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63" r:id="rId3"/>
    <p:sldId id="264" r:id="rId4"/>
    <p:sldId id="265" r:id="rId5"/>
    <p:sldId id="259" r:id="rId6"/>
    <p:sldId id="260" r:id="rId7"/>
    <p:sldId id="261" r:id="rId8"/>
    <p:sldId id="258" r:id="rId9"/>
  </p:sldIdLst>
  <p:sldSz cx="7559675" cy="10691813"/>
  <p:notesSz cx="6797675" cy="99266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0100"/>
    <a:srgbClr val="D6A92A"/>
    <a:srgbClr val="BDD99B"/>
    <a:srgbClr val="98C365"/>
    <a:srgbClr val="B9D696"/>
    <a:srgbClr val="CBE1B1"/>
    <a:srgbClr val="FBEB8D"/>
    <a:srgbClr val="FDF6CB"/>
    <a:srgbClr val="9999FF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409" autoAdjust="0"/>
    <p:restoredTop sz="94660"/>
  </p:normalViewPr>
  <p:slideViewPr>
    <p:cSldViewPr snapToGrid="0">
      <p:cViewPr>
        <p:scale>
          <a:sx n="74" d="100"/>
          <a:sy n="74" d="100"/>
        </p:scale>
        <p:origin x="-1500" y="180"/>
      </p:cViewPr>
      <p:guideLst>
        <p:guide orient="horz" pos="3367"/>
        <p:guide pos="23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図プレースホルダー 9"/>
          <p:cNvSpPr>
            <a:spLocks noGrp="1"/>
          </p:cNvSpPr>
          <p:nvPr>
            <p:ph type="pic" sz="quarter" idx="10" hasCustomPrompt="1"/>
          </p:nvPr>
        </p:nvSpPr>
        <p:spPr>
          <a:xfrm>
            <a:off x="3882622" y="6997700"/>
            <a:ext cx="3613553" cy="3613553"/>
          </a:xfrm>
          <a:custGeom>
            <a:avLst/>
            <a:gdLst>
              <a:gd name="connsiteX0" fmla="*/ 1624241 w 3248482"/>
              <a:gd name="connsiteY0" fmla="*/ 0 h 3248482"/>
              <a:gd name="connsiteX1" fmla="*/ 3248482 w 3248482"/>
              <a:gd name="connsiteY1" fmla="*/ 1624241 h 3248482"/>
              <a:gd name="connsiteX2" fmla="*/ 1624241 w 3248482"/>
              <a:gd name="connsiteY2" fmla="*/ 3248482 h 3248482"/>
              <a:gd name="connsiteX3" fmla="*/ 0 w 3248482"/>
              <a:gd name="connsiteY3" fmla="*/ 1624241 h 3248482"/>
              <a:gd name="connsiteX4" fmla="*/ 1624241 w 3248482"/>
              <a:gd name="connsiteY4" fmla="*/ 0 h 3248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48482" h="3248482">
                <a:moveTo>
                  <a:pt x="1624241" y="0"/>
                </a:moveTo>
                <a:cubicBezTo>
                  <a:pt x="2521285" y="0"/>
                  <a:pt x="3248482" y="727197"/>
                  <a:pt x="3248482" y="1624241"/>
                </a:cubicBezTo>
                <a:cubicBezTo>
                  <a:pt x="3248482" y="2521285"/>
                  <a:pt x="2521285" y="3248482"/>
                  <a:pt x="1624241" y="3248482"/>
                </a:cubicBezTo>
                <a:cubicBezTo>
                  <a:pt x="727197" y="3248482"/>
                  <a:pt x="0" y="2521285"/>
                  <a:pt x="0" y="1624241"/>
                </a:cubicBezTo>
                <a:cubicBezTo>
                  <a:pt x="0" y="727197"/>
                  <a:pt x="727197" y="0"/>
                  <a:pt x="1624241" y="0"/>
                </a:cubicBez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ctr"/>
          </a:blipFill>
          <a:effectLst>
            <a:softEdge rad="254000"/>
          </a:effectLst>
        </p:spPr>
        <p:txBody>
          <a:bodyPr wrap="square" tIns="1080000">
            <a:noAutofit/>
          </a:bodyPr>
          <a:lstStyle>
            <a:lvl1pPr marL="0" indent="0" algn="ctr">
              <a:buNone/>
              <a:defRPr sz="14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322570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7111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5268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10042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0623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6E84F-F1DF-4854-BBB0-E4D36250D747}" type="datetimeFigureOut">
              <a:rPr kumimoji="1" lang="ja-JP" altLang="en-US" smtClean="0"/>
              <a:t>2018/1/4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284C9-944C-45EC-B24B-54C934E90E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2905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F6E84F-F1DF-4854-BBB0-E4D36250D747}" type="datetimeFigureOut">
              <a:rPr kumimoji="1" lang="ja-JP" altLang="en-US" smtClean="0"/>
              <a:t>2018/1/4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9284C9-944C-45EC-B24B-54C934E90E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4583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6" r:id="rId3"/>
    <p:sldLayoutId id="2147483667" r:id="rId4"/>
    <p:sldLayoutId id="2147483668" r:id="rId5"/>
    <p:sldLayoutId id="2147483669" r:id="rId6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" y="156"/>
            <a:ext cx="7559044" cy="10692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410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" y="156"/>
            <a:ext cx="7559044" cy="10692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210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" y="157"/>
            <a:ext cx="7559043" cy="10692389"/>
          </a:xfrm>
          <a:prstGeom prst="rect">
            <a:avLst/>
          </a:prstGeom>
        </p:spPr>
      </p:pic>
      <p:sp>
        <p:nvSpPr>
          <p:cNvPr id="3" name="テキスト ボックス 4"/>
          <p:cNvSpPr txBox="1"/>
          <p:nvPr/>
        </p:nvSpPr>
        <p:spPr>
          <a:xfrm>
            <a:off x="610679" y="9637618"/>
            <a:ext cx="66288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510235" rtl="0" eaLnBrk="1" latinLnBrk="0" hangingPunct="1">
              <a:defRPr kumimoji="1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5118" algn="l" defTabSz="510235" rtl="0" eaLnBrk="1" latinLnBrk="0" hangingPunct="1">
              <a:defRPr kumimoji="1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0235" algn="l" defTabSz="510235" rtl="0" eaLnBrk="1" latinLnBrk="0" hangingPunct="1">
              <a:defRPr kumimoji="1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5353" algn="l" defTabSz="510235" rtl="0" eaLnBrk="1" latinLnBrk="0" hangingPunct="1">
              <a:defRPr kumimoji="1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0470" algn="l" defTabSz="510235" rtl="0" eaLnBrk="1" latinLnBrk="0" hangingPunct="1">
              <a:defRPr kumimoji="1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75588" algn="l" defTabSz="510235" rtl="0" eaLnBrk="1" latinLnBrk="0" hangingPunct="1">
              <a:defRPr kumimoji="1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30706" algn="l" defTabSz="510235" rtl="0" eaLnBrk="1" latinLnBrk="0" hangingPunct="1">
              <a:defRPr kumimoji="1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85823" algn="l" defTabSz="510235" rtl="0" eaLnBrk="1" latinLnBrk="0" hangingPunct="1">
              <a:defRPr kumimoji="1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40941" algn="l" defTabSz="510235" rtl="0" eaLnBrk="1" latinLnBrk="0" hangingPunct="1">
              <a:defRPr kumimoji="1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600" u="sng" dirty="0">
                <a:solidFill>
                  <a:srgbClr val="0000FF"/>
                </a:solidFill>
              </a:rPr>
              <a:t>http://</a:t>
            </a:r>
            <a:r>
              <a:rPr lang="en-US" altLang="ja-JP" sz="1600" u="sng" dirty="0" smtClean="0">
                <a:solidFill>
                  <a:srgbClr val="0000FF"/>
                </a:solidFill>
              </a:rPr>
              <a:t>www.microsoft.com/ja-jp/office/pipc/tips/howto/02.aspx#cate_1</a:t>
            </a:r>
            <a:endParaRPr kumimoji="1" lang="ja-JP" altLang="en-US" sz="16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471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" y="156"/>
            <a:ext cx="7559044" cy="10692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347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8" name="図 178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03"/>
            <a:ext cx="7557002" cy="10695597"/>
          </a:xfrm>
          <a:prstGeom prst="rect">
            <a:avLst/>
          </a:prstGeom>
        </p:spPr>
      </p:pic>
      <p:sp>
        <p:nvSpPr>
          <p:cNvPr id="59" name="円/楕円 58"/>
          <p:cNvSpPr/>
          <p:nvPr/>
        </p:nvSpPr>
        <p:spPr>
          <a:xfrm>
            <a:off x="2382447" y="628628"/>
            <a:ext cx="3580351" cy="3580351"/>
          </a:xfrm>
          <a:prstGeom prst="ellipse">
            <a:avLst/>
          </a:prstGeom>
          <a:gradFill>
            <a:gsLst>
              <a:gs pos="100000">
                <a:srgbClr val="F9AF3E">
                  <a:alpha val="50000"/>
                </a:srgbClr>
              </a:gs>
              <a:gs pos="0">
                <a:srgbClr val="ED2224">
                  <a:alpha val="50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6" name="Group 163"/>
          <p:cNvGrpSpPr>
            <a:grpSpLocks noChangeAspect="1"/>
          </p:cNvGrpSpPr>
          <p:nvPr/>
        </p:nvGrpSpPr>
        <p:grpSpPr bwMode="auto">
          <a:xfrm>
            <a:off x="606942" y="2621775"/>
            <a:ext cx="6348464" cy="3904794"/>
            <a:chOff x="882" y="2445"/>
            <a:chExt cx="2998" cy="1844"/>
          </a:xfrm>
          <a:solidFill>
            <a:schemeClr val="bg1">
              <a:lumMod val="65000"/>
              <a:alpha val="50000"/>
            </a:schemeClr>
          </a:solidFill>
        </p:grpSpPr>
        <p:sp>
          <p:nvSpPr>
            <p:cNvPr id="7" name="Freeform 164"/>
            <p:cNvSpPr>
              <a:spLocks/>
            </p:cNvSpPr>
            <p:nvPr/>
          </p:nvSpPr>
          <p:spPr bwMode="auto">
            <a:xfrm>
              <a:off x="882" y="2445"/>
              <a:ext cx="2916" cy="1414"/>
            </a:xfrm>
            <a:custGeom>
              <a:avLst/>
              <a:gdLst>
                <a:gd name="T0" fmla="*/ 2498 w 2916"/>
                <a:gd name="T1" fmla="*/ 268 h 1414"/>
                <a:gd name="T2" fmla="*/ 2848 w 2916"/>
                <a:gd name="T3" fmla="*/ 312 h 1414"/>
                <a:gd name="T4" fmla="*/ 2552 w 2916"/>
                <a:gd name="T5" fmla="*/ 422 h 1414"/>
                <a:gd name="T6" fmla="*/ 2494 w 2916"/>
                <a:gd name="T7" fmla="*/ 598 h 1414"/>
                <a:gd name="T8" fmla="*/ 2010 w 2916"/>
                <a:gd name="T9" fmla="*/ 148 h 1414"/>
                <a:gd name="T10" fmla="*/ 1856 w 2916"/>
                <a:gd name="T11" fmla="*/ 116 h 1414"/>
                <a:gd name="T12" fmla="*/ 1640 w 2916"/>
                <a:gd name="T13" fmla="*/ 140 h 1414"/>
                <a:gd name="T14" fmla="*/ 1352 w 2916"/>
                <a:gd name="T15" fmla="*/ 240 h 1414"/>
                <a:gd name="T16" fmla="*/ 1080 w 2916"/>
                <a:gd name="T17" fmla="*/ 416 h 1414"/>
                <a:gd name="T18" fmla="*/ 600 w 2916"/>
                <a:gd name="T19" fmla="*/ 724 h 1414"/>
                <a:gd name="T20" fmla="*/ 960 w 2916"/>
                <a:gd name="T21" fmla="*/ 590 h 1414"/>
                <a:gd name="T22" fmla="*/ 840 w 2916"/>
                <a:gd name="T23" fmla="*/ 762 h 1414"/>
                <a:gd name="T24" fmla="*/ 1170 w 2916"/>
                <a:gd name="T25" fmla="*/ 532 h 1414"/>
                <a:gd name="T26" fmla="*/ 998 w 2916"/>
                <a:gd name="T27" fmla="*/ 748 h 1414"/>
                <a:gd name="T28" fmla="*/ 1050 w 2916"/>
                <a:gd name="T29" fmla="*/ 790 h 1414"/>
                <a:gd name="T30" fmla="*/ 1280 w 2916"/>
                <a:gd name="T31" fmla="*/ 622 h 1414"/>
                <a:gd name="T32" fmla="*/ 1166 w 2916"/>
                <a:gd name="T33" fmla="*/ 862 h 1414"/>
                <a:gd name="T34" fmla="*/ 1310 w 2916"/>
                <a:gd name="T35" fmla="*/ 852 h 1414"/>
                <a:gd name="T36" fmla="*/ 1482 w 2916"/>
                <a:gd name="T37" fmla="*/ 758 h 1414"/>
                <a:gd name="T38" fmla="*/ 1564 w 2916"/>
                <a:gd name="T39" fmla="*/ 718 h 1414"/>
                <a:gd name="T40" fmla="*/ 1574 w 2916"/>
                <a:gd name="T41" fmla="*/ 948 h 1414"/>
                <a:gd name="T42" fmla="*/ 1702 w 2916"/>
                <a:gd name="T43" fmla="*/ 738 h 1414"/>
                <a:gd name="T44" fmla="*/ 1726 w 2916"/>
                <a:gd name="T45" fmla="*/ 1106 h 1414"/>
                <a:gd name="T46" fmla="*/ 1808 w 2916"/>
                <a:gd name="T47" fmla="*/ 804 h 1414"/>
                <a:gd name="T48" fmla="*/ 1884 w 2916"/>
                <a:gd name="T49" fmla="*/ 920 h 1414"/>
                <a:gd name="T50" fmla="*/ 1956 w 2916"/>
                <a:gd name="T51" fmla="*/ 972 h 1414"/>
                <a:gd name="T52" fmla="*/ 2038 w 2916"/>
                <a:gd name="T53" fmla="*/ 986 h 1414"/>
                <a:gd name="T54" fmla="*/ 2010 w 2916"/>
                <a:gd name="T55" fmla="*/ 680 h 1414"/>
                <a:gd name="T56" fmla="*/ 2202 w 2916"/>
                <a:gd name="T57" fmla="*/ 872 h 1414"/>
                <a:gd name="T58" fmla="*/ 2298 w 2916"/>
                <a:gd name="T59" fmla="*/ 992 h 1414"/>
                <a:gd name="T60" fmla="*/ 2330 w 2916"/>
                <a:gd name="T61" fmla="*/ 954 h 1414"/>
                <a:gd name="T62" fmla="*/ 2298 w 2916"/>
                <a:gd name="T63" fmla="*/ 906 h 1414"/>
                <a:gd name="T64" fmla="*/ 2292 w 2916"/>
                <a:gd name="T65" fmla="*/ 852 h 1414"/>
                <a:gd name="T66" fmla="*/ 2576 w 2916"/>
                <a:gd name="T67" fmla="*/ 968 h 1414"/>
                <a:gd name="T68" fmla="*/ 2662 w 2916"/>
                <a:gd name="T69" fmla="*/ 968 h 1414"/>
                <a:gd name="T70" fmla="*/ 2686 w 2916"/>
                <a:gd name="T71" fmla="*/ 920 h 1414"/>
                <a:gd name="T72" fmla="*/ 2800 w 2916"/>
                <a:gd name="T73" fmla="*/ 964 h 1414"/>
                <a:gd name="T74" fmla="*/ 2762 w 2916"/>
                <a:gd name="T75" fmla="*/ 1088 h 1414"/>
                <a:gd name="T76" fmla="*/ 2624 w 2916"/>
                <a:gd name="T77" fmla="*/ 1044 h 1414"/>
                <a:gd name="T78" fmla="*/ 2394 w 2916"/>
                <a:gd name="T79" fmla="*/ 1304 h 1414"/>
                <a:gd name="T80" fmla="*/ 2230 w 2916"/>
                <a:gd name="T81" fmla="*/ 1136 h 1414"/>
                <a:gd name="T82" fmla="*/ 2020 w 2916"/>
                <a:gd name="T83" fmla="*/ 1098 h 1414"/>
                <a:gd name="T84" fmla="*/ 2044 w 2916"/>
                <a:gd name="T85" fmla="*/ 1288 h 1414"/>
                <a:gd name="T86" fmla="*/ 2100 w 2916"/>
                <a:gd name="T87" fmla="*/ 1342 h 1414"/>
                <a:gd name="T88" fmla="*/ 1962 w 2916"/>
                <a:gd name="T89" fmla="*/ 1394 h 1414"/>
                <a:gd name="T90" fmla="*/ 1842 w 2916"/>
                <a:gd name="T91" fmla="*/ 1366 h 1414"/>
                <a:gd name="T92" fmla="*/ 1592 w 2916"/>
                <a:gd name="T93" fmla="*/ 1294 h 1414"/>
                <a:gd name="T94" fmla="*/ 1828 w 2916"/>
                <a:gd name="T95" fmla="*/ 1294 h 1414"/>
                <a:gd name="T96" fmla="*/ 1616 w 2916"/>
                <a:gd name="T97" fmla="*/ 1198 h 1414"/>
                <a:gd name="T98" fmla="*/ 1080 w 2916"/>
                <a:gd name="T99" fmla="*/ 1054 h 1414"/>
                <a:gd name="T100" fmla="*/ 1170 w 2916"/>
                <a:gd name="T101" fmla="*/ 1016 h 1414"/>
                <a:gd name="T102" fmla="*/ 1348 w 2916"/>
                <a:gd name="T103" fmla="*/ 978 h 1414"/>
                <a:gd name="T104" fmla="*/ 902 w 2916"/>
                <a:gd name="T105" fmla="*/ 862 h 1414"/>
                <a:gd name="T106" fmla="*/ 812 w 2916"/>
                <a:gd name="T107" fmla="*/ 944 h 1414"/>
                <a:gd name="T108" fmla="*/ 696 w 2916"/>
                <a:gd name="T109" fmla="*/ 958 h 1414"/>
                <a:gd name="T110" fmla="*/ 384 w 2916"/>
                <a:gd name="T111" fmla="*/ 868 h 1414"/>
                <a:gd name="T112" fmla="*/ 346 w 2916"/>
                <a:gd name="T113" fmla="*/ 944 h 1414"/>
                <a:gd name="T114" fmla="*/ 250 w 2916"/>
                <a:gd name="T115" fmla="*/ 906 h 1414"/>
                <a:gd name="T116" fmla="*/ 112 w 2916"/>
                <a:gd name="T117" fmla="*/ 844 h 1414"/>
                <a:gd name="T118" fmla="*/ 112 w 2916"/>
                <a:gd name="T119" fmla="*/ 814 h 1414"/>
                <a:gd name="T120" fmla="*/ 734 w 2916"/>
                <a:gd name="T121" fmla="*/ 460 h 1414"/>
                <a:gd name="T122" fmla="*/ 1698 w 2916"/>
                <a:gd name="T123" fmla="*/ 10 h 1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16" h="1414">
                  <a:moveTo>
                    <a:pt x="1924" y="14"/>
                  </a:moveTo>
                  <a:lnTo>
                    <a:pt x="1928" y="24"/>
                  </a:lnTo>
                  <a:lnTo>
                    <a:pt x="1932" y="28"/>
                  </a:lnTo>
                  <a:lnTo>
                    <a:pt x="1938" y="28"/>
                  </a:lnTo>
                  <a:lnTo>
                    <a:pt x="1942" y="34"/>
                  </a:lnTo>
                  <a:lnTo>
                    <a:pt x="1952" y="38"/>
                  </a:lnTo>
                  <a:lnTo>
                    <a:pt x="1956" y="38"/>
                  </a:lnTo>
                  <a:lnTo>
                    <a:pt x="1966" y="44"/>
                  </a:lnTo>
                  <a:lnTo>
                    <a:pt x="1972" y="48"/>
                  </a:lnTo>
                  <a:lnTo>
                    <a:pt x="1996" y="62"/>
                  </a:lnTo>
                  <a:lnTo>
                    <a:pt x="2014" y="92"/>
                  </a:lnTo>
                  <a:lnTo>
                    <a:pt x="2038" y="124"/>
                  </a:lnTo>
                  <a:lnTo>
                    <a:pt x="2062" y="158"/>
                  </a:lnTo>
                  <a:lnTo>
                    <a:pt x="2086" y="192"/>
                  </a:lnTo>
                  <a:lnTo>
                    <a:pt x="2110" y="220"/>
                  </a:lnTo>
                  <a:lnTo>
                    <a:pt x="2130" y="244"/>
                  </a:lnTo>
                  <a:lnTo>
                    <a:pt x="2148" y="254"/>
                  </a:lnTo>
                  <a:lnTo>
                    <a:pt x="2192" y="264"/>
                  </a:lnTo>
                  <a:lnTo>
                    <a:pt x="2230" y="268"/>
                  </a:lnTo>
                  <a:lnTo>
                    <a:pt x="2274" y="274"/>
                  </a:lnTo>
                  <a:lnTo>
                    <a:pt x="2316" y="278"/>
                  </a:lnTo>
                  <a:lnTo>
                    <a:pt x="2408" y="274"/>
                  </a:lnTo>
                  <a:lnTo>
                    <a:pt x="2498" y="268"/>
                  </a:lnTo>
                  <a:lnTo>
                    <a:pt x="2590" y="264"/>
                  </a:lnTo>
                  <a:lnTo>
                    <a:pt x="2680" y="254"/>
                  </a:lnTo>
                  <a:lnTo>
                    <a:pt x="2772" y="254"/>
                  </a:lnTo>
                  <a:lnTo>
                    <a:pt x="2858" y="264"/>
                  </a:lnTo>
                  <a:lnTo>
                    <a:pt x="2772" y="268"/>
                  </a:lnTo>
                  <a:lnTo>
                    <a:pt x="2686" y="268"/>
                  </a:lnTo>
                  <a:lnTo>
                    <a:pt x="2600" y="274"/>
                  </a:lnTo>
                  <a:lnTo>
                    <a:pt x="2518" y="274"/>
                  </a:lnTo>
                  <a:lnTo>
                    <a:pt x="2432" y="278"/>
                  </a:lnTo>
                  <a:lnTo>
                    <a:pt x="2346" y="278"/>
                  </a:lnTo>
                  <a:lnTo>
                    <a:pt x="2258" y="278"/>
                  </a:lnTo>
                  <a:lnTo>
                    <a:pt x="2172" y="278"/>
                  </a:lnTo>
                  <a:lnTo>
                    <a:pt x="2192" y="292"/>
                  </a:lnTo>
                  <a:lnTo>
                    <a:pt x="2216" y="306"/>
                  </a:lnTo>
                  <a:lnTo>
                    <a:pt x="2250" y="312"/>
                  </a:lnTo>
                  <a:lnTo>
                    <a:pt x="2292" y="316"/>
                  </a:lnTo>
                  <a:lnTo>
                    <a:pt x="2388" y="316"/>
                  </a:lnTo>
                  <a:lnTo>
                    <a:pt x="2498" y="312"/>
                  </a:lnTo>
                  <a:lnTo>
                    <a:pt x="2614" y="302"/>
                  </a:lnTo>
                  <a:lnTo>
                    <a:pt x="2718" y="298"/>
                  </a:lnTo>
                  <a:lnTo>
                    <a:pt x="2772" y="302"/>
                  </a:lnTo>
                  <a:lnTo>
                    <a:pt x="2814" y="306"/>
                  </a:lnTo>
                  <a:lnTo>
                    <a:pt x="2848" y="312"/>
                  </a:lnTo>
                  <a:lnTo>
                    <a:pt x="2882" y="326"/>
                  </a:lnTo>
                  <a:lnTo>
                    <a:pt x="2824" y="336"/>
                  </a:lnTo>
                  <a:lnTo>
                    <a:pt x="2748" y="340"/>
                  </a:lnTo>
                  <a:lnTo>
                    <a:pt x="2656" y="346"/>
                  </a:lnTo>
                  <a:lnTo>
                    <a:pt x="2560" y="346"/>
                  </a:lnTo>
                  <a:lnTo>
                    <a:pt x="2464" y="340"/>
                  </a:lnTo>
                  <a:lnTo>
                    <a:pt x="2370" y="340"/>
                  </a:lnTo>
                  <a:lnTo>
                    <a:pt x="2282" y="340"/>
                  </a:lnTo>
                  <a:lnTo>
                    <a:pt x="2216" y="340"/>
                  </a:lnTo>
                  <a:lnTo>
                    <a:pt x="2250" y="374"/>
                  </a:lnTo>
                  <a:lnTo>
                    <a:pt x="2278" y="392"/>
                  </a:lnTo>
                  <a:lnTo>
                    <a:pt x="2302" y="412"/>
                  </a:lnTo>
                  <a:lnTo>
                    <a:pt x="2326" y="422"/>
                  </a:lnTo>
                  <a:lnTo>
                    <a:pt x="2340" y="432"/>
                  </a:lnTo>
                  <a:lnTo>
                    <a:pt x="2360" y="432"/>
                  </a:lnTo>
                  <a:lnTo>
                    <a:pt x="2374" y="432"/>
                  </a:lnTo>
                  <a:lnTo>
                    <a:pt x="2388" y="426"/>
                  </a:lnTo>
                  <a:lnTo>
                    <a:pt x="2422" y="416"/>
                  </a:lnTo>
                  <a:lnTo>
                    <a:pt x="2456" y="412"/>
                  </a:lnTo>
                  <a:lnTo>
                    <a:pt x="2474" y="408"/>
                  </a:lnTo>
                  <a:lnTo>
                    <a:pt x="2494" y="408"/>
                  </a:lnTo>
                  <a:lnTo>
                    <a:pt x="2522" y="412"/>
                  </a:lnTo>
                  <a:lnTo>
                    <a:pt x="2552" y="422"/>
                  </a:lnTo>
                  <a:lnTo>
                    <a:pt x="2560" y="440"/>
                  </a:lnTo>
                  <a:lnTo>
                    <a:pt x="2600" y="440"/>
                  </a:lnTo>
                  <a:lnTo>
                    <a:pt x="2638" y="440"/>
                  </a:lnTo>
                  <a:lnTo>
                    <a:pt x="2676" y="440"/>
                  </a:lnTo>
                  <a:lnTo>
                    <a:pt x="2714" y="440"/>
                  </a:lnTo>
                  <a:lnTo>
                    <a:pt x="2752" y="440"/>
                  </a:lnTo>
                  <a:lnTo>
                    <a:pt x="2790" y="440"/>
                  </a:lnTo>
                  <a:lnTo>
                    <a:pt x="2830" y="440"/>
                  </a:lnTo>
                  <a:lnTo>
                    <a:pt x="2862" y="446"/>
                  </a:lnTo>
                  <a:lnTo>
                    <a:pt x="2862" y="450"/>
                  </a:lnTo>
                  <a:lnTo>
                    <a:pt x="2858" y="460"/>
                  </a:lnTo>
                  <a:lnTo>
                    <a:pt x="2854" y="460"/>
                  </a:lnTo>
                  <a:lnTo>
                    <a:pt x="2844" y="464"/>
                  </a:lnTo>
                  <a:lnTo>
                    <a:pt x="2820" y="470"/>
                  </a:lnTo>
                  <a:lnTo>
                    <a:pt x="2796" y="470"/>
                  </a:lnTo>
                  <a:lnTo>
                    <a:pt x="2766" y="470"/>
                  </a:lnTo>
                  <a:lnTo>
                    <a:pt x="2738" y="470"/>
                  </a:lnTo>
                  <a:lnTo>
                    <a:pt x="2714" y="464"/>
                  </a:lnTo>
                  <a:lnTo>
                    <a:pt x="2700" y="464"/>
                  </a:lnTo>
                  <a:lnTo>
                    <a:pt x="2354" y="470"/>
                  </a:lnTo>
                  <a:lnTo>
                    <a:pt x="2402" y="512"/>
                  </a:lnTo>
                  <a:lnTo>
                    <a:pt x="2450" y="556"/>
                  </a:lnTo>
                  <a:lnTo>
                    <a:pt x="2494" y="598"/>
                  </a:lnTo>
                  <a:lnTo>
                    <a:pt x="2542" y="642"/>
                  </a:lnTo>
                  <a:lnTo>
                    <a:pt x="2590" y="686"/>
                  </a:lnTo>
                  <a:lnTo>
                    <a:pt x="2642" y="724"/>
                  </a:lnTo>
                  <a:lnTo>
                    <a:pt x="2690" y="766"/>
                  </a:lnTo>
                  <a:lnTo>
                    <a:pt x="2738" y="800"/>
                  </a:lnTo>
                  <a:lnTo>
                    <a:pt x="2762" y="820"/>
                  </a:lnTo>
                  <a:lnTo>
                    <a:pt x="2786" y="834"/>
                  </a:lnTo>
                  <a:lnTo>
                    <a:pt x="2806" y="844"/>
                  </a:lnTo>
                  <a:lnTo>
                    <a:pt x="2830" y="858"/>
                  </a:lnTo>
                  <a:lnTo>
                    <a:pt x="2854" y="872"/>
                  </a:lnTo>
                  <a:lnTo>
                    <a:pt x="2872" y="886"/>
                  </a:lnTo>
                  <a:lnTo>
                    <a:pt x="2896" y="900"/>
                  </a:lnTo>
                  <a:lnTo>
                    <a:pt x="2916" y="920"/>
                  </a:lnTo>
                  <a:lnTo>
                    <a:pt x="2858" y="892"/>
                  </a:lnTo>
                  <a:lnTo>
                    <a:pt x="2796" y="862"/>
                  </a:lnTo>
                  <a:lnTo>
                    <a:pt x="2738" y="824"/>
                  </a:lnTo>
                  <a:lnTo>
                    <a:pt x="2676" y="782"/>
                  </a:lnTo>
                  <a:lnTo>
                    <a:pt x="2552" y="690"/>
                  </a:lnTo>
                  <a:lnTo>
                    <a:pt x="2426" y="584"/>
                  </a:lnTo>
                  <a:lnTo>
                    <a:pt x="2306" y="474"/>
                  </a:lnTo>
                  <a:lnTo>
                    <a:pt x="2196" y="360"/>
                  </a:lnTo>
                  <a:lnTo>
                    <a:pt x="2096" y="250"/>
                  </a:lnTo>
                  <a:lnTo>
                    <a:pt x="2010" y="148"/>
                  </a:lnTo>
                  <a:lnTo>
                    <a:pt x="1990" y="148"/>
                  </a:lnTo>
                  <a:lnTo>
                    <a:pt x="1986" y="140"/>
                  </a:lnTo>
                  <a:lnTo>
                    <a:pt x="1976" y="124"/>
                  </a:lnTo>
                  <a:lnTo>
                    <a:pt x="1972" y="116"/>
                  </a:lnTo>
                  <a:lnTo>
                    <a:pt x="1966" y="100"/>
                  </a:lnTo>
                  <a:lnTo>
                    <a:pt x="1962" y="92"/>
                  </a:lnTo>
                  <a:lnTo>
                    <a:pt x="1956" y="82"/>
                  </a:lnTo>
                  <a:lnTo>
                    <a:pt x="1948" y="72"/>
                  </a:lnTo>
                  <a:lnTo>
                    <a:pt x="1938" y="62"/>
                  </a:lnTo>
                  <a:lnTo>
                    <a:pt x="1924" y="52"/>
                  </a:lnTo>
                  <a:lnTo>
                    <a:pt x="1908" y="48"/>
                  </a:lnTo>
                  <a:lnTo>
                    <a:pt x="1900" y="48"/>
                  </a:lnTo>
                  <a:lnTo>
                    <a:pt x="1890" y="48"/>
                  </a:lnTo>
                  <a:lnTo>
                    <a:pt x="1880" y="62"/>
                  </a:lnTo>
                  <a:lnTo>
                    <a:pt x="1880" y="86"/>
                  </a:lnTo>
                  <a:lnTo>
                    <a:pt x="1884" y="110"/>
                  </a:lnTo>
                  <a:lnTo>
                    <a:pt x="1890" y="140"/>
                  </a:lnTo>
                  <a:lnTo>
                    <a:pt x="1894" y="162"/>
                  </a:lnTo>
                  <a:lnTo>
                    <a:pt x="1894" y="182"/>
                  </a:lnTo>
                  <a:lnTo>
                    <a:pt x="1884" y="162"/>
                  </a:lnTo>
                  <a:lnTo>
                    <a:pt x="1876" y="148"/>
                  </a:lnTo>
                  <a:lnTo>
                    <a:pt x="1866" y="130"/>
                  </a:lnTo>
                  <a:lnTo>
                    <a:pt x="1856" y="116"/>
                  </a:lnTo>
                  <a:lnTo>
                    <a:pt x="1846" y="96"/>
                  </a:lnTo>
                  <a:lnTo>
                    <a:pt x="1836" y="82"/>
                  </a:lnTo>
                  <a:lnTo>
                    <a:pt x="1828" y="62"/>
                  </a:lnTo>
                  <a:lnTo>
                    <a:pt x="1822" y="48"/>
                  </a:lnTo>
                  <a:lnTo>
                    <a:pt x="1812" y="52"/>
                  </a:lnTo>
                  <a:lnTo>
                    <a:pt x="1808" y="62"/>
                  </a:lnTo>
                  <a:lnTo>
                    <a:pt x="1798" y="72"/>
                  </a:lnTo>
                  <a:lnTo>
                    <a:pt x="1794" y="82"/>
                  </a:lnTo>
                  <a:lnTo>
                    <a:pt x="1794" y="96"/>
                  </a:lnTo>
                  <a:lnTo>
                    <a:pt x="1790" y="106"/>
                  </a:lnTo>
                  <a:lnTo>
                    <a:pt x="1790" y="116"/>
                  </a:lnTo>
                  <a:lnTo>
                    <a:pt x="1790" y="130"/>
                  </a:lnTo>
                  <a:lnTo>
                    <a:pt x="1770" y="124"/>
                  </a:lnTo>
                  <a:lnTo>
                    <a:pt x="1760" y="62"/>
                  </a:lnTo>
                  <a:lnTo>
                    <a:pt x="1746" y="62"/>
                  </a:lnTo>
                  <a:lnTo>
                    <a:pt x="1736" y="62"/>
                  </a:lnTo>
                  <a:lnTo>
                    <a:pt x="1722" y="72"/>
                  </a:lnTo>
                  <a:lnTo>
                    <a:pt x="1708" y="82"/>
                  </a:lnTo>
                  <a:lnTo>
                    <a:pt x="1694" y="92"/>
                  </a:lnTo>
                  <a:lnTo>
                    <a:pt x="1678" y="106"/>
                  </a:lnTo>
                  <a:lnTo>
                    <a:pt x="1670" y="116"/>
                  </a:lnTo>
                  <a:lnTo>
                    <a:pt x="1660" y="124"/>
                  </a:lnTo>
                  <a:lnTo>
                    <a:pt x="1640" y="140"/>
                  </a:lnTo>
                  <a:lnTo>
                    <a:pt x="1636" y="140"/>
                  </a:lnTo>
                  <a:lnTo>
                    <a:pt x="1646" y="130"/>
                  </a:lnTo>
                  <a:lnTo>
                    <a:pt x="1654" y="110"/>
                  </a:lnTo>
                  <a:lnTo>
                    <a:pt x="1664" y="86"/>
                  </a:lnTo>
                  <a:lnTo>
                    <a:pt x="1670" y="68"/>
                  </a:lnTo>
                  <a:lnTo>
                    <a:pt x="1670" y="58"/>
                  </a:lnTo>
                  <a:lnTo>
                    <a:pt x="1664" y="52"/>
                  </a:lnTo>
                  <a:lnTo>
                    <a:pt x="1654" y="52"/>
                  </a:lnTo>
                  <a:lnTo>
                    <a:pt x="1640" y="52"/>
                  </a:lnTo>
                  <a:lnTo>
                    <a:pt x="1630" y="58"/>
                  </a:lnTo>
                  <a:lnTo>
                    <a:pt x="1616" y="62"/>
                  </a:lnTo>
                  <a:lnTo>
                    <a:pt x="1606" y="72"/>
                  </a:lnTo>
                  <a:lnTo>
                    <a:pt x="1598" y="82"/>
                  </a:lnTo>
                  <a:lnTo>
                    <a:pt x="1588" y="92"/>
                  </a:lnTo>
                  <a:lnTo>
                    <a:pt x="1578" y="100"/>
                  </a:lnTo>
                  <a:lnTo>
                    <a:pt x="1568" y="110"/>
                  </a:lnTo>
                  <a:lnTo>
                    <a:pt x="1558" y="120"/>
                  </a:lnTo>
                  <a:lnTo>
                    <a:pt x="1530" y="144"/>
                  </a:lnTo>
                  <a:lnTo>
                    <a:pt x="1496" y="162"/>
                  </a:lnTo>
                  <a:lnTo>
                    <a:pt x="1458" y="182"/>
                  </a:lnTo>
                  <a:lnTo>
                    <a:pt x="1424" y="202"/>
                  </a:lnTo>
                  <a:lnTo>
                    <a:pt x="1392" y="220"/>
                  </a:lnTo>
                  <a:lnTo>
                    <a:pt x="1352" y="240"/>
                  </a:lnTo>
                  <a:lnTo>
                    <a:pt x="1324" y="258"/>
                  </a:lnTo>
                  <a:lnTo>
                    <a:pt x="1296" y="282"/>
                  </a:lnTo>
                  <a:lnTo>
                    <a:pt x="1286" y="288"/>
                  </a:lnTo>
                  <a:lnTo>
                    <a:pt x="1280" y="298"/>
                  </a:lnTo>
                  <a:lnTo>
                    <a:pt x="1276" y="306"/>
                  </a:lnTo>
                  <a:lnTo>
                    <a:pt x="1266" y="312"/>
                  </a:lnTo>
                  <a:lnTo>
                    <a:pt x="1262" y="322"/>
                  </a:lnTo>
                  <a:lnTo>
                    <a:pt x="1256" y="326"/>
                  </a:lnTo>
                  <a:lnTo>
                    <a:pt x="1248" y="330"/>
                  </a:lnTo>
                  <a:lnTo>
                    <a:pt x="1238" y="336"/>
                  </a:lnTo>
                  <a:lnTo>
                    <a:pt x="1218" y="346"/>
                  </a:lnTo>
                  <a:lnTo>
                    <a:pt x="1208" y="346"/>
                  </a:lnTo>
                  <a:lnTo>
                    <a:pt x="1194" y="350"/>
                  </a:lnTo>
                  <a:lnTo>
                    <a:pt x="1186" y="350"/>
                  </a:lnTo>
                  <a:lnTo>
                    <a:pt x="1176" y="354"/>
                  </a:lnTo>
                  <a:lnTo>
                    <a:pt x="1162" y="360"/>
                  </a:lnTo>
                  <a:lnTo>
                    <a:pt x="1146" y="368"/>
                  </a:lnTo>
                  <a:lnTo>
                    <a:pt x="1128" y="384"/>
                  </a:lnTo>
                  <a:lnTo>
                    <a:pt x="1122" y="398"/>
                  </a:lnTo>
                  <a:lnTo>
                    <a:pt x="1108" y="398"/>
                  </a:lnTo>
                  <a:lnTo>
                    <a:pt x="1098" y="402"/>
                  </a:lnTo>
                  <a:lnTo>
                    <a:pt x="1090" y="408"/>
                  </a:lnTo>
                  <a:lnTo>
                    <a:pt x="1080" y="416"/>
                  </a:lnTo>
                  <a:lnTo>
                    <a:pt x="1074" y="426"/>
                  </a:lnTo>
                  <a:lnTo>
                    <a:pt x="1066" y="436"/>
                  </a:lnTo>
                  <a:lnTo>
                    <a:pt x="1056" y="446"/>
                  </a:lnTo>
                  <a:lnTo>
                    <a:pt x="1050" y="456"/>
                  </a:lnTo>
                  <a:lnTo>
                    <a:pt x="1032" y="464"/>
                  </a:lnTo>
                  <a:lnTo>
                    <a:pt x="1018" y="470"/>
                  </a:lnTo>
                  <a:lnTo>
                    <a:pt x="998" y="474"/>
                  </a:lnTo>
                  <a:lnTo>
                    <a:pt x="978" y="480"/>
                  </a:lnTo>
                  <a:lnTo>
                    <a:pt x="964" y="488"/>
                  </a:lnTo>
                  <a:lnTo>
                    <a:pt x="946" y="494"/>
                  </a:lnTo>
                  <a:lnTo>
                    <a:pt x="930" y="498"/>
                  </a:lnTo>
                  <a:lnTo>
                    <a:pt x="912" y="508"/>
                  </a:lnTo>
                  <a:lnTo>
                    <a:pt x="906" y="518"/>
                  </a:lnTo>
                  <a:lnTo>
                    <a:pt x="898" y="532"/>
                  </a:lnTo>
                  <a:lnTo>
                    <a:pt x="882" y="546"/>
                  </a:lnTo>
                  <a:lnTo>
                    <a:pt x="864" y="560"/>
                  </a:lnTo>
                  <a:lnTo>
                    <a:pt x="812" y="590"/>
                  </a:lnTo>
                  <a:lnTo>
                    <a:pt x="754" y="622"/>
                  </a:lnTo>
                  <a:lnTo>
                    <a:pt x="692" y="652"/>
                  </a:lnTo>
                  <a:lnTo>
                    <a:pt x="634" y="686"/>
                  </a:lnTo>
                  <a:lnTo>
                    <a:pt x="586" y="710"/>
                  </a:lnTo>
                  <a:lnTo>
                    <a:pt x="552" y="728"/>
                  </a:lnTo>
                  <a:lnTo>
                    <a:pt x="600" y="724"/>
                  </a:lnTo>
                  <a:lnTo>
                    <a:pt x="648" y="710"/>
                  </a:lnTo>
                  <a:lnTo>
                    <a:pt x="700" y="686"/>
                  </a:lnTo>
                  <a:lnTo>
                    <a:pt x="758" y="656"/>
                  </a:lnTo>
                  <a:lnTo>
                    <a:pt x="812" y="622"/>
                  </a:lnTo>
                  <a:lnTo>
                    <a:pt x="864" y="594"/>
                  </a:lnTo>
                  <a:lnTo>
                    <a:pt x="912" y="566"/>
                  </a:lnTo>
                  <a:lnTo>
                    <a:pt x="960" y="546"/>
                  </a:lnTo>
                  <a:lnTo>
                    <a:pt x="936" y="566"/>
                  </a:lnTo>
                  <a:lnTo>
                    <a:pt x="912" y="590"/>
                  </a:lnTo>
                  <a:lnTo>
                    <a:pt x="888" y="608"/>
                  </a:lnTo>
                  <a:lnTo>
                    <a:pt x="864" y="628"/>
                  </a:lnTo>
                  <a:lnTo>
                    <a:pt x="840" y="642"/>
                  </a:lnTo>
                  <a:lnTo>
                    <a:pt x="812" y="656"/>
                  </a:lnTo>
                  <a:lnTo>
                    <a:pt x="782" y="670"/>
                  </a:lnTo>
                  <a:lnTo>
                    <a:pt x="754" y="680"/>
                  </a:lnTo>
                  <a:lnTo>
                    <a:pt x="758" y="704"/>
                  </a:lnTo>
                  <a:lnTo>
                    <a:pt x="788" y="694"/>
                  </a:lnTo>
                  <a:lnTo>
                    <a:pt x="820" y="680"/>
                  </a:lnTo>
                  <a:lnTo>
                    <a:pt x="850" y="666"/>
                  </a:lnTo>
                  <a:lnTo>
                    <a:pt x="874" y="646"/>
                  </a:lnTo>
                  <a:lnTo>
                    <a:pt x="902" y="628"/>
                  </a:lnTo>
                  <a:lnTo>
                    <a:pt x="930" y="608"/>
                  </a:lnTo>
                  <a:lnTo>
                    <a:pt x="960" y="590"/>
                  </a:lnTo>
                  <a:lnTo>
                    <a:pt x="988" y="574"/>
                  </a:lnTo>
                  <a:lnTo>
                    <a:pt x="964" y="594"/>
                  </a:lnTo>
                  <a:lnTo>
                    <a:pt x="940" y="618"/>
                  </a:lnTo>
                  <a:lnTo>
                    <a:pt x="922" y="638"/>
                  </a:lnTo>
                  <a:lnTo>
                    <a:pt x="902" y="656"/>
                  </a:lnTo>
                  <a:lnTo>
                    <a:pt x="878" y="676"/>
                  </a:lnTo>
                  <a:lnTo>
                    <a:pt x="854" y="690"/>
                  </a:lnTo>
                  <a:lnTo>
                    <a:pt x="830" y="704"/>
                  </a:lnTo>
                  <a:lnTo>
                    <a:pt x="796" y="718"/>
                  </a:lnTo>
                  <a:lnTo>
                    <a:pt x="796" y="758"/>
                  </a:lnTo>
                  <a:lnTo>
                    <a:pt x="748" y="796"/>
                  </a:lnTo>
                  <a:lnTo>
                    <a:pt x="758" y="790"/>
                  </a:lnTo>
                  <a:lnTo>
                    <a:pt x="772" y="790"/>
                  </a:lnTo>
                  <a:lnTo>
                    <a:pt x="782" y="790"/>
                  </a:lnTo>
                  <a:lnTo>
                    <a:pt x="792" y="790"/>
                  </a:lnTo>
                  <a:lnTo>
                    <a:pt x="802" y="790"/>
                  </a:lnTo>
                  <a:lnTo>
                    <a:pt x="816" y="790"/>
                  </a:lnTo>
                  <a:lnTo>
                    <a:pt x="826" y="790"/>
                  </a:lnTo>
                  <a:lnTo>
                    <a:pt x="836" y="786"/>
                  </a:lnTo>
                  <a:lnTo>
                    <a:pt x="850" y="762"/>
                  </a:lnTo>
                  <a:lnTo>
                    <a:pt x="844" y="766"/>
                  </a:lnTo>
                  <a:lnTo>
                    <a:pt x="844" y="762"/>
                  </a:lnTo>
                  <a:lnTo>
                    <a:pt x="840" y="762"/>
                  </a:lnTo>
                  <a:lnTo>
                    <a:pt x="840" y="758"/>
                  </a:lnTo>
                  <a:lnTo>
                    <a:pt x="840" y="758"/>
                  </a:lnTo>
                  <a:lnTo>
                    <a:pt x="840" y="752"/>
                  </a:lnTo>
                  <a:lnTo>
                    <a:pt x="844" y="748"/>
                  </a:lnTo>
                  <a:lnTo>
                    <a:pt x="844" y="742"/>
                  </a:lnTo>
                  <a:lnTo>
                    <a:pt x="1060" y="598"/>
                  </a:lnTo>
                  <a:lnTo>
                    <a:pt x="1066" y="594"/>
                  </a:lnTo>
                  <a:lnTo>
                    <a:pt x="1070" y="594"/>
                  </a:lnTo>
                  <a:lnTo>
                    <a:pt x="1074" y="594"/>
                  </a:lnTo>
                  <a:lnTo>
                    <a:pt x="1080" y="594"/>
                  </a:lnTo>
                  <a:lnTo>
                    <a:pt x="1084" y="594"/>
                  </a:lnTo>
                  <a:lnTo>
                    <a:pt x="1090" y="598"/>
                  </a:lnTo>
                  <a:lnTo>
                    <a:pt x="1090" y="604"/>
                  </a:lnTo>
                  <a:lnTo>
                    <a:pt x="1090" y="604"/>
                  </a:lnTo>
                  <a:lnTo>
                    <a:pt x="1104" y="598"/>
                  </a:lnTo>
                  <a:lnTo>
                    <a:pt x="1114" y="590"/>
                  </a:lnTo>
                  <a:lnTo>
                    <a:pt x="1128" y="580"/>
                  </a:lnTo>
                  <a:lnTo>
                    <a:pt x="1138" y="570"/>
                  </a:lnTo>
                  <a:lnTo>
                    <a:pt x="1146" y="560"/>
                  </a:lnTo>
                  <a:lnTo>
                    <a:pt x="1156" y="546"/>
                  </a:lnTo>
                  <a:lnTo>
                    <a:pt x="1162" y="536"/>
                  </a:lnTo>
                  <a:lnTo>
                    <a:pt x="1170" y="528"/>
                  </a:lnTo>
                  <a:lnTo>
                    <a:pt x="1170" y="532"/>
                  </a:lnTo>
                  <a:lnTo>
                    <a:pt x="1166" y="542"/>
                  </a:lnTo>
                  <a:lnTo>
                    <a:pt x="1162" y="546"/>
                  </a:lnTo>
                  <a:lnTo>
                    <a:pt x="1162" y="556"/>
                  </a:lnTo>
                  <a:lnTo>
                    <a:pt x="1156" y="566"/>
                  </a:lnTo>
                  <a:lnTo>
                    <a:pt x="1152" y="570"/>
                  </a:lnTo>
                  <a:lnTo>
                    <a:pt x="1152" y="580"/>
                  </a:lnTo>
                  <a:lnTo>
                    <a:pt x="1146" y="584"/>
                  </a:lnTo>
                  <a:lnTo>
                    <a:pt x="1142" y="590"/>
                  </a:lnTo>
                  <a:lnTo>
                    <a:pt x="1132" y="594"/>
                  </a:lnTo>
                  <a:lnTo>
                    <a:pt x="1128" y="598"/>
                  </a:lnTo>
                  <a:lnTo>
                    <a:pt x="1118" y="604"/>
                  </a:lnTo>
                  <a:lnTo>
                    <a:pt x="1108" y="604"/>
                  </a:lnTo>
                  <a:lnTo>
                    <a:pt x="1104" y="608"/>
                  </a:lnTo>
                  <a:lnTo>
                    <a:pt x="1094" y="608"/>
                  </a:lnTo>
                  <a:lnTo>
                    <a:pt x="1090" y="614"/>
                  </a:lnTo>
                  <a:lnTo>
                    <a:pt x="1074" y="622"/>
                  </a:lnTo>
                  <a:lnTo>
                    <a:pt x="1056" y="638"/>
                  </a:lnTo>
                  <a:lnTo>
                    <a:pt x="1036" y="662"/>
                  </a:lnTo>
                  <a:lnTo>
                    <a:pt x="1018" y="690"/>
                  </a:lnTo>
                  <a:lnTo>
                    <a:pt x="1002" y="714"/>
                  </a:lnTo>
                  <a:lnTo>
                    <a:pt x="994" y="734"/>
                  </a:lnTo>
                  <a:lnTo>
                    <a:pt x="994" y="742"/>
                  </a:lnTo>
                  <a:lnTo>
                    <a:pt x="998" y="748"/>
                  </a:lnTo>
                  <a:lnTo>
                    <a:pt x="1008" y="752"/>
                  </a:lnTo>
                  <a:lnTo>
                    <a:pt x="1022" y="758"/>
                  </a:lnTo>
                  <a:lnTo>
                    <a:pt x="1032" y="742"/>
                  </a:lnTo>
                  <a:lnTo>
                    <a:pt x="1046" y="728"/>
                  </a:lnTo>
                  <a:lnTo>
                    <a:pt x="1056" y="714"/>
                  </a:lnTo>
                  <a:lnTo>
                    <a:pt x="1070" y="700"/>
                  </a:lnTo>
                  <a:lnTo>
                    <a:pt x="1084" y="690"/>
                  </a:lnTo>
                  <a:lnTo>
                    <a:pt x="1094" y="676"/>
                  </a:lnTo>
                  <a:lnTo>
                    <a:pt x="1108" y="662"/>
                  </a:lnTo>
                  <a:lnTo>
                    <a:pt x="1122" y="652"/>
                  </a:lnTo>
                  <a:lnTo>
                    <a:pt x="1142" y="680"/>
                  </a:lnTo>
                  <a:lnTo>
                    <a:pt x="1122" y="690"/>
                  </a:lnTo>
                  <a:lnTo>
                    <a:pt x="1104" y="710"/>
                  </a:lnTo>
                  <a:lnTo>
                    <a:pt x="1080" y="724"/>
                  </a:lnTo>
                  <a:lnTo>
                    <a:pt x="1060" y="742"/>
                  </a:lnTo>
                  <a:lnTo>
                    <a:pt x="1036" y="766"/>
                  </a:lnTo>
                  <a:lnTo>
                    <a:pt x="1022" y="786"/>
                  </a:lnTo>
                  <a:lnTo>
                    <a:pt x="1012" y="810"/>
                  </a:lnTo>
                  <a:lnTo>
                    <a:pt x="1008" y="828"/>
                  </a:lnTo>
                  <a:lnTo>
                    <a:pt x="1018" y="838"/>
                  </a:lnTo>
                  <a:lnTo>
                    <a:pt x="1026" y="820"/>
                  </a:lnTo>
                  <a:lnTo>
                    <a:pt x="1042" y="804"/>
                  </a:lnTo>
                  <a:lnTo>
                    <a:pt x="1050" y="790"/>
                  </a:lnTo>
                  <a:lnTo>
                    <a:pt x="1060" y="776"/>
                  </a:lnTo>
                  <a:lnTo>
                    <a:pt x="1074" y="762"/>
                  </a:lnTo>
                  <a:lnTo>
                    <a:pt x="1090" y="748"/>
                  </a:lnTo>
                  <a:lnTo>
                    <a:pt x="1104" y="738"/>
                  </a:lnTo>
                  <a:lnTo>
                    <a:pt x="1118" y="724"/>
                  </a:lnTo>
                  <a:lnTo>
                    <a:pt x="1114" y="738"/>
                  </a:lnTo>
                  <a:lnTo>
                    <a:pt x="1104" y="752"/>
                  </a:lnTo>
                  <a:lnTo>
                    <a:pt x="1090" y="772"/>
                  </a:lnTo>
                  <a:lnTo>
                    <a:pt x="1074" y="790"/>
                  </a:lnTo>
                  <a:lnTo>
                    <a:pt x="1066" y="814"/>
                  </a:lnTo>
                  <a:lnTo>
                    <a:pt x="1056" y="828"/>
                  </a:lnTo>
                  <a:lnTo>
                    <a:pt x="1050" y="844"/>
                  </a:lnTo>
                  <a:lnTo>
                    <a:pt x="1050" y="852"/>
                  </a:lnTo>
                  <a:lnTo>
                    <a:pt x="1060" y="852"/>
                  </a:lnTo>
                  <a:lnTo>
                    <a:pt x="1070" y="852"/>
                  </a:lnTo>
                  <a:lnTo>
                    <a:pt x="1080" y="844"/>
                  </a:lnTo>
                  <a:lnTo>
                    <a:pt x="1094" y="834"/>
                  </a:lnTo>
                  <a:lnTo>
                    <a:pt x="1128" y="800"/>
                  </a:lnTo>
                  <a:lnTo>
                    <a:pt x="1166" y="762"/>
                  </a:lnTo>
                  <a:lnTo>
                    <a:pt x="1204" y="718"/>
                  </a:lnTo>
                  <a:lnTo>
                    <a:pt x="1238" y="680"/>
                  </a:lnTo>
                  <a:lnTo>
                    <a:pt x="1266" y="646"/>
                  </a:lnTo>
                  <a:lnTo>
                    <a:pt x="1280" y="622"/>
                  </a:lnTo>
                  <a:lnTo>
                    <a:pt x="1286" y="622"/>
                  </a:lnTo>
                  <a:lnTo>
                    <a:pt x="1286" y="618"/>
                  </a:lnTo>
                  <a:lnTo>
                    <a:pt x="1290" y="608"/>
                  </a:lnTo>
                  <a:lnTo>
                    <a:pt x="1296" y="604"/>
                  </a:lnTo>
                  <a:lnTo>
                    <a:pt x="1300" y="598"/>
                  </a:lnTo>
                  <a:lnTo>
                    <a:pt x="1304" y="598"/>
                  </a:lnTo>
                  <a:lnTo>
                    <a:pt x="1304" y="598"/>
                  </a:lnTo>
                  <a:lnTo>
                    <a:pt x="1304" y="608"/>
                  </a:lnTo>
                  <a:lnTo>
                    <a:pt x="1290" y="638"/>
                  </a:lnTo>
                  <a:lnTo>
                    <a:pt x="1272" y="670"/>
                  </a:lnTo>
                  <a:lnTo>
                    <a:pt x="1252" y="700"/>
                  </a:lnTo>
                  <a:lnTo>
                    <a:pt x="1232" y="728"/>
                  </a:lnTo>
                  <a:lnTo>
                    <a:pt x="1214" y="758"/>
                  </a:lnTo>
                  <a:lnTo>
                    <a:pt x="1194" y="786"/>
                  </a:lnTo>
                  <a:lnTo>
                    <a:pt x="1180" y="814"/>
                  </a:lnTo>
                  <a:lnTo>
                    <a:pt x="1166" y="848"/>
                  </a:lnTo>
                  <a:lnTo>
                    <a:pt x="1166" y="848"/>
                  </a:lnTo>
                  <a:lnTo>
                    <a:pt x="1166" y="852"/>
                  </a:lnTo>
                  <a:lnTo>
                    <a:pt x="1166" y="852"/>
                  </a:lnTo>
                  <a:lnTo>
                    <a:pt x="1162" y="858"/>
                  </a:lnTo>
                  <a:lnTo>
                    <a:pt x="1162" y="858"/>
                  </a:lnTo>
                  <a:lnTo>
                    <a:pt x="1162" y="858"/>
                  </a:lnTo>
                  <a:lnTo>
                    <a:pt x="1166" y="862"/>
                  </a:lnTo>
                  <a:lnTo>
                    <a:pt x="1166" y="862"/>
                  </a:lnTo>
                  <a:lnTo>
                    <a:pt x="1176" y="852"/>
                  </a:lnTo>
                  <a:lnTo>
                    <a:pt x="1194" y="838"/>
                  </a:lnTo>
                  <a:lnTo>
                    <a:pt x="1214" y="814"/>
                  </a:lnTo>
                  <a:lnTo>
                    <a:pt x="1238" y="786"/>
                  </a:lnTo>
                  <a:lnTo>
                    <a:pt x="1262" y="758"/>
                  </a:lnTo>
                  <a:lnTo>
                    <a:pt x="1286" y="728"/>
                  </a:lnTo>
                  <a:lnTo>
                    <a:pt x="1300" y="704"/>
                  </a:lnTo>
                  <a:lnTo>
                    <a:pt x="1314" y="690"/>
                  </a:lnTo>
                  <a:lnTo>
                    <a:pt x="1320" y="690"/>
                  </a:lnTo>
                  <a:lnTo>
                    <a:pt x="1320" y="690"/>
                  </a:lnTo>
                  <a:lnTo>
                    <a:pt x="1320" y="694"/>
                  </a:lnTo>
                  <a:lnTo>
                    <a:pt x="1320" y="700"/>
                  </a:lnTo>
                  <a:lnTo>
                    <a:pt x="1310" y="718"/>
                  </a:lnTo>
                  <a:lnTo>
                    <a:pt x="1300" y="738"/>
                  </a:lnTo>
                  <a:lnTo>
                    <a:pt x="1286" y="758"/>
                  </a:lnTo>
                  <a:lnTo>
                    <a:pt x="1276" y="782"/>
                  </a:lnTo>
                  <a:lnTo>
                    <a:pt x="1272" y="796"/>
                  </a:lnTo>
                  <a:lnTo>
                    <a:pt x="1272" y="810"/>
                  </a:lnTo>
                  <a:lnTo>
                    <a:pt x="1280" y="828"/>
                  </a:lnTo>
                  <a:lnTo>
                    <a:pt x="1290" y="844"/>
                  </a:lnTo>
                  <a:lnTo>
                    <a:pt x="1300" y="852"/>
                  </a:lnTo>
                  <a:lnTo>
                    <a:pt x="1310" y="852"/>
                  </a:lnTo>
                  <a:lnTo>
                    <a:pt x="1324" y="848"/>
                  </a:lnTo>
                  <a:lnTo>
                    <a:pt x="1334" y="844"/>
                  </a:lnTo>
                  <a:lnTo>
                    <a:pt x="1344" y="828"/>
                  </a:lnTo>
                  <a:lnTo>
                    <a:pt x="1358" y="814"/>
                  </a:lnTo>
                  <a:lnTo>
                    <a:pt x="1376" y="786"/>
                  </a:lnTo>
                  <a:lnTo>
                    <a:pt x="1396" y="748"/>
                  </a:lnTo>
                  <a:lnTo>
                    <a:pt x="1416" y="718"/>
                  </a:lnTo>
                  <a:lnTo>
                    <a:pt x="1424" y="694"/>
                  </a:lnTo>
                  <a:lnTo>
                    <a:pt x="1434" y="694"/>
                  </a:lnTo>
                  <a:lnTo>
                    <a:pt x="1434" y="714"/>
                  </a:lnTo>
                  <a:lnTo>
                    <a:pt x="1424" y="738"/>
                  </a:lnTo>
                  <a:lnTo>
                    <a:pt x="1416" y="766"/>
                  </a:lnTo>
                  <a:lnTo>
                    <a:pt x="1400" y="796"/>
                  </a:lnTo>
                  <a:lnTo>
                    <a:pt x="1392" y="824"/>
                  </a:lnTo>
                  <a:lnTo>
                    <a:pt x="1382" y="852"/>
                  </a:lnTo>
                  <a:lnTo>
                    <a:pt x="1376" y="872"/>
                  </a:lnTo>
                  <a:lnTo>
                    <a:pt x="1376" y="886"/>
                  </a:lnTo>
                  <a:lnTo>
                    <a:pt x="1396" y="910"/>
                  </a:lnTo>
                  <a:lnTo>
                    <a:pt x="1420" y="882"/>
                  </a:lnTo>
                  <a:lnTo>
                    <a:pt x="1440" y="852"/>
                  </a:lnTo>
                  <a:lnTo>
                    <a:pt x="1454" y="824"/>
                  </a:lnTo>
                  <a:lnTo>
                    <a:pt x="1468" y="790"/>
                  </a:lnTo>
                  <a:lnTo>
                    <a:pt x="1482" y="758"/>
                  </a:lnTo>
                  <a:lnTo>
                    <a:pt x="1496" y="728"/>
                  </a:lnTo>
                  <a:lnTo>
                    <a:pt x="1510" y="694"/>
                  </a:lnTo>
                  <a:lnTo>
                    <a:pt x="1526" y="662"/>
                  </a:lnTo>
                  <a:lnTo>
                    <a:pt x="1510" y="718"/>
                  </a:lnTo>
                  <a:lnTo>
                    <a:pt x="1516" y="724"/>
                  </a:lnTo>
                  <a:lnTo>
                    <a:pt x="1520" y="714"/>
                  </a:lnTo>
                  <a:lnTo>
                    <a:pt x="1520" y="718"/>
                  </a:lnTo>
                  <a:lnTo>
                    <a:pt x="1520" y="724"/>
                  </a:lnTo>
                  <a:lnTo>
                    <a:pt x="1520" y="728"/>
                  </a:lnTo>
                  <a:lnTo>
                    <a:pt x="1520" y="738"/>
                  </a:lnTo>
                  <a:lnTo>
                    <a:pt x="1520" y="742"/>
                  </a:lnTo>
                  <a:lnTo>
                    <a:pt x="1520" y="748"/>
                  </a:lnTo>
                  <a:lnTo>
                    <a:pt x="1526" y="748"/>
                  </a:lnTo>
                  <a:lnTo>
                    <a:pt x="1530" y="738"/>
                  </a:lnTo>
                  <a:lnTo>
                    <a:pt x="1530" y="734"/>
                  </a:lnTo>
                  <a:lnTo>
                    <a:pt x="1534" y="724"/>
                  </a:lnTo>
                  <a:lnTo>
                    <a:pt x="1540" y="714"/>
                  </a:lnTo>
                  <a:lnTo>
                    <a:pt x="1540" y="710"/>
                  </a:lnTo>
                  <a:lnTo>
                    <a:pt x="1544" y="704"/>
                  </a:lnTo>
                  <a:lnTo>
                    <a:pt x="1550" y="700"/>
                  </a:lnTo>
                  <a:lnTo>
                    <a:pt x="1554" y="694"/>
                  </a:lnTo>
                  <a:lnTo>
                    <a:pt x="1564" y="690"/>
                  </a:lnTo>
                  <a:lnTo>
                    <a:pt x="1564" y="718"/>
                  </a:lnTo>
                  <a:lnTo>
                    <a:pt x="1564" y="752"/>
                  </a:lnTo>
                  <a:lnTo>
                    <a:pt x="1554" y="782"/>
                  </a:lnTo>
                  <a:lnTo>
                    <a:pt x="1544" y="810"/>
                  </a:lnTo>
                  <a:lnTo>
                    <a:pt x="1534" y="838"/>
                  </a:lnTo>
                  <a:lnTo>
                    <a:pt x="1526" y="868"/>
                  </a:lnTo>
                  <a:lnTo>
                    <a:pt x="1520" y="896"/>
                  </a:lnTo>
                  <a:lnTo>
                    <a:pt x="1516" y="924"/>
                  </a:lnTo>
                  <a:lnTo>
                    <a:pt x="1526" y="924"/>
                  </a:lnTo>
                  <a:lnTo>
                    <a:pt x="1558" y="844"/>
                  </a:lnTo>
                  <a:lnTo>
                    <a:pt x="1574" y="844"/>
                  </a:lnTo>
                  <a:lnTo>
                    <a:pt x="1574" y="858"/>
                  </a:lnTo>
                  <a:lnTo>
                    <a:pt x="1578" y="862"/>
                  </a:lnTo>
                  <a:lnTo>
                    <a:pt x="1582" y="858"/>
                  </a:lnTo>
                  <a:lnTo>
                    <a:pt x="1588" y="852"/>
                  </a:lnTo>
                  <a:lnTo>
                    <a:pt x="1592" y="844"/>
                  </a:lnTo>
                  <a:lnTo>
                    <a:pt x="1592" y="834"/>
                  </a:lnTo>
                  <a:lnTo>
                    <a:pt x="1598" y="824"/>
                  </a:lnTo>
                  <a:lnTo>
                    <a:pt x="1602" y="820"/>
                  </a:lnTo>
                  <a:lnTo>
                    <a:pt x="1592" y="844"/>
                  </a:lnTo>
                  <a:lnTo>
                    <a:pt x="1588" y="868"/>
                  </a:lnTo>
                  <a:lnTo>
                    <a:pt x="1582" y="896"/>
                  </a:lnTo>
                  <a:lnTo>
                    <a:pt x="1578" y="920"/>
                  </a:lnTo>
                  <a:lnTo>
                    <a:pt x="1574" y="948"/>
                  </a:lnTo>
                  <a:lnTo>
                    <a:pt x="1568" y="972"/>
                  </a:lnTo>
                  <a:lnTo>
                    <a:pt x="1568" y="996"/>
                  </a:lnTo>
                  <a:lnTo>
                    <a:pt x="1558" y="1026"/>
                  </a:lnTo>
                  <a:lnTo>
                    <a:pt x="1574" y="1026"/>
                  </a:lnTo>
                  <a:lnTo>
                    <a:pt x="1578" y="1030"/>
                  </a:lnTo>
                  <a:lnTo>
                    <a:pt x="1588" y="1034"/>
                  </a:lnTo>
                  <a:lnTo>
                    <a:pt x="1588" y="1040"/>
                  </a:lnTo>
                  <a:lnTo>
                    <a:pt x="1592" y="1044"/>
                  </a:lnTo>
                  <a:lnTo>
                    <a:pt x="1598" y="1054"/>
                  </a:lnTo>
                  <a:lnTo>
                    <a:pt x="1602" y="1058"/>
                  </a:lnTo>
                  <a:lnTo>
                    <a:pt x="1606" y="1068"/>
                  </a:lnTo>
                  <a:lnTo>
                    <a:pt x="1640" y="1030"/>
                  </a:lnTo>
                  <a:lnTo>
                    <a:pt x="1646" y="968"/>
                  </a:lnTo>
                  <a:lnTo>
                    <a:pt x="1654" y="900"/>
                  </a:lnTo>
                  <a:lnTo>
                    <a:pt x="1660" y="838"/>
                  </a:lnTo>
                  <a:lnTo>
                    <a:pt x="1670" y="772"/>
                  </a:lnTo>
                  <a:lnTo>
                    <a:pt x="1678" y="710"/>
                  </a:lnTo>
                  <a:lnTo>
                    <a:pt x="1694" y="646"/>
                  </a:lnTo>
                  <a:lnTo>
                    <a:pt x="1708" y="580"/>
                  </a:lnTo>
                  <a:lnTo>
                    <a:pt x="1722" y="518"/>
                  </a:lnTo>
                  <a:lnTo>
                    <a:pt x="1718" y="594"/>
                  </a:lnTo>
                  <a:lnTo>
                    <a:pt x="1708" y="666"/>
                  </a:lnTo>
                  <a:lnTo>
                    <a:pt x="1702" y="738"/>
                  </a:lnTo>
                  <a:lnTo>
                    <a:pt x="1698" y="814"/>
                  </a:lnTo>
                  <a:lnTo>
                    <a:pt x="1694" y="886"/>
                  </a:lnTo>
                  <a:lnTo>
                    <a:pt x="1688" y="964"/>
                  </a:lnTo>
                  <a:lnTo>
                    <a:pt x="1678" y="1034"/>
                  </a:lnTo>
                  <a:lnTo>
                    <a:pt x="1674" y="1106"/>
                  </a:lnTo>
                  <a:lnTo>
                    <a:pt x="1688" y="1112"/>
                  </a:lnTo>
                  <a:lnTo>
                    <a:pt x="1688" y="1098"/>
                  </a:lnTo>
                  <a:lnTo>
                    <a:pt x="1694" y="1088"/>
                  </a:lnTo>
                  <a:lnTo>
                    <a:pt x="1694" y="1074"/>
                  </a:lnTo>
                  <a:lnTo>
                    <a:pt x="1698" y="1058"/>
                  </a:lnTo>
                  <a:lnTo>
                    <a:pt x="1702" y="1044"/>
                  </a:lnTo>
                  <a:lnTo>
                    <a:pt x="1702" y="1034"/>
                  </a:lnTo>
                  <a:lnTo>
                    <a:pt x="1708" y="1020"/>
                  </a:lnTo>
                  <a:lnTo>
                    <a:pt x="1718" y="1006"/>
                  </a:lnTo>
                  <a:lnTo>
                    <a:pt x="1718" y="1020"/>
                  </a:lnTo>
                  <a:lnTo>
                    <a:pt x="1718" y="1030"/>
                  </a:lnTo>
                  <a:lnTo>
                    <a:pt x="1722" y="1040"/>
                  </a:lnTo>
                  <a:lnTo>
                    <a:pt x="1722" y="1054"/>
                  </a:lnTo>
                  <a:lnTo>
                    <a:pt x="1722" y="1064"/>
                  </a:lnTo>
                  <a:lnTo>
                    <a:pt x="1722" y="1074"/>
                  </a:lnTo>
                  <a:lnTo>
                    <a:pt x="1722" y="1088"/>
                  </a:lnTo>
                  <a:lnTo>
                    <a:pt x="1722" y="1098"/>
                  </a:lnTo>
                  <a:lnTo>
                    <a:pt x="1726" y="1106"/>
                  </a:lnTo>
                  <a:lnTo>
                    <a:pt x="1736" y="1068"/>
                  </a:lnTo>
                  <a:lnTo>
                    <a:pt x="1750" y="1078"/>
                  </a:lnTo>
                  <a:lnTo>
                    <a:pt x="1756" y="1092"/>
                  </a:lnTo>
                  <a:lnTo>
                    <a:pt x="1756" y="1088"/>
                  </a:lnTo>
                  <a:lnTo>
                    <a:pt x="1760" y="1074"/>
                  </a:lnTo>
                  <a:lnTo>
                    <a:pt x="1766" y="1050"/>
                  </a:lnTo>
                  <a:lnTo>
                    <a:pt x="1766" y="1020"/>
                  </a:lnTo>
                  <a:lnTo>
                    <a:pt x="1770" y="996"/>
                  </a:lnTo>
                  <a:lnTo>
                    <a:pt x="1770" y="972"/>
                  </a:lnTo>
                  <a:lnTo>
                    <a:pt x="1770" y="968"/>
                  </a:lnTo>
                  <a:lnTo>
                    <a:pt x="1774" y="930"/>
                  </a:lnTo>
                  <a:lnTo>
                    <a:pt x="1774" y="892"/>
                  </a:lnTo>
                  <a:lnTo>
                    <a:pt x="1774" y="852"/>
                  </a:lnTo>
                  <a:lnTo>
                    <a:pt x="1780" y="820"/>
                  </a:lnTo>
                  <a:lnTo>
                    <a:pt x="1780" y="782"/>
                  </a:lnTo>
                  <a:lnTo>
                    <a:pt x="1784" y="742"/>
                  </a:lnTo>
                  <a:lnTo>
                    <a:pt x="1790" y="710"/>
                  </a:lnTo>
                  <a:lnTo>
                    <a:pt x="1798" y="670"/>
                  </a:lnTo>
                  <a:lnTo>
                    <a:pt x="1798" y="700"/>
                  </a:lnTo>
                  <a:lnTo>
                    <a:pt x="1798" y="724"/>
                  </a:lnTo>
                  <a:lnTo>
                    <a:pt x="1798" y="752"/>
                  </a:lnTo>
                  <a:lnTo>
                    <a:pt x="1804" y="782"/>
                  </a:lnTo>
                  <a:lnTo>
                    <a:pt x="1808" y="804"/>
                  </a:lnTo>
                  <a:lnTo>
                    <a:pt x="1808" y="834"/>
                  </a:lnTo>
                  <a:lnTo>
                    <a:pt x="1812" y="862"/>
                  </a:lnTo>
                  <a:lnTo>
                    <a:pt x="1818" y="886"/>
                  </a:lnTo>
                  <a:lnTo>
                    <a:pt x="1818" y="810"/>
                  </a:lnTo>
                  <a:lnTo>
                    <a:pt x="1842" y="800"/>
                  </a:lnTo>
                  <a:lnTo>
                    <a:pt x="1842" y="844"/>
                  </a:lnTo>
                  <a:lnTo>
                    <a:pt x="1842" y="886"/>
                  </a:lnTo>
                  <a:lnTo>
                    <a:pt x="1842" y="930"/>
                  </a:lnTo>
                  <a:lnTo>
                    <a:pt x="1842" y="972"/>
                  </a:lnTo>
                  <a:lnTo>
                    <a:pt x="1842" y="1016"/>
                  </a:lnTo>
                  <a:lnTo>
                    <a:pt x="1842" y="1058"/>
                  </a:lnTo>
                  <a:lnTo>
                    <a:pt x="1842" y="1102"/>
                  </a:lnTo>
                  <a:lnTo>
                    <a:pt x="1846" y="1146"/>
                  </a:lnTo>
                  <a:lnTo>
                    <a:pt x="1866" y="1122"/>
                  </a:lnTo>
                  <a:lnTo>
                    <a:pt x="1880" y="1098"/>
                  </a:lnTo>
                  <a:lnTo>
                    <a:pt x="1884" y="1068"/>
                  </a:lnTo>
                  <a:lnTo>
                    <a:pt x="1884" y="1040"/>
                  </a:lnTo>
                  <a:lnTo>
                    <a:pt x="1880" y="1016"/>
                  </a:lnTo>
                  <a:lnTo>
                    <a:pt x="1876" y="986"/>
                  </a:lnTo>
                  <a:lnTo>
                    <a:pt x="1876" y="954"/>
                  </a:lnTo>
                  <a:lnTo>
                    <a:pt x="1870" y="924"/>
                  </a:lnTo>
                  <a:lnTo>
                    <a:pt x="1880" y="924"/>
                  </a:lnTo>
                  <a:lnTo>
                    <a:pt x="1884" y="920"/>
                  </a:lnTo>
                  <a:lnTo>
                    <a:pt x="1890" y="916"/>
                  </a:lnTo>
                  <a:lnTo>
                    <a:pt x="1894" y="910"/>
                  </a:lnTo>
                  <a:lnTo>
                    <a:pt x="1900" y="906"/>
                  </a:lnTo>
                  <a:lnTo>
                    <a:pt x="1900" y="896"/>
                  </a:lnTo>
                  <a:lnTo>
                    <a:pt x="1900" y="892"/>
                  </a:lnTo>
                  <a:lnTo>
                    <a:pt x="1900" y="882"/>
                  </a:lnTo>
                  <a:lnTo>
                    <a:pt x="1904" y="906"/>
                  </a:lnTo>
                  <a:lnTo>
                    <a:pt x="1924" y="910"/>
                  </a:lnTo>
                  <a:lnTo>
                    <a:pt x="1924" y="924"/>
                  </a:lnTo>
                  <a:lnTo>
                    <a:pt x="1924" y="934"/>
                  </a:lnTo>
                  <a:lnTo>
                    <a:pt x="1924" y="948"/>
                  </a:lnTo>
                  <a:lnTo>
                    <a:pt x="1924" y="964"/>
                  </a:lnTo>
                  <a:lnTo>
                    <a:pt x="1928" y="972"/>
                  </a:lnTo>
                  <a:lnTo>
                    <a:pt x="1932" y="986"/>
                  </a:lnTo>
                  <a:lnTo>
                    <a:pt x="1932" y="996"/>
                  </a:lnTo>
                  <a:lnTo>
                    <a:pt x="1938" y="1010"/>
                  </a:lnTo>
                  <a:lnTo>
                    <a:pt x="1942" y="1016"/>
                  </a:lnTo>
                  <a:lnTo>
                    <a:pt x="1948" y="1016"/>
                  </a:lnTo>
                  <a:lnTo>
                    <a:pt x="1952" y="1010"/>
                  </a:lnTo>
                  <a:lnTo>
                    <a:pt x="1952" y="1002"/>
                  </a:lnTo>
                  <a:lnTo>
                    <a:pt x="1956" y="992"/>
                  </a:lnTo>
                  <a:lnTo>
                    <a:pt x="1956" y="982"/>
                  </a:lnTo>
                  <a:lnTo>
                    <a:pt x="1956" y="972"/>
                  </a:lnTo>
                  <a:lnTo>
                    <a:pt x="1956" y="968"/>
                  </a:lnTo>
                  <a:lnTo>
                    <a:pt x="1990" y="986"/>
                  </a:lnTo>
                  <a:lnTo>
                    <a:pt x="1990" y="978"/>
                  </a:lnTo>
                  <a:lnTo>
                    <a:pt x="1986" y="968"/>
                  </a:lnTo>
                  <a:lnTo>
                    <a:pt x="1986" y="958"/>
                  </a:lnTo>
                  <a:lnTo>
                    <a:pt x="1986" y="954"/>
                  </a:lnTo>
                  <a:lnTo>
                    <a:pt x="1986" y="944"/>
                  </a:lnTo>
                  <a:lnTo>
                    <a:pt x="1980" y="934"/>
                  </a:lnTo>
                  <a:lnTo>
                    <a:pt x="1980" y="924"/>
                  </a:lnTo>
                  <a:lnTo>
                    <a:pt x="1980" y="916"/>
                  </a:lnTo>
                  <a:lnTo>
                    <a:pt x="1980" y="906"/>
                  </a:lnTo>
                  <a:lnTo>
                    <a:pt x="1986" y="900"/>
                  </a:lnTo>
                  <a:lnTo>
                    <a:pt x="1986" y="900"/>
                  </a:lnTo>
                  <a:lnTo>
                    <a:pt x="1990" y="910"/>
                  </a:lnTo>
                  <a:lnTo>
                    <a:pt x="1996" y="930"/>
                  </a:lnTo>
                  <a:lnTo>
                    <a:pt x="2004" y="964"/>
                  </a:lnTo>
                  <a:lnTo>
                    <a:pt x="2014" y="996"/>
                  </a:lnTo>
                  <a:lnTo>
                    <a:pt x="2028" y="1030"/>
                  </a:lnTo>
                  <a:lnTo>
                    <a:pt x="2044" y="1054"/>
                  </a:lnTo>
                  <a:lnTo>
                    <a:pt x="2058" y="1068"/>
                  </a:lnTo>
                  <a:lnTo>
                    <a:pt x="2052" y="1040"/>
                  </a:lnTo>
                  <a:lnTo>
                    <a:pt x="2044" y="1010"/>
                  </a:lnTo>
                  <a:lnTo>
                    <a:pt x="2038" y="986"/>
                  </a:lnTo>
                  <a:lnTo>
                    <a:pt x="2028" y="958"/>
                  </a:lnTo>
                  <a:lnTo>
                    <a:pt x="2024" y="930"/>
                  </a:lnTo>
                  <a:lnTo>
                    <a:pt x="2020" y="906"/>
                  </a:lnTo>
                  <a:lnTo>
                    <a:pt x="2014" y="876"/>
                  </a:lnTo>
                  <a:lnTo>
                    <a:pt x="2010" y="848"/>
                  </a:lnTo>
                  <a:lnTo>
                    <a:pt x="2028" y="868"/>
                  </a:lnTo>
                  <a:lnTo>
                    <a:pt x="2044" y="896"/>
                  </a:lnTo>
                  <a:lnTo>
                    <a:pt x="2052" y="924"/>
                  </a:lnTo>
                  <a:lnTo>
                    <a:pt x="2062" y="958"/>
                  </a:lnTo>
                  <a:lnTo>
                    <a:pt x="2072" y="992"/>
                  </a:lnTo>
                  <a:lnTo>
                    <a:pt x="2076" y="1026"/>
                  </a:lnTo>
                  <a:lnTo>
                    <a:pt x="2076" y="1054"/>
                  </a:lnTo>
                  <a:lnTo>
                    <a:pt x="2072" y="1078"/>
                  </a:lnTo>
                  <a:lnTo>
                    <a:pt x="2120" y="1092"/>
                  </a:lnTo>
                  <a:lnTo>
                    <a:pt x="2086" y="924"/>
                  </a:lnTo>
                  <a:lnTo>
                    <a:pt x="2068" y="910"/>
                  </a:lnTo>
                  <a:lnTo>
                    <a:pt x="2058" y="882"/>
                  </a:lnTo>
                  <a:lnTo>
                    <a:pt x="2044" y="852"/>
                  </a:lnTo>
                  <a:lnTo>
                    <a:pt x="2034" y="814"/>
                  </a:lnTo>
                  <a:lnTo>
                    <a:pt x="2028" y="776"/>
                  </a:lnTo>
                  <a:lnTo>
                    <a:pt x="2020" y="738"/>
                  </a:lnTo>
                  <a:lnTo>
                    <a:pt x="2014" y="704"/>
                  </a:lnTo>
                  <a:lnTo>
                    <a:pt x="2010" y="680"/>
                  </a:lnTo>
                  <a:lnTo>
                    <a:pt x="2028" y="704"/>
                  </a:lnTo>
                  <a:lnTo>
                    <a:pt x="2028" y="652"/>
                  </a:lnTo>
                  <a:lnTo>
                    <a:pt x="2048" y="694"/>
                  </a:lnTo>
                  <a:lnTo>
                    <a:pt x="2068" y="738"/>
                  </a:lnTo>
                  <a:lnTo>
                    <a:pt x="2082" y="782"/>
                  </a:lnTo>
                  <a:lnTo>
                    <a:pt x="2096" y="824"/>
                  </a:lnTo>
                  <a:lnTo>
                    <a:pt x="2110" y="868"/>
                  </a:lnTo>
                  <a:lnTo>
                    <a:pt x="2124" y="910"/>
                  </a:lnTo>
                  <a:lnTo>
                    <a:pt x="2144" y="954"/>
                  </a:lnTo>
                  <a:lnTo>
                    <a:pt x="2168" y="992"/>
                  </a:lnTo>
                  <a:lnTo>
                    <a:pt x="2192" y="992"/>
                  </a:lnTo>
                  <a:lnTo>
                    <a:pt x="2216" y="1026"/>
                  </a:lnTo>
                  <a:lnTo>
                    <a:pt x="2216" y="1006"/>
                  </a:lnTo>
                  <a:lnTo>
                    <a:pt x="2210" y="986"/>
                  </a:lnTo>
                  <a:lnTo>
                    <a:pt x="2206" y="964"/>
                  </a:lnTo>
                  <a:lnTo>
                    <a:pt x="2196" y="940"/>
                  </a:lnTo>
                  <a:lnTo>
                    <a:pt x="2186" y="916"/>
                  </a:lnTo>
                  <a:lnTo>
                    <a:pt x="2182" y="896"/>
                  </a:lnTo>
                  <a:lnTo>
                    <a:pt x="2178" y="872"/>
                  </a:lnTo>
                  <a:lnTo>
                    <a:pt x="2178" y="848"/>
                  </a:lnTo>
                  <a:lnTo>
                    <a:pt x="2182" y="844"/>
                  </a:lnTo>
                  <a:lnTo>
                    <a:pt x="2192" y="858"/>
                  </a:lnTo>
                  <a:lnTo>
                    <a:pt x="2202" y="872"/>
                  </a:lnTo>
                  <a:lnTo>
                    <a:pt x="2206" y="886"/>
                  </a:lnTo>
                  <a:lnTo>
                    <a:pt x="2216" y="900"/>
                  </a:lnTo>
                  <a:lnTo>
                    <a:pt x="2220" y="916"/>
                  </a:lnTo>
                  <a:lnTo>
                    <a:pt x="2226" y="934"/>
                  </a:lnTo>
                  <a:lnTo>
                    <a:pt x="2230" y="948"/>
                  </a:lnTo>
                  <a:lnTo>
                    <a:pt x="2234" y="964"/>
                  </a:lnTo>
                  <a:lnTo>
                    <a:pt x="2244" y="972"/>
                  </a:lnTo>
                  <a:lnTo>
                    <a:pt x="2250" y="986"/>
                  </a:lnTo>
                  <a:lnTo>
                    <a:pt x="2258" y="1002"/>
                  </a:lnTo>
                  <a:lnTo>
                    <a:pt x="2264" y="1016"/>
                  </a:lnTo>
                  <a:lnTo>
                    <a:pt x="2274" y="1030"/>
                  </a:lnTo>
                  <a:lnTo>
                    <a:pt x="2282" y="1044"/>
                  </a:lnTo>
                  <a:lnTo>
                    <a:pt x="2292" y="1054"/>
                  </a:lnTo>
                  <a:lnTo>
                    <a:pt x="2302" y="1064"/>
                  </a:lnTo>
                  <a:lnTo>
                    <a:pt x="2306" y="1068"/>
                  </a:lnTo>
                  <a:lnTo>
                    <a:pt x="2312" y="1068"/>
                  </a:lnTo>
                  <a:lnTo>
                    <a:pt x="2316" y="1068"/>
                  </a:lnTo>
                  <a:lnTo>
                    <a:pt x="2316" y="1064"/>
                  </a:lnTo>
                  <a:lnTo>
                    <a:pt x="2316" y="1058"/>
                  </a:lnTo>
                  <a:lnTo>
                    <a:pt x="2316" y="1054"/>
                  </a:lnTo>
                  <a:lnTo>
                    <a:pt x="2316" y="1050"/>
                  </a:lnTo>
                  <a:lnTo>
                    <a:pt x="2316" y="1050"/>
                  </a:lnTo>
                  <a:lnTo>
                    <a:pt x="2298" y="992"/>
                  </a:lnTo>
                  <a:lnTo>
                    <a:pt x="2306" y="1006"/>
                  </a:lnTo>
                  <a:lnTo>
                    <a:pt x="2312" y="1016"/>
                  </a:lnTo>
                  <a:lnTo>
                    <a:pt x="2322" y="1026"/>
                  </a:lnTo>
                  <a:lnTo>
                    <a:pt x="2330" y="1034"/>
                  </a:lnTo>
                  <a:lnTo>
                    <a:pt x="2340" y="1050"/>
                  </a:lnTo>
                  <a:lnTo>
                    <a:pt x="2350" y="1058"/>
                  </a:lnTo>
                  <a:lnTo>
                    <a:pt x="2354" y="1068"/>
                  </a:lnTo>
                  <a:lnTo>
                    <a:pt x="2364" y="1082"/>
                  </a:lnTo>
                  <a:lnTo>
                    <a:pt x="2378" y="1068"/>
                  </a:lnTo>
                  <a:lnTo>
                    <a:pt x="2374" y="1058"/>
                  </a:lnTo>
                  <a:lnTo>
                    <a:pt x="2370" y="1050"/>
                  </a:lnTo>
                  <a:lnTo>
                    <a:pt x="2364" y="1040"/>
                  </a:lnTo>
                  <a:lnTo>
                    <a:pt x="2360" y="1026"/>
                  </a:lnTo>
                  <a:lnTo>
                    <a:pt x="2354" y="1016"/>
                  </a:lnTo>
                  <a:lnTo>
                    <a:pt x="2350" y="1006"/>
                  </a:lnTo>
                  <a:lnTo>
                    <a:pt x="2346" y="996"/>
                  </a:lnTo>
                  <a:lnTo>
                    <a:pt x="2336" y="986"/>
                  </a:lnTo>
                  <a:lnTo>
                    <a:pt x="2336" y="978"/>
                  </a:lnTo>
                  <a:lnTo>
                    <a:pt x="2330" y="972"/>
                  </a:lnTo>
                  <a:lnTo>
                    <a:pt x="2326" y="968"/>
                  </a:lnTo>
                  <a:lnTo>
                    <a:pt x="2326" y="958"/>
                  </a:lnTo>
                  <a:lnTo>
                    <a:pt x="2326" y="958"/>
                  </a:lnTo>
                  <a:lnTo>
                    <a:pt x="2330" y="954"/>
                  </a:lnTo>
                  <a:lnTo>
                    <a:pt x="2336" y="954"/>
                  </a:lnTo>
                  <a:lnTo>
                    <a:pt x="2346" y="958"/>
                  </a:lnTo>
                  <a:lnTo>
                    <a:pt x="2350" y="964"/>
                  </a:lnTo>
                  <a:lnTo>
                    <a:pt x="2354" y="972"/>
                  </a:lnTo>
                  <a:lnTo>
                    <a:pt x="2364" y="986"/>
                  </a:lnTo>
                  <a:lnTo>
                    <a:pt x="2378" y="1002"/>
                  </a:lnTo>
                  <a:lnTo>
                    <a:pt x="2388" y="1016"/>
                  </a:lnTo>
                  <a:lnTo>
                    <a:pt x="2398" y="1034"/>
                  </a:lnTo>
                  <a:lnTo>
                    <a:pt x="2412" y="1044"/>
                  </a:lnTo>
                  <a:lnTo>
                    <a:pt x="2418" y="1054"/>
                  </a:lnTo>
                  <a:lnTo>
                    <a:pt x="2432" y="1058"/>
                  </a:lnTo>
                  <a:lnTo>
                    <a:pt x="2436" y="1054"/>
                  </a:lnTo>
                  <a:lnTo>
                    <a:pt x="2436" y="1050"/>
                  </a:lnTo>
                  <a:lnTo>
                    <a:pt x="2436" y="1040"/>
                  </a:lnTo>
                  <a:lnTo>
                    <a:pt x="2432" y="1030"/>
                  </a:lnTo>
                  <a:lnTo>
                    <a:pt x="2422" y="1006"/>
                  </a:lnTo>
                  <a:lnTo>
                    <a:pt x="2402" y="982"/>
                  </a:lnTo>
                  <a:lnTo>
                    <a:pt x="2384" y="954"/>
                  </a:lnTo>
                  <a:lnTo>
                    <a:pt x="2364" y="934"/>
                  </a:lnTo>
                  <a:lnTo>
                    <a:pt x="2350" y="916"/>
                  </a:lnTo>
                  <a:lnTo>
                    <a:pt x="2336" y="906"/>
                  </a:lnTo>
                  <a:lnTo>
                    <a:pt x="2298" y="910"/>
                  </a:lnTo>
                  <a:lnTo>
                    <a:pt x="2298" y="906"/>
                  </a:lnTo>
                  <a:lnTo>
                    <a:pt x="2292" y="900"/>
                  </a:lnTo>
                  <a:lnTo>
                    <a:pt x="2288" y="892"/>
                  </a:lnTo>
                  <a:lnTo>
                    <a:pt x="2282" y="882"/>
                  </a:lnTo>
                  <a:lnTo>
                    <a:pt x="2278" y="872"/>
                  </a:lnTo>
                  <a:lnTo>
                    <a:pt x="2278" y="868"/>
                  </a:lnTo>
                  <a:lnTo>
                    <a:pt x="2278" y="862"/>
                  </a:lnTo>
                  <a:lnTo>
                    <a:pt x="2282" y="862"/>
                  </a:lnTo>
                  <a:lnTo>
                    <a:pt x="2282" y="862"/>
                  </a:lnTo>
                  <a:lnTo>
                    <a:pt x="2288" y="862"/>
                  </a:lnTo>
                  <a:lnTo>
                    <a:pt x="2288" y="862"/>
                  </a:lnTo>
                  <a:lnTo>
                    <a:pt x="2288" y="862"/>
                  </a:lnTo>
                  <a:lnTo>
                    <a:pt x="2292" y="862"/>
                  </a:lnTo>
                  <a:lnTo>
                    <a:pt x="2292" y="862"/>
                  </a:lnTo>
                  <a:lnTo>
                    <a:pt x="2292" y="862"/>
                  </a:lnTo>
                  <a:lnTo>
                    <a:pt x="2298" y="862"/>
                  </a:lnTo>
                  <a:lnTo>
                    <a:pt x="2298" y="862"/>
                  </a:lnTo>
                  <a:lnTo>
                    <a:pt x="2298" y="862"/>
                  </a:lnTo>
                  <a:lnTo>
                    <a:pt x="2298" y="858"/>
                  </a:lnTo>
                  <a:lnTo>
                    <a:pt x="2298" y="858"/>
                  </a:lnTo>
                  <a:lnTo>
                    <a:pt x="2298" y="858"/>
                  </a:lnTo>
                  <a:lnTo>
                    <a:pt x="2298" y="852"/>
                  </a:lnTo>
                  <a:lnTo>
                    <a:pt x="2292" y="852"/>
                  </a:lnTo>
                  <a:lnTo>
                    <a:pt x="2292" y="852"/>
                  </a:lnTo>
                  <a:lnTo>
                    <a:pt x="2298" y="838"/>
                  </a:lnTo>
                  <a:lnTo>
                    <a:pt x="2282" y="804"/>
                  </a:lnTo>
                  <a:lnTo>
                    <a:pt x="2258" y="776"/>
                  </a:lnTo>
                  <a:lnTo>
                    <a:pt x="2240" y="742"/>
                  </a:lnTo>
                  <a:lnTo>
                    <a:pt x="2216" y="714"/>
                  </a:lnTo>
                  <a:lnTo>
                    <a:pt x="2192" y="680"/>
                  </a:lnTo>
                  <a:lnTo>
                    <a:pt x="2172" y="646"/>
                  </a:lnTo>
                  <a:lnTo>
                    <a:pt x="2148" y="614"/>
                  </a:lnTo>
                  <a:lnTo>
                    <a:pt x="2130" y="580"/>
                  </a:lnTo>
                  <a:lnTo>
                    <a:pt x="2168" y="618"/>
                  </a:lnTo>
                  <a:lnTo>
                    <a:pt x="2216" y="680"/>
                  </a:lnTo>
                  <a:lnTo>
                    <a:pt x="2278" y="752"/>
                  </a:lnTo>
                  <a:lnTo>
                    <a:pt x="2340" y="828"/>
                  </a:lnTo>
                  <a:lnTo>
                    <a:pt x="2402" y="900"/>
                  </a:lnTo>
                  <a:lnTo>
                    <a:pt x="2460" y="964"/>
                  </a:lnTo>
                  <a:lnTo>
                    <a:pt x="2484" y="982"/>
                  </a:lnTo>
                  <a:lnTo>
                    <a:pt x="2508" y="1002"/>
                  </a:lnTo>
                  <a:lnTo>
                    <a:pt x="2532" y="1006"/>
                  </a:lnTo>
                  <a:lnTo>
                    <a:pt x="2546" y="1006"/>
                  </a:lnTo>
                  <a:lnTo>
                    <a:pt x="2560" y="1002"/>
                  </a:lnTo>
                  <a:lnTo>
                    <a:pt x="2570" y="992"/>
                  </a:lnTo>
                  <a:lnTo>
                    <a:pt x="2570" y="982"/>
                  </a:lnTo>
                  <a:lnTo>
                    <a:pt x="2576" y="968"/>
                  </a:lnTo>
                  <a:lnTo>
                    <a:pt x="2566" y="940"/>
                  </a:lnTo>
                  <a:lnTo>
                    <a:pt x="2552" y="910"/>
                  </a:lnTo>
                  <a:lnTo>
                    <a:pt x="2528" y="876"/>
                  </a:lnTo>
                  <a:lnTo>
                    <a:pt x="2508" y="844"/>
                  </a:lnTo>
                  <a:lnTo>
                    <a:pt x="2488" y="814"/>
                  </a:lnTo>
                  <a:lnTo>
                    <a:pt x="2474" y="796"/>
                  </a:lnTo>
                  <a:lnTo>
                    <a:pt x="2494" y="800"/>
                  </a:lnTo>
                  <a:lnTo>
                    <a:pt x="2508" y="814"/>
                  </a:lnTo>
                  <a:lnTo>
                    <a:pt x="2518" y="828"/>
                  </a:lnTo>
                  <a:lnTo>
                    <a:pt x="2532" y="844"/>
                  </a:lnTo>
                  <a:lnTo>
                    <a:pt x="2542" y="862"/>
                  </a:lnTo>
                  <a:lnTo>
                    <a:pt x="2552" y="882"/>
                  </a:lnTo>
                  <a:lnTo>
                    <a:pt x="2566" y="896"/>
                  </a:lnTo>
                  <a:lnTo>
                    <a:pt x="2576" y="906"/>
                  </a:lnTo>
                  <a:lnTo>
                    <a:pt x="2584" y="916"/>
                  </a:lnTo>
                  <a:lnTo>
                    <a:pt x="2594" y="920"/>
                  </a:lnTo>
                  <a:lnTo>
                    <a:pt x="2604" y="924"/>
                  </a:lnTo>
                  <a:lnTo>
                    <a:pt x="2614" y="930"/>
                  </a:lnTo>
                  <a:lnTo>
                    <a:pt x="2624" y="940"/>
                  </a:lnTo>
                  <a:lnTo>
                    <a:pt x="2632" y="944"/>
                  </a:lnTo>
                  <a:lnTo>
                    <a:pt x="2642" y="948"/>
                  </a:lnTo>
                  <a:lnTo>
                    <a:pt x="2652" y="958"/>
                  </a:lnTo>
                  <a:lnTo>
                    <a:pt x="2662" y="968"/>
                  </a:lnTo>
                  <a:lnTo>
                    <a:pt x="2666" y="964"/>
                  </a:lnTo>
                  <a:lnTo>
                    <a:pt x="2662" y="958"/>
                  </a:lnTo>
                  <a:lnTo>
                    <a:pt x="2656" y="944"/>
                  </a:lnTo>
                  <a:lnTo>
                    <a:pt x="2648" y="930"/>
                  </a:lnTo>
                  <a:lnTo>
                    <a:pt x="2638" y="916"/>
                  </a:lnTo>
                  <a:lnTo>
                    <a:pt x="2632" y="906"/>
                  </a:lnTo>
                  <a:lnTo>
                    <a:pt x="2628" y="900"/>
                  </a:lnTo>
                  <a:lnTo>
                    <a:pt x="2614" y="882"/>
                  </a:lnTo>
                  <a:lnTo>
                    <a:pt x="2600" y="868"/>
                  </a:lnTo>
                  <a:lnTo>
                    <a:pt x="2580" y="848"/>
                  </a:lnTo>
                  <a:lnTo>
                    <a:pt x="2566" y="834"/>
                  </a:lnTo>
                  <a:lnTo>
                    <a:pt x="2546" y="814"/>
                  </a:lnTo>
                  <a:lnTo>
                    <a:pt x="2532" y="800"/>
                  </a:lnTo>
                  <a:lnTo>
                    <a:pt x="2518" y="782"/>
                  </a:lnTo>
                  <a:lnTo>
                    <a:pt x="2508" y="762"/>
                  </a:lnTo>
                  <a:lnTo>
                    <a:pt x="2512" y="734"/>
                  </a:lnTo>
                  <a:lnTo>
                    <a:pt x="2536" y="762"/>
                  </a:lnTo>
                  <a:lnTo>
                    <a:pt x="2560" y="790"/>
                  </a:lnTo>
                  <a:lnTo>
                    <a:pt x="2584" y="814"/>
                  </a:lnTo>
                  <a:lnTo>
                    <a:pt x="2608" y="844"/>
                  </a:lnTo>
                  <a:lnTo>
                    <a:pt x="2632" y="868"/>
                  </a:lnTo>
                  <a:lnTo>
                    <a:pt x="2656" y="896"/>
                  </a:lnTo>
                  <a:lnTo>
                    <a:pt x="2686" y="920"/>
                  </a:lnTo>
                  <a:lnTo>
                    <a:pt x="2718" y="944"/>
                  </a:lnTo>
                  <a:lnTo>
                    <a:pt x="2714" y="930"/>
                  </a:lnTo>
                  <a:lnTo>
                    <a:pt x="2704" y="920"/>
                  </a:lnTo>
                  <a:lnTo>
                    <a:pt x="2700" y="906"/>
                  </a:lnTo>
                  <a:lnTo>
                    <a:pt x="2690" y="896"/>
                  </a:lnTo>
                  <a:lnTo>
                    <a:pt x="2680" y="886"/>
                  </a:lnTo>
                  <a:lnTo>
                    <a:pt x="2672" y="876"/>
                  </a:lnTo>
                  <a:lnTo>
                    <a:pt x="2666" y="868"/>
                  </a:lnTo>
                  <a:lnTo>
                    <a:pt x="2656" y="852"/>
                  </a:lnTo>
                  <a:lnTo>
                    <a:pt x="2652" y="834"/>
                  </a:lnTo>
                  <a:lnTo>
                    <a:pt x="2656" y="828"/>
                  </a:lnTo>
                  <a:lnTo>
                    <a:pt x="2666" y="834"/>
                  </a:lnTo>
                  <a:lnTo>
                    <a:pt x="2676" y="848"/>
                  </a:lnTo>
                  <a:lnTo>
                    <a:pt x="2690" y="862"/>
                  </a:lnTo>
                  <a:lnTo>
                    <a:pt x="2704" y="882"/>
                  </a:lnTo>
                  <a:lnTo>
                    <a:pt x="2714" y="896"/>
                  </a:lnTo>
                  <a:lnTo>
                    <a:pt x="2718" y="906"/>
                  </a:lnTo>
                  <a:lnTo>
                    <a:pt x="2742" y="906"/>
                  </a:lnTo>
                  <a:lnTo>
                    <a:pt x="2752" y="924"/>
                  </a:lnTo>
                  <a:lnTo>
                    <a:pt x="2762" y="934"/>
                  </a:lnTo>
                  <a:lnTo>
                    <a:pt x="2772" y="944"/>
                  </a:lnTo>
                  <a:lnTo>
                    <a:pt x="2786" y="954"/>
                  </a:lnTo>
                  <a:lnTo>
                    <a:pt x="2800" y="964"/>
                  </a:lnTo>
                  <a:lnTo>
                    <a:pt x="2814" y="978"/>
                  </a:lnTo>
                  <a:lnTo>
                    <a:pt x="2824" y="992"/>
                  </a:lnTo>
                  <a:lnTo>
                    <a:pt x="2834" y="1006"/>
                  </a:lnTo>
                  <a:lnTo>
                    <a:pt x="2854" y="978"/>
                  </a:lnTo>
                  <a:lnTo>
                    <a:pt x="2862" y="968"/>
                  </a:lnTo>
                  <a:lnTo>
                    <a:pt x="2868" y="968"/>
                  </a:lnTo>
                  <a:lnTo>
                    <a:pt x="2868" y="978"/>
                  </a:lnTo>
                  <a:lnTo>
                    <a:pt x="2868" y="992"/>
                  </a:lnTo>
                  <a:lnTo>
                    <a:pt x="2858" y="1006"/>
                  </a:lnTo>
                  <a:lnTo>
                    <a:pt x="2844" y="1020"/>
                  </a:lnTo>
                  <a:lnTo>
                    <a:pt x="2830" y="1030"/>
                  </a:lnTo>
                  <a:lnTo>
                    <a:pt x="2810" y="1030"/>
                  </a:lnTo>
                  <a:lnTo>
                    <a:pt x="2810" y="982"/>
                  </a:lnTo>
                  <a:lnTo>
                    <a:pt x="2800" y="972"/>
                  </a:lnTo>
                  <a:lnTo>
                    <a:pt x="2800" y="986"/>
                  </a:lnTo>
                  <a:lnTo>
                    <a:pt x="2776" y="992"/>
                  </a:lnTo>
                  <a:lnTo>
                    <a:pt x="2772" y="1006"/>
                  </a:lnTo>
                  <a:lnTo>
                    <a:pt x="2766" y="1020"/>
                  </a:lnTo>
                  <a:lnTo>
                    <a:pt x="2766" y="1034"/>
                  </a:lnTo>
                  <a:lnTo>
                    <a:pt x="2766" y="1050"/>
                  </a:lnTo>
                  <a:lnTo>
                    <a:pt x="2766" y="1058"/>
                  </a:lnTo>
                  <a:lnTo>
                    <a:pt x="2766" y="1074"/>
                  </a:lnTo>
                  <a:lnTo>
                    <a:pt x="2762" y="1088"/>
                  </a:lnTo>
                  <a:lnTo>
                    <a:pt x="2752" y="1098"/>
                  </a:lnTo>
                  <a:lnTo>
                    <a:pt x="2738" y="1106"/>
                  </a:lnTo>
                  <a:lnTo>
                    <a:pt x="2718" y="1112"/>
                  </a:lnTo>
                  <a:lnTo>
                    <a:pt x="2696" y="1116"/>
                  </a:lnTo>
                  <a:lnTo>
                    <a:pt x="2672" y="1116"/>
                  </a:lnTo>
                  <a:lnTo>
                    <a:pt x="2648" y="1112"/>
                  </a:lnTo>
                  <a:lnTo>
                    <a:pt x="2628" y="1106"/>
                  </a:lnTo>
                  <a:lnTo>
                    <a:pt x="2608" y="1098"/>
                  </a:lnTo>
                  <a:lnTo>
                    <a:pt x="2600" y="1088"/>
                  </a:lnTo>
                  <a:lnTo>
                    <a:pt x="2632" y="1092"/>
                  </a:lnTo>
                  <a:lnTo>
                    <a:pt x="2662" y="1088"/>
                  </a:lnTo>
                  <a:lnTo>
                    <a:pt x="2662" y="1088"/>
                  </a:lnTo>
                  <a:lnTo>
                    <a:pt x="2662" y="1082"/>
                  </a:lnTo>
                  <a:lnTo>
                    <a:pt x="2662" y="1082"/>
                  </a:lnTo>
                  <a:lnTo>
                    <a:pt x="2662" y="1078"/>
                  </a:lnTo>
                  <a:lnTo>
                    <a:pt x="2662" y="1078"/>
                  </a:lnTo>
                  <a:lnTo>
                    <a:pt x="2666" y="1074"/>
                  </a:lnTo>
                  <a:lnTo>
                    <a:pt x="2662" y="1074"/>
                  </a:lnTo>
                  <a:lnTo>
                    <a:pt x="2662" y="1068"/>
                  </a:lnTo>
                  <a:lnTo>
                    <a:pt x="2652" y="1064"/>
                  </a:lnTo>
                  <a:lnTo>
                    <a:pt x="2638" y="1058"/>
                  </a:lnTo>
                  <a:lnTo>
                    <a:pt x="2632" y="1054"/>
                  </a:lnTo>
                  <a:lnTo>
                    <a:pt x="2624" y="1044"/>
                  </a:lnTo>
                  <a:lnTo>
                    <a:pt x="2614" y="1040"/>
                  </a:lnTo>
                  <a:lnTo>
                    <a:pt x="2604" y="1040"/>
                  </a:lnTo>
                  <a:lnTo>
                    <a:pt x="2590" y="1034"/>
                  </a:lnTo>
                  <a:lnTo>
                    <a:pt x="2576" y="1034"/>
                  </a:lnTo>
                  <a:lnTo>
                    <a:pt x="2560" y="1064"/>
                  </a:lnTo>
                  <a:lnTo>
                    <a:pt x="2536" y="1098"/>
                  </a:lnTo>
                  <a:lnTo>
                    <a:pt x="2504" y="1130"/>
                  </a:lnTo>
                  <a:lnTo>
                    <a:pt x="2474" y="1170"/>
                  </a:lnTo>
                  <a:lnTo>
                    <a:pt x="2446" y="1202"/>
                  </a:lnTo>
                  <a:lnTo>
                    <a:pt x="2436" y="1236"/>
                  </a:lnTo>
                  <a:lnTo>
                    <a:pt x="2432" y="1250"/>
                  </a:lnTo>
                  <a:lnTo>
                    <a:pt x="2436" y="1264"/>
                  </a:lnTo>
                  <a:lnTo>
                    <a:pt x="2450" y="1274"/>
                  </a:lnTo>
                  <a:lnTo>
                    <a:pt x="2464" y="1288"/>
                  </a:lnTo>
                  <a:lnTo>
                    <a:pt x="2456" y="1304"/>
                  </a:lnTo>
                  <a:lnTo>
                    <a:pt x="2412" y="1280"/>
                  </a:lnTo>
                  <a:lnTo>
                    <a:pt x="2426" y="1332"/>
                  </a:lnTo>
                  <a:lnTo>
                    <a:pt x="2418" y="1328"/>
                  </a:lnTo>
                  <a:lnTo>
                    <a:pt x="2408" y="1322"/>
                  </a:lnTo>
                  <a:lnTo>
                    <a:pt x="2402" y="1322"/>
                  </a:lnTo>
                  <a:lnTo>
                    <a:pt x="2398" y="1318"/>
                  </a:lnTo>
                  <a:lnTo>
                    <a:pt x="2394" y="1308"/>
                  </a:lnTo>
                  <a:lnTo>
                    <a:pt x="2394" y="1304"/>
                  </a:lnTo>
                  <a:lnTo>
                    <a:pt x="2394" y="1294"/>
                  </a:lnTo>
                  <a:lnTo>
                    <a:pt x="2394" y="1284"/>
                  </a:lnTo>
                  <a:lnTo>
                    <a:pt x="2374" y="1274"/>
                  </a:lnTo>
                  <a:lnTo>
                    <a:pt x="2360" y="1264"/>
                  </a:lnTo>
                  <a:lnTo>
                    <a:pt x="2346" y="1256"/>
                  </a:lnTo>
                  <a:lnTo>
                    <a:pt x="2330" y="1240"/>
                  </a:lnTo>
                  <a:lnTo>
                    <a:pt x="2316" y="1226"/>
                  </a:lnTo>
                  <a:lnTo>
                    <a:pt x="2302" y="1216"/>
                  </a:lnTo>
                  <a:lnTo>
                    <a:pt x="2288" y="1202"/>
                  </a:lnTo>
                  <a:lnTo>
                    <a:pt x="2274" y="1194"/>
                  </a:lnTo>
                  <a:lnTo>
                    <a:pt x="2278" y="1188"/>
                  </a:lnTo>
                  <a:lnTo>
                    <a:pt x="2282" y="1184"/>
                  </a:lnTo>
                  <a:lnTo>
                    <a:pt x="2288" y="1178"/>
                  </a:lnTo>
                  <a:lnTo>
                    <a:pt x="2292" y="1170"/>
                  </a:lnTo>
                  <a:lnTo>
                    <a:pt x="2292" y="1160"/>
                  </a:lnTo>
                  <a:lnTo>
                    <a:pt x="2292" y="1150"/>
                  </a:lnTo>
                  <a:lnTo>
                    <a:pt x="2292" y="1146"/>
                  </a:lnTo>
                  <a:lnTo>
                    <a:pt x="2292" y="1136"/>
                  </a:lnTo>
                  <a:lnTo>
                    <a:pt x="2278" y="1136"/>
                  </a:lnTo>
                  <a:lnTo>
                    <a:pt x="2264" y="1136"/>
                  </a:lnTo>
                  <a:lnTo>
                    <a:pt x="2250" y="1136"/>
                  </a:lnTo>
                  <a:lnTo>
                    <a:pt x="2240" y="1136"/>
                  </a:lnTo>
                  <a:lnTo>
                    <a:pt x="2230" y="1136"/>
                  </a:lnTo>
                  <a:lnTo>
                    <a:pt x="2220" y="1146"/>
                  </a:lnTo>
                  <a:lnTo>
                    <a:pt x="2216" y="1154"/>
                  </a:lnTo>
                  <a:lnTo>
                    <a:pt x="2210" y="1174"/>
                  </a:lnTo>
                  <a:lnTo>
                    <a:pt x="2192" y="1164"/>
                  </a:lnTo>
                  <a:lnTo>
                    <a:pt x="2178" y="1154"/>
                  </a:lnTo>
                  <a:lnTo>
                    <a:pt x="2162" y="1146"/>
                  </a:lnTo>
                  <a:lnTo>
                    <a:pt x="2148" y="1130"/>
                  </a:lnTo>
                  <a:lnTo>
                    <a:pt x="2134" y="1122"/>
                  </a:lnTo>
                  <a:lnTo>
                    <a:pt x="2120" y="1106"/>
                  </a:lnTo>
                  <a:lnTo>
                    <a:pt x="2106" y="1098"/>
                  </a:lnTo>
                  <a:lnTo>
                    <a:pt x="2090" y="1092"/>
                  </a:lnTo>
                  <a:lnTo>
                    <a:pt x="2086" y="1102"/>
                  </a:lnTo>
                  <a:lnTo>
                    <a:pt x="2086" y="1106"/>
                  </a:lnTo>
                  <a:lnTo>
                    <a:pt x="2086" y="1116"/>
                  </a:lnTo>
                  <a:lnTo>
                    <a:pt x="2082" y="1126"/>
                  </a:lnTo>
                  <a:lnTo>
                    <a:pt x="2082" y="1130"/>
                  </a:lnTo>
                  <a:lnTo>
                    <a:pt x="2082" y="1140"/>
                  </a:lnTo>
                  <a:lnTo>
                    <a:pt x="2076" y="1146"/>
                  </a:lnTo>
                  <a:lnTo>
                    <a:pt x="2068" y="1150"/>
                  </a:lnTo>
                  <a:lnTo>
                    <a:pt x="2052" y="1130"/>
                  </a:lnTo>
                  <a:lnTo>
                    <a:pt x="2038" y="1112"/>
                  </a:lnTo>
                  <a:lnTo>
                    <a:pt x="2028" y="1102"/>
                  </a:lnTo>
                  <a:lnTo>
                    <a:pt x="2020" y="1098"/>
                  </a:lnTo>
                  <a:lnTo>
                    <a:pt x="2004" y="1098"/>
                  </a:lnTo>
                  <a:lnTo>
                    <a:pt x="1990" y="1106"/>
                  </a:lnTo>
                  <a:lnTo>
                    <a:pt x="1972" y="1116"/>
                  </a:lnTo>
                  <a:lnTo>
                    <a:pt x="1948" y="1130"/>
                  </a:lnTo>
                  <a:lnTo>
                    <a:pt x="1948" y="1150"/>
                  </a:lnTo>
                  <a:lnTo>
                    <a:pt x="1948" y="1164"/>
                  </a:lnTo>
                  <a:lnTo>
                    <a:pt x="1942" y="1184"/>
                  </a:lnTo>
                  <a:lnTo>
                    <a:pt x="1938" y="1202"/>
                  </a:lnTo>
                  <a:lnTo>
                    <a:pt x="1932" y="1216"/>
                  </a:lnTo>
                  <a:lnTo>
                    <a:pt x="1932" y="1236"/>
                  </a:lnTo>
                  <a:lnTo>
                    <a:pt x="1932" y="1250"/>
                  </a:lnTo>
                  <a:lnTo>
                    <a:pt x="1942" y="1270"/>
                  </a:lnTo>
                  <a:lnTo>
                    <a:pt x="1952" y="1236"/>
                  </a:lnTo>
                  <a:lnTo>
                    <a:pt x="1962" y="1222"/>
                  </a:lnTo>
                  <a:lnTo>
                    <a:pt x="1966" y="1212"/>
                  </a:lnTo>
                  <a:lnTo>
                    <a:pt x="1972" y="1216"/>
                  </a:lnTo>
                  <a:lnTo>
                    <a:pt x="1976" y="1226"/>
                  </a:lnTo>
                  <a:lnTo>
                    <a:pt x="1980" y="1240"/>
                  </a:lnTo>
                  <a:lnTo>
                    <a:pt x="1986" y="1256"/>
                  </a:lnTo>
                  <a:lnTo>
                    <a:pt x="1990" y="1274"/>
                  </a:lnTo>
                  <a:lnTo>
                    <a:pt x="2010" y="1280"/>
                  </a:lnTo>
                  <a:lnTo>
                    <a:pt x="2028" y="1284"/>
                  </a:lnTo>
                  <a:lnTo>
                    <a:pt x="2044" y="1288"/>
                  </a:lnTo>
                  <a:lnTo>
                    <a:pt x="2052" y="1294"/>
                  </a:lnTo>
                  <a:lnTo>
                    <a:pt x="2058" y="1294"/>
                  </a:lnTo>
                  <a:lnTo>
                    <a:pt x="2058" y="1298"/>
                  </a:lnTo>
                  <a:lnTo>
                    <a:pt x="2058" y="1298"/>
                  </a:lnTo>
                  <a:lnTo>
                    <a:pt x="2052" y="1298"/>
                  </a:lnTo>
                  <a:lnTo>
                    <a:pt x="2028" y="1304"/>
                  </a:lnTo>
                  <a:lnTo>
                    <a:pt x="1996" y="1304"/>
                  </a:lnTo>
                  <a:lnTo>
                    <a:pt x="2000" y="1312"/>
                  </a:lnTo>
                  <a:lnTo>
                    <a:pt x="2010" y="1318"/>
                  </a:lnTo>
                  <a:lnTo>
                    <a:pt x="2020" y="1318"/>
                  </a:lnTo>
                  <a:lnTo>
                    <a:pt x="2024" y="1318"/>
                  </a:lnTo>
                  <a:lnTo>
                    <a:pt x="2034" y="1318"/>
                  </a:lnTo>
                  <a:lnTo>
                    <a:pt x="2044" y="1318"/>
                  </a:lnTo>
                  <a:lnTo>
                    <a:pt x="2052" y="1318"/>
                  </a:lnTo>
                  <a:lnTo>
                    <a:pt x="2062" y="1318"/>
                  </a:lnTo>
                  <a:lnTo>
                    <a:pt x="2068" y="1318"/>
                  </a:lnTo>
                  <a:lnTo>
                    <a:pt x="2068" y="1332"/>
                  </a:lnTo>
                  <a:lnTo>
                    <a:pt x="2058" y="1336"/>
                  </a:lnTo>
                  <a:lnTo>
                    <a:pt x="2052" y="1342"/>
                  </a:lnTo>
                  <a:lnTo>
                    <a:pt x="2062" y="1342"/>
                  </a:lnTo>
                  <a:lnTo>
                    <a:pt x="2072" y="1342"/>
                  </a:lnTo>
                  <a:lnTo>
                    <a:pt x="2086" y="1342"/>
                  </a:lnTo>
                  <a:lnTo>
                    <a:pt x="2100" y="1342"/>
                  </a:lnTo>
                  <a:lnTo>
                    <a:pt x="2110" y="1342"/>
                  </a:lnTo>
                  <a:lnTo>
                    <a:pt x="2114" y="1342"/>
                  </a:lnTo>
                  <a:lnTo>
                    <a:pt x="2082" y="1370"/>
                  </a:lnTo>
                  <a:lnTo>
                    <a:pt x="2076" y="1390"/>
                  </a:lnTo>
                  <a:lnTo>
                    <a:pt x="2110" y="1394"/>
                  </a:lnTo>
                  <a:lnTo>
                    <a:pt x="2106" y="1414"/>
                  </a:lnTo>
                  <a:lnTo>
                    <a:pt x="2096" y="1414"/>
                  </a:lnTo>
                  <a:lnTo>
                    <a:pt x="2086" y="1414"/>
                  </a:lnTo>
                  <a:lnTo>
                    <a:pt x="2076" y="1408"/>
                  </a:lnTo>
                  <a:lnTo>
                    <a:pt x="2068" y="1408"/>
                  </a:lnTo>
                  <a:lnTo>
                    <a:pt x="2062" y="1400"/>
                  </a:lnTo>
                  <a:lnTo>
                    <a:pt x="2058" y="1394"/>
                  </a:lnTo>
                  <a:lnTo>
                    <a:pt x="2052" y="1384"/>
                  </a:lnTo>
                  <a:lnTo>
                    <a:pt x="2048" y="1376"/>
                  </a:lnTo>
                  <a:lnTo>
                    <a:pt x="2034" y="1376"/>
                  </a:lnTo>
                  <a:lnTo>
                    <a:pt x="2020" y="1376"/>
                  </a:lnTo>
                  <a:lnTo>
                    <a:pt x="2010" y="1376"/>
                  </a:lnTo>
                  <a:lnTo>
                    <a:pt x="2000" y="1380"/>
                  </a:lnTo>
                  <a:lnTo>
                    <a:pt x="1990" y="1380"/>
                  </a:lnTo>
                  <a:lnTo>
                    <a:pt x="1980" y="1384"/>
                  </a:lnTo>
                  <a:lnTo>
                    <a:pt x="1972" y="1380"/>
                  </a:lnTo>
                  <a:lnTo>
                    <a:pt x="1962" y="1376"/>
                  </a:lnTo>
                  <a:lnTo>
                    <a:pt x="1962" y="1394"/>
                  </a:lnTo>
                  <a:lnTo>
                    <a:pt x="1942" y="1394"/>
                  </a:lnTo>
                  <a:lnTo>
                    <a:pt x="1938" y="1390"/>
                  </a:lnTo>
                  <a:lnTo>
                    <a:pt x="1932" y="1380"/>
                  </a:lnTo>
                  <a:lnTo>
                    <a:pt x="1928" y="1370"/>
                  </a:lnTo>
                  <a:lnTo>
                    <a:pt x="1924" y="1360"/>
                  </a:lnTo>
                  <a:lnTo>
                    <a:pt x="1924" y="1352"/>
                  </a:lnTo>
                  <a:lnTo>
                    <a:pt x="1918" y="1342"/>
                  </a:lnTo>
                  <a:lnTo>
                    <a:pt x="1918" y="1332"/>
                  </a:lnTo>
                  <a:lnTo>
                    <a:pt x="1914" y="1322"/>
                  </a:lnTo>
                  <a:lnTo>
                    <a:pt x="1904" y="1322"/>
                  </a:lnTo>
                  <a:lnTo>
                    <a:pt x="1900" y="1322"/>
                  </a:lnTo>
                  <a:lnTo>
                    <a:pt x="1890" y="1322"/>
                  </a:lnTo>
                  <a:lnTo>
                    <a:pt x="1880" y="1322"/>
                  </a:lnTo>
                  <a:lnTo>
                    <a:pt x="1876" y="1318"/>
                  </a:lnTo>
                  <a:lnTo>
                    <a:pt x="1866" y="1318"/>
                  </a:lnTo>
                  <a:lnTo>
                    <a:pt x="1860" y="1312"/>
                  </a:lnTo>
                  <a:lnTo>
                    <a:pt x="1852" y="1312"/>
                  </a:lnTo>
                  <a:lnTo>
                    <a:pt x="1852" y="1322"/>
                  </a:lnTo>
                  <a:lnTo>
                    <a:pt x="1852" y="1332"/>
                  </a:lnTo>
                  <a:lnTo>
                    <a:pt x="1846" y="1342"/>
                  </a:lnTo>
                  <a:lnTo>
                    <a:pt x="1846" y="1346"/>
                  </a:lnTo>
                  <a:lnTo>
                    <a:pt x="1846" y="1356"/>
                  </a:lnTo>
                  <a:lnTo>
                    <a:pt x="1842" y="1366"/>
                  </a:lnTo>
                  <a:lnTo>
                    <a:pt x="1842" y="1376"/>
                  </a:lnTo>
                  <a:lnTo>
                    <a:pt x="1836" y="1380"/>
                  </a:lnTo>
                  <a:lnTo>
                    <a:pt x="1822" y="1380"/>
                  </a:lnTo>
                  <a:lnTo>
                    <a:pt x="1808" y="1380"/>
                  </a:lnTo>
                  <a:lnTo>
                    <a:pt x="1790" y="1384"/>
                  </a:lnTo>
                  <a:lnTo>
                    <a:pt x="1770" y="1384"/>
                  </a:lnTo>
                  <a:lnTo>
                    <a:pt x="1756" y="1380"/>
                  </a:lnTo>
                  <a:lnTo>
                    <a:pt x="1742" y="1380"/>
                  </a:lnTo>
                  <a:lnTo>
                    <a:pt x="1732" y="1370"/>
                  </a:lnTo>
                  <a:lnTo>
                    <a:pt x="1722" y="1352"/>
                  </a:lnTo>
                  <a:lnTo>
                    <a:pt x="1698" y="1360"/>
                  </a:lnTo>
                  <a:lnTo>
                    <a:pt x="1674" y="1370"/>
                  </a:lnTo>
                  <a:lnTo>
                    <a:pt x="1650" y="1370"/>
                  </a:lnTo>
                  <a:lnTo>
                    <a:pt x="1630" y="1366"/>
                  </a:lnTo>
                  <a:lnTo>
                    <a:pt x="1606" y="1360"/>
                  </a:lnTo>
                  <a:lnTo>
                    <a:pt x="1588" y="1352"/>
                  </a:lnTo>
                  <a:lnTo>
                    <a:pt x="1564" y="1336"/>
                  </a:lnTo>
                  <a:lnTo>
                    <a:pt x="1544" y="1322"/>
                  </a:lnTo>
                  <a:lnTo>
                    <a:pt x="1550" y="1312"/>
                  </a:lnTo>
                  <a:lnTo>
                    <a:pt x="1588" y="1328"/>
                  </a:lnTo>
                  <a:lnTo>
                    <a:pt x="1588" y="1304"/>
                  </a:lnTo>
                  <a:lnTo>
                    <a:pt x="1588" y="1294"/>
                  </a:lnTo>
                  <a:lnTo>
                    <a:pt x="1592" y="1294"/>
                  </a:lnTo>
                  <a:lnTo>
                    <a:pt x="1602" y="1298"/>
                  </a:lnTo>
                  <a:lnTo>
                    <a:pt x="1612" y="1308"/>
                  </a:lnTo>
                  <a:lnTo>
                    <a:pt x="1622" y="1318"/>
                  </a:lnTo>
                  <a:lnTo>
                    <a:pt x="1630" y="1328"/>
                  </a:lnTo>
                  <a:lnTo>
                    <a:pt x="1640" y="1332"/>
                  </a:lnTo>
                  <a:lnTo>
                    <a:pt x="1640" y="1284"/>
                  </a:lnTo>
                  <a:lnTo>
                    <a:pt x="1640" y="1284"/>
                  </a:lnTo>
                  <a:lnTo>
                    <a:pt x="1646" y="1288"/>
                  </a:lnTo>
                  <a:lnTo>
                    <a:pt x="1654" y="1298"/>
                  </a:lnTo>
                  <a:lnTo>
                    <a:pt x="1660" y="1304"/>
                  </a:lnTo>
                  <a:lnTo>
                    <a:pt x="1670" y="1312"/>
                  </a:lnTo>
                  <a:lnTo>
                    <a:pt x="1678" y="1322"/>
                  </a:lnTo>
                  <a:lnTo>
                    <a:pt x="1694" y="1328"/>
                  </a:lnTo>
                  <a:lnTo>
                    <a:pt x="1702" y="1332"/>
                  </a:lnTo>
                  <a:lnTo>
                    <a:pt x="1684" y="1284"/>
                  </a:lnTo>
                  <a:lnTo>
                    <a:pt x="1702" y="1298"/>
                  </a:lnTo>
                  <a:lnTo>
                    <a:pt x="1722" y="1308"/>
                  </a:lnTo>
                  <a:lnTo>
                    <a:pt x="1736" y="1312"/>
                  </a:lnTo>
                  <a:lnTo>
                    <a:pt x="1756" y="1312"/>
                  </a:lnTo>
                  <a:lnTo>
                    <a:pt x="1770" y="1312"/>
                  </a:lnTo>
                  <a:lnTo>
                    <a:pt x="1790" y="1308"/>
                  </a:lnTo>
                  <a:lnTo>
                    <a:pt x="1808" y="1298"/>
                  </a:lnTo>
                  <a:lnTo>
                    <a:pt x="1828" y="1294"/>
                  </a:lnTo>
                  <a:lnTo>
                    <a:pt x="1822" y="1250"/>
                  </a:lnTo>
                  <a:lnTo>
                    <a:pt x="1808" y="1246"/>
                  </a:lnTo>
                  <a:lnTo>
                    <a:pt x="1794" y="1236"/>
                  </a:lnTo>
                  <a:lnTo>
                    <a:pt x="1784" y="1226"/>
                  </a:lnTo>
                  <a:lnTo>
                    <a:pt x="1774" y="1216"/>
                  </a:lnTo>
                  <a:lnTo>
                    <a:pt x="1760" y="1208"/>
                  </a:lnTo>
                  <a:lnTo>
                    <a:pt x="1750" y="1202"/>
                  </a:lnTo>
                  <a:lnTo>
                    <a:pt x="1736" y="1202"/>
                  </a:lnTo>
                  <a:lnTo>
                    <a:pt x="1722" y="1212"/>
                  </a:lnTo>
                  <a:lnTo>
                    <a:pt x="1694" y="1198"/>
                  </a:lnTo>
                  <a:lnTo>
                    <a:pt x="1674" y="1198"/>
                  </a:lnTo>
                  <a:lnTo>
                    <a:pt x="1654" y="1198"/>
                  </a:lnTo>
                  <a:lnTo>
                    <a:pt x="1646" y="1208"/>
                  </a:lnTo>
                  <a:lnTo>
                    <a:pt x="1630" y="1216"/>
                  </a:lnTo>
                  <a:lnTo>
                    <a:pt x="1622" y="1222"/>
                  </a:lnTo>
                  <a:lnTo>
                    <a:pt x="1602" y="1222"/>
                  </a:lnTo>
                  <a:lnTo>
                    <a:pt x="1574" y="1212"/>
                  </a:lnTo>
                  <a:lnTo>
                    <a:pt x="1578" y="1198"/>
                  </a:lnTo>
                  <a:lnTo>
                    <a:pt x="1582" y="1198"/>
                  </a:lnTo>
                  <a:lnTo>
                    <a:pt x="1592" y="1198"/>
                  </a:lnTo>
                  <a:lnTo>
                    <a:pt x="1602" y="1198"/>
                  </a:lnTo>
                  <a:lnTo>
                    <a:pt x="1606" y="1198"/>
                  </a:lnTo>
                  <a:lnTo>
                    <a:pt x="1616" y="1198"/>
                  </a:lnTo>
                  <a:lnTo>
                    <a:pt x="1622" y="1198"/>
                  </a:lnTo>
                  <a:lnTo>
                    <a:pt x="1630" y="1194"/>
                  </a:lnTo>
                  <a:lnTo>
                    <a:pt x="1640" y="1188"/>
                  </a:lnTo>
                  <a:lnTo>
                    <a:pt x="1640" y="1160"/>
                  </a:lnTo>
                  <a:lnTo>
                    <a:pt x="1636" y="1136"/>
                  </a:lnTo>
                  <a:lnTo>
                    <a:pt x="1626" y="1116"/>
                  </a:lnTo>
                  <a:lnTo>
                    <a:pt x="1616" y="1106"/>
                  </a:lnTo>
                  <a:lnTo>
                    <a:pt x="1602" y="1098"/>
                  </a:lnTo>
                  <a:lnTo>
                    <a:pt x="1588" y="1092"/>
                  </a:lnTo>
                  <a:lnTo>
                    <a:pt x="1574" y="1092"/>
                  </a:lnTo>
                  <a:lnTo>
                    <a:pt x="1554" y="1092"/>
                  </a:lnTo>
                  <a:lnTo>
                    <a:pt x="1516" y="1102"/>
                  </a:lnTo>
                  <a:lnTo>
                    <a:pt x="1478" y="1112"/>
                  </a:lnTo>
                  <a:lnTo>
                    <a:pt x="1444" y="1122"/>
                  </a:lnTo>
                  <a:lnTo>
                    <a:pt x="1420" y="1122"/>
                  </a:lnTo>
                  <a:lnTo>
                    <a:pt x="1406" y="1140"/>
                  </a:lnTo>
                  <a:lnTo>
                    <a:pt x="1382" y="1140"/>
                  </a:lnTo>
                  <a:lnTo>
                    <a:pt x="1334" y="1130"/>
                  </a:lnTo>
                  <a:lnTo>
                    <a:pt x="1280" y="1116"/>
                  </a:lnTo>
                  <a:lnTo>
                    <a:pt x="1224" y="1102"/>
                  </a:lnTo>
                  <a:lnTo>
                    <a:pt x="1166" y="1082"/>
                  </a:lnTo>
                  <a:lnTo>
                    <a:pt x="1118" y="1068"/>
                  </a:lnTo>
                  <a:lnTo>
                    <a:pt x="1080" y="1054"/>
                  </a:lnTo>
                  <a:lnTo>
                    <a:pt x="1070" y="1044"/>
                  </a:lnTo>
                  <a:lnTo>
                    <a:pt x="1066" y="1030"/>
                  </a:lnTo>
                  <a:lnTo>
                    <a:pt x="1070" y="1016"/>
                  </a:lnTo>
                  <a:lnTo>
                    <a:pt x="1074" y="1006"/>
                  </a:lnTo>
                  <a:lnTo>
                    <a:pt x="1084" y="996"/>
                  </a:lnTo>
                  <a:lnTo>
                    <a:pt x="1104" y="978"/>
                  </a:lnTo>
                  <a:lnTo>
                    <a:pt x="1128" y="964"/>
                  </a:lnTo>
                  <a:lnTo>
                    <a:pt x="1156" y="958"/>
                  </a:lnTo>
                  <a:lnTo>
                    <a:pt x="1180" y="964"/>
                  </a:lnTo>
                  <a:lnTo>
                    <a:pt x="1194" y="964"/>
                  </a:lnTo>
                  <a:lnTo>
                    <a:pt x="1204" y="972"/>
                  </a:lnTo>
                  <a:lnTo>
                    <a:pt x="1208" y="982"/>
                  </a:lnTo>
                  <a:lnTo>
                    <a:pt x="1214" y="992"/>
                  </a:lnTo>
                  <a:lnTo>
                    <a:pt x="1214" y="1006"/>
                  </a:lnTo>
                  <a:lnTo>
                    <a:pt x="1186" y="1026"/>
                  </a:lnTo>
                  <a:lnTo>
                    <a:pt x="1180" y="1026"/>
                  </a:lnTo>
                  <a:lnTo>
                    <a:pt x="1180" y="1026"/>
                  </a:lnTo>
                  <a:lnTo>
                    <a:pt x="1180" y="1026"/>
                  </a:lnTo>
                  <a:lnTo>
                    <a:pt x="1176" y="1020"/>
                  </a:lnTo>
                  <a:lnTo>
                    <a:pt x="1176" y="1020"/>
                  </a:lnTo>
                  <a:lnTo>
                    <a:pt x="1176" y="1020"/>
                  </a:lnTo>
                  <a:lnTo>
                    <a:pt x="1176" y="1016"/>
                  </a:lnTo>
                  <a:lnTo>
                    <a:pt x="1170" y="1016"/>
                  </a:lnTo>
                  <a:lnTo>
                    <a:pt x="1180" y="1006"/>
                  </a:lnTo>
                  <a:lnTo>
                    <a:pt x="1186" y="1002"/>
                  </a:lnTo>
                  <a:lnTo>
                    <a:pt x="1186" y="996"/>
                  </a:lnTo>
                  <a:lnTo>
                    <a:pt x="1180" y="992"/>
                  </a:lnTo>
                  <a:lnTo>
                    <a:pt x="1166" y="986"/>
                  </a:lnTo>
                  <a:lnTo>
                    <a:pt x="1146" y="982"/>
                  </a:lnTo>
                  <a:lnTo>
                    <a:pt x="1128" y="986"/>
                  </a:lnTo>
                  <a:lnTo>
                    <a:pt x="1108" y="1002"/>
                  </a:lnTo>
                  <a:lnTo>
                    <a:pt x="1104" y="1006"/>
                  </a:lnTo>
                  <a:lnTo>
                    <a:pt x="1104" y="1016"/>
                  </a:lnTo>
                  <a:lnTo>
                    <a:pt x="1104" y="1026"/>
                  </a:lnTo>
                  <a:lnTo>
                    <a:pt x="1108" y="1040"/>
                  </a:lnTo>
                  <a:lnTo>
                    <a:pt x="1142" y="1040"/>
                  </a:lnTo>
                  <a:lnTo>
                    <a:pt x="1190" y="1050"/>
                  </a:lnTo>
                  <a:lnTo>
                    <a:pt x="1238" y="1058"/>
                  </a:lnTo>
                  <a:lnTo>
                    <a:pt x="1286" y="1068"/>
                  </a:lnTo>
                  <a:lnTo>
                    <a:pt x="1310" y="1068"/>
                  </a:lnTo>
                  <a:lnTo>
                    <a:pt x="1324" y="1064"/>
                  </a:lnTo>
                  <a:lnTo>
                    <a:pt x="1338" y="1058"/>
                  </a:lnTo>
                  <a:lnTo>
                    <a:pt x="1352" y="1050"/>
                  </a:lnTo>
                  <a:lnTo>
                    <a:pt x="1358" y="1030"/>
                  </a:lnTo>
                  <a:lnTo>
                    <a:pt x="1352" y="1006"/>
                  </a:lnTo>
                  <a:lnTo>
                    <a:pt x="1348" y="978"/>
                  </a:lnTo>
                  <a:lnTo>
                    <a:pt x="1334" y="944"/>
                  </a:lnTo>
                  <a:lnTo>
                    <a:pt x="1334" y="924"/>
                  </a:lnTo>
                  <a:lnTo>
                    <a:pt x="1310" y="906"/>
                  </a:lnTo>
                  <a:lnTo>
                    <a:pt x="1286" y="892"/>
                  </a:lnTo>
                  <a:lnTo>
                    <a:pt x="1266" y="886"/>
                  </a:lnTo>
                  <a:lnTo>
                    <a:pt x="1248" y="882"/>
                  </a:lnTo>
                  <a:lnTo>
                    <a:pt x="1218" y="882"/>
                  </a:lnTo>
                  <a:lnTo>
                    <a:pt x="1190" y="896"/>
                  </a:lnTo>
                  <a:lnTo>
                    <a:pt x="1162" y="910"/>
                  </a:lnTo>
                  <a:lnTo>
                    <a:pt x="1128" y="920"/>
                  </a:lnTo>
                  <a:lnTo>
                    <a:pt x="1114" y="924"/>
                  </a:lnTo>
                  <a:lnTo>
                    <a:pt x="1094" y="930"/>
                  </a:lnTo>
                  <a:lnTo>
                    <a:pt x="1074" y="930"/>
                  </a:lnTo>
                  <a:lnTo>
                    <a:pt x="1050" y="924"/>
                  </a:lnTo>
                  <a:lnTo>
                    <a:pt x="1032" y="920"/>
                  </a:lnTo>
                  <a:lnTo>
                    <a:pt x="1018" y="910"/>
                  </a:lnTo>
                  <a:lnTo>
                    <a:pt x="1002" y="900"/>
                  </a:lnTo>
                  <a:lnTo>
                    <a:pt x="994" y="892"/>
                  </a:lnTo>
                  <a:lnTo>
                    <a:pt x="978" y="876"/>
                  </a:lnTo>
                  <a:lnTo>
                    <a:pt x="964" y="872"/>
                  </a:lnTo>
                  <a:lnTo>
                    <a:pt x="940" y="862"/>
                  </a:lnTo>
                  <a:lnTo>
                    <a:pt x="916" y="862"/>
                  </a:lnTo>
                  <a:lnTo>
                    <a:pt x="902" y="862"/>
                  </a:lnTo>
                  <a:lnTo>
                    <a:pt x="888" y="872"/>
                  </a:lnTo>
                  <a:lnTo>
                    <a:pt x="878" y="882"/>
                  </a:lnTo>
                  <a:lnTo>
                    <a:pt x="868" y="896"/>
                  </a:lnTo>
                  <a:lnTo>
                    <a:pt x="860" y="910"/>
                  </a:lnTo>
                  <a:lnTo>
                    <a:pt x="854" y="924"/>
                  </a:lnTo>
                  <a:lnTo>
                    <a:pt x="860" y="940"/>
                  </a:lnTo>
                  <a:lnTo>
                    <a:pt x="868" y="948"/>
                  </a:lnTo>
                  <a:lnTo>
                    <a:pt x="850" y="948"/>
                  </a:lnTo>
                  <a:lnTo>
                    <a:pt x="840" y="948"/>
                  </a:lnTo>
                  <a:lnTo>
                    <a:pt x="830" y="940"/>
                  </a:lnTo>
                  <a:lnTo>
                    <a:pt x="830" y="934"/>
                  </a:lnTo>
                  <a:lnTo>
                    <a:pt x="830" y="924"/>
                  </a:lnTo>
                  <a:lnTo>
                    <a:pt x="830" y="916"/>
                  </a:lnTo>
                  <a:lnTo>
                    <a:pt x="836" y="906"/>
                  </a:lnTo>
                  <a:lnTo>
                    <a:pt x="840" y="892"/>
                  </a:lnTo>
                  <a:lnTo>
                    <a:pt x="840" y="886"/>
                  </a:lnTo>
                  <a:lnTo>
                    <a:pt x="836" y="886"/>
                  </a:lnTo>
                  <a:lnTo>
                    <a:pt x="826" y="896"/>
                  </a:lnTo>
                  <a:lnTo>
                    <a:pt x="820" y="900"/>
                  </a:lnTo>
                  <a:lnTo>
                    <a:pt x="812" y="916"/>
                  </a:lnTo>
                  <a:lnTo>
                    <a:pt x="806" y="924"/>
                  </a:lnTo>
                  <a:lnTo>
                    <a:pt x="806" y="934"/>
                  </a:lnTo>
                  <a:lnTo>
                    <a:pt x="812" y="944"/>
                  </a:lnTo>
                  <a:lnTo>
                    <a:pt x="812" y="968"/>
                  </a:lnTo>
                  <a:lnTo>
                    <a:pt x="802" y="968"/>
                  </a:lnTo>
                  <a:lnTo>
                    <a:pt x="796" y="958"/>
                  </a:lnTo>
                  <a:lnTo>
                    <a:pt x="796" y="954"/>
                  </a:lnTo>
                  <a:lnTo>
                    <a:pt x="792" y="948"/>
                  </a:lnTo>
                  <a:lnTo>
                    <a:pt x="788" y="944"/>
                  </a:lnTo>
                  <a:lnTo>
                    <a:pt x="782" y="944"/>
                  </a:lnTo>
                  <a:lnTo>
                    <a:pt x="778" y="940"/>
                  </a:lnTo>
                  <a:lnTo>
                    <a:pt x="772" y="940"/>
                  </a:lnTo>
                  <a:lnTo>
                    <a:pt x="764" y="944"/>
                  </a:lnTo>
                  <a:lnTo>
                    <a:pt x="772" y="986"/>
                  </a:lnTo>
                  <a:lnTo>
                    <a:pt x="764" y="982"/>
                  </a:lnTo>
                  <a:lnTo>
                    <a:pt x="754" y="972"/>
                  </a:lnTo>
                  <a:lnTo>
                    <a:pt x="748" y="968"/>
                  </a:lnTo>
                  <a:lnTo>
                    <a:pt x="744" y="958"/>
                  </a:lnTo>
                  <a:lnTo>
                    <a:pt x="740" y="948"/>
                  </a:lnTo>
                  <a:lnTo>
                    <a:pt x="740" y="940"/>
                  </a:lnTo>
                  <a:lnTo>
                    <a:pt x="740" y="930"/>
                  </a:lnTo>
                  <a:lnTo>
                    <a:pt x="744" y="920"/>
                  </a:lnTo>
                  <a:lnTo>
                    <a:pt x="740" y="924"/>
                  </a:lnTo>
                  <a:lnTo>
                    <a:pt x="724" y="934"/>
                  </a:lnTo>
                  <a:lnTo>
                    <a:pt x="710" y="948"/>
                  </a:lnTo>
                  <a:lnTo>
                    <a:pt x="696" y="958"/>
                  </a:lnTo>
                  <a:lnTo>
                    <a:pt x="682" y="968"/>
                  </a:lnTo>
                  <a:lnTo>
                    <a:pt x="672" y="968"/>
                  </a:lnTo>
                  <a:lnTo>
                    <a:pt x="672" y="958"/>
                  </a:lnTo>
                  <a:lnTo>
                    <a:pt x="682" y="944"/>
                  </a:lnTo>
                  <a:lnTo>
                    <a:pt x="644" y="948"/>
                  </a:lnTo>
                  <a:lnTo>
                    <a:pt x="614" y="954"/>
                  </a:lnTo>
                  <a:lnTo>
                    <a:pt x="596" y="954"/>
                  </a:lnTo>
                  <a:lnTo>
                    <a:pt x="586" y="948"/>
                  </a:lnTo>
                  <a:lnTo>
                    <a:pt x="586" y="940"/>
                  </a:lnTo>
                  <a:lnTo>
                    <a:pt x="596" y="934"/>
                  </a:lnTo>
                  <a:lnTo>
                    <a:pt x="624" y="924"/>
                  </a:lnTo>
                  <a:lnTo>
                    <a:pt x="662" y="920"/>
                  </a:lnTo>
                  <a:lnTo>
                    <a:pt x="634" y="886"/>
                  </a:lnTo>
                  <a:lnTo>
                    <a:pt x="600" y="858"/>
                  </a:lnTo>
                  <a:lnTo>
                    <a:pt x="572" y="844"/>
                  </a:lnTo>
                  <a:lnTo>
                    <a:pt x="538" y="828"/>
                  </a:lnTo>
                  <a:lnTo>
                    <a:pt x="510" y="824"/>
                  </a:lnTo>
                  <a:lnTo>
                    <a:pt x="480" y="824"/>
                  </a:lnTo>
                  <a:lnTo>
                    <a:pt x="452" y="828"/>
                  </a:lnTo>
                  <a:lnTo>
                    <a:pt x="428" y="834"/>
                  </a:lnTo>
                  <a:lnTo>
                    <a:pt x="408" y="844"/>
                  </a:lnTo>
                  <a:lnTo>
                    <a:pt x="394" y="858"/>
                  </a:lnTo>
                  <a:lnTo>
                    <a:pt x="384" y="868"/>
                  </a:lnTo>
                  <a:lnTo>
                    <a:pt x="374" y="876"/>
                  </a:lnTo>
                  <a:lnTo>
                    <a:pt x="380" y="892"/>
                  </a:lnTo>
                  <a:lnTo>
                    <a:pt x="390" y="900"/>
                  </a:lnTo>
                  <a:lnTo>
                    <a:pt x="404" y="906"/>
                  </a:lnTo>
                  <a:lnTo>
                    <a:pt x="428" y="906"/>
                  </a:lnTo>
                  <a:lnTo>
                    <a:pt x="432" y="924"/>
                  </a:lnTo>
                  <a:lnTo>
                    <a:pt x="428" y="924"/>
                  </a:lnTo>
                  <a:lnTo>
                    <a:pt x="418" y="924"/>
                  </a:lnTo>
                  <a:lnTo>
                    <a:pt x="408" y="924"/>
                  </a:lnTo>
                  <a:lnTo>
                    <a:pt x="394" y="924"/>
                  </a:lnTo>
                  <a:lnTo>
                    <a:pt x="384" y="924"/>
                  </a:lnTo>
                  <a:lnTo>
                    <a:pt x="380" y="930"/>
                  </a:lnTo>
                  <a:lnTo>
                    <a:pt x="374" y="934"/>
                  </a:lnTo>
                  <a:lnTo>
                    <a:pt x="380" y="944"/>
                  </a:lnTo>
                  <a:lnTo>
                    <a:pt x="366" y="996"/>
                  </a:lnTo>
                  <a:lnTo>
                    <a:pt x="350" y="992"/>
                  </a:lnTo>
                  <a:lnTo>
                    <a:pt x="350" y="986"/>
                  </a:lnTo>
                  <a:lnTo>
                    <a:pt x="350" y="978"/>
                  </a:lnTo>
                  <a:lnTo>
                    <a:pt x="350" y="972"/>
                  </a:lnTo>
                  <a:lnTo>
                    <a:pt x="350" y="964"/>
                  </a:lnTo>
                  <a:lnTo>
                    <a:pt x="350" y="958"/>
                  </a:lnTo>
                  <a:lnTo>
                    <a:pt x="350" y="954"/>
                  </a:lnTo>
                  <a:lnTo>
                    <a:pt x="346" y="944"/>
                  </a:lnTo>
                  <a:lnTo>
                    <a:pt x="336" y="944"/>
                  </a:lnTo>
                  <a:lnTo>
                    <a:pt x="322" y="940"/>
                  </a:lnTo>
                  <a:lnTo>
                    <a:pt x="312" y="940"/>
                  </a:lnTo>
                  <a:lnTo>
                    <a:pt x="302" y="944"/>
                  </a:lnTo>
                  <a:lnTo>
                    <a:pt x="298" y="954"/>
                  </a:lnTo>
                  <a:lnTo>
                    <a:pt x="298" y="968"/>
                  </a:lnTo>
                  <a:lnTo>
                    <a:pt x="294" y="982"/>
                  </a:lnTo>
                  <a:lnTo>
                    <a:pt x="294" y="992"/>
                  </a:lnTo>
                  <a:lnTo>
                    <a:pt x="288" y="1006"/>
                  </a:lnTo>
                  <a:lnTo>
                    <a:pt x="288" y="996"/>
                  </a:lnTo>
                  <a:lnTo>
                    <a:pt x="284" y="992"/>
                  </a:lnTo>
                  <a:lnTo>
                    <a:pt x="284" y="986"/>
                  </a:lnTo>
                  <a:lnTo>
                    <a:pt x="278" y="978"/>
                  </a:lnTo>
                  <a:lnTo>
                    <a:pt x="274" y="972"/>
                  </a:lnTo>
                  <a:lnTo>
                    <a:pt x="270" y="968"/>
                  </a:lnTo>
                  <a:lnTo>
                    <a:pt x="264" y="964"/>
                  </a:lnTo>
                  <a:lnTo>
                    <a:pt x="256" y="964"/>
                  </a:lnTo>
                  <a:lnTo>
                    <a:pt x="264" y="948"/>
                  </a:lnTo>
                  <a:lnTo>
                    <a:pt x="270" y="940"/>
                  </a:lnTo>
                  <a:lnTo>
                    <a:pt x="270" y="930"/>
                  </a:lnTo>
                  <a:lnTo>
                    <a:pt x="264" y="920"/>
                  </a:lnTo>
                  <a:lnTo>
                    <a:pt x="260" y="910"/>
                  </a:lnTo>
                  <a:lnTo>
                    <a:pt x="250" y="906"/>
                  </a:lnTo>
                  <a:lnTo>
                    <a:pt x="240" y="896"/>
                  </a:lnTo>
                  <a:lnTo>
                    <a:pt x="226" y="896"/>
                  </a:lnTo>
                  <a:lnTo>
                    <a:pt x="226" y="886"/>
                  </a:lnTo>
                  <a:lnTo>
                    <a:pt x="226" y="876"/>
                  </a:lnTo>
                  <a:lnTo>
                    <a:pt x="226" y="868"/>
                  </a:lnTo>
                  <a:lnTo>
                    <a:pt x="226" y="858"/>
                  </a:lnTo>
                  <a:lnTo>
                    <a:pt x="226" y="848"/>
                  </a:lnTo>
                  <a:lnTo>
                    <a:pt x="222" y="838"/>
                  </a:lnTo>
                  <a:lnTo>
                    <a:pt x="222" y="828"/>
                  </a:lnTo>
                  <a:lnTo>
                    <a:pt x="216" y="824"/>
                  </a:lnTo>
                  <a:lnTo>
                    <a:pt x="208" y="824"/>
                  </a:lnTo>
                  <a:lnTo>
                    <a:pt x="198" y="824"/>
                  </a:lnTo>
                  <a:lnTo>
                    <a:pt x="192" y="828"/>
                  </a:lnTo>
                  <a:lnTo>
                    <a:pt x="184" y="834"/>
                  </a:lnTo>
                  <a:lnTo>
                    <a:pt x="178" y="838"/>
                  </a:lnTo>
                  <a:lnTo>
                    <a:pt x="174" y="844"/>
                  </a:lnTo>
                  <a:lnTo>
                    <a:pt x="168" y="852"/>
                  </a:lnTo>
                  <a:lnTo>
                    <a:pt x="164" y="862"/>
                  </a:lnTo>
                  <a:lnTo>
                    <a:pt x="150" y="852"/>
                  </a:lnTo>
                  <a:lnTo>
                    <a:pt x="140" y="844"/>
                  </a:lnTo>
                  <a:lnTo>
                    <a:pt x="130" y="838"/>
                  </a:lnTo>
                  <a:lnTo>
                    <a:pt x="120" y="838"/>
                  </a:lnTo>
                  <a:lnTo>
                    <a:pt x="112" y="844"/>
                  </a:lnTo>
                  <a:lnTo>
                    <a:pt x="102" y="848"/>
                  </a:lnTo>
                  <a:lnTo>
                    <a:pt x="88" y="852"/>
                  </a:lnTo>
                  <a:lnTo>
                    <a:pt x="72" y="862"/>
                  </a:lnTo>
                  <a:lnTo>
                    <a:pt x="68" y="844"/>
                  </a:lnTo>
                  <a:lnTo>
                    <a:pt x="58" y="838"/>
                  </a:lnTo>
                  <a:lnTo>
                    <a:pt x="54" y="828"/>
                  </a:lnTo>
                  <a:lnTo>
                    <a:pt x="44" y="828"/>
                  </a:lnTo>
                  <a:lnTo>
                    <a:pt x="34" y="834"/>
                  </a:lnTo>
                  <a:lnTo>
                    <a:pt x="24" y="834"/>
                  </a:lnTo>
                  <a:lnTo>
                    <a:pt x="16" y="838"/>
                  </a:lnTo>
                  <a:lnTo>
                    <a:pt x="0" y="844"/>
                  </a:lnTo>
                  <a:lnTo>
                    <a:pt x="6" y="834"/>
                  </a:lnTo>
                  <a:lnTo>
                    <a:pt x="10" y="824"/>
                  </a:lnTo>
                  <a:lnTo>
                    <a:pt x="16" y="814"/>
                  </a:lnTo>
                  <a:lnTo>
                    <a:pt x="24" y="804"/>
                  </a:lnTo>
                  <a:lnTo>
                    <a:pt x="34" y="800"/>
                  </a:lnTo>
                  <a:lnTo>
                    <a:pt x="44" y="800"/>
                  </a:lnTo>
                  <a:lnTo>
                    <a:pt x="54" y="800"/>
                  </a:lnTo>
                  <a:lnTo>
                    <a:pt x="68" y="800"/>
                  </a:lnTo>
                  <a:lnTo>
                    <a:pt x="82" y="824"/>
                  </a:lnTo>
                  <a:lnTo>
                    <a:pt x="92" y="820"/>
                  </a:lnTo>
                  <a:lnTo>
                    <a:pt x="102" y="820"/>
                  </a:lnTo>
                  <a:lnTo>
                    <a:pt x="112" y="814"/>
                  </a:lnTo>
                  <a:lnTo>
                    <a:pt x="120" y="814"/>
                  </a:lnTo>
                  <a:lnTo>
                    <a:pt x="136" y="814"/>
                  </a:lnTo>
                  <a:lnTo>
                    <a:pt x="144" y="814"/>
                  </a:lnTo>
                  <a:lnTo>
                    <a:pt x="154" y="820"/>
                  </a:lnTo>
                  <a:lnTo>
                    <a:pt x="164" y="824"/>
                  </a:lnTo>
                  <a:lnTo>
                    <a:pt x="174" y="814"/>
                  </a:lnTo>
                  <a:lnTo>
                    <a:pt x="184" y="810"/>
                  </a:lnTo>
                  <a:lnTo>
                    <a:pt x="188" y="810"/>
                  </a:lnTo>
                  <a:lnTo>
                    <a:pt x="198" y="804"/>
                  </a:lnTo>
                  <a:lnTo>
                    <a:pt x="208" y="804"/>
                  </a:lnTo>
                  <a:lnTo>
                    <a:pt x="216" y="804"/>
                  </a:lnTo>
                  <a:lnTo>
                    <a:pt x="226" y="804"/>
                  </a:lnTo>
                  <a:lnTo>
                    <a:pt x="236" y="800"/>
                  </a:lnTo>
                  <a:lnTo>
                    <a:pt x="278" y="786"/>
                  </a:lnTo>
                  <a:lnTo>
                    <a:pt x="356" y="752"/>
                  </a:lnTo>
                  <a:lnTo>
                    <a:pt x="456" y="704"/>
                  </a:lnTo>
                  <a:lnTo>
                    <a:pt x="572" y="646"/>
                  </a:lnTo>
                  <a:lnTo>
                    <a:pt x="686" y="590"/>
                  </a:lnTo>
                  <a:lnTo>
                    <a:pt x="792" y="536"/>
                  </a:lnTo>
                  <a:lnTo>
                    <a:pt x="878" y="488"/>
                  </a:lnTo>
                  <a:lnTo>
                    <a:pt x="936" y="460"/>
                  </a:lnTo>
                  <a:lnTo>
                    <a:pt x="836" y="460"/>
                  </a:lnTo>
                  <a:lnTo>
                    <a:pt x="734" y="460"/>
                  </a:lnTo>
                  <a:lnTo>
                    <a:pt x="634" y="460"/>
                  </a:lnTo>
                  <a:lnTo>
                    <a:pt x="528" y="460"/>
                  </a:lnTo>
                  <a:lnTo>
                    <a:pt x="428" y="460"/>
                  </a:lnTo>
                  <a:lnTo>
                    <a:pt x="326" y="460"/>
                  </a:lnTo>
                  <a:lnTo>
                    <a:pt x="226" y="456"/>
                  </a:lnTo>
                  <a:lnTo>
                    <a:pt x="126" y="456"/>
                  </a:lnTo>
                  <a:lnTo>
                    <a:pt x="202" y="456"/>
                  </a:lnTo>
                  <a:lnTo>
                    <a:pt x="312" y="450"/>
                  </a:lnTo>
                  <a:lnTo>
                    <a:pt x="442" y="450"/>
                  </a:lnTo>
                  <a:lnTo>
                    <a:pt x="586" y="450"/>
                  </a:lnTo>
                  <a:lnTo>
                    <a:pt x="724" y="446"/>
                  </a:lnTo>
                  <a:lnTo>
                    <a:pt x="850" y="440"/>
                  </a:lnTo>
                  <a:lnTo>
                    <a:pt x="950" y="436"/>
                  </a:lnTo>
                  <a:lnTo>
                    <a:pt x="1008" y="426"/>
                  </a:lnTo>
                  <a:lnTo>
                    <a:pt x="1066" y="402"/>
                  </a:lnTo>
                  <a:lnTo>
                    <a:pt x="1152" y="354"/>
                  </a:lnTo>
                  <a:lnTo>
                    <a:pt x="1248" y="288"/>
                  </a:lnTo>
                  <a:lnTo>
                    <a:pt x="1358" y="216"/>
                  </a:lnTo>
                  <a:lnTo>
                    <a:pt x="1458" y="144"/>
                  </a:lnTo>
                  <a:lnTo>
                    <a:pt x="1554" y="82"/>
                  </a:lnTo>
                  <a:lnTo>
                    <a:pt x="1622" y="38"/>
                  </a:lnTo>
                  <a:lnTo>
                    <a:pt x="1660" y="14"/>
                  </a:lnTo>
                  <a:lnTo>
                    <a:pt x="1698" y="10"/>
                  </a:lnTo>
                  <a:lnTo>
                    <a:pt x="1732" y="4"/>
                  </a:lnTo>
                  <a:lnTo>
                    <a:pt x="1770" y="0"/>
                  </a:lnTo>
                  <a:lnTo>
                    <a:pt x="1804" y="4"/>
                  </a:lnTo>
                  <a:lnTo>
                    <a:pt x="1842" y="4"/>
                  </a:lnTo>
                  <a:lnTo>
                    <a:pt x="1870" y="10"/>
                  </a:lnTo>
                  <a:lnTo>
                    <a:pt x="1900" y="14"/>
                  </a:lnTo>
                  <a:lnTo>
                    <a:pt x="1924" y="14"/>
                  </a:lnTo>
                  <a:lnTo>
                    <a:pt x="1924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" name="Freeform 165"/>
            <p:cNvSpPr>
              <a:spLocks/>
            </p:cNvSpPr>
            <p:nvPr/>
          </p:nvSpPr>
          <p:spPr bwMode="auto">
            <a:xfrm>
              <a:off x="3050" y="2655"/>
              <a:ext cx="412" cy="24"/>
            </a:xfrm>
            <a:custGeom>
              <a:avLst/>
              <a:gdLst>
                <a:gd name="T0" fmla="*/ 106 w 412"/>
                <a:gd name="T1" fmla="*/ 0 h 24"/>
                <a:gd name="T2" fmla="*/ 124 w 412"/>
                <a:gd name="T3" fmla="*/ 0 h 24"/>
                <a:gd name="T4" fmla="*/ 168 w 412"/>
                <a:gd name="T5" fmla="*/ 0 h 24"/>
                <a:gd name="T6" fmla="*/ 230 w 412"/>
                <a:gd name="T7" fmla="*/ 6 h 24"/>
                <a:gd name="T8" fmla="*/ 296 w 412"/>
                <a:gd name="T9" fmla="*/ 6 h 24"/>
                <a:gd name="T10" fmla="*/ 354 w 412"/>
                <a:gd name="T11" fmla="*/ 6 h 24"/>
                <a:gd name="T12" fmla="*/ 398 w 412"/>
                <a:gd name="T13" fmla="*/ 10 h 24"/>
                <a:gd name="T14" fmla="*/ 412 w 412"/>
                <a:gd name="T15" fmla="*/ 10 h 24"/>
                <a:gd name="T16" fmla="*/ 412 w 412"/>
                <a:gd name="T17" fmla="*/ 16 h 24"/>
                <a:gd name="T18" fmla="*/ 408 w 412"/>
                <a:gd name="T19" fmla="*/ 16 h 24"/>
                <a:gd name="T20" fmla="*/ 388 w 412"/>
                <a:gd name="T21" fmla="*/ 20 h 24"/>
                <a:gd name="T22" fmla="*/ 344 w 412"/>
                <a:gd name="T23" fmla="*/ 20 h 24"/>
                <a:gd name="T24" fmla="*/ 302 w 412"/>
                <a:gd name="T25" fmla="*/ 24 h 24"/>
                <a:gd name="T26" fmla="*/ 254 w 412"/>
                <a:gd name="T27" fmla="*/ 24 h 24"/>
                <a:gd name="T28" fmla="*/ 206 w 412"/>
                <a:gd name="T29" fmla="*/ 24 h 24"/>
                <a:gd name="T30" fmla="*/ 162 w 412"/>
                <a:gd name="T31" fmla="*/ 24 h 24"/>
                <a:gd name="T32" fmla="*/ 114 w 412"/>
                <a:gd name="T33" fmla="*/ 20 h 24"/>
                <a:gd name="T34" fmla="*/ 72 w 412"/>
                <a:gd name="T35" fmla="*/ 20 h 24"/>
                <a:gd name="T36" fmla="*/ 24 w 412"/>
                <a:gd name="T37" fmla="*/ 16 h 24"/>
                <a:gd name="T38" fmla="*/ 4 w 412"/>
                <a:gd name="T39" fmla="*/ 10 h 24"/>
                <a:gd name="T40" fmla="*/ 0 w 412"/>
                <a:gd name="T41" fmla="*/ 10 h 24"/>
                <a:gd name="T42" fmla="*/ 10 w 412"/>
                <a:gd name="T43" fmla="*/ 6 h 24"/>
                <a:gd name="T44" fmla="*/ 28 w 412"/>
                <a:gd name="T45" fmla="*/ 6 h 24"/>
                <a:gd name="T46" fmla="*/ 52 w 412"/>
                <a:gd name="T47" fmla="*/ 6 h 24"/>
                <a:gd name="T48" fmla="*/ 76 w 412"/>
                <a:gd name="T49" fmla="*/ 6 h 24"/>
                <a:gd name="T50" fmla="*/ 96 w 412"/>
                <a:gd name="T51" fmla="*/ 0 h 24"/>
                <a:gd name="T52" fmla="*/ 106 w 412"/>
                <a:gd name="T53" fmla="*/ 0 h 24"/>
                <a:gd name="T54" fmla="*/ 106 w 412"/>
                <a:gd name="T5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12" h="24">
                  <a:moveTo>
                    <a:pt x="106" y="0"/>
                  </a:moveTo>
                  <a:lnTo>
                    <a:pt x="124" y="0"/>
                  </a:lnTo>
                  <a:lnTo>
                    <a:pt x="168" y="0"/>
                  </a:lnTo>
                  <a:lnTo>
                    <a:pt x="230" y="6"/>
                  </a:lnTo>
                  <a:lnTo>
                    <a:pt x="296" y="6"/>
                  </a:lnTo>
                  <a:lnTo>
                    <a:pt x="354" y="6"/>
                  </a:lnTo>
                  <a:lnTo>
                    <a:pt x="398" y="10"/>
                  </a:lnTo>
                  <a:lnTo>
                    <a:pt x="412" y="10"/>
                  </a:lnTo>
                  <a:lnTo>
                    <a:pt x="412" y="16"/>
                  </a:lnTo>
                  <a:lnTo>
                    <a:pt x="408" y="16"/>
                  </a:lnTo>
                  <a:lnTo>
                    <a:pt x="388" y="20"/>
                  </a:lnTo>
                  <a:lnTo>
                    <a:pt x="344" y="20"/>
                  </a:lnTo>
                  <a:lnTo>
                    <a:pt x="302" y="24"/>
                  </a:lnTo>
                  <a:lnTo>
                    <a:pt x="254" y="24"/>
                  </a:lnTo>
                  <a:lnTo>
                    <a:pt x="206" y="24"/>
                  </a:lnTo>
                  <a:lnTo>
                    <a:pt x="162" y="24"/>
                  </a:lnTo>
                  <a:lnTo>
                    <a:pt x="114" y="20"/>
                  </a:lnTo>
                  <a:lnTo>
                    <a:pt x="72" y="20"/>
                  </a:lnTo>
                  <a:lnTo>
                    <a:pt x="24" y="16"/>
                  </a:lnTo>
                  <a:lnTo>
                    <a:pt x="4" y="10"/>
                  </a:lnTo>
                  <a:lnTo>
                    <a:pt x="0" y="10"/>
                  </a:lnTo>
                  <a:lnTo>
                    <a:pt x="10" y="6"/>
                  </a:lnTo>
                  <a:lnTo>
                    <a:pt x="28" y="6"/>
                  </a:lnTo>
                  <a:lnTo>
                    <a:pt x="52" y="6"/>
                  </a:lnTo>
                  <a:lnTo>
                    <a:pt x="76" y="6"/>
                  </a:lnTo>
                  <a:lnTo>
                    <a:pt x="96" y="0"/>
                  </a:lnTo>
                  <a:lnTo>
                    <a:pt x="106" y="0"/>
                  </a:lnTo>
                  <a:lnTo>
                    <a:pt x="10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" name="Freeform 166"/>
            <p:cNvSpPr>
              <a:spLocks/>
            </p:cNvSpPr>
            <p:nvPr/>
          </p:nvSpPr>
          <p:spPr bwMode="auto">
            <a:xfrm>
              <a:off x="1448" y="2709"/>
              <a:ext cx="456" cy="38"/>
            </a:xfrm>
            <a:custGeom>
              <a:avLst/>
              <a:gdLst>
                <a:gd name="T0" fmla="*/ 456 w 456"/>
                <a:gd name="T1" fmla="*/ 18 h 38"/>
                <a:gd name="T2" fmla="*/ 418 w 456"/>
                <a:gd name="T3" fmla="*/ 24 h 38"/>
                <a:gd name="T4" fmla="*/ 364 w 456"/>
                <a:gd name="T5" fmla="*/ 28 h 38"/>
                <a:gd name="T6" fmla="*/ 298 w 456"/>
                <a:gd name="T7" fmla="*/ 34 h 38"/>
                <a:gd name="T8" fmla="*/ 226 w 456"/>
                <a:gd name="T9" fmla="*/ 38 h 38"/>
                <a:gd name="T10" fmla="*/ 154 w 456"/>
                <a:gd name="T11" fmla="*/ 38 h 38"/>
                <a:gd name="T12" fmla="*/ 92 w 456"/>
                <a:gd name="T13" fmla="*/ 38 h 38"/>
                <a:gd name="T14" fmla="*/ 34 w 456"/>
                <a:gd name="T15" fmla="*/ 34 h 38"/>
                <a:gd name="T16" fmla="*/ 0 w 456"/>
                <a:gd name="T17" fmla="*/ 28 h 38"/>
                <a:gd name="T18" fmla="*/ 0 w 456"/>
                <a:gd name="T19" fmla="*/ 10 h 38"/>
                <a:gd name="T20" fmla="*/ 34 w 456"/>
                <a:gd name="T21" fmla="*/ 4 h 38"/>
                <a:gd name="T22" fmla="*/ 86 w 456"/>
                <a:gd name="T23" fmla="*/ 0 h 38"/>
                <a:gd name="T24" fmla="*/ 158 w 456"/>
                <a:gd name="T25" fmla="*/ 0 h 38"/>
                <a:gd name="T26" fmla="*/ 236 w 456"/>
                <a:gd name="T27" fmla="*/ 0 h 38"/>
                <a:gd name="T28" fmla="*/ 312 w 456"/>
                <a:gd name="T29" fmla="*/ 4 h 38"/>
                <a:gd name="T30" fmla="*/ 380 w 456"/>
                <a:gd name="T31" fmla="*/ 4 h 38"/>
                <a:gd name="T32" fmla="*/ 432 w 456"/>
                <a:gd name="T33" fmla="*/ 14 h 38"/>
                <a:gd name="T34" fmla="*/ 456 w 456"/>
                <a:gd name="T35" fmla="*/ 18 h 38"/>
                <a:gd name="T36" fmla="*/ 456 w 456"/>
                <a:gd name="T37" fmla="*/ 1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56" h="38">
                  <a:moveTo>
                    <a:pt x="456" y="18"/>
                  </a:moveTo>
                  <a:lnTo>
                    <a:pt x="418" y="24"/>
                  </a:lnTo>
                  <a:lnTo>
                    <a:pt x="364" y="28"/>
                  </a:lnTo>
                  <a:lnTo>
                    <a:pt x="298" y="34"/>
                  </a:lnTo>
                  <a:lnTo>
                    <a:pt x="226" y="38"/>
                  </a:lnTo>
                  <a:lnTo>
                    <a:pt x="154" y="38"/>
                  </a:lnTo>
                  <a:lnTo>
                    <a:pt x="92" y="38"/>
                  </a:lnTo>
                  <a:lnTo>
                    <a:pt x="34" y="34"/>
                  </a:lnTo>
                  <a:lnTo>
                    <a:pt x="0" y="28"/>
                  </a:lnTo>
                  <a:lnTo>
                    <a:pt x="0" y="10"/>
                  </a:lnTo>
                  <a:lnTo>
                    <a:pt x="34" y="4"/>
                  </a:lnTo>
                  <a:lnTo>
                    <a:pt x="86" y="0"/>
                  </a:lnTo>
                  <a:lnTo>
                    <a:pt x="158" y="0"/>
                  </a:lnTo>
                  <a:lnTo>
                    <a:pt x="236" y="0"/>
                  </a:lnTo>
                  <a:lnTo>
                    <a:pt x="312" y="4"/>
                  </a:lnTo>
                  <a:lnTo>
                    <a:pt x="380" y="4"/>
                  </a:lnTo>
                  <a:lnTo>
                    <a:pt x="432" y="14"/>
                  </a:lnTo>
                  <a:lnTo>
                    <a:pt x="456" y="18"/>
                  </a:lnTo>
                  <a:lnTo>
                    <a:pt x="456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" name="Freeform 167"/>
            <p:cNvSpPr>
              <a:spLocks/>
            </p:cNvSpPr>
            <p:nvPr/>
          </p:nvSpPr>
          <p:spPr bwMode="auto">
            <a:xfrm>
              <a:off x="1204" y="2757"/>
              <a:ext cx="768" cy="38"/>
            </a:xfrm>
            <a:custGeom>
              <a:avLst/>
              <a:gdLst>
                <a:gd name="T0" fmla="*/ 758 w 768"/>
                <a:gd name="T1" fmla="*/ 0 h 38"/>
                <a:gd name="T2" fmla="*/ 768 w 768"/>
                <a:gd name="T3" fmla="*/ 24 h 38"/>
                <a:gd name="T4" fmla="*/ 720 w 768"/>
                <a:gd name="T5" fmla="*/ 24 h 38"/>
                <a:gd name="T6" fmla="*/ 628 w 768"/>
                <a:gd name="T7" fmla="*/ 28 h 38"/>
                <a:gd name="T8" fmla="*/ 508 w 768"/>
                <a:gd name="T9" fmla="*/ 34 h 38"/>
                <a:gd name="T10" fmla="*/ 378 w 768"/>
                <a:gd name="T11" fmla="*/ 38 h 38"/>
                <a:gd name="T12" fmla="*/ 244 w 768"/>
                <a:gd name="T13" fmla="*/ 38 h 38"/>
                <a:gd name="T14" fmla="*/ 130 w 768"/>
                <a:gd name="T15" fmla="*/ 38 h 38"/>
                <a:gd name="T16" fmla="*/ 44 w 768"/>
                <a:gd name="T17" fmla="*/ 38 h 38"/>
                <a:gd name="T18" fmla="*/ 4 w 768"/>
                <a:gd name="T19" fmla="*/ 38 h 38"/>
                <a:gd name="T20" fmla="*/ 0 w 768"/>
                <a:gd name="T21" fmla="*/ 14 h 38"/>
                <a:gd name="T22" fmla="*/ 96 w 768"/>
                <a:gd name="T23" fmla="*/ 4 h 38"/>
                <a:gd name="T24" fmla="*/ 188 w 768"/>
                <a:gd name="T25" fmla="*/ 4 h 38"/>
                <a:gd name="T26" fmla="*/ 282 w 768"/>
                <a:gd name="T27" fmla="*/ 4 h 38"/>
                <a:gd name="T28" fmla="*/ 378 w 768"/>
                <a:gd name="T29" fmla="*/ 10 h 38"/>
                <a:gd name="T30" fmla="*/ 474 w 768"/>
                <a:gd name="T31" fmla="*/ 14 h 38"/>
                <a:gd name="T32" fmla="*/ 570 w 768"/>
                <a:gd name="T33" fmla="*/ 14 h 38"/>
                <a:gd name="T34" fmla="*/ 666 w 768"/>
                <a:gd name="T35" fmla="*/ 10 h 38"/>
                <a:gd name="T36" fmla="*/ 758 w 768"/>
                <a:gd name="T37" fmla="*/ 0 h 38"/>
                <a:gd name="T38" fmla="*/ 758 w 768"/>
                <a:gd name="T3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68" h="38">
                  <a:moveTo>
                    <a:pt x="758" y="0"/>
                  </a:moveTo>
                  <a:lnTo>
                    <a:pt x="768" y="24"/>
                  </a:lnTo>
                  <a:lnTo>
                    <a:pt x="720" y="24"/>
                  </a:lnTo>
                  <a:lnTo>
                    <a:pt x="628" y="28"/>
                  </a:lnTo>
                  <a:lnTo>
                    <a:pt x="508" y="34"/>
                  </a:lnTo>
                  <a:lnTo>
                    <a:pt x="378" y="38"/>
                  </a:lnTo>
                  <a:lnTo>
                    <a:pt x="244" y="38"/>
                  </a:lnTo>
                  <a:lnTo>
                    <a:pt x="130" y="38"/>
                  </a:lnTo>
                  <a:lnTo>
                    <a:pt x="44" y="38"/>
                  </a:lnTo>
                  <a:lnTo>
                    <a:pt x="4" y="38"/>
                  </a:lnTo>
                  <a:lnTo>
                    <a:pt x="0" y="14"/>
                  </a:lnTo>
                  <a:lnTo>
                    <a:pt x="96" y="4"/>
                  </a:lnTo>
                  <a:lnTo>
                    <a:pt x="188" y="4"/>
                  </a:lnTo>
                  <a:lnTo>
                    <a:pt x="282" y="4"/>
                  </a:lnTo>
                  <a:lnTo>
                    <a:pt x="378" y="10"/>
                  </a:lnTo>
                  <a:lnTo>
                    <a:pt x="474" y="14"/>
                  </a:lnTo>
                  <a:lnTo>
                    <a:pt x="570" y="14"/>
                  </a:lnTo>
                  <a:lnTo>
                    <a:pt x="666" y="10"/>
                  </a:lnTo>
                  <a:lnTo>
                    <a:pt x="758" y="0"/>
                  </a:lnTo>
                  <a:lnTo>
                    <a:pt x="75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" name="Freeform 168"/>
            <p:cNvSpPr>
              <a:spLocks/>
            </p:cNvSpPr>
            <p:nvPr/>
          </p:nvSpPr>
          <p:spPr bwMode="auto">
            <a:xfrm>
              <a:off x="1232" y="3475"/>
              <a:ext cx="754" cy="240"/>
            </a:xfrm>
            <a:custGeom>
              <a:avLst/>
              <a:gdLst>
                <a:gd name="T0" fmla="*/ 720 w 754"/>
                <a:gd name="T1" fmla="*/ 168 h 240"/>
                <a:gd name="T2" fmla="*/ 668 w 754"/>
                <a:gd name="T3" fmla="*/ 172 h 240"/>
                <a:gd name="T4" fmla="*/ 614 w 754"/>
                <a:gd name="T5" fmla="*/ 172 h 240"/>
                <a:gd name="T6" fmla="*/ 596 w 754"/>
                <a:gd name="T7" fmla="*/ 206 h 240"/>
                <a:gd name="T8" fmla="*/ 586 w 754"/>
                <a:gd name="T9" fmla="*/ 192 h 240"/>
                <a:gd name="T10" fmla="*/ 586 w 754"/>
                <a:gd name="T11" fmla="*/ 186 h 240"/>
                <a:gd name="T12" fmla="*/ 580 w 754"/>
                <a:gd name="T13" fmla="*/ 172 h 240"/>
                <a:gd name="T14" fmla="*/ 566 w 754"/>
                <a:gd name="T15" fmla="*/ 172 h 240"/>
                <a:gd name="T16" fmla="*/ 552 w 754"/>
                <a:gd name="T17" fmla="*/ 168 h 240"/>
                <a:gd name="T18" fmla="*/ 528 w 754"/>
                <a:gd name="T19" fmla="*/ 196 h 240"/>
                <a:gd name="T20" fmla="*/ 524 w 754"/>
                <a:gd name="T21" fmla="*/ 192 h 240"/>
                <a:gd name="T22" fmla="*/ 528 w 754"/>
                <a:gd name="T23" fmla="*/ 186 h 240"/>
                <a:gd name="T24" fmla="*/ 538 w 754"/>
                <a:gd name="T25" fmla="*/ 172 h 240"/>
                <a:gd name="T26" fmla="*/ 542 w 754"/>
                <a:gd name="T27" fmla="*/ 158 h 240"/>
                <a:gd name="T28" fmla="*/ 528 w 754"/>
                <a:gd name="T29" fmla="*/ 158 h 240"/>
                <a:gd name="T30" fmla="*/ 514 w 754"/>
                <a:gd name="T31" fmla="*/ 168 h 240"/>
                <a:gd name="T32" fmla="*/ 500 w 754"/>
                <a:gd name="T33" fmla="*/ 178 h 240"/>
                <a:gd name="T34" fmla="*/ 480 w 754"/>
                <a:gd name="T35" fmla="*/ 172 h 240"/>
                <a:gd name="T36" fmla="*/ 500 w 754"/>
                <a:gd name="T37" fmla="*/ 140 h 240"/>
                <a:gd name="T38" fmla="*/ 476 w 754"/>
                <a:gd name="T39" fmla="*/ 148 h 240"/>
                <a:gd name="T40" fmla="*/ 452 w 754"/>
                <a:gd name="T41" fmla="*/ 154 h 240"/>
                <a:gd name="T42" fmla="*/ 476 w 754"/>
                <a:gd name="T43" fmla="*/ 124 h 240"/>
                <a:gd name="T44" fmla="*/ 326 w 754"/>
                <a:gd name="T45" fmla="*/ 38 h 240"/>
                <a:gd name="T46" fmla="*/ 216 w 754"/>
                <a:gd name="T47" fmla="*/ 20 h 240"/>
                <a:gd name="T48" fmla="*/ 130 w 754"/>
                <a:gd name="T49" fmla="*/ 38 h 240"/>
                <a:gd name="T50" fmla="*/ 54 w 754"/>
                <a:gd name="T51" fmla="*/ 92 h 240"/>
                <a:gd name="T52" fmla="*/ 24 w 754"/>
                <a:gd name="T53" fmla="*/ 134 h 240"/>
                <a:gd name="T54" fmla="*/ 30 w 754"/>
                <a:gd name="T55" fmla="*/ 178 h 240"/>
                <a:gd name="T56" fmla="*/ 68 w 754"/>
                <a:gd name="T57" fmla="*/ 210 h 240"/>
                <a:gd name="T58" fmla="*/ 140 w 754"/>
                <a:gd name="T59" fmla="*/ 210 h 240"/>
                <a:gd name="T60" fmla="*/ 168 w 754"/>
                <a:gd name="T61" fmla="*/ 202 h 240"/>
                <a:gd name="T62" fmla="*/ 150 w 754"/>
                <a:gd name="T63" fmla="*/ 230 h 240"/>
                <a:gd name="T64" fmla="*/ 106 w 754"/>
                <a:gd name="T65" fmla="*/ 240 h 240"/>
                <a:gd name="T66" fmla="*/ 40 w 754"/>
                <a:gd name="T67" fmla="*/ 226 h 240"/>
                <a:gd name="T68" fmla="*/ 6 w 754"/>
                <a:gd name="T69" fmla="*/ 186 h 240"/>
                <a:gd name="T70" fmla="*/ 0 w 754"/>
                <a:gd name="T71" fmla="*/ 140 h 240"/>
                <a:gd name="T72" fmla="*/ 20 w 754"/>
                <a:gd name="T73" fmla="*/ 92 h 240"/>
                <a:gd name="T74" fmla="*/ 68 w 754"/>
                <a:gd name="T75" fmla="*/ 48 h 240"/>
                <a:gd name="T76" fmla="*/ 174 w 754"/>
                <a:gd name="T77" fmla="*/ 4 h 240"/>
                <a:gd name="T78" fmla="*/ 298 w 754"/>
                <a:gd name="T79" fmla="*/ 4 h 240"/>
                <a:gd name="T80" fmla="*/ 418 w 754"/>
                <a:gd name="T81" fmla="*/ 44 h 240"/>
                <a:gd name="T82" fmla="*/ 624 w 754"/>
                <a:gd name="T83" fmla="*/ 130 h 240"/>
                <a:gd name="T84" fmla="*/ 754 w 754"/>
                <a:gd name="T85" fmla="*/ 154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54" h="240">
                  <a:moveTo>
                    <a:pt x="754" y="154"/>
                  </a:moveTo>
                  <a:lnTo>
                    <a:pt x="734" y="158"/>
                  </a:lnTo>
                  <a:lnTo>
                    <a:pt x="720" y="168"/>
                  </a:lnTo>
                  <a:lnTo>
                    <a:pt x="700" y="168"/>
                  </a:lnTo>
                  <a:lnTo>
                    <a:pt x="686" y="172"/>
                  </a:lnTo>
                  <a:lnTo>
                    <a:pt x="668" y="172"/>
                  </a:lnTo>
                  <a:lnTo>
                    <a:pt x="648" y="172"/>
                  </a:lnTo>
                  <a:lnTo>
                    <a:pt x="628" y="172"/>
                  </a:lnTo>
                  <a:lnTo>
                    <a:pt x="614" y="172"/>
                  </a:lnTo>
                  <a:lnTo>
                    <a:pt x="604" y="210"/>
                  </a:lnTo>
                  <a:lnTo>
                    <a:pt x="600" y="206"/>
                  </a:lnTo>
                  <a:lnTo>
                    <a:pt x="596" y="206"/>
                  </a:lnTo>
                  <a:lnTo>
                    <a:pt x="596" y="202"/>
                  </a:lnTo>
                  <a:lnTo>
                    <a:pt x="590" y="196"/>
                  </a:lnTo>
                  <a:lnTo>
                    <a:pt x="586" y="192"/>
                  </a:lnTo>
                  <a:lnTo>
                    <a:pt x="586" y="186"/>
                  </a:lnTo>
                  <a:lnTo>
                    <a:pt x="586" y="186"/>
                  </a:lnTo>
                  <a:lnTo>
                    <a:pt x="586" y="186"/>
                  </a:lnTo>
                  <a:lnTo>
                    <a:pt x="590" y="172"/>
                  </a:lnTo>
                  <a:lnTo>
                    <a:pt x="586" y="172"/>
                  </a:lnTo>
                  <a:lnTo>
                    <a:pt x="580" y="172"/>
                  </a:lnTo>
                  <a:lnTo>
                    <a:pt x="576" y="172"/>
                  </a:lnTo>
                  <a:lnTo>
                    <a:pt x="572" y="172"/>
                  </a:lnTo>
                  <a:lnTo>
                    <a:pt x="566" y="172"/>
                  </a:lnTo>
                  <a:lnTo>
                    <a:pt x="562" y="172"/>
                  </a:lnTo>
                  <a:lnTo>
                    <a:pt x="556" y="168"/>
                  </a:lnTo>
                  <a:lnTo>
                    <a:pt x="552" y="168"/>
                  </a:lnTo>
                  <a:lnTo>
                    <a:pt x="532" y="202"/>
                  </a:lnTo>
                  <a:lnTo>
                    <a:pt x="528" y="202"/>
                  </a:lnTo>
                  <a:lnTo>
                    <a:pt x="528" y="196"/>
                  </a:lnTo>
                  <a:lnTo>
                    <a:pt x="528" y="196"/>
                  </a:lnTo>
                  <a:lnTo>
                    <a:pt x="524" y="196"/>
                  </a:lnTo>
                  <a:lnTo>
                    <a:pt x="524" y="192"/>
                  </a:lnTo>
                  <a:lnTo>
                    <a:pt x="524" y="192"/>
                  </a:lnTo>
                  <a:lnTo>
                    <a:pt x="528" y="192"/>
                  </a:lnTo>
                  <a:lnTo>
                    <a:pt x="528" y="186"/>
                  </a:lnTo>
                  <a:lnTo>
                    <a:pt x="528" y="186"/>
                  </a:lnTo>
                  <a:lnTo>
                    <a:pt x="532" y="178"/>
                  </a:lnTo>
                  <a:lnTo>
                    <a:pt x="538" y="172"/>
                  </a:lnTo>
                  <a:lnTo>
                    <a:pt x="538" y="168"/>
                  </a:lnTo>
                  <a:lnTo>
                    <a:pt x="542" y="164"/>
                  </a:lnTo>
                  <a:lnTo>
                    <a:pt x="542" y="158"/>
                  </a:lnTo>
                  <a:lnTo>
                    <a:pt x="542" y="154"/>
                  </a:lnTo>
                  <a:lnTo>
                    <a:pt x="538" y="154"/>
                  </a:lnTo>
                  <a:lnTo>
                    <a:pt x="528" y="158"/>
                  </a:lnTo>
                  <a:lnTo>
                    <a:pt x="524" y="164"/>
                  </a:lnTo>
                  <a:lnTo>
                    <a:pt x="518" y="168"/>
                  </a:lnTo>
                  <a:lnTo>
                    <a:pt x="514" y="168"/>
                  </a:lnTo>
                  <a:lnTo>
                    <a:pt x="510" y="172"/>
                  </a:lnTo>
                  <a:lnTo>
                    <a:pt x="504" y="178"/>
                  </a:lnTo>
                  <a:lnTo>
                    <a:pt x="500" y="178"/>
                  </a:lnTo>
                  <a:lnTo>
                    <a:pt x="494" y="182"/>
                  </a:lnTo>
                  <a:lnTo>
                    <a:pt x="490" y="182"/>
                  </a:lnTo>
                  <a:lnTo>
                    <a:pt x="480" y="172"/>
                  </a:lnTo>
                  <a:lnTo>
                    <a:pt x="510" y="144"/>
                  </a:lnTo>
                  <a:lnTo>
                    <a:pt x="504" y="134"/>
                  </a:lnTo>
                  <a:lnTo>
                    <a:pt x="500" y="140"/>
                  </a:lnTo>
                  <a:lnTo>
                    <a:pt x="490" y="144"/>
                  </a:lnTo>
                  <a:lnTo>
                    <a:pt x="486" y="148"/>
                  </a:lnTo>
                  <a:lnTo>
                    <a:pt x="476" y="148"/>
                  </a:lnTo>
                  <a:lnTo>
                    <a:pt x="466" y="154"/>
                  </a:lnTo>
                  <a:lnTo>
                    <a:pt x="462" y="154"/>
                  </a:lnTo>
                  <a:lnTo>
                    <a:pt x="452" y="154"/>
                  </a:lnTo>
                  <a:lnTo>
                    <a:pt x="442" y="154"/>
                  </a:lnTo>
                  <a:lnTo>
                    <a:pt x="442" y="140"/>
                  </a:lnTo>
                  <a:lnTo>
                    <a:pt x="476" y="124"/>
                  </a:lnTo>
                  <a:lnTo>
                    <a:pt x="432" y="92"/>
                  </a:lnTo>
                  <a:lnTo>
                    <a:pt x="384" y="62"/>
                  </a:lnTo>
                  <a:lnTo>
                    <a:pt x="326" y="38"/>
                  </a:lnTo>
                  <a:lnTo>
                    <a:pt x="274" y="24"/>
                  </a:lnTo>
                  <a:lnTo>
                    <a:pt x="246" y="20"/>
                  </a:lnTo>
                  <a:lnTo>
                    <a:pt x="216" y="20"/>
                  </a:lnTo>
                  <a:lnTo>
                    <a:pt x="188" y="24"/>
                  </a:lnTo>
                  <a:lnTo>
                    <a:pt x="160" y="28"/>
                  </a:lnTo>
                  <a:lnTo>
                    <a:pt x="130" y="38"/>
                  </a:lnTo>
                  <a:lnTo>
                    <a:pt x="106" y="52"/>
                  </a:lnTo>
                  <a:lnTo>
                    <a:pt x="78" y="72"/>
                  </a:lnTo>
                  <a:lnTo>
                    <a:pt x="54" y="92"/>
                  </a:lnTo>
                  <a:lnTo>
                    <a:pt x="40" y="106"/>
                  </a:lnTo>
                  <a:lnTo>
                    <a:pt x="30" y="120"/>
                  </a:lnTo>
                  <a:lnTo>
                    <a:pt x="24" y="134"/>
                  </a:lnTo>
                  <a:lnTo>
                    <a:pt x="24" y="148"/>
                  </a:lnTo>
                  <a:lnTo>
                    <a:pt x="24" y="164"/>
                  </a:lnTo>
                  <a:lnTo>
                    <a:pt x="30" y="178"/>
                  </a:lnTo>
                  <a:lnTo>
                    <a:pt x="40" y="186"/>
                  </a:lnTo>
                  <a:lnTo>
                    <a:pt x="44" y="196"/>
                  </a:lnTo>
                  <a:lnTo>
                    <a:pt x="68" y="210"/>
                  </a:lnTo>
                  <a:lnTo>
                    <a:pt x="92" y="220"/>
                  </a:lnTo>
                  <a:lnTo>
                    <a:pt x="120" y="220"/>
                  </a:lnTo>
                  <a:lnTo>
                    <a:pt x="140" y="210"/>
                  </a:lnTo>
                  <a:lnTo>
                    <a:pt x="150" y="178"/>
                  </a:lnTo>
                  <a:lnTo>
                    <a:pt x="164" y="186"/>
                  </a:lnTo>
                  <a:lnTo>
                    <a:pt x="168" y="202"/>
                  </a:lnTo>
                  <a:lnTo>
                    <a:pt x="164" y="210"/>
                  </a:lnTo>
                  <a:lnTo>
                    <a:pt x="160" y="220"/>
                  </a:lnTo>
                  <a:lnTo>
                    <a:pt x="150" y="230"/>
                  </a:lnTo>
                  <a:lnTo>
                    <a:pt x="136" y="234"/>
                  </a:lnTo>
                  <a:lnTo>
                    <a:pt x="120" y="240"/>
                  </a:lnTo>
                  <a:lnTo>
                    <a:pt x="106" y="240"/>
                  </a:lnTo>
                  <a:lnTo>
                    <a:pt x="78" y="240"/>
                  </a:lnTo>
                  <a:lnTo>
                    <a:pt x="58" y="230"/>
                  </a:lnTo>
                  <a:lnTo>
                    <a:pt x="40" y="226"/>
                  </a:lnTo>
                  <a:lnTo>
                    <a:pt x="24" y="216"/>
                  </a:lnTo>
                  <a:lnTo>
                    <a:pt x="10" y="202"/>
                  </a:lnTo>
                  <a:lnTo>
                    <a:pt x="6" y="186"/>
                  </a:lnTo>
                  <a:lnTo>
                    <a:pt x="0" y="172"/>
                  </a:lnTo>
                  <a:lnTo>
                    <a:pt x="0" y="158"/>
                  </a:lnTo>
                  <a:lnTo>
                    <a:pt x="0" y="140"/>
                  </a:lnTo>
                  <a:lnTo>
                    <a:pt x="6" y="124"/>
                  </a:lnTo>
                  <a:lnTo>
                    <a:pt x="10" y="106"/>
                  </a:lnTo>
                  <a:lnTo>
                    <a:pt x="20" y="92"/>
                  </a:lnTo>
                  <a:lnTo>
                    <a:pt x="34" y="76"/>
                  </a:lnTo>
                  <a:lnTo>
                    <a:pt x="48" y="62"/>
                  </a:lnTo>
                  <a:lnTo>
                    <a:pt x="68" y="48"/>
                  </a:lnTo>
                  <a:lnTo>
                    <a:pt x="88" y="38"/>
                  </a:lnTo>
                  <a:lnTo>
                    <a:pt x="130" y="14"/>
                  </a:lnTo>
                  <a:lnTo>
                    <a:pt x="174" y="4"/>
                  </a:lnTo>
                  <a:lnTo>
                    <a:pt x="212" y="0"/>
                  </a:lnTo>
                  <a:lnTo>
                    <a:pt x="254" y="0"/>
                  </a:lnTo>
                  <a:lnTo>
                    <a:pt x="298" y="4"/>
                  </a:lnTo>
                  <a:lnTo>
                    <a:pt x="336" y="14"/>
                  </a:lnTo>
                  <a:lnTo>
                    <a:pt x="380" y="28"/>
                  </a:lnTo>
                  <a:lnTo>
                    <a:pt x="418" y="44"/>
                  </a:lnTo>
                  <a:lnTo>
                    <a:pt x="500" y="76"/>
                  </a:lnTo>
                  <a:lnTo>
                    <a:pt x="580" y="116"/>
                  </a:lnTo>
                  <a:lnTo>
                    <a:pt x="624" y="130"/>
                  </a:lnTo>
                  <a:lnTo>
                    <a:pt x="668" y="140"/>
                  </a:lnTo>
                  <a:lnTo>
                    <a:pt x="710" y="148"/>
                  </a:lnTo>
                  <a:lnTo>
                    <a:pt x="754" y="154"/>
                  </a:lnTo>
                  <a:lnTo>
                    <a:pt x="754" y="1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" name="Freeform 169"/>
            <p:cNvSpPr>
              <a:spLocks/>
            </p:cNvSpPr>
            <p:nvPr/>
          </p:nvSpPr>
          <p:spPr bwMode="auto">
            <a:xfrm>
              <a:off x="3712" y="3513"/>
              <a:ext cx="104" cy="82"/>
            </a:xfrm>
            <a:custGeom>
              <a:avLst/>
              <a:gdLst>
                <a:gd name="T0" fmla="*/ 86 w 104"/>
                <a:gd name="T1" fmla="*/ 0 h 82"/>
                <a:gd name="T2" fmla="*/ 96 w 104"/>
                <a:gd name="T3" fmla="*/ 10 h 82"/>
                <a:gd name="T4" fmla="*/ 100 w 104"/>
                <a:gd name="T5" fmla="*/ 20 h 82"/>
                <a:gd name="T6" fmla="*/ 104 w 104"/>
                <a:gd name="T7" fmla="*/ 30 h 82"/>
                <a:gd name="T8" fmla="*/ 100 w 104"/>
                <a:gd name="T9" fmla="*/ 38 h 82"/>
                <a:gd name="T10" fmla="*/ 96 w 104"/>
                <a:gd name="T11" fmla="*/ 54 h 82"/>
                <a:gd name="T12" fmla="*/ 80 w 104"/>
                <a:gd name="T13" fmla="*/ 72 h 82"/>
                <a:gd name="T14" fmla="*/ 56 w 104"/>
                <a:gd name="T15" fmla="*/ 82 h 82"/>
                <a:gd name="T16" fmla="*/ 38 w 104"/>
                <a:gd name="T17" fmla="*/ 82 h 82"/>
                <a:gd name="T18" fmla="*/ 28 w 104"/>
                <a:gd name="T19" fmla="*/ 82 h 82"/>
                <a:gd name="T20" fmla="*/ 18 w 104"/>
                <a:gd name="T21" fmla="*/ 78 h 82"/>
                <a:gd name="T22" fmla="*/ 8 w 104"/>
                <a:gd name="T23" fmla="*/ 72 h 82"/>
                <a:gd name="T24" fmla="*/ 0 w 104"/>
                <a:gd name="T25" fmla="*/ 62 h 82"/>
                <a:gd name="T26" fmla="*/ 18 w 104"/>
                <a:gd name="T27" fmla="*/ 58 h 82"/>
                <a:gd name="T28" fmla="*/ 38 w 104"/>
                <a:gd name="T29" fmla="*/ 58 h 82"/>
                <a:gd name="T30" fmla="*/ 52 w 104"/>
                <a:gd name="T31" fmla="*/ 54 h 82"/>
                <a:gd name="T32" fmla="*/ 62 w 104"/>
                <a:gd name="T33" fmla="*/ 48 h 82"/>
                <a:gd name="T34" fmla="*/ 72 w 104"/>
                <a:gd name="T35" fmla="*/ 44 h 82"/>
                <a:gd name="T36" fmla="*/ 80 w 104"/>
                <a:gd name="T37" fmla="*/ 30 h 82"/>
                <a:gd name="T38" fmla="*/ 86 w 104"/>
                <a:gd name="T39" fmla="*/ 14 h 82"/>
                <a:gd name="T40" fmla="*/ 86 w 104"/>
                <a:gd name="T41" fmla="*/ 0 h 82"/>
                <a:gd name="T42" fmla="*/ 86 w 104"/>
                <a:gd name="T43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4" h="82">
                  <a:moveTo>
                    <a:pt x="86" y="0"/>
                  </a:moveTo>
                  <a:lnTo>
                    <a:pt x="96" y="10"/>
                  </a:lnTo>
                  <a:lnTo>
                    <a:pt x="100" y="20"/>
                  </a:lnTo>
                  <a:lnTo>
                    <a:pt x="104" y="30"/>
                  </a:lnTo>
                  <a:lnTo>
                    <a:pt x="100" y="38"/>
                  </a:lnTo>
                  <a:lnTo>
                    <a:pt x="96" y="54"/>
                  </a:lnTo>
                  <a:lnTo>
                    <a:pt x="80" y="72"/>
                  </a:lnTo>
                  <a:lnTo>
                    <a:pt x="56" y="82"/>
                  </a:lnTo>
                  <a:lnTo>
                    <a:pt x="38" y="82"/>
                  </a:lnTo>
                  <a:lnTo>
                    <a:pt x="28" y="82"/>
                  </a:lnTo>
                  <a:lnTo>
                    <a:pt x="18" y="78"/>
                  </a:lnTo>
                  <a:lnTo>
                    <a:pt x="8" y="72"/>
                  </a:lnTo>
                  <a:lnTo>
                    <a:pt x="0" y="62"/>
                  </a:lnTo>
                  <a:lnTo>
                    <a:pt x="18" y="58"/>
                  </a:lnTo>
                  <a:lnTo>
                    <a:pt x="38" y="58"/>
                  </a:lnTo>
                  <a:lnTo>
                    <a:pt x="52" y="54"/>
                  </a:lnTo>
                  <a:lnTo>
                    <a:pt x="62" y="48"/>
                  </a:lnTo>
                  <a:lnTo>
                    <a:pt x="72" y="44"/>
                  </a:lnTo>
                  <a:lnTo>
                    <a:pt x="80" y="30"/>
                  </a:lnTo>
                  <a:lnTo>
                    <a:pt x="86" y="14"/>
                  </a:lnTo>
                  <a:lnTo>
                    <a:pt x="86" y="0"/>
                  </a:lnTo>
                  <a:lnTo>
                    <a:pt x="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" name="Freeform 170"/>
            <p:cNvSpPr>
              <a:spLocks/>
            </p:cNvSpPr>
            <p:nvPr/>
          </p:nvSpPr>
          <p:spPr bwMode="auto">
            <a:xfrm>
              <a:off x="3582" y="3513"/>
              <a:ext cx="298" cy="370"/>
            </a:xfrm>
            <a:custGeom>
              <a:avLst/>
              <a:gdLst>
                <a:gd name="T0" fmla="*/ 298 w 298"/>
                <a:gd name="T1" fmla="*/ 20 h 370"/>
                <a:gd name="T2" fmla="*/ 288 w 298"/>
                <a:gd name="T3" fmla="*/ 48 h 370"/>
                <a:gd name="T4" fmla="*/ 274 w 298"/>
                <a:gd name="T5" fmla="*/ 82 h 370"/>
                <a:gd name="T6" fmla="*/ 268 w 298"/>
                <a:gd name="T7" fmla="*/ 120 h 370"/>
                <a:gd name="T8" fmla="*/ 274 w 298"/>
                <a:gd name="T9" fmla="*/ 144 h 370"/>
                <a:gd name="T10" fmla="*/ 282 w 298"/>
                <a:gd name="T11" fmla="*/ 182 h 370"/>
                <a:gd name="T12" fmla="*/ 254 w 298"/>
                <a:gd name="T13" fmla="*/ 202 h 370"/>
                <a:gd name="T14" fmla="*/ 274 w 298"/>
                <a:gd name="T15" fmla="*/ 226 h 370"/>
                <a:gd name="T16" fmla="*/ 292 w 298"/>
                <a:gd name="T17" fmla="*/ 260 h 370"/>
                <a:gd name="T18" fmla="*/ 298 w 298"/>
                <a:gd name="T19" fmla="*/ 284 h 370"/>
                <a:gd name="T20" fmla="*/ 288 w 298"/>
                <a:gd name="T21" fmla="*/ 284 h 370"/>
                <a:gd name="T22" fmla="*/ 278 w 298"/>
                <a:gd name="T23" fmla="*/ 268 h 370"/>
                <a:gd name="T24" fmla="*/ 264 w 298"/>
                <a:gd name="T25" fmla="*/ 254 h 370"/>
                <a:gd name="T26" fmla="*/ 250 w 298"/>
                <a:gd name="T27" fmla="*/ 240 h 370"/>
                <a:gd name="T28" fmla="*/ 244 w 298"/>
                <a:gd name="T29" fmla="*/ 244 h 370"/>
                <a:gd name="T30" fmla="*/ 258 w 298"/>
                <a:gd name="T31" fmla="*/ 264 h 370"/>
                <a:gd name="T32" fmla="*/ 274 w 298"/>
                <a:gd name="T33" fmla="*/ 288 h 370"/>
                <a:gd name="T34" fmla="*/ 282 w 298"/>
                <a:gd name="T35" fmla="*/ 308 h 370"/>
                <a:gd name="T36" fmla="*/ 268 w 298"/>
                <a:gd name="T37" fmla="*/ 332 h 370"/>
                <a:gd name="T38" fmla="*/ 254 w 298"/>
                <a:gd name="T39" fmla="*/ 340 h 370"/>
                <a:gd name="T40" fmla="*/ 254 w 298"/>
                <a:gd name="T41" fmla="*/ 350 h 370"/>
                <a:gd name="T42" fmla="*/ 250 w 298"/>
                <a:gd name="T43" fmla="*/ 360 h 370"/>
                <a:gd name="T44" fmla="*/ 226 w 298"/>
                <a:gd name="T45" fmla="*/ 346 h 370"/>
                <a:gd name="T46" fmla="*/ 230 w 298"/>
                <a:gd name="T47" fmla="*/ 370 h 370"/>
                <a:gd name="T48" fmla="*/ 220 w 298"/>
                <a:gd name="T49" fmla="*/ 370 h 370"/>
                <a:gd name="T50" fmla="*/ 178 w 298"/>
                <a:gd name="T51" fmla="*/ 346 h 370"/>
                <a:gd name="T52" fmla="*/ 124 w 298"/>
                <a:gd name="T53" fmla="*/ 316 h 370"/>
                <a:gd name="T54" fmla="*/ 100 w 298"/>
                <a:gd name="T55" fmla="*/ 322 h 370"/>
                <a:gd name="T56" fmla="*/ 86 w 298"/>
                <a:gd name="T57" fmla="*/ 340 h 370"/>
                <a:gd name="T58" fmla="*/ 76 w 298"/>
                <a:gd name="T59" fmla="*/ 340 h 370"/>
                <a:gd name="T60" fmla="*/ 62 w 298"/>
                <a:gd name="T61" fmla="*/ 340 h 370"/>
                <a:gd name="T62" fmla="*/ 48 w 298"/>
                <a:gd name="T63" fmla="*/ 340 h 370"/>
                <a:gd name="T64" fmla="*/ 38 w 298"/>
                <a:gd name="T65" fmla="*/ 346 h 370"/>
                <a:gd name="T66" fmla="*/ 66 w 298"/>
                <a:gd name="T67" fmla="*/ 308 h 370"/>
                <a:gd name="T68" fmla="*/ 52 w 298"/>
                <a:gd name="T69" fmla="*/ 298 h 370"/>
                <a:gd name="T70" fmla="*/ 28 w 298"/>
                <a:gd name="T71" fmla="*/ 302 h 370"/>
                <a:gd name="T72" fmla="*/ 4 w 298"/>
                <a:gd name="T73" fmla="*/ 308 h 370"/>
                <a:gd name="T74" fmla="*/ 14 w 298"/>
                <a:gd name="T75" fmla="*/ 292 h 370"/>
                <a:gd name="T76" fmla="*/ 28 w 298"/>
                <a:gd name="T77" fmla="*/ 274 h 370"/>
                <a:gd name="T78" fmla="*/ 34 w 298"/>
                <a:gd name="T79" fmla="*/ 254 h 370"/>
                <a:gd name="T80" fmla="*/ 28 w 298"/>
                <a:gd name="T81" fmla="*/ 236 h 370"/>
                <a:gd name="T82" fmla="*/ 18 w 298"/>
                <a:gd name="T83" fmla="*/ 192 h 370"/>
                <a:gd name="T84" fmla="*/ 28 w 298"/>
                <a:gd name="T85" fmla="*/ 158 h 370"/>
                <a:gd name="T86" fmla="*/ 62 w 298"/>
                <a:gd name="T87" fmla="*/ 154 h 370"/>
                <a:gd name="T88" fmla="*/ 96 w 298"/>
                <a:gd name="T89" fmla="*/ 192 h 370"/>
                <a:gd name="T90" fmla="*/ 138 w 298"/>
                <a:gd name="T91" fmla="*/ 226 h 370"/>
                <a:gd name="T92" fmla="*/ 134 w 298"/>
                <a:gd name="T93" fmla="*/ 206 h 370"/>
                <a:gd name="T94" fmla="*/ 130 w 298"/>
                <a:gd name="T95" fmla="*/ 182 h 370"/>
                <a:gd name="T96" fmla="*/ 120 w 298"/>
                <a:gd name="T97" fmla="*/ 164 h 370"/>
                <a:gd name="T98" fmla="*/ 114 w 298"/>
                <a:gd name="T99" fmla="*/ 144 h 370"/>
                <a:gd name="T100" fmla="*/ 178 w 298"/>
                <a:gd name="T101" fmla="*/ 120 h 370"/>
                <a:gd name="T102" fmla="*/ 230 w 298"/>
                <a:gd name="T103" fmla="*/ 106 h 370"/>
                <a:gd name="T104" fmla="*/ 264 w 298"/>
                <a:gd name="T105" fmla="*/ 72 h 370"/>
                <a:gd name="T106" fmla="*/ 278 w 298"/>
                <a:gd name="T107" fmla="*/ 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98" h="370">
                  <a:moveTo>
                    <a:pt x="278" y="0"/>
                  </a:moveTo>
                  <a:lnTo>
                    <a:pt x="298" y="20"/>
                  </a:lnTo>
                  <a:lnTo>
                    <a:pt x="292" y="34"/>
                  </a:lnTo>
                  <a:lnTo>
                    <a:pt x="288" y="48"/>
                  </a:lnTo>
                  <a:lnTo>
                    <a:pt x="282" y="62"/>
                  </a:lnTo>
                  <a:lnTo>
                    <a:pt x="274" y="82"/>
                  </a:lnTo>
                  <a:lnTo>
                    <a:pt x="268" y="102"/>
                  </a:lnTo>
                  <a:lnTo>
                    <a:pt x="268" y="120"/>
                  </a:lnTo>
                  <a:lnTo>
                    <a:pt x="268" y="134"/>
                  </a:lnTo>
                  <a:lnTo>
                    <a:pt x="274" y="144"/>
                  </a:lnTo>
                  <a:lnTo>
                    <a:pt x="258" y="154"/>
                  </a:lnTo>
                  <a:lnTo>
                    <a:pt x="282" y="182"/>
                  </a:lnTo>
                  <a:lnTo>
                    <a:pt x="250" y="196"/>
                  </a:lnTo>
                  <a:lnTo>
                    <a:pt x="254" y="202"/>
                  </a:lnTo>
                  <a:lnTo>
                    <a:pt x="264" y="216"/>
                  </a:lnTo>
                  <a:lnTo>
                    <a:pt x="274" y="226"/>
                  </a:lnTo>
                  <a:lnTo>
                    <a:pt x="282" y="244"/>
                  </a:lnTo>
                  <a:lnTo>
                    <a:pt x="292" y="260"/>
                  </a:lnTo>
                  <a:lnTo>
                    <a:pt x="298" y="274"/>
                  </a:lnTo>
                  <a:lnTo>
                    <a:pt x="298" y="284"/>
                  </a:lnTo>
                  <a:lnTo>
                    <a:pt x="292" y="288"/>
                  </a:lnTo>
                  <a:lnTo>
                    <a:pt x="288" y="284"/>
                  </a:lnTo>
                  <a:lnTo>
                    <a:pt x="282" y="274"/>
                  </a:lnTo>
                  <a:lnTo>
                    <a:pt x="278" y="268"/>
                  </a:lnTo>
                  <a:lnTo>
                    <a:pt x="268" y="260"/>
                  </a:lnTo>
                  <a:lnTo>
                    <a:pt x="264" y="254"/>
                  </a:lnTo>
                  <a:lnTo>
                    <a:pt x="258" y="244"/>
                  </a:lnTo>
                  <a:lnTo>
                    <a:pt x="250" y="240"/>
                  </a:lnTo>
                  <a:lnTo>
                    <a:pt x="244" y="236"/>
                  </a:lnTo>
                  <a:lnTo>
                    <a:pt x="244" y="244"/>
                  </a:lnTo>
                  <a:lnTo>
                    <a:pt x="254" y="254"/>
                  </a:lnTo>
                  <a:lnTo>
                    <a:pt x="258" y="264"/>
                  </a:lnTo>
                  <a:lnTo>
                    <a:pt x="268" y="278"/>
                  </a:lnTo>
                  <a:lnTo>
                    <a:pt x="274" y="288"/>
                  </a:lnTo>
                  <a:lnTo>
                    <a:pt x="278" y="298"/>
                  </a:lnTo>
                  <a:lnTo>
                    <a:pt x="282" y="308"/>
                  </a:lnTo>
                  <a:lnTo>
                    <a:pt x="282" y="322"/>
                  </a:lnTo>
                  <a:lnTo>
                    <a:pt x="268" y="332"/>
                  </a:lnTo>
                  <a:lnTo>
                    <a:pt x="258" y="336"/>
                  </a:lnTo>
                  <a:lnTo>
                    <a:pt x="254" y="340"/>
                  </a:lnTo>
                  <a:lnTo>
                    <a:pt x="254" y="346"/>
                  </a:lnTo>
                  <a:lnTo>
                    <a:pt x="254" y="350"/>
                  </a:lnTo>
                  <a:lnTo>
                    <a:pt x="254" y="354"/>
                  </a:lnTo>
                  <a:lnTo>
                    <a:pt x="250" y="360"/>
                  </a:lnTo>
                  <a:lnTo>
                    <a:pt x="244" y="364"/>
                  </a:lnTo>
                  <a:lnTo>
                    <a:pt x="226" y="346"/>
                  </a:lnTo>
                  <a:lnTo>
                    <a:pt x="230" y="360"/>
                  </a:lnTo>
                  <a:lnTo>
                    <a:pt x="230" y="370"/>
                  </a:lnTo>
                  <a:lnTo>
                    <a:pt x="226" y="370"/>
                  </a:lnTo>
                  <a:lnTo>
                    <a:pt x="220" y="370"/>
                  </a:lnTo>
                  <a:lnTo>
                    <a:pt x="202" y="360"/>
                  </a:lnTo>
                  <a:lnTo>
                    <a:pt x="178" y="346"/>
                  </a:lnTo>
                  <a:lnTo>
                    <a:pt x="148" y="326"/>
                  </a:lnTo>
                  <a:lnTo>
                    <a:pt x="124" y="316"/>
                  </a:lnTo>
                  <a:lnTo>
                    <a:pt x="110" y="316"/>
                  </a:lnTo>
                  <a:lnTo>
                    <a:pt x="100" y="322"/>
                  </a:lnTo>
                  <a:lnTo>
                    <a:pt x="90" y="326"/>
                  </a:lnTo>
                  <a:lnTo>
                    <a:pt x="86" y="340"/>
                  </a:lnTo>
                  <a:lnTo>
                    <a:pt x="82" y="340"/>
                  </a:lnTo>
                  <a:lnTo>
                    <a:pt x="76" y="340"/>
                  </a:lnTo>
                  <a:lnTo>
                    <a:pt x="66" y="340"/>
                  </a:lnTo>
                  <a:lnTo>
                    <a:pt x="62" y="340"/>
                  </a:lnTo>
                  <a:lnTo>
                    <a:pt x="58" y="340"/>
                  </a:lnTo>
                  <a:lnTo>
                    <a:pt x="48" y="340"/>
                  </a:lnTo>
                  <a:lnTo>
                    <a:pt x="42" y="340"/>
                  </a:lnTo>
                  <a:lnTo>
                    <a:pt x="38" y="346"/>
                  </a:lnTo>
                  <a:lnTo>
                    <a:pt x="66" y="326"/>
                  </a:lnTo>
                  <a:lnTo>
                    <a:pt x="66" y="308"/>
                  </a:lnTo>
                  <a:lnTo>
                    <a:pt x="62" y="298"/>
                  </a:lnTo>
                  <a:lnTo>
                    <a:pt x="52" y="298"/>
                  </a:lnTo>
                  <a:lnTo>
                    <a:pt x="42" y="302"/>
                  </a:lnTo>
                  <a:lnTo>
                    <a:pt x="28" y="302"/>
                  </a:lnTo>
                  <a:lnTo>
                    <a:pt x="14" y="308"/>
                  </a:lnTo>
                  <a:lnTo>
                    <a:pt x="4" y="308"/>
                  </a:lnTo>
                  <a:lnTo>
                    <a:pt x="0" y="298"/>
                  </a:lnTo>
                  <a:lnTo>
                    <a:pt x="14" y="292"/>
                  </a:lnTo>
                  <a:lnTo>
                    <a:pt x="24" y="284"/>
                  </a:lnTo>
                  <a:lnTo>
                    <a:pt x="28" y="274"/>
                  </a:lnTo>
                  <a:lnTo>
                    <a:pt x="34" y="268"/>
                  </a:lnTo>
                  <a:lnTo>
                    <a:pt x="34" y="254"/>
                  </a:lnTo>
                  <a:lnTo>
                    <a:pt x="34" y="244"/>
                  </a:lnTo>
                  <a:lnTo>
                    <a:pt x="28" y="236"/>
                  </a:lnTo>
                  <a:lnTo>
                    <a:pt x="24" y="220"/>
                  </a:lnTo>
                  <a:lnTo>
                    <a:pt x="18" y="192"/>
                  </a:lnTo>
                  <a:lnTo>
                    <a:pt x="18" y="172"/>
                  </a:lnTo>
                  <a:lnTo>
                    <a:pt x="28" y="158"/>
                  </a:lnTo>
                  <a:lnTo>
                    <a:pt x="42" y="154"/>
                  </a:lnTo>
                  <a:lnTo>
                    <a:pt x="62" y="154"/>
                  </a:lnTo>
                  <a:lnTo>
                    <a:pt x="82" y="168"/>
                  </a:lnTo>
                  <a:lnTo>
                    <a:pt x="96" y="192"/>
                  </a:lnTo>
                  <a:lnTo>
                    <a:pt x="110" y="226"/>
                  </a:lnTo>
                  <a:lnTo>
                    <a:pt x="138" y="226"/>
                  </a:lnTo>
                  <a:lnTo>
                    <a:pt x="138" y="216"/>
                  </a:lnTo>
                  <a:lnTo>
                    <a:pt x="134" y="206"/>
                  </a:lnTo>
                  <a:lnTo>
                    <a:pt x="134" y="192"/>
                  </a:lnTo>
                  <a:lnTo>
                    <a:pt x="130" y="182"/>
                  </a:lnTo>
                  <a:lnTo>
                    <a:pt x="124" y="172"/>
                  </a:lnTo>
                  <a:lnTo>
                    <a:pt x="120" y="164"/>
                  </a:lnTo>
                  <a:lnTo>
                    <a:pt x="114" y="154"/>
                  </a:lnTo>
                  <a:lnTo>
                    <a:pt x="114" y="144"/>
                  </a:lnTo>
                  <a:lnTo>
                    <a:pt x="148" y="130"/>
                  </a:lnTo>
                  <a:lnTo>
                    <a:pt x="178" y="120"/>
                  </a:lnTo>
                  <a:lnTo>
                    <a:pt x="206" y="116"/>
                  </a:lnTo>
                  <a:lnTo>
                    <a:pt x="230" y="106"/>
                  </a:lnTo>
                  <a:lnTo>
                    <a:pt x="250" y="92"/>
                  </a:lnTo>
                  <a:lnTo>
                    <a:pt x="264" y="72"/>
                  </a:lnTo>
                  <a:lnTo>
                    <a:pt x="274" y="44"/>
                  </a:lnTo>
                  <a:lnTo>
                    <a:pt x="278" y="0"/>
                  </a:lnTo>
                  <a:lnTo>
                    <a:pt x="27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" name="Freeform 171"/>
            <p:cNvSpPr>
              <a:spLocks/>
            </p:cNvSpPr>
            <p:nvPr/>
          </p:nvSpPr>
          <p:spPr bwMode="auto">
            <a:xfrm>
              <a:off x="946" y="3595"/>
              <a:ext cx="230" cy="210"/>
            </a:xfrm>
            <a:custGeom>
              <a:avLst/>
              <a:gdLst>
                <a:gd name="T0" fmla="*/ 230 w 230"/>
                <a:gd name="T1" fmla="*/ 0 h 210"/>
                <a:gd name="T2" fmla="*/ 220 w 230"/>
                <a:gd name="T3" fmla="*/ 24 h 210"/>
                <a:gd name="T4" fmla="*/ 200 w 230"/>
                <a:gd name="T5" fmla="*/ 38 h 210"/>
                <a:gd name="T6" fmla="*/ 182 w 230"/>
                <a:gd name="T7" fmla="*/ 44 h 210"/>
                <a:gd name="T8" fmla="*/ 158 w 230"/>
                <a:gd name="T9" fmla="*/ 38 h 210"/>
                <a:gd name="T10" fmla="*/ 144 w 230"/>
                <a:gd name="T11" fmla="*/ 58 h 210"/>
                <a:gd name="T12" fmla="*/ 134 w 230"/>
                <a:gd name="T13" fmla="*/ 52 h 210"/>
                <a:gd name="T14" fmla="*/ 134 w 230"/>
                <a:gd name="T15" fmla="*/ 44 h 210"/>
                <a:gd name="T16" fmla="*/ 128 w 230"/>
                <a:gd name="T17" fmla="*/ 44 h 210"/>
                <a:gd name="T18" fmla="*/ 90 w 230"/>
                <a:gd name="T19" fmla="*/ 62 h 210"/>
                <a:gd name="T20" fmla="*/ 96 w 230"/>
                <a:gd name="T21" fmla="*/ 38 h 210"/>
                <a:gd name="T22" fmla="*/ 86 w 230"/>
                <a:gd name="T23" fmla="*/ 34 h 210"/>
                <a:gd name="T24" fmla="*/ 72 w 230"/>
                <a:gd name="T25" fmla="*/ 34 h 210"/>
                <a:gd name="T26" fmla="*/ 56 w 230"/>
                <a:gd name="T27" fmla="*/ 48 h 210"/>
                <a:gd name="T28" fmla="*/ 42 w 230"/>
                <a:gd name="T29" fmla="*/ 86 h 210"/>
                <a:gd name="T30" fmla="*/ 52 w 230"/>
                <a:gd name="T31" fmla="*/ 114 h 210"/>
                <a:gd name="T32" fmla="*/ 52 w 230"/>
                <a:gd name="T33" fmla="*/ 148 h 210"/>
                <a:gd name="T34" fmla="*/ 18 w 230"/>
                <a:gd name="T35" fmla="*/ 172 h 210"/>
                <a:gd name="T36" fmla="*/ 24 w 230"/>
                <a:gd name="T37" fmla="*/ 186 h 210"/>
                <a:gd name="T38" fmla="*/ 28 w 230"/>
                <a:gd name="T39" fmla="*/ 196 h 210"/>
                <a:gd name="T40" fmla="*/ 24 w 230"/>
                <a:gd name="T41" fmla="*/ 202 h 210"/>
                <a:gd name="T42" fmla="*/ 8 w 230"/>
                <a:gd name="T43" fmla="*/ 210 h 210"/>
                <a:gd name="T44" fmla="*/ 0 w 230"/>
                <a:gd name="T45" fmla="*/ 186 h 210"/>
                <a:gd name="T46" fmla="*/ 0 w 230"/>
                <a:gd name="T47" fmla="*/ 168 h 210"/>
                <a:gd name="T48" fmla="*/ 14 w 230"/>
                <a:gd name="T49" fmla="*/ 154 h 210"/>
                <a:gd name="T50" fmla="*/ 32 w 230"/>
                <a:gd name="T51" fmla="*/ 144 h 210"/>
                <a:gd name="T52" fmla="*/ 24 w 230"/>
                <a:gd name="T53" fmla="*/ 96 h 210"/>
                <a:gd name="T54" fmla="*/ 32 w 230"/>
                <a:gd name="T55" fmla="*/ 58 h 210"/>
                <a:gd name="T56" fmla="*/ 48 w 230"/>
                <a:gd name="T57" fmla="*/ 34 h 210"/>
                <a:gd name="T58" fmla="*/ 76 w 230"/>
                <a:gd name="T59" fmla="*/ 14 h 210"/>
                <a:gd name="T60" fmla="*/ 148 w 230"/>
                <a:gd name="T61" fmla="*/ 0 h 210"/>
                <a:gd name="T62" fmla="*/ 230 w 230"/>
                <a:gd name="T63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30" h="210">
                  <a:moveTo>
                    <a:pt x="230" y="0"/>
                  </a:moveTo>
                  <a:lnTo>
                    <a:pt x="230" y="0"/>
                  </a:lnTo>
                  <a:lnTo>
                    <a:pt x="224" y="10"/>
                  </a:lnTo>
                  <a:lnTo>
                    <a:pt x="220" y="24"/>
                  </a:lnTo>
                  <a:lnTo>
                    <a:pt x="210" y="28"/>
                  </a:lnTo>
                  <a:lnTo>
                    <a:pt x="200" y="38"/>
                  </a:lnTo>
                  <a:lnTo>
                    <a:pt x="192" y="38"/>
                  </a:lnTo>
                  <a:lnTo>
                    <a:pt x="182" y="44"/>
                  </a:lnTo>
                  <a:lnTo>
                    <a:pt x="172" y="44"/>
                  </a:lnTo>
                  <a:lnTo>
                    <a:pt x="158" y="38"/>
                  </a:lnTo>
                  <a:lnTo>
                    <a:pt x="152" y="58"/>
                  </a:lnTo>
                  <a:lnTo>
                    <a:pt x="144" y="58"/>
                  </a:lnTo>
                  <a:lnTo>
                    <a:pt x="134" y="52"/>
                  </a:lnTo>
                  <a:lnTo>
                    <a:pt x="134" y="52"/>
                  </a:lnTo>
                  <a:lnTo>
                    <a:pt x="134" y="48"/>
                  </a:lnTo>
                  <a:lnTo>
                    <a:pt x="134" y="44"/>
                  </a:lnTo>
                  <a:lnTo>
                    <a:pt x="134" y="44"/>
                  </a:lnTo>
                  <a:lnTo>
                    <a:pt x="128" y="44"/>
                  </a:lnTo>
                  <a:lnTo>
                    <a:pt x="124" y="44"/>
                  </a:lnTo>
                  <a:lnTo>
                    <a:pt x="90" y="62"/>
                  </a:lnTo>
                  <a:lnTo>
                    <a:pt x="96" y="48"/>
                  </a:lnTo>
                  <a:lnTo>
                    <a:pt x="96" y="38"/>
                  </a:lnTo>
                  <a:lnTo>
                    <a:pt x="90" y="34"/>
                  </a:lnTo>
                  <a:lnTo>
                    <a:pt x="86" y="34"/>
                  </a:lnTo>
                  <a:lnTo>
                    <a:pt x="80" y="34"/>
                  </a:lnTo>
                  <a:lnTo>
                    <a:pt x="72" y="34"/>
                  </a:lnTo>
                  <a:lnTo>
                    <a:pt x="66" y="44"/>
                  </a:lnTo>
                  <a:lnTo>
                    <a:pt x="56" y="48"/>
                  </a:lnTo>
                  <a:lnTo>
                    <a:pt x="48" y="66"/>
                  </a:lnTo>
                  <a:lnTo>
                    <a:pt x="42" y="86"/>
                  </a:lnTo>
                  <a:lnTo>
                    <a:pt x="48" y="100"/>
                  </a:lnTo>
                  <a:lnTo>
                    <a:pt x="52" y="114"/>
                  </a:lnTo>
                  <a:lnTo>
                    <a:pt x="52" y="134"/>
                  </a:lnTo>
                  <a:lnTo>
                    <a:pt x="52" y="148"/>
                  </a:lnTo>
                  <a:lnTo>
                    <a:pt x="42" y="158"/>
                  </a:lnTo>
                  <a:lnTo>
                    <a:pt x="18" y="172"/>
                  </a:lnTo>
                  <a:lnTo>
                    <a:pt x="24" y="182"/>
                  </a:lnTo>
                  <a:lnTo>
                    <a:pt x="24" y="186"/>
                  </a:lnTo>
                  <a:lnTo>
                    <a:pt x="28" y="192"/>
                  </a:lnTo>
                  <a:lnTo>
                    <a:pt x="28" y="196"/>
                  </a:lnTo>
                  <a:lnTo>
                    <a:pt x="28" y="202"/>
                  </a:lnTo>
                  <a:lnTo>
                    <a:pt x="24" y="202"/>
                  </a:lnTo>
                  <a:lnTo>
                    <a:pt x="18" y="206"/>
                  </a:lnTo>
                  <a:lnTo>
                    <a:pt x="8" y="210"/>
                  </a:lnTo>
                  <a:lnTo>
                    <a:pt x="4" y="202"/>
                  </a:lnTo>
                  <a:lnTo>
                    <a:pt x="0" y="186"/>
                  </a:lnTo>
                  <a:lnTo>
                    <a:pt x="0" y="178"/>
                  </a:lnTo>
                  <a:lnTo>
                    <a:pt x="0" y="168"/>
                  </a:lnTo>
                  <a:lnTo>
                    <a:pt x="4" y="162"/>
                  </a:lnTo>
                  <a:lnTo>
                    <a:pt x="14" y="154"/>
                  </a:lnTo>
                  <a:lnTo>
                    <a:pt x="24" y="148"/>
                  </a:lnTo>
                  <a:lnTo>
                    <a:pt x="32" y="144"/>
                  </a:lnTo>
                  <a:lnTo>
                    <a:pt x="28" y="114"/>
                  </a:lnTo>
                  <a:lnTo>
                    <a:pt x="24" y="96"/>
                  </a:lnTo>
                  <a:lnTo>
                    <a:pt x="28" y="76"/>
                  </a:lnTo>
                  <a:lnTo>
                    <a:pt x="32" y="58"/>
                  </a:lnTo>
                  <a:lnTo>
                    <a:pt x="38" y="44"/>
                  </a:lnTo>
                  <a:lnTo>
                    <a:pt x="48" y="34"/>
                  </a:lnTo>
                  <a:lnTo>
                    <a:pt x="62" y="24"/>
                  </a:lnTo>
                  <a:lnTo>
                    <a:pt x="76" y="14"/>
                  </a:lnTo>
                  <a:lnTo>
                    <a:pt x="110" y="4"/>
                  </a:lnTo>
                  <a:lnTo>
                    <a:pt x="148" y="0"/>
                  </a:lnTo>
                  <a:lnTo>
                    <a:pt x="186" y="0"/>
                  </a:lnTo>
                  <a:lnTo>
                    <a:pt x="230" y="0"/>
                  </a:lnTo>
                  <a:lnTo>
                    <a:pt x="2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" name="Freeform 172"/>
            <p:cNvSpPr>
              <a:spLocks/>
            </p:cNvSpPr>
            <p:nvPr/>
          </p:nvSpPr>
          <p:spPr bwMode="auto">
            <a:xfrm>
              <a:off x="2902" y="3595"/>
              <a:ext cx="32" cy="82"/>
            </a:xfrm>
            <a:custGeom>
              <a:avLst/>
              <a:gdLst>
                <a:gd name="T0" fmla="*/ 8 w 32"/>
                <a:gd name="T1" fmla="*/ 0 h 82"/>
                <a:gd name="T2" fmla="*/ 14 w 32"/>
                <a:gd name="T3" fmla="*/ 10 h 82"/>
                <a:gd name="T4" fmla="*/ 14 w 32"/>
                <a:gd name="T5" fmla="*/ 20 h 82"/>
                <a:gd name="T6" fmla="*/ 18 w 32"/>
                <a:gd name="T7" fmla="*/ 24 h 82"/>
                <a:gd name="T8" fmla="*/ 18 w 32"/>
                <a:gd name="T9" fmla="*/ 34 h 82"/>
                <a:gd name="T10" fmla="*/ 24 w 32"/>
                <a:gd name="T11" fmla="*/ 38 h 82"/>
                <a:gd name="T12" fmla="*/ 28 w 32"/>
                <a:gd name="T13" fmla="*/ 48 h 82"/>
                <a:gd name="T14" fmla="*/ 28 w 32"/>
                <a:gd name="T15" fmla="*/ 52 h 82"/>
                <a:gd name="T16" fmla="*/ 32 w 32"/>
                <a:gd name="T17" fmla="*/ 62 h 82"/>
                <a:gd name="T18" fmla="*/ 28 w 32"/>
                <a:gd name="T19" fmla="*/ 82 h 82"/>
                <a:gd name="T20" fmla="*/ 18 w 32"/>
                <a:gd name="T21" fmla="*/ 72 h 82"/>
                <a:gd name="T22" fmla="*/ 8 w 32"/>
                <a:gd name="T23" fmla="*/ 62 h 82"/>
                <a:gd name="T24" fmla="*/ 4 w 32"/>
                <a:gd name="T25" fmla="*/ 52 h 82"/>
                <a:gd name="T26" fmla="*/ 0 w 32"/>
                <a:gd name="T27" fmla="*/ 44 h 82"/>
                <a:gd name="T28" fmla="*/ 0 w 32"/>
                <a:gd name="T29" fmla="*/ 34 h 82"/>
                <a:gd name="T30" fmla="*/ 0 w 32"/>
                <a:gd name="T31" fmla="*/ 24 h 82"/>
                <a:gd name="T32" fmla="*/ 4 w 32"/>
                <a:gd name="T33" fmla="*/ 10 h 82"/>
                <a:gd name="T34" fmla="*/ 8 w 32"/>
                <a:gd name="T35" fmla="*/ 0 h 82"/>
                <a:gd name="T36" fmla="*/ 8 w 32"/>
                <a:gd name="T37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2" h="82">
                  <a:moveTo>
                    <a:pt x="8" y="0"/>
                  </a:moveTo>
                  <a:lnTo>
                    <a:pt x="14" y="10"/>
                  </a:lnTo>
                  <a:lnTo>
                    <a:pt x="14" y="20"/>
                  </a:lnTo>
                  <a:lnTo>
                    <a:pt x="18" y="24"/>
                  </a:lnTo>
                  <a:lnTo>
                    <a:pt x="18" y="34"/>
                  </a:lnTo>
                  <a:lnTo>
                    <a:pt x="24" y="38"/>
                  </a:lnTo>
                  <a:lnTo>
                    <a:pt x="28" y="48"/>
                  </a:lnTo>
                  <a:lnTo>
                    <a:pt x="28" y="52"/>
                  </a:lnTo>
                  <a:lnTo>
                    <a:pt x="32" y="62"/>
                  </a:lnTo>
                  <a:lnTo>
                    <a:pt x="28" y="82"/>
                  </a:lnTo>
                  <a:lnTo>
                    <a:pt x="18" y="72"/>
                  </a:lnTo>
                  <a:lnTo>
                    <a:pt x="8" y="62"/>
                  </a:lnTo>
                  <a:lnTo>
                    <a:pt x="4" y="52"/>
                  </a:lnTo>
                  <a:lnTo>
                    <a:pt x="0" y="44"/>
                  </a:lnTo>
                  <a:lnTo>
                    <a:pt x="0" y="34"/>
                  </a:lnTo>
                  <a:lnTo>
                    <a:pt x="0" y="24"/>
                  </a:lnTo>
                  <a:lnTo>
                    <a:pt x="4" y="10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" name="Freeform 173"/>
            <p:cNvSpPr>
              <a:spLocks/>
            </p:cNvSpPr>
            <p:nvPr/>
          </p:nvSpPr>
          <p:spPr bwMode="auto">
            <a:xfrm>
              <a:off x="2110" y="3629"/>
              <a:ext cx="206" cy="38"/>
            </a:xfrm>
            <a:custGeom>
              <a:avLst/>
              <a:gdLst>
                <a:gd name="T0" fmla="*/ 4 w 206"/>
                <a:gd name="T1" fmla="*/ 4 h 38"/>
                <a:gd name="T2" fmla="*/ 24 w 206"/>
                <a:gd name="T3" fmla="*/ 4 h 38"/>
                <a:gd name="T4" fmla="*/ 28 w 206"/>
                <a:gd name="T5" fmla="*/ 18 h 38"/>
                <a:gd name="T6" fmla="*/ 48 w 206"/>
                <a:gd name="T7" fmla="*/ 18 h 38"/>
                <a:gd name="T8" fmla="*/ 58 w 206"/>
                <a:gd name="T9" fmla="*/ 14 h 38"/>
                <a:gd name="T10" fmla="*/ 68 w 206"/>
                <a:gd name="T11" fmla="*/ 10 h 38"/>
                <a:gd name="T12" fmla="*/ 76 w 206"/>
                <a:gd name="T13" fmla="*/ 4 h 38"/>
                <a:gd name="T14" fmla="*/ 86 w 206"/>
                <a:gd name="T15" fmla="*/ 0 h 38"/>
                <a:gd name="T16" fmla="*/ 100 w 206"/>
                <a:gd name="T17" fmla="*/ 0 h 38"/>
                <a:gd name="T18" fmla="*/ 116 w 206"/>
                <a:gd name="T19" fmla="*/ 4 h 38"/>
                <a:gd name="T20" fmla="*/ 140 w 206"/>
                <a:gd name="T21" fmla="*/ 10 h 38"/>
                <a:gd name="T22" fmla="*/ 144 w 206"/>
                <a:gd name="T23" fmla="*/ 14 h 38"/>
                <a:gd name="T24" fmla="*/ 154 w 206"/>
                <a:gd name="T25" fmla="*/ 14 h 38"/>
                <a:gd name="T26" fmla="*/ 164 w 206"/>
                <a:gd name="T27" fmla="*/ 14 h 38"/>
                <a:gd name="T28" fmla="*/ 172 w 206"/>
                <a:gd name="T29" fmla="*/ 10 h 38"/>
                <a:gd name="T30" fmla="*/ 182 w 206"/>
                <a:gd name="T31" fmla="*/ 10 h 38"/>
                <a:gd name="T32" fmla="*/ 192 w 206"/>
                <a:gd name="T33" fmla="*/ 4 h 38"/>
                <a:gd name="T34" fmla="*/ 196 w 206"/>
                <a:gd name="T35" fmla="*/ 4 h 38"/>
                <a:gd name="T36" fmla="*/ 206 w 206"/>
                <a:gd name="T37" fmla="*/ 4 h 38"/>
                <a:gd name="T38" fmla="*/ 192 w 206"/>
                <a:gd name="T39" fmla="*/ 18 h 38"/>
                <a:gd name="T40" fmla="*/ 168 w 206"/>
                <a:gd name="T41" fmla="*/ 28 h 38"/>
                <a:gd name="T42" fmla="*/ 134 w 206"/>
                <a:gd name="T43" fmla="*/ 38 h 38"/>
                <a:gd name="T44" fmla="*/ 100 w 206"/>
                <a:gd name="T45" fmla="*/ 38 h 38"/>
                <a:gd name="T46" fmla="*/ 68 w 206"/>
                <a:gd name="T47" fmla="*/ 38 h 38"/>
                <a:gd name="T48" fmla="*/ 38 w 206"/>
                <a:gd name="T49" fmla="*/ 32 h 38"/>
                <a:gd name="T50" fmla="*/ 24 w 206"/>
                <a:gd name="T51" fmla="*/ 32 h 38"/>
                <a:gd name="T52" fmla="*/ 14 w 206"/>
                <a:gd name="T53" fmla="*/ 24 h 38"/>
                <a:gd name="T54" fmla="*/ 4 w 206"/>
                <a:gd name="T55" fmla="*/ 18 h 38"/>
                <a:gd name="T56" fmla="*/ 0 w 206"/>
                <a:gd name="T57" fmla="*/ 10 h 38"/>
                <a:gd name="T58" fmla="*/ 4 w 206"/>
                <a:gd name="T59" fmla="*/ 4 h 38"/>
                <a:gd name="T60" fmla="*/ 4 w 206"/>
                <a:gd name="T61" fmla="*/ 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06" h="38">
                  <a:moveTo>
                    <a:pt x="4" y="4"/>
                  </a:moveTo>
                  <a:lnTo>
                    <a:pt x="24" y="4"/>
                  </a:lnTo>
                  <a:lnTo>
                    <a:pt x="28" y="18"/>
                  </a:lnTo>
                  <a:lnTo>
                    <a:pt x="48" y="18"/>
                  </a:lnTo>
                  <a:lnTo>
                    <a:pt x="58" y="14"/>
                  </a:lnTo>
                  <a:lnTo>
                    <a:pt x="68" y="10"/>
                  </a:lnTo>
                  <a:lnTo>
                    <a:pt x="76" y="4"/>
                  </a:lnTo>
                  <a:lnTo>
                    <a:pt x="86" y="0"/>
                  </a:lnTo>
                  <a:lnTo>
                    <a:pt x="100" y="0"/>
                  </a:lnTo>
                  <a:lnTo>
                    <a:pt x="116" y="4"/>
                  </a:lnTo>
                  <a:lnTo>
                    <a:pt x="140" y="10"/>
                  </a:lnTo>
                  <a:lnTo>
                    <a:pt x="144" y="14"/>
                  </a:lnTo>
                  <a:lnTo>
                    <a:pt x="154" y="14"/>
                  </a:lnTo>
                  <a:lnTo>
                    <a:pt x="164" y="14"/>
                  </a:lnTo>
                  <a:lnTo>
                    <a:pt x="172" y="10"/>
                  </a:lnTo>
                  <a:lnTo>
                    <a:pt x="182" y="10"/>
                  </a:lnTo>
                  <a:lnTo>
                    <a:pt x="192" y="4"/>
                  </a:lnTo>
                  <a:lnTo>
                    <a:pt x="196" y="4"/>
                  </a:lnTo>
                  <a:lnTo>
                    <a:pt x="206" y="4"/>
                  </a:lnTo>
                  <a:lnTo>
                    <a:pt x="192" y="18"/>
                  </a:lnTo>
                  <a:lnTo>
                    <a:pt x="168" y="28"/>
                  </a:lnTo>
                  <a:lnTo>
                    <a:pt x="134" y="38"/>
                  </a:lnTo>
                  <a:lnTo>
                    <a:pt x="100" y="38"/>
                  </a:lnTo>
                  <a:lnTo>
                    <a:pt x="68" y="38"/>
                  </a:lnTo>
                  <a:lnTo>
                    <a:pt x="38" y="32"/>
                  </a:lnTo>
                  <a:lnTo>
                    <a:pt x="24" y="32"/>
                  </a:lnTo>
                  <a:lnTo>
                    <a:pt x="14" y="24"/>
                  </a:lnTo>
                  <a:lnTo>
                    <a:pt x="4" y="18"/>
                  </a:lnTo>
                  <a:lnTo>
                    <a:pt x="0" y="10"/>
                  </a:lnTo>
                  <a:lnTo>
                    <a:pt x="4" y="4"/>
                  </a:lnTo>
                  <a:lnTo>
                    <a:pt x="4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" name="Freeform 174"/>
            <p:cNvSpPr>
              <a:spLocks/>
            </p:cNvSpPr>
            <p:nvPr/>
          </p:nvSpPr>
          <p:spPr bwMode="auto">
            <a:xfrm>
              <a:off x="3472" y="3633"/>
              <a:ext cx="38" cy="34"/>
            </a:xfrm>
            <a:custGeom>
              <a:avLst/>
              <a:gdLst>
                <a:gd name="T0" fmla="*/ 28 w 38"/>
                <a:gd name="T1" fmla="*/ 0 h 34"/>
                <a:gd name="T2" fmla="*/ 34 w 38"/>
                <a:gd name="T3" fmla="*/ 0 h 34"/>
                <a:gd name="T4" fmla="*/ 38 w 38"/>
                <a:gd name="T5" fmla="*/ 6 h 34"/>
                <a:gd name="T6" fmla="*/ 34 w 38"/>
                <a:gd name="T7" fmla="*/ 10 h 34"/>
                <a:gd name="T8" fmla="*/ 28 w 38"/>
                <a:gd name="T9" fmla="*/ 14 h 34"/>
                <a:gd name="T10" fmla="*/ 18 w 38"/>
                <a:gd name="T11" fmla="*/ 24 h 34"/>
                <a:gd name="T12" fmla="*/ 14 w 38"/>
                <a:gd name="T13" fmla="*/ 28 h 34"/>
                <a:gd name="T14" fmla="*/ 10 w 38"/>
                <a:gd name="T15" fmla="*/ 34 h 34"/>
                <a:gd name="T16" fmla="*/ 10 w 38"/>
                <a:gd name="T17" fmla="*/ 34 h 34"/>
                <a:gd name="T18" fmla="*/ 4 w 38"/>
                <a:gd name="T19" fmla="*/ 34 h 34"/>
                <a:gd name="T20" fmla="*/ 4 w 38"/>
                <a:gd name="T21" fmla="*/ 34 h 34"/>
                <a:gd name="T22" fmla="*/ 4 w 38"/>
                <a:gd name="T23" fmla="*/ 28 h 34"/>
                <a:gd name="T24" fmla="*/ 4 w 38"/>
                <a:gd name="T25" fmla="*/ 28 h 34"/>
                <a:gd name="T26" fmla="*/ 4 w 38"/>
                <a:gd name="T27" fmla="*/ 24 h 34"/>
                <a:gd name="T28" fmla="*/ 0 w 38"/>
                <a:gd name="T29" fmla="*/ 24 h 34"/>
                <a:gd name="T30" fmla="*/ 0 w 38"/>
                <a:gd name="T31" fmla="*/ 20 h 34"/>
                <a:gd name="T32" fmla="*/ 0 w 38"/>
                <a:gd name="T33" fmla="*/ 20 h 34"/>
                <a:gd name="T34" fmla="*/ 4 w 38"/>
                <a:gd name="T35" fmla="*/ 14 h 34"/>
                <a:gd name="T36" fmla="*/ 4 w 38"/>
                <a:gd name="T37" fmla="*/ 14 h 34"/>
                <a:gd name="T38" fmla="*/ 10 w 38"/>
                <a:gd name="T39" fmla="*/ 10 h 34"/>
                <a:gd name="T40" fmla="*/ 14 w 38"/>
                <a:gd name="T41" fmla="*/ 6 h 34"/>
                <a:gd name="T42" fmla="*/ 18 w 38"/>
                <a:gd name="T43" fmla="*/ 6 h 34"/>
                <a:gd name="T44" fmla="*/ 24 w 38"/>
                <a:gd name="T45" fmla="*/ 0 h 34"/>
                <a:gd name="T46" fmla="*/ 28 w 38"/>
                <a:gd name="T47" fmla="*/ 0 h 34"/>
                <a:gd name="T48" fmla="*/ 28 w 38"/>
                <a:gd name="T49" fmla="*/ 0 h 34"/>
                <a:gd name="T50" fmla="*/ 28 w 38"/>
                <a:gd name="T5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8" h="34">
                  <a:moveTo>
                    <a:pt x="28" y="0"/>
                  </a:moveTo>
                  <a:lnTo>
                    <a:pt x="34" y="0"/>
                  </a:lnTo>
                  <a:lnTo>
                    <a:pt x="38" y="6"/>
                  </a:lnTo>
                  <a:lnTo>
                    <a:pt x="34" y="10"/>
                  </a:lnTo>
                  <a:lnTo>
                    <a:pt x="28" y="14"/>
                  </a:lnTo>
                  <a:lnTo>
                    <a:pt x="18" y="24"/>
                  </a:lnTo>
                  <a:lnTo>
                    <a:pt x="14" y="28"/>
                  </a:lnTo>
                  <a:lnTo>
                    <a:pt x="10" y="34"/>
                  </a:lnTo>
                  <a:lnTo>
                    <a:pt x="10" y="34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4" y="24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10" y="10"/>
                  </a:lnTo>
                  <a:lnTo>
                    <a:pt x="14" y="6"/>
                  </a:lnTo>
                  <a:lnTo>
                    <a:pt x="18" y="6"/>
                  </a:lnTo>
                  <a:lnTo>
                    <a:pt x="24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" name="Freeform 175"/>
            <p:cNvSpPr>
              <a:spLocks/>
            </p:cNvSpPr>
            <p:nvPr/>
          </p:nvSpPr>
          <p:spPr bwMode="auto">
            <a:xfrm>
              <a:off x="2972" y="3657"/>
              <a:ext cx="78" cy="38"/>
            </a:xfrm>
            <a:custGeom>
              <a:avLst/>
              <a:gdLst>
                <a:gd name="T0" fmla="*/ 0 w 78"/>
                <a:gd name="T1" fmla="*/ 0 h 38"/>
                <a:gd name="T2" fmla="*/ 10 w 78"/>
                <a:gd name="T3" fmla="*/ 0 h 38"/>
                <a:gd name="T4" fmla="*/ 20 w 78"/>
                <a:gd name="T5" fmla="*/ 0 h 38"/>
                <a:gd name="T6" fmla="*/ 24 w 78"/>
                <a:gd name="T7" fmla="*/ 4 h 38"/>
                <a:gd name="T8" fmla="*/ 34 w 78"/>
                <a:gd name="T9" fmla="*/ 4 h 38"/>
                <a:gd name="T10" fmla="*/ 44 w 78"/>
                <a:gd name="T11" fmla="*/ 10 h 38"/>
                <a:gd name="T12" fmla="*/ 54 w 78"/>
                <a:gd name="T13" fmla="*/ 10 h 38"/>
                <a:gd name="T14" fmla="*/ 64 w 78"/>
                <a:gd name="T15" fmla="*/ 10 h 38"/>
                <a:gd name="T16" fmla="*/ 78 w 78"/>
                <a:gd name="T17" fmla="*/ 10 h 38"/>
                <a:gd name="T18" fmla="*/ 72 w 78"/>
                <a:gd name="T19" fmla="*/ 14 h 38"/>
                <a:gd name="T20" fmla="*/ 72 w 78"/>
                <a:gd name="T21" fmla="*/ 24 h 38"/>
                <a:gd name="T22" fmla="*/ 68 w 78"/>
                <a:gd name="T23" fmla="*/ 28 h 38"/>
                <a:gd name="T24" fmla="*/ 68 w 78"/>
                <a:gd name="T25" fmla="*/ 34 h 38"/>
                <a:gd name="T26" fmla="*/ 64 w 78"/>
                <a:gd name="T27" fmla="*/ 38 h 38"/>
                <a:gd name="T28" fmla="*/ 54 w 78"/>
                <a:gd name="T29" fmla="*/ 38 h 38"/>
                <a:gd name="T30" fmla="*/ 44 w 78"/>
                <a:gd name="T31" fmla="*/ 38 h 38"/>
                <a:gd name="T32" fmla="*/ 30 w 78"/>
                <a:gd name="T33" fmla="*/ 38 h 38"/>
                <a:gd name="T34" fmla="*/ 24 w 78"/>
                <a:gd name="T35" fmla="*/ 34 h 38"/>
                <a:gd name="T36" fmla="*/ 20 w 78"/>
                <a:gd name="T37" fmla="*/ 28 h 38"/>
                <a:gd name="T38" fmla="*/ 16 w 78"/>
                <a:gd name="T39" fmla="*/ 24 h 38"/>
                <a:gd name="T40" fmla="*/ 6 w 78"/>
                <a:gd name="T41" fmla="*/ 14 h 38"/>
                <a:gd name="T42" fmla="*/ 0 w 78"/>
                <a:gd name="T43" fmla="*/ 10 h 38"/>
                <a:gd name="T44" fmla="*/ 0 w 78"/>
                <a:gd name="T45" fmla="*/ 4 h 38"/>
                <a:gd name="T46" fmla="*/ 0 w 78"/>
                <a:gd name="T47" fmla="*/ 0 h 38"/>
                <a:gd name="T48" fmla="*/ 0 w 78"/>
                <a:gd name="T49" fmla="*/ 0 h 38"/>
                <a:gd name="T50" fmla="*/ 0 w 78"/>
                <a:gd name="T51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8" h="38">
                  <a:moveTo>
                    <a:pt x="0" y="0"/>
                  </a:moveTo>
                  <a:lnTo>
                    <a:pt x="10" y="0"/>
                  </a:lnTo>
                  <a:lnTo>
                    <a:pt x="20" y="0"/>
                  </a:lnTo>
                  <a:lnTo>
                    <a:pt x="24" y="4"/>
                  </a:lnTo>
                  <a:lnTo>
                    <a:pt x="34" y="4"/>
                  </a:lnTo>
                  <a:lnTo>
                    <a:pt x="44" y="10"/>
                  </a:lnTo>
                  <a:lnTo>
                    <a:pt x="54" y="10"/>
                  </a:lnTo>
                  <a:lnTo>
                    <a:pt x="64" y="10"/>
                  </a:lnTo>
                  <a:lnTo>
                    <a:pt x="78" y="10"/>
                  </a:lnTo>
                  <a:lnTo>
                    <a:pt x="72" y="14"/>
                  </a:lnTo>
                  <a:lnTo>
                    <a:pt x="72" y="24"/>
                  </a:lnTo>
                  <a:lnTo>
                    <a:pt x="68" y="28"/>
                  </a:lnTo>
                  <a:lnTo>
                    <a:pt x="68" y="34"/>
                  </a:lnTo>
                  <a:lnTo>
                    <a:pt x="64" y="38"/>
                  </a:lnTo>
                  <a:lnTo>
                    <a:pt x="54" y="38"/>
                  </a:lnTo>
                  <a:lnTo>
                    <a:pt x="44" y="38"/>
                  </a:lnTo>
                  <a:lnTo>
                    <a:pt x="30" y="38"/>
                  </a:lnTo>
                  <a:lnTo>
                    <a:pt x="24" y="34"/>
                  </a:lnTo>
                  <a:lnTo>
                    <a:pt x="20" y="28"/>
                  </a:lnTo>
                  <a:lnTo>
                    <a:pt x="16" y="24"/>
                  </a:lnTo>
                  <a:lnTo>
                    <a:pt x="6" y="14"/>
                  </a:lnTo>
                  <a:lnTo>
                    <a:pt x="0" y="10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" name="Freeform 176"/>
            <p:cNvSpPr>
              <a:spLocks/>
            </p:cNvSpPr>
            <p:nvPr/>
          </p:nvSpPr>
          <p:spPr bwMode="auto">
            <a:xfrm>
              <a:off x="1904" y="3667"/>
              <a:ext cx="28" cy="34"/>
            </a:xfrm>
            <a:custGeom>
              <a:avLst/>
              <a:gdLst>
                <a:gd name="T0" fmla="*/ 10 w 28"/>
                <a:gd name="T1" fmla="*/ 0 h 34"/>
                <a:gd name="T2" fmla="*/ 10 w 28"/>
                <a:gd name="T3" fmla="*/ 0 h 34"/>
                <a:gd name="T4" fmla="*/ 10 w 28"/>
                <a:gd name="T5" fmla="*/ 4 h 34"/>
                <a:gd name="T6" fmla="*/ 14 w 28"/>
                <a:gd name="T7" fmla="*/ 4 h 34"/>
                <a:gd name="T8" fmla="*/ 14 w 28"/>
                <a:gd name="T9" fmla="*/ 10 h 34"/>
                <a:gd name="T10" fmla="*/ 20 w 28"/>
                <a:gd name="T11" fmla="*/ 10 h 34"/>
                <a:gd name="T12" fmla="*/ 24 w 28"/>
                <a:gd name="T13" fmla="*/ 14 h 34"/>
                <a:gd name="T14" fmla="*/ 24 w 28"/>
                <a:gd name="T15" fmla="*/ 14 h 34"/>
                <a:gd name="T16" fmla="*/ 28 w 28"/>
                <a:gd name="T17" fmla="*/ 14 h 34"/>
                <a:gd name="T18" fmla="*/ 24 w 28"/>
                <a:gd name="T19" fmla="*/ 34 h 34"/>
                <a:gd name="T20" fmla="*/ 20 w 28"/>
                <a:gd name="T21" fmla="*/ 34 h 34"/>
                <a:gd name="T22" fmla="*/ 14 w 28"/>
                <a:gd name="T23" fmla="*/ 28 h 34"/>
                <a:gd name="T24" fmla="*/ 10 w 28"/>
                <a:gd name="T25" fmla="*/ 24 h 34"/>
                <a:gd name="T26" fmla="*/ 0 w 28"/>
                <a:gd name="T27" fmla="*/ 18 h 34"/>
                <a:gd name="T28" fmla="*/ 0 w 28"/>
                <a:gd name="T29" fmla="*/ 14 h 34"/>
                <a:gd name="T30" fmla="*/ 0 w 28"/>
                <a:gd name="T31" fmla="*/ 10 h 34"/>
                <a:gd name="T32" fmla="*/ 0 w 28"/>
                <a:gd name="T33" fmla="*/ 4 h 34"/>
                <a:gd name="T34" fmla="*/ 10 w 28"/>
                <a:gd name="T35" fmla="*/ 0 h 34"/>
                <a:gd name="T36" fmla="*/ 10 w 28"/>
                <a:gd name="T3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8" h="34">
                  <a:moveTo>
                    <a:pt x="10" y="0"/>
                  </a:moveTo>
                  <a:lnTo>
                    <a:pt x="10" y="0"/>
                  </a:lnTo>
                  <a:lnTo>
                    <a:pt x="10" y="4"/>
                  </a:lnTo>
                  <a:lnTo>
                    <a:pt x="14" y="4"/>
                  </a:lnTo>
                  <a:lnTo>
                    <a:pt x="14" y="10"/>
                  </a:lnTo>
                  <a:lnTo>
                    <a:pt x="20" y="10"/>
                  </a:lnTo>
                  <a:lnTo>
                    <a:pt x="24" y="14"/>
                  </a:lnTo>
                  <a:lnTo>
                    <a:pt x="24" y="14"/>
                  </a:lnTo>
                  <a:lnTo>
                    <a:pt x="28" y="14"/>
                  </a:lnTo>
                  <a:lnTo>
                    <a:pt x="24" y="34"/>
                  </a:lnTo>
                  <a:lnTo>
                    <a:pt x="20" y="34"/>
                  </a:lnTo>
                  <a:lnTo>
                    <a:pt x="14" y="28"/>
                  </a:lnTo>
                  <a:lnTo>
                    <a:pt x="10" y="24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4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" name="Freeform 177"/>
            <p:cNvSpPr>
              <a:spLocks/>
            </p:cNvSpPr>
            <p:nvPr/>
          </p:nvSpPr>
          <p:spPr bwMode="auto">
            <a:xfrm>
              <a:off x="1932" y="3677"/>
              <a:ext cx="40" cy="28"/>
            </a:xfrm>
            <a:custGeom>
              <a:avLst/>
              <a:gdLst>
                <a:gd name="T0" fmla="*/ 16 w 40"/>
                <a:gd name="T1" fmla="*/ 0 h 28"/>
                <a:gd name="T2" fmla="*/ 24 w 40"/>
                <a:gd name="T3" fmla="*/ 0 h 28"/>
                <a:gd name="T4" fmla="*/ 30 w 40"/>
                <a:gd name="T5" fmla="*/ 0 h 28"/>
                <a:gd name="T6" fmla="*/ 34 w 40"/>
                <a:gd name="T7" fmla="*/ 4 h 28"/>
                <a:gd name="T8" fmla="*/ 40 w 40"/>
                <a:gd name="T9" fmla="*/ 4 h 28"/>
                <a:gd name="T10" fmla="*/ 40 w 40"/>
                <a:gd name="T11" fmla="*/ 8 h 28"/>
                <a:gd name="T12" fmla="*/ 40 w 40"/>
                <a:gd name="T13" fmla="*/ 18 h 28"/>
                <a:gd name="T14" fmla="*/ 40 w 40"/>
                <a:gd name="T15" fmla="*/ 24 h 28"/>
                <a:gd name="T16" fmla="*/ 40 w 40"/>
                <a:gd name="T17" fmla="*/ 28 h 28"/>
                <a:gd name="T18" fmla="*/ 34 w 40"/>
                <a:gd name="T19" fmla="*/ 28 h 28"/>
                <a:gd name="T20" fmla="*/ 30 w 40"/>
                <a:gd name="T21" fmla="*/ 24 h 28"/>
                <a:gd name="T22" fmla="*/ 20 w 40"/>
                <a:gd name="T23" fmla="*/ 18 h 28"/>
                <a:gd name="T24" fmla="*/ 10 w 40"/>
                <a:gd name="T25" fmla="*/ 14 h 28"/>
                <a:gd name="T26" fmla="*/ 6 w 40"/>
                <a:gd name="T27" fmla="*/ 8 h 28"/>
                <a:gd name="T28" fmla="*/ 0 w 40"/>
                <a:gd name="T29" fmla="*/ 4 h 28"/>
                <a:gd name="T30" fmla="*/ 6 w 40"/>
                <a:gd name="T31" fmla="*/ 0 h 28"/>
                <a:gd name="T32" fmla="*/ 16 w 40"/>
                <a:gd name="T33" fmla="*/ 0 h 28"/>
                <a:gd name="T34" fmla="*/ 16 w 40"/>
                <a:gd name="T3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0" h="28">
                  <a:moveTo>
                    <a:pt x="16" y="0"/>
                  </a:moveTo>
                  <a:lnTo>
                    <a:pt x="24" y="0"/>
                  </a:lnTo>
                  <a:lnTo>
                    <a:pt x="30" y="0"/>
                  </a:lnTo>
                  <a:lnTo>
                    <a:pt x="34" y="4"/>
                  </a:lnTo>
                  <a:lnTo>
                    <a:pt x="40" y="4"/>
                  </a:lnTo>
                  <a:lnTo>
                    <a:pt x="40" y="8"/>
                  </a:lnTo>
                  <a:lnTo>
                    <a:pt x="40" y="18"/>
                  </a:lnTo>
                  <a:lnTo>
                    <a:pt x="40" y="24"/>
                  </a:lnTo>
                  <a:lnTo>
                    <a:pt x="40" y="28"/>
                  </a:lnTo>
                  <a:lnTo>
                    <a:pt x="34" y="28"/>
                  </a:lnTo>
                  <a:lnTo>
                    <a:pt x="30" y="24"/>
                  </a:lnTo>
                  <a:lnTo>
                    <a:pt x="20" y="18"/>
                  </a:lnTo>
                  <a:lnTo>
                    <a:pt x="10" y="14"/>
                  </a:lnTo>
                  <a:lnTo>
                    <a:pt x="6" y="8"/>
                  </a:lnTo>
                  <a:lnTo>
                    <a:pt x="0" y="4"/>
                  </a:lnTo>
                  <a:lnTo>
                    <a:pt x="6" y="0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" name="Freeform 178"/>
            <p:cNvSpPr>
              <a:spLocks/>
            </p:cNvSpPr>
            <p:nvPr/>
          </p:nvSpPr>
          <p:spPr bwMode="auto">
            <a:xfrm>
              <a:off x="1866" y="3677"/>
              <a:ext cx="24" cy="48"/>
            </a:xfrm>
            <a:custGeom>
              <a:avLst/>
              <a:gdLst>
                <a:gd name="T0" fmla="*/ 4 w 24"/>
                <a:gd name="T1" fmla="*/ 0 h 48"/>
                <a:gd name="T2" fmla="*/ 14 w 24"/>
                <a:gd name="T3" fmla="*/ 4 h 48"/>
                <a:gd name="T4" fmla="*/ 18 w 24"/>
                <a:gd name="T5" fmla="*/ 8 h 48"/>
                <a:gd name="T6" fmla="*/ 24 w 24"/>
                <a:gd name="T7" fmla="*/ 14 h 48"/>
                <a:gd name="T8" fmla="*/ 24 w 24"/>
                <a:gd name="T9" fmla="*/ 24 h 48"/>
                <a:gd name="T10" fmla="*/ 18 w 24"/>
                <a:gd name="T11" fmla="*/ 28 h 48"/>
                <a:gd name="T12" fmla="*/ 18 w 24"/>
                <a:gd name="T13" fmla="*/ 38 h 48"/>
                <a:gd name="T14" fmla="*/ 14 w 24"/>
                <a:gd name="T15" fmla="*/ 42 h 48"/>
                <a:gd name="T16" fmla="*/ 14 w 24"/>
                <a:gd name="T17" fmla="*/ 48 h 48"/>
                <a:gd name="T18" fmla="*/ 14 w 24"/>
                <a:gd name="T19" fmla="*/ 48 h 48"/>
                <a:gd name="T20" fmla="*/ 10 w 24"/>
                <a:gd name="T21" fmla="*/ 42 h 48"/>
                <a:gd name="T22" fmla="*/ 10 w 24"/>
                <a:gd name="T23" fmla="*/ 32 h 48"/>
                <a:gd name="T24" fmla="*/ 4 w 24"/>
                <a:gd name="T25" fmla="*/ 24 h 48"/>
                <a:gd name="T26" fmla="*/ 0 w 24"/>
                <a:gd name="T27" fmla="*/ 14 h 48"/>
                <a:gd name="T28" fmla="*/ 0 w 24"/>
                <a:gd name="T29" fmla="*/ 8 h 48"/>
                <a:gd name="T30" fmla="*/ 4 w 24"/>
                <a:gd name="T31" fmla="*/ 4 h 48"/>
                <a:gd name="T32" fmla="*/ 4 w 24"/>
                <a:gd name="T33" fmla="*/ 0 h 48"/>
                <a:gd name="T34" fmla="*/ 4 w 24"/>
                <a:gd name="T3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" h="48">
                  <a:moveTo>
                    <a:pt x="4" y="0"/>
                  </a:moveTo>
                  <a:lnTo>
                    <a:pt x="14" y="4"/>
                  </a:lnTo>
                  <a:lnTo>
                    <a:pt x="18" y="8"/>
                  </a:lnTo>
                  <a:lnTo>
                    <a:pt x="24" y="14"/>
                  </a:lnTo>
                  <a:lnTo>
                    <a:pt x="24" y="24"/>
                  </a:lnTo>
                  <a:lnTo>
                    <a:pt x="18" y="28"/>
                  </a:lnTo>
                  <a:lnTo>
                    <a:pt x="18" y="38"/>
                  </a:lnTo>
                  <a:lnTo>
                    <a:pt x="14" y="42"/>
                  </a:lnTo>
                  <a:lnTo>
                    <a:pt x="14" y="48"/>
                  </a:lnTo>
                  <a:lnTo>
                    <a:pt x="14" y="48"/>
                  </a:lnTo>
                  <a:lnTo>
                    <a:pt x="10" y="42"/>
                  </a:lnTo>
                  <a:lnTo>
                    <a:pt x="10" y="32"/>
                  </a:lnTo>
                  <a:lnTo>
                    <a:pt x="4" y="24"/>
                  </a:lnTo>
                  <a:lnTo>
                    <a:pt x="0" y="14"/>
                  </a:lnTo>
                  <a:lnTo>
                    <a:pt x="0" y="8"/>
                  </a:lnTo>
                  <a:lnTo>
                    <a:pt x="4" y="4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" name="Freeform 179"/>
            <p:cNvSpPr>
              <a:spLocks/>
            </p:cNvSpPr>
            <p:nvPr/>
          </p:nvSpPr>
          <p:spPr bwMode="auto">
            <a:xfrm>
              <a:off x="3174" y="3691"/>
              <a:ext cx="96" cy="114"/>
            </a:xfrm>
            <a:custGeom>
              <a:avLst/>
              <a:gdLst>
                <a:gd name="T0" fmla="*/ 10 w 96"/>
                <a:gd name="T1" fmla="*/ 0 h 114"/>
                <a:gd name="T2" fmla="*/ 20 w 96"/>
                <a:gd name="T3" fmla="*/ 10 h 114"/>
                <a:gd name="T4" fmla="*/ 24 w 96"/>
                <a:gd name="T5" fmla="*/ 18 h 114"/>
                <a:gd name="T6" fmla="*/ 24 w 96"/>
                <a:gd name="T7" fmla="*/ 28 h 114"/>
                <a:gd name="T8" fmla="*/ 24 w 96"/>
                <a:gd name="T9" fmla="*/ 34 h 114"/>
                <a:gd name="T10" fmla="*/ 30 w 96"/>
                <a:gd name="T11" fmla="*/ 38 h 114"/>
                <a:gd name="T12" fmla="*/ 34 w 96"/>
                <a:gd name="T13" fmla="*/ 38 h 114"/>
                <a:gd name="T14" fmla="*/ 48 w 96"/>
                <a:gd name="T15" fmla="*/ 38 h 114"/>
                <a:gd name="T16" fmla="*/ 78 w 96"/>
                <a:gd name="T17" fmla="*/ 34 h 114"/>
                <a:gd name="T18" fmla="*/ 82 w 96"/>
                <a:gd name="T19" fmla="*/ 66 h 114"/>
                <a:gd name="T20" fmla="*/ 78 w 96"/>
                <a:gd name="T21" fmla="*/ 66 h 114"/>
                <a:gd name="T22" fmla="*/ 78 w 96"/>
                <a:gd name="T23" fmla="*/ 72 h 114"/>
                <a:gd name="T24" fmla="*/ 78 w 96"/>
                <a:gd name="T25" fmla="*/ 72 h 114"/>
                <a:gd name="T26" fmla="*/ 72 w 96"/>
                <a:gd name="T27" fmla="*/ 76 h 114"/>
                <a:gd name="T28" fmla="*/ 72 w 96"/>
                <a:gd name="T29" fmla="*/ 82 h 114"/>
                <a:gd name="T30" fmla="*/ 72 w 96"/>
                <a:gd name="T31" fmla="*/ 82 h 114"/>
                <a:gd name="T32" fmla="*/ 78 w 96"/>
                <a:gd name="T33" fmla="*/ 86 h 114"/>
                <a:gd name="T34" fmla="*/ 78 w 96"/>
                <a:gd name="T35" fmla="*/ 86 h 114"/>
                <a:gd name="T36" fmla="*/ 78 w 96"/>
                <a:gd name="T37" fmla="*/ 90 h 114"/>
                <a:gd name="T38" fmla="*/ 78 w 96"/>
                <a:gd name="T39" fmla="*/ 90 h 114"/>
                <a:gd name="T40" fmla="*/ 82 w 96"/>
                <a:gd name="T41" fmla="*/ 96 h 114"/>
                <a:gd name="T42" fmla="*/ 86 w 96"/>
                <a:gd name="T43" fmla="*/ 96 h 114"/>
                <a:gd name="T44" fmla="*/ 86 w 96"/>
                <a:gd name="T45" fmla="*/ 100 h 114"/>
                <a:gd name="T46" fmla="*/ 92 w 96"/>
                <a:gd name="T47" fmla="*/ 106 h 114"/>
                <a:gd name="T48" fmla="*/ 96 w 96"/>
                <a:gd name="T49" fmla="*/ 106 h 114"/>
                <a:gd name="T50" fmla="*/ 96 w 96"/>
                <a:gd name="T51" fmla="*/ 106 h 114"/>
                <a:gd name="T52" fmla="*/ 96 w 96"/>
                <a:gd name="T53" fmla="*/ 110 h 114"/>
                <a:gd name="T54" fmla="*/ 92 w 96"/>
                <a:gd name="T55" fmla="*/ 110 h 114"/>
                <a:gd name="T56" fmla="*/ 86 w 96"/>
                <a:gd name="T57" fmla="*/ 110 h 114"/>
                <a:gd name="T58" fmla="*/ 86 w 96"/>
                <a:gd name="T59" fmla="*/ 110 h 114"/>
                <a:gd name="T60" fmla="*/ 82 w 96"/>
                <a:gd name="T61" fmla="*/ 110 h 114"/>
                <a:gd name="T62" fmla="*/ 82 w 96"/>
                <a:gd name="T63" fmla="*/ 114 h 114"/>
                <a:gd name="T64" fmla="*/ 78 w 96"/>
                <a:gd name="T65" fmla="*/ 114 h 114"/>
                <a:gd name="T66" fmla="*/ 82 w 96"/>
                <a:gd name="T67" fmla="*/ 110 h 114"/>
                <a:gd name="T68" fmla="*/ 72 w 96"/>
                <a:gd name="T69" fmla="*/ 106 h 114"/>
                <a:gd name="T70" fmla="*/ 62 w 96"/>
                <a:gd name="T71" fmla="*/ 100 h 114"/>
                <a:gd name="T72" fmla="*/ 58 w 96"/>
                <a:gd name="T73" fmla="*/ 100 h 114"/>
                <a:gd name="T74" fmla="*/ 58 w 96"/>
                <a:gd name="T75" fmla="*/ 96 h 114"/>
                <a:gd name="T76" fmla="*/ 54 w 96"/>
                <a:gd name="T77" fmla="*/ 90 h 114"/>
                <a:gd name="T78" fmla="*/ 54 w 96"/>
                <a:gd name="T79" fmla="*/ 82 h 114"/>
                <a:gd name="T80" fmla="*/ 54 w 96"/>
                <a:gd name="T81" fmla="*/ 72 h 114"/>
                <a:gd name="T82" fmla="*/ 54 w 96"/>
                <a:gd name="T83" fmla="*/ 62 h 114"/>
                <a:gd name="T84" fmla="*/ 34 w 96"/>
                <a:gd name="T85" fmla="*/ 62 h 114"/>
                <a:gd name="T86" fmla="*/ 20 w 96"/>
                <a:gd name="T87" fmla="*/ 58 h 114"/>
                <a:gd name="T88" fmla="*/ 10 w 96"/>
                <a:gd name="T89" fmla="*/ 58 h 114"/>
                <a:gd name="T90" fmla="*/ 0 w 96"/>
                <a:gd name="T91" fmla="*/ 48 h 114"/>
                <a:gd name="T92" fmla="*/ 0 w 96"/>
                <a:gd name="T93" fmla="*/ 38 h 114"/>
                <a:gd name="T94" fmla="*/ 0 w 96"/>
                <a:gd name="T95" fmla="*/ 28 h 114"/>
                <a:gd name="T96" fmla="*/ 6 w 96"/>
                <a:gd name="T97" fmla="*/ 14 h 114"/>
                <a:gd name="T98" fmla="*/ 10 w 96"/>
                <a:gd name="T99" fmla="*/ 0 h 114"/>
                <a:gd name="T100" fmla="*/ 10 w 96"/>
                <a:gd name="T101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6" h="114">
                  <a:moveTo>
                    <a:pt x="10" y="0"/>
                  </a:moveTo>
                  <a:lnTo>
                    <a:pt x="20" y="10"/>
                  </a:lnTo>
                  <a:lnTo>
                    <a:pt x="24" y="18"/>
                  </a:lnTo>
                  <a:lnTo>
                    <a:pt x="24" y="28"/>
                  </a:lnTo>
                  <a:lnTo>
                    <a:pt x="24" y="34"/>
                  </a:lnTo>
                  <a:lnTo>
                    <a:pt x="30" y="38"/>
                  </a:lnTo>
                  <a:lnTo>
                    <a:pt x="34" y="38"/>
                  </a:lnTo>
                  <a:lnTo>
                    <a:pt x="48" y="38"/>
                  </a:lnTo>
                  <a:lnTo>
                    <a:pt x="78" y="34"/>
                  </a:lnTo>
                  <a:lnTo>
                    <a:pt x="82" y="66"/>
                  </a:lnTo>
                  <a:lnTo>
                    <a:pt x="78" y="66"/>
                  </a:lnTo>
                  <a:lnTo>
                    <a:pt x="78" y="72"/>
                  </a:lnTo>
                  <a:lnTo>
                    <a:pt x="78" y="72"/>
                  </a:lnTo>
                  <a:lnTo>
                    <a:pt x="72" y="76"/>
                  </a:lnTo>
                  <a:lnTo>
                    <a:pt x="72" y="82"/>
                  </a:lnTo>
                  <a:lnTo>
                    <a:pt x="72" y="82"/>
                  </a:lnTo>
                  <a:lnTo>
                    <a:pt x="78" y="86"/>
                  </a:lnTo>
                  <a:lnTo>
                    <a:pt x="78" y="86"/>
                  </a:lnTo>
                  <a:lnTo>
                    <a:pt x="78" y="90"/>
                  </a:lnTo>
                  <a:lnTo>
                    <a:pt x="78" y="90"/>
                  </a:lnTo>
                  <a:lnTo>
                    <a:pt x="82" y="96"/>
                  </a:lnTo>
                  <a:lnTo>
                    <a:pt x="86" y="96"/>
                  </a:lnTo>
                  <a:lnTo>
                    <a:pt x="86" y="100"/>
                  </a:lnTo>
                  <a:lnTo>
                    <a:pt x="92" y="106"/>
                  </a:lnTo>
                  <a:lnTo>
                    <a:pt x="96" y="106"/>
                  </a:lnTo>
                  <a:lnTo>
                    <a:pt x="96" y="106"/>
                  </a:lnTo>
                  <a:lnTo>
                    <a:pt x="96" y="110"/>
                  </a:lnTo>
                  <a:lnTo>
                    <a:pt x="92" y="110"/>
                  </a:lnTo>
                  <a:lnTo>
                    <a:pt x="86" y="110"/>
                  </a:lnTo>
                  <a:lnTo>
                    <a:pt x="86" y="110"/>
                  </a:lnTo>
                  <a:lnTo>
                    <a:pt x="82" y="110"/>
                  </a:lnTo>
                  <a:lnTo>
                    <a:pt x="82" y="114"/>
                  </a:lnTo>
                  <a:lnTo>
                    <a:pt x="78" y="114"/>
                  </a:lnTo>
                  <a:lnTo>
                    <a:pt x="82" y="110"/>
                  </a:lnTo>
                  <a:lnTo>
                    <a:pt x="72" y="106"/>
                  </a:lnTo>
                  <a:lnTo>
                    <a:pt x="62" y="100"/>
                  </a:lnTo>
                  <a:lnTo>
                    <a:pt x="58" y="100"/>
                  </a:lnTo>
                  <a:lnTo>
                    <a:pt x="58" y="96"/>
                  </a:lnTo>
                  <a:lnTo>
                    <a:pt x="54" y="90"/>
                  </a:lnTo>
                  <a:lnTo>
                    <a:pt x="54" y="82"/>
                  </a:lnTo>
                  <a:lnTo>
                    <a:pt x="54" y="72"/>
                  </a:lnTo>
                  <a:lnTo>
                    <a:pt x="54" y="62"/>
                  </a:lnTo>
                  <a:lnTo>
                    <a:pt x="34" y="62"/>
                  </a:lnTo>
                  <a:lnTo>
                    <a:pt x="20" y="58"/>
                  </a:lnTo>
                  <a:lnTo>
                    <a:pt x="10" y="58"/>
                  </a:lnTo>
                  <a:lnTo>
                    <a:pt x="0" y="48"/>
                  </a:lnTo>
                  <a:lnTo>
                    <a:pt x="0" y="38"/>
                  </a:lnTo>
                  <a:lnTo>
                    <a:pt x="0" y="28"/>
                  </a:lnTo>
                  <a:lnTo>
                    <a:pt x="6" y="14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3" name="Freeform 180"/>
            <p:cNvSpPr>
              <a:spLocks/>
            </p:cNvSpPr>
            <p:nvPr/>
          </p:nvSpPr>
          <p:spPr bwMode="auto">
            <a:xfrm>
              <a:off x="1146" y="3709"/>
              <a:ext cx="1612" cy="456"/>
            </a:xfrm>
            <a:custGeom>
              <a:avLst/>
              <a:gdLst>
                <a:gd name="T0" fmla="*/ 240 w 1612"/>
                <a:gd name="T1" fmla="*/ 106 h 456"/>
                <a:gd name="T2" fmla="*/ 432 w 1612"/>
                <a:gd name="T3" fmla="*/ 44 h 456"/>
                <a:gd name="T4" fmla="*/ 566 w 1612"/>
                <a:gd name="T5" fmla="*/ 44 h 456"/>
                <a:gd name="T6" fmla="*/ 738 w 1612"/>
                <a:gd name="T7" fmla="*/ 112 h 456"/>
                <a:gd name="T8" fmla="*/ 826 w 1612"/>
                <a:gd name="T9" fmla="*/ 112 h 456"/>
                <a:gd name="T10" fmla="*/ 940 w 1612"/>
                <a:gd name="T11" fmla="*/ 222 h 456"/>
                <a:gd name="T12" fmla="*/ 1056 w 1612"/>
                <a:gd name="T13" fmla="*/ 250 h 456"/>
                <a:gd name="T14" fmla="*/ 1214 w 1612"/>
                <a:gd name="T15" fmla="*/ 226 h 456"/>
                <a:gd name="T16" fmla="*/ 1376 w 1612"/>
                <a:gd name="T17" fmla="*/ 192 h 456"/>
                <a:gd name="T18" fmla="*/ 1420 w 1612"/>
                <a:gd name="T19" fmla="*/ 254 h 456"/>
                <a:gd name="T20" fmla="*/ 1510 w 1612"/>
                <a:gd name="T21" fmla="*/ 278 h 456"/>
                <a:gd name="T22" fmla="*/ 1578 w 1612"/>
                <a:gd name="T23" fmla="*/ 322 h 456"/>
                <a:gd name="T24" fmla="*/ 1612 w 1612"/>
                <a:gd name="T25" fmla="*/ 374 h 456"/>
                <a:gd name="T26" fmla="*/ 1544 w 1612"/>
                <a:gd name="T27" fmla="*/ 342 h 456"/>
                <a:gd name="T28" fmla="*/ 1486 w 1612"/>
                <a:gd name="T29" fmla="*/ 318 h 456"/>
                <a:gd name="T30" fmla="*/ 1420 w 1612"/>
                <a:gd name="T31" fmla="*/ 356 h 456"/>
                <a:gd name="T32" fmla="*/ 1424 w 1612"/>
                <a:gd name="T33" fmla="*/ 332 h 456"/>
                <a:gd name="T34" fmla="*/ 1406 w 1612"/>
                <a:gd name="T35" fmla="*/ 294 h 456"/>
                <a:gd name="T36" fmla="*/ 1366 w 1612"/>
                <a:gd name="T37" fmla="*/ 260 h 456"/>
                <a:gd name="T38" fmla="*/ 1242 w 1612"/>
                <a:gd name="T39" fmla="*/ 254 h 456"/>
                <a:gd name="T40" fmla="*/ 1218 w 1612"/>
                <a:gd name="T41" fmla="*/ 278 h 456"/>
                <a:gd name="T42" fmla="*/ 1176 w 1612"/>
                <a:gd name="T43" fmla="*/ 270 h 456"/>
                <a:gd name="T44" fmla="*/ 1146 w 1612"/>
                <a:gd name="T45" fmla="*/ 278 h 456"/>
                <a:gd name="T46" fmla="*/ 1098 w 1612"/>
                <a:gd name="T47" fmla="*/ 294 h 456"/>
                <a:gd name="T48" fmla="*/ 1080 w 1612"/>
                <a:gd name="T49" fmla="*/ 326 h 456"/>
                <a:gd name="T50" fmla="*/ 1338 w 1612"/>
                <a:gd name="T51" fmla="*/ 408 h 456"/>
                <a:gd name="T52" fmla="*/ 1496 w 1612"/>
                <a:gd name="T53" fmla="*/ 428 h 456"/>
                <a:gd name="T54" fmla="*/ 1506 w 1612"/>
                <a:gd name="T55" fmla="*/ 452 h 456"/>
                <a:gd name="T56" fmla="*/ 1362 w 1612"/>
                <a:gd name="T57" fmla="*/ 446 h 456"/>
                <a:gd name="T58" fmla="*/ 1060 w 1612"/>
                <a:gd name="T59" fmla="*/ 350 h 456"/>
                <a:gd name="T60" fmla="*/ 930 w 1612"/>
                <a:gd name="T61" fmla="*/ 254 h 456"/>
                <a:gd name="T62" fmla="*/ 888 w 1612"/>
                <a:gd name="T63" fmla="*/ 250 h 456"/>
                <a:gd name="T64" fmla="*/ 888 w 1612"/>
                <a:gd name="T65" fmla="*/ 212 h 456"/>
                <a:gd name="T66" fmla="*/ 830 w 1612"/>
                <a:gd name="T67" fmla="*/ 216 h 456"/>
                <a:gd name="T68" fmla="*/ 754 w 1612"/>
                <a:gd name="T69" fmla="*/ 206 h 456"/>
                <a:gd name="T70" fmla="*/ 748 w 1612"/>
                <a:gd name="T71" fmla="*/ 240 h 456"/>
                <a:gd name="T72" fmla="*/ 710 w 1612"/>
                <a:gd name="T73" fmla="*/ 192 h 456"/>
                <a:gd name="T74" fmla="*/ 624 w 1612"/>
                <a:gd name="T75" fmla="*/ 140 h 456"/>
                <a:gd name="T76" fmla="*/ 580 w 1612"/>
                <a:gd name="T77" fmla="*/ 126 h 456"/>
                <a:gd name="T78" fmla="*/ 590 w 1612"/>
                <a:gd name="T79" fmla="*/ 106 h 456"/>
                <a:gd name="T80" fmla="*/ 514 w 1612"/>
                <a:gd name="T81" fmla="*/ 106 h 456"/>
                <a:gd name="T82" fmla="*/ 528 w 1612"/>
                <a:gd name="T83" fmla="*/ 68 h 456"/>
                <a:gd name="T84" fmla="*/ 470 w 1612"/>
                <a:gd name="T85" fmla="*/ 82 h 456"/>
                <a:gd name="T86" fmla="*/ 412 w 1612"/>
                <a:gd name="T87" fmla="*/ 102 h 456"/>
                <a:gd name="T88" fmla="*/ 504 w 1612"/>
                <a:gd name="T89" fmla="*/ 240 h 456"/>
                <a:gd name="T90" fmla="*/ 508 w 1612"/>
                <a:gd name="T91" fmla="*/ 298 h 456"/>
                <a:gd name="T92" fmla="*/ 380 w 1612"/>
                <a:gd name="T93" fmla="*/ 168 h 456"/>
                <a:gd name="T94" fmla="*/ 312 w 1612"/>
                <a:gd name="T95" fmla="*/ 164 h 456"/>
                <a:gd name="T96" fmla="*/ 264 w 1612"/>
                <a:gd name="T97" fmla="*/ 174 h 456"/>
                <a:gd name="T98" fmla="*/ 246 w 1612"/>
                <a:gd name="T99" fmla="*/ 164 h 456"/>
                <a:gd name="T100" fmla="*/ 222 w 1612"/>
                <a:gd name="T101" fmla="*/ 198 h 456"/>
                <a:gd name="T102" fmla="*/ 188 w 1612"/>
                <a:gd name="T103" fmla="*/ 174 h 456"/>
                <a:gd name="T104" fmla="*/ 178 w 1612"/>
                <a:gd name="T105" fmla="*/ 154 h 456"/>
                <a:gd name="T106" fmla="*/ 140 w 1612"/>
                <a:gd name="T107" fmla="*/ 202 h 456"/>
                <a:gd name="T108" fmla="*/ 54 w 1612"/>
                <a:gd name="T109" fmla="*/ 254 h 456"/>
                <a:gd name="T110" fmla="*/ 38 w 1612"/>
                <a:gd name="T111" fmla="*/ 202 h 456"/>
                <a:gd name="T112" fmla="*/ 38 w 1612"/>
                <a:gd name="T113" fmla="*/ 112 h 456"/>
                <a:gd name="T114" fmla="*/ 10 w 1612"/>
                <a:gd name="T115" fmla="*/ 72 h 456"/>
                <a:gd name="T116" fmla="*/ 0 w 1612"/>
                <a:gd name="T117" fmla="*/ 16 h 456"/>
                <a:gd name="T118" fmla="*/ 58 w 1612"/>
                <a:gd name="T119" fmla="*/ 34 h 456"/>
                <a:gd name="T120" fmla="*/ 58 w 1612"/>
                <a:gd name="T121" fmla="*/ 198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12" h="456">
                  <a:moveTo>
                    <a:pt x="58" y="216"/>
                  </a:moveTo>
                  <a:lnTo>
                    <a:pt x="86" y="182"/>
                  </a:lnTo>
                  <a:lnTo>
                    <a:pt x="120" y="158"/>
                  </a:lnTo>
                  <a:lnTo>
                    <a:pt x="158" y="136"/>
                  </a:lnTo>
                  <a:lnTo>
                    <a:pt x="198" y="116"/>
                  </a:lnTo>
                  <a:lnTo>
                    <a:pt x="240" y="106"/>
                  </a:lnTo>
                  <a:lnTo>
                    <a:pt x="278" y="102"/>
                  </a:lnTo>
                  <a:lnTo>
                    <a:pt x="322" y="106"/>
                  </a:lnTo>
                  <a:lnTo>
                    <a:pt x="364" y="120"/>
                  </a:lnTo>
                  <a:lnTo>
                    <a:pt x="388" y="88"/>
                  </a:lnTo>
                  <a:lnTo>
                    <a:pt x="408" y="64"/>
                  </a:lnTo>
                  <a:lnTo>
                    <a:pt x="432" y="44"/>
                  </a:lnTo>
                  <a:lnTo>
                    <a:pt x="452" y="30"/>
                  </a:lnTo>
                  <a:lnTo>
                    <a:pt x="470" y="24"/>
                  </a:lnTo>
                  <a:lnTo>
                    <a:pt x="490" y="20"/>
                  </a:lnTo>
                  <a:lnTo>
                    <a:pt x="508" y="24"/>
                  </a:lnTo>
                  <a:lnTo>
                    <a:pt x="528" y="30"/>
                  </a:lnTo>
                  <a:lnTo>
                    <a:pt x="566" y="44"/>
                  </a:lnTo>
                  <a:lnTo>
                    <a:pt x="610" y="68"/>
                  </a:lnTo>
                  <a:lnTo>
                    <a:pt x="648" y="92"/>
                  </a:lnTo>
                  <a:lnTo>
                    <a:pt x="696" y="112"/>
                  </a:lnTo>
                  <a:lnTo>
                    <a:pt x="710" y="112"/>
                  </a:lnTo>
                  <a:lnTo>
                    <a:pt x="724" y="112"/>
                  </a:lnTo>
                  <a:lnTo>
                    <a:pt x="738" y="112"/>
                  </a:lnTo>
                  <a:lnTo>
                    <a:pt x="754" y="106"/>
                  </a:lnTo>
                  <a:lnTo>
                    <a:pt x="768" y="106"/>
                  </a:lnTo>
                  <a:lnTo>
                    <a:pt x="782" y="112"/>
                  </a:lnTo>
                  <a:lnTo>
                    <a:pt x="792" y="116"/>
                  </a:lnTo>
                  <a:lnTo>
                    <a:pt x="806" y="126"/>
                  </a:lnTo>
                  <a:lnTo>
                    <a:pt x="826" y="112"/>
                  </a:lnTo>
                  <a:lnTo>
                    <a:pt x="840" y="130"/>
                  </a:lnTo>
                  <a:lnTo>
                    <a:pt x="858" y="150"/>
                  </a:lnTo>
                  <a:lnTo>
                    <a:pt x="878" y="168"/>
                  </a:lnTo>
                  <a:lnTo>
                    <a:pt x="902" y="182"/>
                  </a:lnTo>
                  <a:lnTo>
                    <a:pt x="922" y="202"/>
                  </a:lnTo>
                  <a:lnTo>
                    <a:pt x="940" y="222"/>
                  </a:lnTo>
                  <a:lnTo>
                    <a:pt x="960" y="236"/>
                  </a:lnTo>
                  <a:lnTo>
                    <a:pt x="978" y="254"/>
                  </a:lnTo>
                  <a:lnTo>
                    <a:pt x="992" y="264"/>
                  </a:lnTo>
                  <a:lnTo>
                    <a:pt x="1012" y="270"/>
                  </a:lnTo>
                  <a:lnTo>
                    <a:pt x="1036" y="260"/>
                  </a:lnTo>
                  <a:lnTo>
                    <a:pt x="1056" y="250"/>
                  </a:lnTo>
                  <a:lnTo>
                    <a:pt x="1080" y="240"/>
                  </a:lnTo>
                  <a:lnTo>
                    <a:pt x="1104" y="230"/>
                  </a:lnTo>
                  <a:lnTo>
                    <a:pt x="1122" y="226"/>
                  </a:lnTo>
                  <a:lnTo>
                    <a:pt x="1142" y="226"/>
                  </a:lnTo>
                  <a:lnTo>
                    <a:pt x="1180" y="230"/>
                  </a:lnTo>
                  <a:lnTo>
                    <a:pt x="1214" y="226"/>
                  </a:lnTo>
                  <a:lnTo>
                    <a:pt x="1242" y="212"/>
                  </a:lnTo>
                  <a:lnTo>
                    <a:pt x="1266" y="202"/>
                  </a:lnTo>
                  <a:lnTo>
                    <a:pt x="1294" y="188"/>
                  </a:lnTo>
                  <a:lnTo>
                    <a:pt x="1318" y="182"/>
                  </a:lnTo>
                  <a:lnTo>
                    <a:pt x="1342" y="182"/>
                  </a:lnTo>
                  <a:lnTo>
                    <a:pt x="1376" y="192"/>
                  </a:lnTo>
                  <a:lnTo>
                    <a:pt x="1386" y="198"/>
                  </a:lnTo>
                  <a:lnTo>
                    <a:pt x="1396" y="206"/>
                  </a:lnTo>
                  <a:lnTo>
                    <a:pt x="1400" y="222"/>
                  </a:lnTo>
                  <a:lnTo>
                    <a:pt x="1406" y="230"/>
                  </a:lnTo>
                  <a:lnTo>
                    <a:pt x="1414" y="246"/>
                  </a:lnTo>
                  <a:lnTo>
                    <a:pt x="1420" y="254"/>
                  </a:lnTo>
                  <a:lnTo>
                    <a:pt x="1430" y="264"/>
                  </a:lnTo>
                  <a:lnTo>
                    <a:pt x="1438" y="274"/>
                  </a:lnTo>
                  <a:lnTo>
                    <a:pt x="1458" y="274"/>
                  </a:lnTo>
                  <a:lnTo>
                    <a:pt x="1472" y="278"/>
                  </a:lnTo>
                  <a:lnTo>
                    <a:pt x="1492" y="278"/>
                  </a:lnTo>
                  <a:lnTo>
                    <a:pt x="1510" y="278"/>
                  </a:lnTo>
                  <a:lnTo>
                    <a:pt x="1526" y="278"/>
                  </a:lnTo>
                  <a:lnTo>
                    <a:pt x="1540" y="284"/>
                  </a:lnTo>
                  <a:lnTo>
                    <a:pt x="1554" y="294"/>
                  </a:lnTo>
                  <a:lnTo>
                    <a:pt x="1568" y="302"/>
                  </a:lnTo>
                  <a:lnTo>
                    <a:pt x="1572" y="312"/>
                  </a:lnTo>
                  <a:lnTo>
                    <a:pt x="1578" y="322"/>
                  </a:lnTo>
                  <a:lnTo>
                    <a:pt x="1582" y="332"/>
                  </a:lnTo>
                  <a:lnTo>
                    <a:pt x="1588" y="342"/>
                  </a:lnTo>
                  <a:lnTo>
                    <a:pt x="1588" y="350"/>
                  </a:lnTo>
                  <a:lnTo>
                    <a:pt x="1592" y="360"/>
                  </a:lnTo>
                  <a:lnTo>
                    <a:pt x="1602" y="364"/>
                  </a:lnTo>
                  <a:lnTo>
                    <a:pt x="1612" y="374"/>
                  </a:lnTo>
                  <a:lnTo>
                    <a:pt x="1612" y="388"/>
                  </a:lnTo>
                  <a:lnTo>
                    <a:pt x="1588" y="384"/>
                  </a:lnTo>
                  <a:lnTo>
                    <a:pt x="1568" y="380"/>
                  </a:lnTo>
                  <a:lnTo>
                    <a:pt x="1558" y="370"/>
                  </a:lnTo>
                  <a:lnTo>
                    <a:pt x="1548" y="356"/>
                  </a:lnTo>
                  <a:lnTo>
                    <a:pt x="1544" y="342"/>
                  </a:lnTo>
                  <a:lnTo>
                    <a:pt x="1540" y="332"/>
                  </a:lnTo>
                  <a:lnTo>
                    <a:pt x="1534" y="322"/>
                  </a:lnTo>
                  <a:lnTo>
                    <a:pt x="1520" y="312"/>
                  </a:lnTo>
                  <a:lnTo>
                    <a:pt x="1506" y="308"/>
                  </a:lnTo>
                  <a:lnTo>
                    <a:pt x="1496" y="312"/>
                  </a:lnTo>
                  <a:lnTo>
                    <a:pt x="1486" y="318"/>
                  </a:lnTo>
                  <a:lnTo>
                    <a:pt x="1478" y="326"/>
                  </a:lnTo>
                  <a:lnTo>
                    <a:pt x="1468" y="332"/>
                  </a:lnTo>
                  <a:lnTo>
                    <a:pt x="1454" y="342"/>
                  </a:lnTo>
                  <a:lnTo>
                    <a:pt x="1444" y="346"/>
                  </a:lnTo>
                  <a:lnTo>
                    <a:pt x="1430" y="346"/>
                  </a:lnTo>
                  <a:lnTo>
                    <a:pt x="1420" y="356"/>
                  </a:lnTo>
                  <a:lnTo>
                    <a:pt x="1406" y="350"/>
                  </a:lnTo>
                  <a:lnTo>
                    <a:pt x="1400" y="346"/>
                  </a:lnTo>
                  <a:lnTo>
                    <a:pt x="1400" y="346"/>
                  </a:lnTo>
                  <a:lnTo>
                    <a:pt x="1406" y="342"/>
                  </a:lnTo>
                  <a:lnTo>
                    <a:pt x="1414" y="336"/>
                  </a:lnTo>
                  <a:lnTo>
                    <a:pt x="1424" y="332"/>
                  </a:lnTo>
                  <a:lnTo>
                    <a:pt x="1434" y="322"/>
                  </a:lnTo>
                  <a:lnTo>
                    <a:pt x="1438" y="312"/>
                  </a:lnTo>
                  <a:lnTo>
                    <a:pt x="1430" y="308"/>
                  </a:lnTo>
                  <a:lnTo>
                    <a:pt x="1424" y="302"/>
                  </a:lnTo>
                  <a:lnTo>
                    <a:pt x="1414" y="298"/>
                  </a:lnTo>
                  <a:lnTo>
                    <a:pt x="1406" y="294"/>
                  </a:lnTo>
                  <a:lnTo>
                    <a:pt x="1396" y="294"/>
                  </a:lnTo>
                  <a:lnTo>
                    <a:pt x="1390" y="294"/>
                  </a:lnTo>
                  <a:lnTo>
                    <a:pt x="1382" y="294"/>
                  </a:lnTo>
                  <a:lnTo>
                    <a:pt x="1372" y="298"/>
                  </a:lnTo>
                  <a:lnTo>
                    <a:pt x="1362" y="274"/>
                  </a:lnTo>
                  <a:lnTo>
                    <a:pt x="1366" y="260"/>
                  </a:lnTo>
                  <a:lnTo>
                    <a:pt x="1352" y="260"/>
                  </a:lnTo>
                  <a:lnTo>
                    <a:pt x="1328" y="254"/>
                  </a:lnTo>
                  <a:lnTo>
                    <a:pt x="1304" y="254"/>
                  </a:lnTo>
                  <a:lnTo>
                    <a:pt x="1280" y="250"/>
                  </a:lnTo>
                  <a:lnTo>
                    <a:pt x="1256" y="250"/>
                  </a:lnTo>
                  <a:lnTo>
                    <a:pt x="1242" y="254"/>
                  </a:lnTo>
                  <a:lnTo>
                    <a:pt x="1232" y="260"/>
                  </a:lnTo>
                  <a:lnTo>
                    <a:pt x="1232" y="270"/>
                  </a:lnTo>
                  <a:lnTo>
                    <a:pt x="1232" y="278"/>
                  </a:lnTo>
                  <a:lnTo>
                    <a:pt x="1232" y="294"/>
                  </a:lnTo>
                  <a:lnTo>
                    <a:pt x="1222" y="288"/>
                  </a:lnTo>
                  <a:lnTo>
                    <a:pt x="1218" y="278"/>
                  </a:lnTo>
                  <a:lnTo>
                    <a:pt x="1214" y="274"/>
                  </a:lnTo>
                  <a:lnTo>
                    <a:pt x="1214" y="270"/>
                  </a:lnTo>
                  <a:lnTo>
                    <a:pt x="1208" y="264"/>
                  </a:lnTo>
                  <a:lnTo>
                    <a:pt x="1204" y="264"/>
                  </a:lnTo>
                  <a:lnTo>
                    <a:pt x="1194" y="264"/>
                  </a:lnTo>
                  <a:lnTo>
                    <a:pt x="1176" y="270"/>
                  </a:lnTo>
                  <a:lnTo>
                    <a:pt x="1180" y="288"/>
                  </a:lnTo>
                  <a:lnTo>
                    <a:pt x="1176" y="288"/>
                  </a:lnTo>
                  <a:lnTo>
                    <a:pt x="1166" y="288"/>
                  </a:lnTo>
                  <a:lnTo>
                    <a:pt x="1160" y="284"/>
                  </a:lnTo>
                  <a:lnTo>
                    <a:pt x="1152" y="284"/>
                  </a:lnTo>
                  <a:lnTo>
                    <a:pt x="1146" y="278"/>
                  </a:lnTo>
                  <a:lnTo>
                    <a:pt x="1142" y="278"/>
                  </a:lnTo>
                  <a:lnTo>
                    <a:pt x="1136" y="274"/>
                  </a:lnTo>
                  <a:lnTo>
                    <a:pt x="1132" y="270"/>
                  </a:lnTo>
                  <a:lnTo>
                    <a:pt x="1122" y="284"/>
                  </a:lnTo>
                  <a:lnTo>
                    <a:pt x="1108" y="288"/>
                  </a:lnTo>
                  <a:lnTo>
                    <a:pt x="1098" y="294"/>
                  </a:lnTo>
                  <a:lnTo>
                    <a:pt x="1084" y="294"/>
                  </a:lnTo>
                  <a:lnTo>
                    <a:pt x="1074" y="294"/>
                  </a:lnTo>
                  <a:lnTo>
                    <a:pt x="1060" y="298"/>
                  </a:lnTo>
                  <a:lnTo>
                    <a:pt x="1050" y="298"/>
                  </a:lnTo>
                  <a:lnTo>
                    <a:pt x="1036" y="308"/>
                  </a:lnTo>
                  <a:lnTo>
                    <a:pt x="1080" y="326"/>
                  </a:lnTo>
                  <a:lnTo>
                    <a:pt x="1122" y="342"/>
                  </a:lnTo>
                  <a:lnTo>
                    <a:pt x="1166" y="356"/>
                  </a:lnTo>
                  <a:lnTo>
                    <a:pt x="1208" y="364"/>
                  </a:lnTo>
                  <a:lnTo>
                    <a:pt x="1256" y="380"/>
                  </a:lnTo>
                  <a:lnTo>
                    <a:pt x="1300" y="394"/>
                  </a:lnTo>
                  <a:lnTo>
                    <a:pt x="1338" y="408"/>
                  </a:lnTo>
                  <a:lnTo>
                    <a:pt x="1376" y="432"/>
                  </a:lnTo>
                  <a:lnTo>
                    <a:pt x="1390" y="432"/>
                  </a:lnTo>
                  <a:lnTo>
                    <a:pt x="1410" y="432"/>
                  </a:lnTo>
                  <a:lnTo>
                    <a:pt x="1438" y="432"/>
                  </a:lnTo>
                  <a:lnTo>
                    <a:pt x="1468" y="428"/>
                  </a:lnTo>
                  <a:lnTo>
                    <a:pt x="1496" y="428"/>
                  </a:lnTo>
                  <a:lnTo>
                    <a:pt x="1516" y="432"/>
                  </a:lnTo>
                  <a:lnTo>
                    <a:pt x="1526" y="436"/>
                  </a:lnTo>
                  <a:lnTo>
                    <a:pt x="1530" y="442"/>
                  </a:lnTo>
                  <a:lnTo>
                    <a:pt x="1530" y="446"/>
                  </a:lnTo>
                  <a:lnTo>
                    <a:pt x="1530" y="456"/>
                  </a:lnTo>
                  <a:lnTo>
                    <a:pt x="1506" y="452"/>
                  </a:lnTo>
                  <a:lnTo>
                    <a:pt x="1482" y="446"/>
                  </a:lnTo>
                  <a:lnTo>
                    <a:pt x="1458" y="446"/>
                  </a:lnTo>
                  <a:lnTo>
                    <a:pt x="1434" y="446"/>
                  </a:lnTo>
                  <a:lnTo>
                    <a:pt x="1410" y="446"/>
                  </a:lnTo>
                  <a:lnTo>
                    <a:pt x="1386" y="446"/>
                  </a:lnTo>
                  <a:lnTo>
                    <a:pt x="1362" y="446"/>
                  </a:lnTo>
                  <a:lnTo>
                    <a:pt x="1338" y="442"/>
                  </a:lnTo>
                  <a:lnTo>
                    <a:pt x="1290" y="432"/>
                  </a:lnTo>
                  <a:lnTo>
                    <a:pt x="1232" y="412"/>
                  </a:lnTo>
                  <a:lnTo>
                    <a:pt x="1176" y="398"/>
                  </a:lnTo>
                  <a:lnTo>
                    <a:pt x="1118" y="374"/>
                  </a:lnTo>
                  <a:lnTo>
                    <a:pt x="1060" y="350"/>
                  </a:lnTo>
                  <a:lnTo>
                    <a:pt x="1012" y="322"/>
                  </a:lnTo>
                  <a:lnTo>
                    <a:pt x="988" y="308"/>
                  </a:lnTo>
                  <a:lnTo>
                    <a:pt x="968" y="288"/>
                  </a:lnTo>
                  <a:lnTo>
                    <a:pt x="950" y="274"/>
                  </a:lnTo>
                  <a:lnTo>
                    <a:pt x="936" y="254"/>
                  </a:lnTo>
                  <a:lnTo>
                    <a:pt x="930" y="254"/>
                  </a:lnTo>
                  <a:lnTo>
                    <a:pt x="922" y="260"/>
                  </a:lnTo>
                  <a:lnTo>
                    <a:pt x="916" y="260"/>
                  </a:lnTo>
                  <a:lnTo>
                    <a:pt x="906" y="260"/>
                  </a:lnTo>
                  <a:lnTo>
                    <a:pt x="902" y="254"/>
                  </a:lnTo>
                  <a:lnTo>
                    <a:pt x="898" y="254"/>
                  </a:lnTo>
                  <a:lnTo>
                    <a:pt x="888" y="250"/>
                  </a:lnTo>
                  <a:lnTo>
                    <a:pt x="882" y="246"/>
                  </a:lnTo>
                  <a:lnTo>
                    <a:pt x="892" y="240"/>
                  </a:lnTo>
                  <a:lnTo>
                    <a:pt x="892" y="236"/>
                  </a:lnTo>
                  <a:lnTo>
                    <a:pt x="892" y="226"/>
                  </a:lnTo>
                  <a:lnTo>
                    <a:pt x="892" y="222"/>
                  </a:lnTo>
                  <a:lnTo>
                    <a:pt x="888" y="212"/>
                  </a:lnTo>
                  <a:lnTo>
                    <a:pt x="878" y="206"/>
                  </a:lnTo>
                  <a:lnTo>
                    <a:pt x="874" y="198"/>
                  </a:lnTo>
                  <a:lnTo>
                    <a:pt x="868" y="192"/>
                  </a:lnTo>
                  <a:lnTo>
                    <a:pt x="858" y="222"/>
                  </a:lnTo>
                  <a:lnTo>
                    <a:pt x="844" y="222"/>
                  </a:lnTo>
                  <a:lnTo>
                    <a:pt x="830" y="216"/>
                  </a:lnTo>
                  <a:lnTo>
                    <a:pt x="820" y="212"/>
                  </a:lnTo>
                  <a:lnTo>
                    <a:pt x="806" y="212"/>
                  </a:lnTo>
                  <a:lnTo>
                    <a:pt x="792" y="206"/>
                  </a:lnTo>
                  <a:lnTo>
                    <a:pt x="782" y="206"/>
                  </a:lnTo>
                  <a:lnTo>
                    <a:pt x="768" y="206"/>
                  </a:lnTo>
                  <a:lnTo>
                    <a:pt x="754" y="206"/>
                  </a:lnTo>
                  <a:lnTo>
                    <a:pt x="758" y="212"/>
                  </a:lnTo>
                  <a:lnTo>
                    <a:pt x="758" y="222"/>
                  </a:lnTo>
                  <a:lnTo>
                    <a:pt x="758" y="226"/>
                  </a:lnTo>
                  <a:lnTo>
                    <a:pt x="758" y="230"/>
                  </a:lnTo>
                  <a:lnTo>
                    <a:pt x="754" y="236"/>
                  </a:lnTo>
                  <a:lnTo>
                    <a:pt x="748" y="240"/>
                  </a:lnTo>
                  <a:lnTo>
                    <a:pt x="744" y="246"/>
                  </a:lnTo>
                  <a:lnTo>
                    <a:pt x="738" y="250"/>
                  </a:lnTo>
                  <a:lnTo>
                    <a:pt x="730" y="236"/>
                  </a:lnTo>
                  <a:lnTo>
                    <a:pt x="724" y="222"/>
                  </a:lnTo>
                  <a:lnTo>
                    <a:pt x="714" y="206"/>
                  </a:lnTo>
                  <a:lnTo>
                    <a:pt x="710" y="192"/>
                  </a:lnTo>
                  <a:lnTo>
                    <a:pt x="700" y="182"/>
                  </a:lnTo>
                  <a:lnTo>
                    <a:pt x="686" y="168"/>
                  </a:lnTo>
                  <a:lnTo>
                    <a:pt x="676" y="164"/>
                  </a:lnTo>
                  <a:lnTo>
                    <a:pt x="662" y="158"/>
                  </a:lnTo>
                  <a:lnTo>
                    <a:pt x="666" y="130"/>
                  </a:lnTo>
                  <a:lnTo>
                    <a:pt x="624" y="140"/>
                  </a:lnTo>
                  <a:lnTo>
                    <a:pt x="614" y="188"/>
                  </a:lnTo>
                  <a:lnTo>
                    <a:pt x="572" y="182"/>
                  </a:lnTo>
                  <a:lnTo>
                    <a:pt x="562" y="120"/>
                  </a:lnTo>
                  <a:lnTo>
                    <a:pt x="566" y="120"/>
                  </a:lnTo>
                  <a:lnTo>
                    <a:pt x="576" y="120"/>
                  </a:lnTo>
                  <a:lnTo>
                    <a:pt x="580" y="126"/>
                  </a:lnTo>
                  <a:lnTo>
                    <a:pt x="590" y="126"/>
                  </a:lnTo>
                  <a:lnTo>
                    <a:pt x="600" y="126"/>
                  </a:lnTo>
                  <a:lnTo>
                    <a:pt x="604" y="120"/>
                  </a:lnTo>
                  <a:lnTo>
                    <a:pt x="604" y="116"/>
                  </a:lnTo>
                  <a:lnTo>
                    <a:pt x="604" y="112"/>
                  </a:lnTo>
                  <a:lnTo>
                    <a:pt x="590" y="106"/>
                  </a:lnTo>
                  <a:lnTo>
                    <a:pt x="580" y="102"/>
                  </a:lnTo>
                  <a:lnTo>
                    <a:pt x="566" y="102"/>
                  </a:lnTo>
                  <a:lnTo>
                    <a:pt x="552" y="102"/>
                  </a:lnTo>
                  <a:lnTo>
                    <a:pt x="538" y="102"/>
                  </a:lnTo>
                  <a:lnTo>
                    <a:pt x="524" y="106"/>
                  </a:lnTo>
                  <a:lnTo>
                    <a:pt x="514" y="106"/>
                  </a:lnTo>
                  <a:lnTo>
                    <a:pt x="500" y="112"/>
                  </a:lnTo>
                  <a:lnTo>
                    <a:pt x="504" y="88"/>
                  </a:lnTo>
                  <a:lnTo>
                    <a:pt x="528" y="82"/>
                  </a:lnTo>
                  <a:lnTo>
                    <a:pt x="538" y="78"/>
                  </a:lnTo>
                  <a:lnTo>
                    <a:pt x="532" y="72"/>
                  </a:lnTo>
                  <a:lnTo>
                    <a:pt x="528" y="68"/>
                  </a:lnTo>
                  <a:lnTo>
                    <a:pt x="514" y="64"/>
                  </a:lnTo>
                  <a:lnTo>
                    <a:pt x="500" y="68"/>
                  </a:lnTo>
                  <a:lnTo>
                    <a:pt x="490" y="78"/>
                  </a:lnTo>
                  <a:lnTo>
                    <a:pt x="480" y="92"/>
                  </a:lnTo>
                  <a:lnTo>
                    <a:pt x="460" y="88"/>
                  </a:lnTo>
                  <a:lnTo>
                    <a:pt x="470" y="82"/>
                  </a:lnTo>
                  <a:lnTo>
                    <a:pt x="470" y="72"/>
                  </a:lnTo>
                  <a:lnTo>
                    <a:pt x="466" y="68"/>
                  </a:lnTo>
                  <a:lnTo>
                    <a:pt x="460" y="64"/>
                  </a:lnTo>
                  <a:lnTo>
                    <a:pt x="446" y="68"/>
                  </a:lnTo>
                  <a:lnTo>
                    <a:pt x="432" y="78"/>
                  </a:lnTo>
                  <a:lnTo>
                    <a:pt x="412" y="102"/>
                  </a:lnTo>
                  <a:lnTo>
                    <a:pt x="388" y="130"/>
                  </a:lnTo>
                  <a:lnTo>
                    <a:pt x="412" y="150"/>
                  </a:lnTo>
                  <a:lnTo>
                    <a:pt x="436" y="174"/>
                  </a:lnTo>
                  <a:lnTo>
                    <a:pt x="460" y="192"/>
                  </a:lnTo>
                  <a:lnTo>
                    <a:pt x="484" y="216"/>
                  </a:lnTo>
                  <a:lnTo>
                    <a:pt x="504" y="240"/>
                  </a:lnTo>
                  <a:lnTo>
                    <a:pt x="524" y="264"/>
                  </a:lnTo>
                  <a:lnTo>
                    <a:pt x="542" y="294"/>
                  </a:lnTo>
                  <a:lnTo>
                    <a:pt x="562" y="318"/>
                  </a:lnTo>
                  <a:lnTo>
                    <a:pt x="562" y="336"/>
                  </a:lnTo>
                  <a:lnTo>
                    <a:pt x="532" y="318"/>
                  </a:lnTo>
                  <a:lnTo>
                    <a:pt x="508" y="298"/>
                  </a:lnTo>
                  <a:lnTo>
                    <a:pt x="484" y="278"/>
                  </a:lnTo>
                  <a:lnTo>
                    <a:pt x="466" y="254"/>
                  </a:lnTo>
                  <a:lnTo>
                    <a:pt x="446" y="230"/>
                  </a:lnTo>
                  <a:lnTo>
                    <a:pt x="422" y="212"/>
                  </a:lnTo>
                  <a:lnTo>
                    <a:pt x="404" y="188"/>
                  </a:lnTo>
                  <a:lnTo>
                    <a:pt x="380" y="168"/>
                  </a:lnTo>
                  <a:lnTo>
                    <a:pt x="380" y="198"/>
                  </a:lnTo>
                  <a:lnTo>
                    <a:pt x="364" y="192"/>
                  </a:lnTo>
                  <a:lnTo>
                    <a:pt x="350" y="188"/>
                  </a:lnTo>
                  <a:lnTo>
                    <a:pt x="336" y="178"/>
                  </a:lnTo>
                  <a:lnTo>
                    <a:pt x="326" y="168"/>
                  </a:lnTo>
                  <a:lnTo>
                    <a:pt x="312" y="164"/>
                  </a:lnTo>
                  <a:lnTo>
                    <a:pt x="302" y="158"/>
                  </a:lnTo>
                  <a:lnTo>
                    <a:pt x="288" y="164"/>
                  </a:lnTo>
                  <a:lnTo>
                    <a:pt x="278" y="178"/>
                  </a:lnTo>
                  <a:lnTo>
                    <a:pt x="274" y="178"/>
                  </a:lnTo>
                  <a:lnTo>
                    <a:pt x="270" y="178"/>
                  </a:lnTo>
                  <a:lnTo>
                    <a:pt x="264" y="174"/>
                  </a:lnTo>
                  <a:lnTo>
                    <a:pt x="260" y="174"/>
                  </a:lnTo>
                  <a:lnTo>
                    <a:pt x="254" y="168"/>
                  </a:lnTo>
                  <a:lnTo>
                    <a:pt x="254" y="168"/>
                  </a:lnTo>
                  <a:lnTo>
                    <a:pt x="250" y="164"/>
                  </a:lnTo>
                  <a:lnTo>
                    <a:pt x="250" y="158"/>
                  </a:lnTo>
                  <a:lnTo>
                    <a:pt x="246" y="164"/>
                  </a:lnTo>
                  <a:lnTo>
                    <a:pt x="240" y="168"/>
                  </a:lnTo>
                  <a:lnTo>
                    <a:pt x="236" y="174"/>
                  </a:lnTo>
                  <a:lnTo>
                    <a:pt x="230" y="178"/>
                  </a:lnTo>
                  <a:lnTo>
                    <a:pt x="230" y="188"/>
                  </a:lnTo>
                  <a:lnTo>
                    <a:pt x="226" y="192"/>
                  </a:lnTo>
                  <a:lnTo>
                    <a:pt x="222" y="198"/>
                  </a:lnTo>
                  <a:lnTo>
                    <a:pt x="216" y="202"/>
                  </a:lnTo>
                  <a:lnTo>
                    <a:pt x="212" y="198"/>
                  </a:lnTo>
                  <a:lnTo>
                    <a:pt x="202" y="188"/>
                  </a:lnTo>
                  <a:lnTo>
                    <a:pt x="198" y="182"/>
                  </a:lnTo>
                  <a:lnTo>
                    <a:pt x="192" y="178"/>
                  </a:lnTo>
                  <a:lnTo>
                    <a:pt x="188" y="174"/>
                  </a:lnTo>
                  <a:lnTo>
                    <a:pt x="188" y="168"/>
                  </a:lnTo>
                  <a:lnTo>
                    <a:pt x="198" y="164"/>
                  </a:lnTo>
                  <a:lnTo>
                    <a:pt x="212" y="154"/>
                  </a:lnTo>
                  <a:lnTo>
                    <a:pt x="206" y="144"/>
                  </a:lnTo>
                  <a:lnTo>
                    <a:pt x="188" y="150"/>
                  </a:lnTo>
                  <a:lnTo>
                    <a:pt x="178" y="154"/>
                  </a:lnTo>
                  <a:lnTo>
                    <a:pt x="168" y="158"/>
                  </a:lnTo>
                  <a:lnTo>
                    <a:pt x="164" y="164"/>
                  </a:lnTo>
                  <a:lnTo>
                    <a:pt x="158" y="168"/>
                  </a:lnTo>
                  <a:lnTo>
                    <a:pt x="154" y="178"/>
                  </a:lnTo>
                  <a:lnTo>
                    <a:pt x="150" y="188"/>
                  </a:lnTo>
                  <a:lnTo>
                    <a:pt x="140" y="202"/>
                  </a:lnTo>
                  <a:lnTo>
                    <a:pt x="126" y="198"/>
                  </a:lnTo>
                  <a:lnTo>
                    <a:pt x="110" y="202"/>
                  </a:lnTo>
                  <a:lnTo>
                    <a:pt x="96" y="212"/>
                  </a:lnTo>
                  <a:lnTo>
                    <a:pt x="82" y="226"/>
                  </a:lnTo>
                  <a:lnTo>
                    <a:pt x="68" y="240"/>
                  </a:lnTo>
                  <a:lnTo>
                    <a:pt x="54" y="254"/>
                  </a:lnTo>
                  <a:lnTo>
                    <a:pt x="44" y="264"/>
                  </a:lnTo>
                  <a:lnTo>
                    <a:pt x="34" y="274"/>
                  </a:lnTo>
                  <a:lnTo>
                    <a:pt x="58" y="226"/>
                  </a:lnTo>
                  <a:lnTo>
                    <a:pt x="44" y="230"/>
                  </a:lnTo>
                  <a:lnTo>
                    <a:pt x="38" y="216"/>
                  </a:lnTo>
                  <a:lnTo>
                    <a:pt x="38" y="202"/>
                  </a:lnTo>
                  <a:lnTo>
                    <a:pt x="34" y="188"/>
                  </a:lnTo>
                  <a:lnTo>
                    <a:pt x="34" y="174"/>
                  </a:lnTo>
                  <a:lnTo>
                    <a:pt x="34" y="154"/>
                  </a:lnTo>
                  <a:lnTo>
                    <a:pt x="34" y="140"/>
                  </a:lnTo>
                  <a:lnTo>
                    <a:pt x="38" y="126"/>
                  </a:lnTo>
                  <a:lnTo>
                    <a:pt x="38" y="112"/>
                  </a:lnTo>
                  <a:lnTo>
                    <a:pt x="34" y="106"/>
                  </a:lnTo>
                  <a:lnTo>
                    <a:pt x="24" y="102"/>
                  </a:lnTo>
                  <a:lnTo>
                    <a:pt x="20" y="96"/>
                  </a:lnTo>
                  <a:lnTo>
                    <a:pt x="14" y="88"/>
                  </a:lnTo>
                  <a:lnTo>
                    <a:pt x="14" y="82"/>
                  </a:lnTo>
                  <a:lnTo>
                    <a:pt x="10" y="72"/>
                  </a:lnTo>
                  <a:lnTo>
                    <a:pt x="6" y="68"/>
                  </a:lnTo>
                  <a:lnTo>
                    <a:pt x="6" y="58"/>
                  </a:lnTo>
                  <a:lnTo>
                    <a:pt x="10" y="54"/>
                  </a:lnTo>
                  <a:lnTo>
                    <a:pt x="0" y="40"/>
                  </a:lnTo>
                  <a:lnTo>
                    <a:pt x="0" y="24"/>
                  </a:lnTo>
                  <a:lnTo>
                    <a:pt x="0" y="16"/>
                  </a:lnTo>
                  <a:lnTo>
                    <a:pt x="10" y="6"/>
                  </a:lnTo>
                  <a:lnTo>
                    <a:pt x="14" y="0"/>
                  </a:lnTo>
                  <a:lnTo>
                    <a:pt x="24" y="0"/>
                  </a:lnTo>
                  <a:lnTo>
                    <a:pt x="38" y="10"/>
                  </a:lnTo>
                  <a:lnTo>
                    <a:pt x="54" y="20"/>
                  </a:lnTo>
                  <a:lnTo>
                    <a:pt x="58" y="34"/>
                  </a:lnTo>
                  <a:lnTo>
                    <a:pt x="62" y="58"/>
                  </a:lnTo>
                  <a:lnTo>
                    <a:pt x="68" y="82"/>
                  </a:lnTo>
                  <a:lnTo>
                    <a:pt x="68" y="112"/>
                  </a:lnTo>
                  <a:lnTo>
                    <a:pt x="62" y="140"/>
                  </a:lnTo>
                  <a:lnTo>
                    <a:pt x="62" y="168"/>
                  </a:lnTo>
                  <a:lnTo>
                    <a:pt x="58" y="198"/>
                  </a:lnTo>
                  <a:lnTo>
                    <a:pt x="58" y="216"/>
                  </a:lnTo>
                  <a:lnTo>
                    <a:pt x="58" y="2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4" name="Freeform 181"/>
            <p:cNvSpPr>
              <a:spLocks/>
            </p:cNvSpPr>
            <p:nvPr/>
          </p:nvSpPr>
          <p:spPr bwMode="auto">
            <a:xfrm>
              <a:off x="2336" y="3729"/>
              <a:ext cx="18" cy="44"/>
            </a:xfrm>
            <a:custGeom>
              <a:avLst/>
              <a:gdLst>
                <a:gd name="T0" fmla="*/ 4 w 18"/>
                <a:gd name="T1" fmla="*/ 0 h 44"/>
                <a:gd name="T2" fmla="*/ 18 w 18"/>
                <a:gd name="T3" fmla="*/ 4 h 44"/>
                <a:gd name="T4" fmla="*/ 14 w 18"/>
                <a:gd name="T5" fmla="*/ 24 h 44"/>
                <a:gd name="T6" fmla="*/ 10 w 18"/>
                <a:gd name="T7" fmla="*/ 34 h 44"/>
                <a:gd name="T8" fmla="*/ 10 w 18"/>
                <a:gd name="T9" fmla="*/ 44 h 44"/>
                <a:gd name="T10" fmla="*/ 4 w 18"/>
                <a:gd name="T11" fmla="*/ 44 h 44"/>
                <a:gd name="T12" fmla="*/ 0 w 18"/>
                <a:gd name="T13" fmla="*/ 38 h 44"/>
                <a:gd name="T14" fmla="*/ 0 w 18"/>
                <a:gd name="T15" fmla="*/ 28 h 44"/>
                <a:gd name="T16" fmla="*/ 0 w 18"/>
                <a:gd name="T17" fmla="*/ 14 h 44"/>
                <a:gd name="T18" fmla="*/ 4 w 18"/>
                <a:gd name="T19" fmla="*/ 0 h 44"/>
                <a:gd name="T20" fmla="*/ 4 w 18"/>
                <a:gd name="T21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" h="44">
                  <a:moveTo>
                    <a:pt x="4" y="0"/>
                  </a:moveTo>
                  <a:lnTo>
                    <a:pt x="18" y="4"/>
                  </a:lnTo>
                  <a:lnTo>
                    <a:pt x="14" y="24"/>
                  </a:lnTo>
                  <a:lnTo>
                    <a:pt x="10" y="34"/>
                  </a:lnTo>
                  <a:lnTo>
                    <a:pt x="10" y="44"/>
                  </a:lnTo>
                  <a:lnTo>
                    <a:pt x="4" y="44"/>
                  </a:lnTo>
                  <a:lnTo>
                    <a:pt x="0" y="38"/>
                  </a:lnTo>
                  <a:lnTo>
                    <a:pt x="0" y="28"/>
                  </a:lnTo>
                  <a:lnTo>
                    <a:pt x="0" y="14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5" name="Freeform 182"/>
            <p:cNvSpPr>
              <a:spLocks/>
            </p:cNvSpPr>
            <p:nvPr/>
          </p:nvSpPr>
          <p:spPr bwMode="auto">
            <a:xfrm>
              <a:off x="2250" y="3733"/>
              <a:ext cx="28" cy="58"/>
            </a:xfrm>
            <a:custGeom>
              <a:avLst/>
              <a:gdLst>
                <a:gd name="T0" fmla="*/ 8 w 28"/>
                <a:gd name="T1" fmla="*/ 0 h 58"/>
                <a:gd name="T2" fmla="*/ 14 w 28"/>
                <a:gd name="T3" fmla="*/ 6 h 58"/>
                <a:gd name="T4" fmla="*/ 14 w 28"/>
                <a:gd name="T5" fmla="*/ 10 h 58"/>
                <a:gd name="T6" fmla="*/ 18 w 28"/>
                <a:gd name="T7" fmla="*/ 20 h 58"/>
                <a:gd name="T8" fmla="*/ 18 w 28"/>
                <a:gd name="T9" fmla="*/ 24 h 58"/>
                <a:gd name="T10" fmla="*/ 18 w 28"/>
                <a:gd name="T11" fmla="*/ 34 h 58"/>
                <a:gd name="T12" fmla="*/ 24 w 28"/>
                <a:gd name="T13" fmla="*/ 40 h 58"/>
                <a:gd name="T14" fmla="*/ 24 w 28"/>
                <a:gd name="T15" fmla="*/ 48 h 58"/>
                <a:gd name="T16" fmla="*/ 28 w 28"/>
                <a:gd name="T17" fmla="*/ 58 h 58"/>
                <a:gd name="T18" fmla="*/ 24 w 28"/>
                <a:gd name="T19" fmla="*/ 58 h 58"/>
                <a:gd name="T20" fmla="*/ 24 w 28"/>
                <a:gd name="T21" fmla="*/ 58 h 58"/>
                <a:gd name="T22" fmla="*/ 18 w 28"/>
                <a:gd name="T23" fmla="*/ 58 h 58"/>
                <a:gd name="T24" fmla="*/ 14 w 28"/>
                <a:gd name="T25" fmla="*/ 58 h 58"/>
                <a:gd name="T26" fmla="*/ 14 w 28"/>
                <a:gd name="T27" fmla="*/ 58 h 58"/>
                <a:gd name="T28" fmla="*/ 8 w 28"/>
                <a:gd name="T29" fmla="*/ 58 h 58"/>
                <a:gd name="T30" fmla="*/ 8 w 28"/>
                <a:gd name="T31" fmla="*/ 54 h 58"/>
                <a:gd name="T32" fmla="*/ 8 w 28"/>
                <a:gd name="T33" fmla="*/ 54 h 58"/>
                <a:gd name="T34" fmla="*/ 8 w 28"/>
                <a:gd name="T35" fmla="*/ 44 h 58"/>
                <a:gd name="T36" fmla="*/ 4 w 28"/>
                <a:gd name="T37" fmla="*/ 40 h 58"/>
                <a:gd name="T38" fmla="*/ 0 w 28"/>
                <a:gd name="T39" fmla="*/ 30 h 58"/>
                <a:gd name="T40" fmla="*/ 0 w 28"/>
                <a:gd name="T41" fmla="*/ 24 h 58"/>
                <a:gd name="T42" fmla="*/ 0 w 28"/>
                <a:gd name="T43" fmla="*/ 20 h 58"/>
                <a:gd name="T44" fmla="*/ 4 w 28"/>
                <a:gd name="T45" fmla="*/ 16 h 58"/>
                <a:gd name="T46" fmla="*/ 4 w 28"/>
                <a:gd name="T47" fmla="*/ 10 h 58"/>
                <a:gd name="T48" fmla="*/ 8 w 28"/>
                <a:gd name="T49" fmla="*/ 0 h 58"/>
                <a:gd name="T50" fmla="*/ 8 w 28"/>
                <a:gd name="T51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8" h="58">
                  <a:moveTo>
                    <a:pt x="8" y="0"/>
                  </a:moveTo>
                  <a:lnTo>
                    <a:pt x="14" y="6"/>
                  </a:lnTo>
                  <a:lnTo>
                    <a:pt x="14" y="10"/>
                  </a:lnTo>
                  <a:lnTo>
                    <a:pt x="18" y="20"/>
                  </a:lnTo>
                  <a:lnTo>
                    <a:pt x="18" y="24"/>
                  </a:lnTo>
                  <a:lnTo>
                    <a:pt x="18" y="34"/>
                  </a:lnTo>
                  <a:lnTo>
                    <a:pt x="24" y="40"/>
                  </a:lnTo>
                  <a:lnTo>
                    <a:pt x="24" y="48"/>
                  </a:lnTo>
                  <a:lnTo>
                    <a:pt x="28" y="58"/>
                  </a:lnTo>
                  <a:lnTo>
                    <a:pt x="24" y="58"/>
                  </a:lnTo>
                  <a:lnTo>
                    <a:pt x="24" y="58"/>
                  </a:lnTo>
                  <a:lnTo>
                    <a:pt x="18" y="58"/>
                  </a:lnTo>
                  <a:lnTo>
                    <a:pt x="14" y="58"/>
                  </a:lnTo>
                  <a:lnTo>
                    <a:pt x="14" y="58"/>
                  </a:lnTo>
                  <a:lnTo>
                    <a:pt x="8" y="58"/>
                  </a:lnTo>
                  <a:lnTo>
                    <a:pt x="8" y="54"/>
                  </a:lnTo>
                  <a:lnTo>
                    <a:pt x="8" y="54"/>
                  </a:lnTo>
                  <a:lnTo>
                    <a:pt x="8" y="44"/>
                  </a:lnTo>
                  <a:lnTo>
                    <a:pt x="4" y="40"/>
                  </a:lnTo>
                  <a:lnTo>
                    <a:pt x="0" y="30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4" y="16"/>
                  </a:lnTo>
                  <a:lnTo>
                    <a:pt x="4" y="10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6" name="Freeform 183"/>
            <p:cNvSpPr>
              <a:spLocks/>
            </p:cNvSpPr>
            <p:nvPr/>
          </p:nvSpPr>
          <p:spPr bwMode="auto">
            <a:xfrm>
              <a:off x="2292" y="3733"/>
              <a:ext cx="14" cy="44"/>
            </a:xfrm>
            <a:custGeom>
              <a:avLst/>
              <a:gdLst>
                <a:gd name="T0" fmla="*/ 14 w 14"/>
                <a:gd name="T1" fmla="*/ 0 h 44"/>
                <a:gd name="T2" fmla="*/ 14 w 14"/>
                <a:gd name="T3" fmla="*/ 16 h 44"/>
                <a:gd name="T4" fmla="*/ 14 w 14"/>
                <a:gd name="T5" fmla="*/ 24 h 44"/>
                <a:gd name="T6" fmla="*/ 14 w 14"/>
                <a:gd name="T7" fmla="*/ 34 h 44"/>
                <a:gd name="T8" fmla="*/ 10 w 14"/>
                <a:gd name="T9" fmla="*/ 40 h 44"/>
                <a:gd name="T10" fmla="*/ 10 w 14"/>
                <a:gd name="T11" fmla="*/ 44 h 44"/>
                <a:gd name="T12" fmla="*/ 6 w 14"/>
                <a:gd name="T13" fmla="*/ 40 h 44"/>
                <a:gd name="T14" fmla="*/ 0 w 14"/>
                <a:gd name="T15" fmla="*/ 24 h 44"/>
                <a:gd name="T16" fmla="*/ 0 w 14"/>
                <a:gd name="T17" fmla="*/ 6 h 44"/>
                <a:gd name="T18" fmla="*/ 0 w 14"/>
                <a:gd name="T19" fmla="*/ 6 h 44"/>
                <a:gd name="T20" fmla="*/ 6 w 14"/>
                <a:gd name="T21" fmla="*/ 6 h 44"/>
                <a:gd name="T22" fmla="*/ 6 w 14"/>
                <a:gd name="T23" fmla="*/ 6 h 44"/>
                <a:gd name="T24" fmla="*/ 10 w 14"/>
                <a:gd name="T25" fmla="*/ 6 h 44"/>
                <a:gd name="T26" fmla="*/ 10 w 14"/>
                <a:gd name="T27" fmla="*/ 0 h 44"/>
                <a:gd name="T28" fmla="*/ 14 w 14"/>
                <a:gd name="T29" fmla="*/ 0 h 44"/>
                <a:gd name="T30" fmla="*/ 14 w 14"/>
                <a:gd name="T31" fmla="*/ 0 h 44"/>
                <a:gd name="T32" fmla="*/ 14 w 14"/>
                <a:gd name="T33" fmla="*/ 0 h 44"/>
                <a:gd name="T34" fmla="*/ 14 w 14"/>
                <a:gd name="T35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" h="44">
                  <a:moveTo>
                    <a:pt x="14" y="0"/>
                  </a:moveTo>
                  <a:lnTo>
                    <a:pt x="14" y="16"/>
                  </a:lnTo>
                  <a:lnTo>
                    <a:pt x="14" y="24"/>
                  </a:lnTo>
                  <a:lnTo>
                    <a:pt x="14" y="34"/>
                  </a:lnTo>
                  <a:lnTo>
                    <a:pt x="10" y="40"/>
                  </a:lnTo>
                  <a:lnTo>
                    <a:pt x="10" y="44"/>
                  </a:lnTo>
                  <a:lnTo>
                    <a:pt x="6" y="40"/>
                  </a:lnTo>
                  <a:lnTo>
                    <a:pt x="0" y="24"/>
                  </a:lnTo>
                  <a:lnTo>
                    <a:pt x="0" y="6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10" y="6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7" name="Freeform 184"/>
            <p:cNvSpPr>
              <a:spLocks/>
            </p:cNvSpPr>
            <p:nvPr/>
          </p:nvSpPr>
          <p:spPr bwMode="auto">
            <a:xfrm>
              <a:off x="1042" y="3787"/>
              <a:ext cx="96" cy="224"/>
            </a:xfrm>
            <a:custGeom>
              <a:avLst/>
              <a:gdLst>
                <a:gd name="T0" fmla="*/ 56 w 96"/>
                <a:gd name="T1" fmla="*/ 0 h 224"/>
                <a:gd name="T2" fmla="*/ 96 w 96"/>
                <a:gd name="T3" fmla="*/ 34 h 224"/>
                <a:gd name="T4" fmla="*/ 86 w 96"/>
                <a:gd name="T5" fmla="*/ 48 h 224"/>
                <a:gd name="T6" fmla="*/ 76 w 96"/>
                <a:gd name="T7" fmla="*/ 72 h 224"/>
                <a:gd name="T8" fmla="*/ 72 w 96"/>
                <a:gd name="T9" fmla="*/ 96 h 224"/>
                <a:gd name="T10" fmla="*/ 66 w 96"/>
                <a:gd name="T11" fmla="*/ 124 h 224"/>
                <a:gd name="T12" fmla="*/ 66 w 96"/>
                <a:gd name="T13" fmla="*/ 152 h 224"/>
                <a:gd name="T14" fmla="*/ 62 w 96"/>
                <a:gd name="T15" fmla="*/ 182 h 224"/>
                <a:gd name="T16" fmla="*/ 62 w 96"/>
                <a:gd name="T17" fmla="*/ 206 h 224"/>
                <a:gd name="T18" fmla="*/ 62 w 96"/>
                <a:gd name="T19" fmla="*/ 224 h 224"/>
                <a:gd name="T20" fmla="*/ 62 w 96"/>
                <a:gd name="T21" fmla="*/ 206 h 224"/>
                <a:gd name="T22" fmla="*/ 62 w 96"/>
                <a:gd name="T23" fmla="*/ 192 h 224"/>
                <a:gd name="T24" fmla="*/ 56 w 96"/>
                <a:gd name="T25" fmla="*/ 176 h 224"/>
                <a:gd name="T26" fmla="*/ 56 w 96"/>
                <a:gd name="T27" fmla="*/ 158 h 224"/>
                <a:gd name="T28" fmla="*/ 56 w 96"/>
                <a:gd name="T29" fmla="*/ 144 h 224"/>
                <a:gd name="T30" fmla="*/ 52 w 96"/>
                <a:gd name="T31" fmla="*/ 124 h 224"/>
                <a:gd name="T32" fmla="*/ 48 w 96"/>
                <a:gd name="T33" fmla="*/ 110 h 224"/>
                <a:gd name="T34" fmla="*/ 48 w 96"/>
                <a:gd name="T35" fmla="*/ 90 h 224"/>
                <a:gd name="T36" fmla="*/ 28 w 96"/>
                <a:gd name="T37" fmla="*/ 90 h 224"/>
                <a:gd name="T38" fmla="*/ 14 w 96"/>
                <a:gd name="T39" fmla="*/ 86 h 224"/>
                <a:gd name="T40" fmla="*/ 4 w 96"/>
                <a:gd name="T41" fmla="*/ 76 h 224"/>
                <a:gd name="T42" fmla="*/ 0 w 96"/>
                <a:gd name="T43" fmla="*/ 72 h 224"/>
                <a:gd name="T44" fmla="*/ 0 w 96"/>
                <a:gd name="T45" fmla="*/ 58 h 224"/>
                <a:gd name="T46" fmla="*/ 8 w 96"/>
                <a:gd name="T47" fmla="*/ 42 h 224"/>
                <a:gd name="T48" fmla="*/ 18 w 96"/>
                <a:gd name="T49" fmla="*/ 28 h 224"/>
                <a:gd name="T50" fmla="*/ 38 w 96"/>
                <a:gd name="T51" fmla="*/ 18 h 224"/>
                <a:gd name="T52" fmla="*/ 48 w 96"/>
                <a:gd name="T53" fmla="*/ 10 h 224"/>
                <a:gd name="T54" fmla="*/ 56 w 96"/>
                <a:gd name="T55" fmla="*/ 0 h 224"/>
                <a:gd name="T56" fmla="*/ 56 w 96"/>
                <a:gd name="T57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6" h="224">
                  <a:moveTo>
                    <a:pt x="56" y="0"/>
                  </a:moveTo>
                  <a:lnTo>
                    <a:pt x="96" y="34"/>
                  </a:lnTo>
                  <a:lnTo>
                    <a:pt x="86" y="48"/>
                  </a:lnTo>
                  <a:lnTo>
                    <a:pt x="76" y="72"/>
                  </a:lnTo>
                  <a:lnTo>
                    <a:pt x="72" y="96"/>
                  </a:lnTo>
                  <a:lnTo>
                    <a:pt x="66" y="124"/>
                  </a:lnTo>
                  <a:lnTo>
                    <a:pt x="66" y="152"/>
                  </a:lnTo>
                  <a:lnTo>
                    <a:pt x="62" y="182"/>
                  </a:lnTo>
                  <a:lnTo>
                    <a:pt x="62" y="206"/>
                  </a:lnTo>
                  <a:lnTo>
                    <a:pt x="62" y="224"/>
                  </a:lnTo>
                  <a:lnTo>
                    <a:pt x="62" y="206"/>
                  </a:lnTo>
                  <a:lnTo>
                    <a:pt x="62" y="192"/>
                  </a:lnTo>
                  <a:lnTo>
                    <a:pt x="56" y="176"/>
                  </a:lnTo>
                  <a:lnTo>
                    <a:pt x="56" y="158"/>
                  </a:lnTo>
                  <a:lnTo>
                    <a:pt x="56" y="144"/>
                  </a:lnTo>
                  <a:lnTo>
                    <a:pt x="52" y="124"/>
                  </a:lnTo>
                  <a:lnTo>
                    <a:pt x="48" y="110"/>
                  </a:lnTo>
                  <a:lnTo>
                    <a:pt x="48" y="90"/>
                  </a:lnTo>
                  <a:lnTo>
                    <a:pt x="28" y="90"/>
                  </a:lnTo>
                  <a:lnTo>
                    <a:pt x="14" y="86"/>
                  </a:lnTo>
                  <a:lnTo>
                    <a:pt x="4" y="76"/>
                  </a:lnTo>
                  <a:lnTo>
                    <a:pt x="0" y="72"/>
                  </a:lnTo>
                  <a:lnTo>
                    <a:pt x="0" y="58"/>
                  </a:lnTo>
                  <a:lnTo>
                    <a:pt x="8" y="42"/>
                  </a:lnTo>
                  <a:lnTo>
                    <a:pt x="18" y="28"/>
                  </a:lnTo>
                  <a:lnTo>
                    <a:pt x="38" y="18"/>
                  </a:lnTo>
                  <a:lnTo>
                    <a:pt x="48" y="10"/>
                  </a:lnTo>
                  <a:lnTo>
                    <a:pt x="56" y="0"/>
                  </a:lnTo>
                  <a:lnTo>
                    <a:pt x="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8" name="Freeform 185"/>
            <p:cNvSpPr>
              <a:spLocks/>
            </p:cNvSpPr>
            <p:nvPr/>
          </p:nvSpPr>
          <p:spPr bwMode="auto">
            <a:xfrm>
              <a:off x="2148" y="3791"/>
              <a:ext cx="78" cy="144"/>
            </a:xfrm>
            <a:custGeom>
              <a:avLst/>
              <a:gdLst>
                <a:gd name="T0" fmla="*/ 34 w 78"/>
                <a:gd name="T1" fmla="*/ 0 h 144"/>
                <a:gd name="T2" fmla="*/ 48 w 78"/>
                <a:gd name="T3" fmla="*/ 0 h 144"/>
                <a:gd name="T4" fmla="*/ 58 w 78"/>
                <a:gd name="T5" fmla="*/ 0 h 144"/>
                <a:gd name="T6" fmla="*/ 62 w 78"/>
                <a:gd name="T7" fmla="*/ 10 h 144"/>
                <a:gd name="T8" fmla="*/ 68 w 78"/>
                <a:gd name="T9" fmla="*/ 20 h 144"/>
                <a:gd name="T10" fmla="*/ 68 w 78"/>
                <a:gd name="T11" fmla="*/ 30 h 144"/>
                <a:gd name="T12" fmla="*/ 72 w 78"/>
                <a:gd name="T13" fmla="*/ 38 h 144"/>
                <a:gd name="T14" fmla="*/ 72 w 78"/>
                <a:gd name="T15" fmla="*/ 48 h 144"/>
                <a:gd name="T16" fmla="*/ 78 w 78"/>
                <a:gd name="T17" fmla="*/ 54 h 144"/>
                <a:gd name="T18" fmla="*/ 62 w 78"/>
                <a:gd name="T19" fmla="*/ 62 h 144"/>
                <a:gd name="T20" fmla="*/ 54 w 78"/>
                <a:gd name="T21" fmla="*/ 72 h 144"/>
                <a:gd name="T22" fmla="*/ 48 w 78"/>
                <a:gd name="T23" fmla="*/ 82 h 144"/>
                <a:gd name="T24" fmla="*/ 38 w 78"/>
                <a:gd name="T25" fmla="*/ 92 h 144"/>
                <a:gd name="T26" fmla="*/ 34 w 78"/>
                <a:gd name="T27" fmla="*/ 100 h 144"/>
                <a:gd name="T28" fmla="*/ 30 w 78"/>
                <a:gd name="T29" fmla="*/ 110 h 144"/>
                <a:gd name="T30" fmla="*/ 24 w 78"/>
                <a:gd name="T31" fmla="*/ 124 h 144"/>
                <a:gd name="T32" fmla="*/ 20 w 78"/>
                <a:gd name="T33" fmla="*/ 144 h 144"/>
                <a:gd name="T34" fmla="*/ 20 w 78"/>
                <a:gd name="T35" fmla="*/ 144 h 144"/>
                <a:gd name="T36" fmla="*/ 14 w 78"/>
                <a:gd name="T37" fmla="*/ 144 h 144"/>
                <a:gd name="T38" fmla="*/ 10 w 78"/>
                <a:gd name="T39" fmla="*/ 140 h 144"/>
                <a:gd name="T40" fmla="*/ 10 w 78"/>
                <a:gd name="T41" fmla="*/ 140 h 144"/>
                <a:gd name="T42" fmla="*/ 6 w 78"/>
                <a:gd name="T43" fmla="*/ 140 h 144"/>
                <a:gd name="T44" fmla="*/ 6 w 78"/>
                <a:gd name="T45" fmla="*/ 140 h 144"/>
                <a:gd name="T46" fmla="*/ 0 w 78"/>
                <a:gd name="T47" fmla="*/ 140 h 144"/>
                <a:gd name="T48" fmla="*/ 0 w 78"/>
                <a:gd name="T49" fmla="*/ 140 h 144"/>
                <a:gd name="T50" fmla="*/ 0 w 78"/>
                <a:gd name="T51" fmla="*/ 124 h 144"/>
                <a:gd name="T52" fmla="*/ 0 w 78"/>
                <a:gd name="T53" fmla="*/ 100 h 144"/>
                <a:gd name="T54" fmla="*/ 0 w 78"/>
                <a:gd name="T55" fmla="*/ 82 h 144"/>
                <a:gd name="T56" fmla="*/ 6 w 78"/>
                <a:gd name="T57" fmla="*/ 58 h 144"/>
                <a:gd name="T58" fmla="*/ 6 w 78"/>
                <a:gd name="T59" fmla="*/ 38 h 144"/>
                <a:gd name="T60" fmla="*/ 10 w 78"/>
                <a:gd name="T61" fmla="*/ 20 h 144"/>
                <a:gd name="T62" fmla="*/ 20 w 78"/>
                <a:gd name="T63" fmla="*/ 6 h 144"/>
                <a:gd name="T64" fmla="*/ 34 w 78"/>
                <a:gd name="T65" fmla="*/ 0 h 144"/>
                <a:gd name="T66" fmla="*/ 34 w 78"/>
                <a:gd name="T67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8" h="144">
                  <a:moveTo>
                    <a:pt x="34" y="0"/>
                  </a:moveTo>
                  <a:lnTo>
                    <a:pt x="48" y="0"/>
                  </a:lnTo>
                  <a:lnTo>
                    <a:pt x="58" y="0"/>
                  </a:lnTo>
                  <a:lnTo>
                    <a:pt x="62" y="10"/>
                  </a:lnTo>
                  <a:lnTo>
                    <a:pt x="68" y="20"/>
                  </a:lnTo>
                  <a:lnTo>
                    <a:pt x="68" y="30"/>
                  </a:lnTo>
                  <a:lnTo>
                    <a:pt x="72" y="38"/>
                  </a:lnTo>
                  <a:lnTo>
                    <a:pt x="72" y="48"/>
                  </a:lnTo>
                  <a:lnTo>
                    <a:pt x="78" y="54"/>
                  </a:lnTo>
                  <a:lnTo>
                    <a:pt x="62" y="62"/>
                  </a:lnTo>
                  <a:lnTo>
                    <a:pt x="54" y="72"/>
                  </a:lnTo>
                  <a:lnTo>
                    <a:pt x="48" y="82"/>
                  </a:lnTo>
                  <a:lnTo>
                    <a:pt x="38" y="92"/>
                  </a:lnTo>
                  <a:lnTo>
                    <a:pt x="34" y="100"/>
                  </a:lnTo>
                  <a:lnTo>
                    <a:pt x="30" y="110"/>
                  </a:lnTo>
                  <a:lnTo>
                    <a:pt x="24" y="124"/>
                  </a:lnTo>
                  <a:lnTo>
                    <a:pt x="20" y="144"/>
                  </a:lnTo>
                  <a:lnTo>
                    <a:pt x="20" y="144"/>
                  </a:lnTo>
                  <a:lnTo>
                    <a:pt x="14" y="144"/>
                  </a:lnTo>
                  <a:lnTo>
                    <a:pt x="10" y="140"/>
                  </a:lnTo>
                  <a:lnTo>
                    <a:pt x="10" y="140"/>
                  </a:lnTo>
                  <a:lnTo>
                    <a:pt x="6" y="140"/>
                  </a:lnTo>
                  <a:lnTo>
                    <a:pt x="6" y="140"/>
                  </a:lnTo>
                  <a:lnTo>
                    <a:pt x="0" y="140"/>
                  </a:lnTo>
                  <a:lnTo>
                    <a:pt x="0" y="140"/>
                  </a:lnTo>
                  <a:lnTo>
                    <a:pt x="0" y="124"/>
                  </a:lnTo>
                  <a:lnTo>
                    <a:pt x="0" y="100"/>
                  </a:lnTo>
                  <a:lnTo>
                    <a:pt x="0" y="82"/>
                  </a:lnTo>
                  <a:lnTo>
                    <a:pt x="6" y="58"/>
                  </a:lnTo>
                  <a:lnTo>
                    <a:pt x="6" y="38"/>
                  </a:lnTo>
                  <a:lnTo>
                    <a:pt x="10" y="20"/>
                  </a:lnTo>
                  <a:lnTo>
                    <a:pt x="20" y="6"/>
                  </a:lnTo>
                  <a:lnTo>
                    <a:pt x="34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9" name="Freeform 186"/>
            <p:cNvSpPr>
              <a:spLocks/>
            </p:cNvSpPr>
            <p:nvPr/>
          </p:nvSpPr>
          <p:spPr bwMode="auto">
            <a:xfrm>
              <a:off x="2766" y="3797"/>
              <a:ext cx="40" cy="42"/>
            </a:xfrm>
            <a:custGeom>
              <a:avLst/>
              <a:gdLst>
                <a:gd name="T0" fmla="*/ 6 w 40"/>
                <a:gd name="T1" fmla="*/ 0 h 42"/>
                <a:gd name="T2" fmla="*/ 20 w 40"/>
                <a:gd name="T3" fmla="*/ 4 h 42"/>
                <a:gd name="T4" fmla="*/ 30 w 40"/>
                <a:gd name="T5" fmla="*/ 14 h 42"/>
                <a:gd name="T6" fmla="*/ 34 w 40"/>
                <a:gd name="T7" fmla="*/ 24 h 42"/>
                <a:gd name="T8" fmla="*/ 40 w 40"/>
                <a:gd name="T9" fmla="*/ 28 h 42"/>
                <a:gd name="T10" fmla="*/ 40 w 40"/>
                <a:gd name="T11" fmla="*/ 38 h 42"/>
                <a:gd name="T12" fmla="*/ 34 w 40"/>
                <a:gd name="T13" fmla="*/ 42 h 42"/>
                <a:gd name="T14" fmla="*/ 30 w 40"/>
                <a:gd name="T15" fmla="*/ 42 h 42"/>
                <a:gd name="T16" fmla="*/ 20 w 40"/>
                <a:gd name="T17" fmla="*/ 38 h 42"/>
                <a:gd name="T18" fmla="*/ 10 w 40"/>
                <a:gd name="T19" fmla="*/ 32 h 42"/>
                <a:gd name="T20" fmla="*/ 6 w 40"/>
                <a:gd name="T21" fmla="*/ 28 h 42"/>
                <a:gd name="T22" fmla="*/ 6 w 40"/>
                <a:gd name="T23" fmla="*/ 24 h 42"/>
                <a:gd name="T24" fmla="*/ 0 w 40"/>
                <a:gd name="T25" fmla="*/ 24 h 42"/>
                <a:gd name="T26" fmla="*/ 6 w 40"/>
                <a:gd name="T27" fmla="*/ 18 h 42"/>
                <a:gd name="T28" fmla="*/ 6 w 40"/>
                <a:gd name="T29" fmla="*/ 14 h 42"/>
                <a:gd name="T30" fmla="*/ 6 w 40"/>
                <a:gd name="T31" fmla="*/ 8 h 42"/>
                <a:gd name="T32" fmla="*/ 6 w 40"/>
                <a:gd name="T33" fmla="*/ 0 h 42"/>
                <a:gd name="T34" fmla="*/ 6 w 40"/>
                <a:gd name="T35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0" h="42">
                  <a:moveTo>
                    <a:pt x="6" y="0"/>
                  </a:moveTo>
                  <a:lnTo>
                    <a:pt x="20" y="4"/>
                  </a:lnTo>
                  <a:lnTo>
                    <a:pt x="30" y="14"/>
                  </a:lnTo>
                  <a:lnTo>
                    <a:pt x="34" y="24"/>
                  </a:lnTo>
                  <a:lnTo>
                    <a:pt x="40" y="28"/>
                  </a:lnTo>
                  <a:lnTo>
                    <a:pt x="40" y="38"/>
                  </a:lnTo>
                  <a:lnTo>
                    <a:pt x="34" y="42"/>
                  </a:lnTo>
                  <a:lnTo>
                    <a:pt x="30" y="42"/>
                  </a:lnTo>
                  <a:lnTo>
                    <a:pt x="20" y="38"/>
                  </a:lnTo>
                  <a:lnTo>
                    <a:pt x="10" y="32"/>
                  </a:lnTo>
                  <a:lnTo>
                    <a:pt x="6" y="28"/>
                  </a:lnTo>
                  <a:lnTo>
                    <a:pt x="6" y="24"/>
                  </a:lnTo>
                  <a:lnTo>
                    <a:pt x="0" y="24"/>
                  </a:lnTo>
                  <a:lnTo>
                    <a:pt x="6" y="18"/>
                  </a:lnTo>
                  <a:lnTo>
                    <a:pt x="6" y="14"/>
                  </a:lnTo>
                  <a:lnTo>
                    <a:pt x="6" y="8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0" name="Freeform 187"/>
            <p:cNvSpPr>
              <a:spLocks/>
            </p:cNvSpPr>
            <p:nvPr/>
          </p:nvSpPr>
          <p:spPr bwMode="auto">
            <a:xfrm>
              <a:off x="1564" y="3801"/>
              <a:ext cx="42" cy="20"/>
            </a:xfrm>
            <a:custGeom>
              <a:avLst/>
              <a:gdLst>
                <a:gd name="T0" fmla="*/ 14 w 42"/>
                <a:gd name="T1" fmla="*/ 0 h 20"/>
                <a:gd name="T2" fmla="*/ 28 w 42"/>
                <a:gd name="T3" fmla="*/ 4 h 20"/>
                <a:gd name="T4" fmla="*/ 38 w 42"/>
                <a:gd name="T5" fmla="*/ 10 h 20"/>
                <a:gd name="T6" fmla="*/ 42 w 42"/>
                <a:gd name="T7" fmla="*/ 14 h 20"/>
                <a:gd name="T8" fmla="*/ 38 w 42"/>
                <a:gd name="T9" fmla="*/ 14 h 20"/>
                <a:gd name="T10" fmla="*/ 34 w 42"/>
                <a:gd name="T11" fmla="*/ 20 h 20"/>
                <a:gd name="T12" fmla="*/ 24 w 42"/>
                <a:gd name="T13" fmla="*/ 20 h 20"/>
                <a:gd name="T14" fmla="*/ 14 w 42"/>
                <a:gd name="T15" fmla="*/ 20 h 20"/>
                <a:gd name="T16" fmla="*/ 0 w 42"/>
                <a:gd name="T17" fmla="*/ 20 h 20"/>
                <a:gd name="T18" fmla="*/ 4 w 42"/>
                <a:gd name="T19" fmla="*/ 20 h 20"/>
                <a:gd name="T20" fmla="*/ 4 w 42"/>
                <a:gd name="T21" fmla="*/ 14 h 20"/>
                <a:gd name="T22" fmla="*/ 4 w 42"/>
                <a:gd name="T23" fmla="*/ 14 h 20"/>
                <a:gd name="T24" fmla="*/ 10 w 42"/>
                <a:gd name="T25" fmla="*/ 10 h 20"/>
                <a:gd name="T26" fmla="*/ 10 w 42"/>
                <a:gd name="T27" fmla="*/ 4 h 20"/>
                <a:gd name="T28" fmla="*/ 14 w 42"/>
                <a:gd name="T29" fmla="*/ 4 h 20"/>
                <a:gd name="T30" fmla="*/ 14 w 42"/>
                <a:gd name="T31" fmla="*/ 0 h 20"/>
                <a:gd name="T32" fmla="*/ 14 w 42"/>
                <a:gd name="T33" fmla="*/ 0 h 20"/>
                <a:gd name="T34" fmla="*/ 14 w 42"/>
                <a:gd name="T3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2" h="20">
                  <a:moveTo>
                    <a:pt x="14" y="0"/>
                  </a:moveTo>
                  <a:lnTo>
                    <a:pt x="28" y="4"/>
                  </a:lnTo>
                  <a:lnTo>
                    <a:pt x="38" y="10"/>
                  </a:lnTo>
                  <a:lnTo>
                    <a:pt x="42" y="14"/>
                  </a:lnTo>
                  <a:lnTo>
                    <a:pt x="38" y="14"/>
                  </a:lnTo>
                  <a:lnTo>
                    <a:pt x="34" y="20"/>
                  </a:lnTo>
                  <a:lnTo>
                    <a:pt x="24" y="20"/>
                  </a:lnTo>
                  <a:lnTo>
                    <a:pt x="14" y="20"/>
                  </a:lnTo>
                  <a:lnTo>
                    <a:pt x="0" y="20"/>
                  </a:lnTo>
                  <a:lnTo>
                    <a:pt x="4" y="20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10" y="10"/>
                  </a:lnTo>
                  <a:lnTo>
                    <a:pt x="10" y="4"/>
                  </a:lnTo>
                  <a:lnTo>
                    <a:pt x="14" y="4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" name="Freeform 188"/>
            <p:cNvSpPr>
              <a:spLocks/>
            </p:cNvSpPr>
            <p:nvPr/>
          </p:nvSpPr>
          <p:spPr bwMode="auto">
            <a:xfrm>
              <a:off x="1650" y="3835"/>
              <a:ext cx="48" cy="24"/>
            </a:xfrm>
            <a:custGeom>
              <a:avLst/>
              <a:gdLst>
                <a:gd name="T0" fmla="*/ 10 w 48"/>
                <a:gd name="T1" fmla="*/ 4 h 24"/>
                <a:gd name="T2" fmla="*/ 20 w 48"/>
                <a:gd name="T3" fmla="*/ 0 h 24"/>
                <a:gd name="T4" fmla="*/ 24 w 48"/>
                <a:gd name="T5" fmla="*/ 0 h 24"/>
                <a:gd name="T6" fmla="*/ 34 w 48"/>
                <a:gd name="T7" fmla="*/ 4 h 24"/>
                <a:gd name="T8" fmla="*/ 34 w 48"/>
                <a:gd name="T9" fmla="*/ 4 h 24"/>
                <a:gd name="T10" fmla="*/ 38 w 48"/>
                <a:gd name="T11" fmla="*/ 10 h 24"/>
                <a:gd name="T12" fmla="*/ 44 w 48"/>
                <a:gd name="T13" fmla="*/ 14 h 24"/>
                <a:gd name="T14" fmla="*/ 44 w 48"/>
                <a:gd name="T15" fmla="*/ 14 h 24"/>
                <a:gd name="T16" fmla="*/ 48 w 48"/>
                <a:gd name="T17" fmla="*/ 18 h 24"/>
                <a:gd name="T18" fmla="*/ 44 w 48"/>
                <a:gd name="T19" fmla="*/ 18 h 24"/>
                <a:gd name="T20" fmla="*/ 38 w 48"/>
                <a:gd name="T21" fmla="*/ 18 h 24"/>
                <a:gd name="T22" fmla="*/ 28 w 48"/>
                <a:gd name="T23" fmla="*/ 18 h 24"/>
                <a:gd name="T24" fmla="*/ 24 w 48"/>
                <a:gd name="T25" fmla="*/ 18 h 24"/>
                <a:gd name="T26" fmla="*/ 14 w 48"/>
                <a:gd name="T27" fmla="*/ 18 h 24"/>
                <a:gd name="T28" fmla="*/ 10 w 48"/>
                <a:gd name="T29" fmla="*/ 24 h 24"/>
                <a:gd name="T30" fmla="*/ 4 w 48"/>
                <a:gd name="T31" fmla="*/ 24 h 24"/>
                <a:gd name="T32" fmla="*/ 4 w 48"/>
                <a:gd name="T33" fmla="*/ 24 h 24"/>
                <a:gd name="T34" fmla="*/ 4 w 48"/>
                <a:gd name="T35" fmla="*/ 24 h 24"/>
                <a:gd name="T36" fmla="*/ 4 w 48"/>
                <a:gd name="T37" fmla="*/ 18 h 24"/>
                <a:gd name="T38" fmla="*/ 4 w 48"/>
                <a:gd name="T39" fmla="*/ 18 h 24"/>
                <a:gd name="T40" fmla="*/ 0 w 48"/>
                <a:gd name="T41" fmla="*/ 14 h 24"/>
                <a:gd name="T42" fmla="*/ 0 w 48"/>
                <a:gd name="T43" fmla="*/ 10 h 24"/>
                <a:gd name="T44" fmla="*/ 4 w 48"/>
                <a:gd name="T45" fmla="*/ 10 h 24"/>
                <a:gd name="T46" fmla="*/ 4 w 48"/>
                <a:gd name="T47" fmla="*/ 4 h 24"/>
                <a:gd name="T48" fmla="*/ 10 w 48"/>
                <a:gd name="T49" fmla="*/ 4 h 24"/>
                <a:gd name="T50" fmla="*/ 10 w 48"/>
                <a:gd name="T51" fmla="*/ 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8" h="24">
                  <a:moveTo>
                    <a:pt x="10" y="4"/>
                  </a:moveTo>
                  <a:lnTo>
                    <a:pt x="20" y="0"/>
                  </a:lnTo>
                  <a:lnTo>
                    <a:pt x="24" y="0"/>
                  </a:lnTo>
                  <a:lnTo>
                    <a:pt x="34" y="4"/>
                  </a:lnTo>
                  <a:lnTo>
                    <a:pt x="34" y="4"/>
                  </a:lnTo>
                  <a:lnTo>
                    <a:pt x="38" y="10"/>
                  </a:lnTo>
                  <a:lnTo>
                    <a:pt x="44" y="14"/>
                  </a:lnTo>
                  <a:lnTo>
                    <a:pt x="44" y="14"/>
                  </a:lnTo>
                  <a:lnTo>
                    <a:pt x="48" y="18"/>
                  </a:lnTo>
                  <a:lnTo>
                    <a:pt x="44" y="18"/>
                  </a:lnTo>
                  <a:lnTo>
                    <a:pt x="38" y="18"/>
                  </a:lnTo>
                  <a:lnTo>
                    <a:pt x="28" y="18"/>
                  </a:lnTo>
                  <a:lnTo>
                    <a:pt x="24" y="18"/>
                  </a:lnTo>
                  <a:lnTo>
                    <a:pt x="14" y="18"/>
                  </a:lnTo>
                  <a:lnTo>
                    <a:pt x="10" y="24"/>
                  </a:lnTo>
                  <a:lnTo>
                    <a:pt x="4" y="24"/>
                  </a:lnTo>
                  <a:lnTo>
                    <a:pt x="4" y="24"/>
                  </a:lnTo>
                  <a:lnTo>
                    <a:pt x="4" y="24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4" y="10"/>
                  </a:lnTo>
                  <a:lnTo>
                    <a:pt x="4" y="4"/>
                  </a:lnTo>
                  <a:lnTo>
                    <a:pt x="10" y="4"/>
                  </a:lnTo>
                  <a:lnTo>
                    <a:pt x="10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2" name="Freeform 189"/>
            <p:cNvSpPr>
              <a:spLocks/>
            </p:cNvSpPr>
            <p:nvPr/>
          </p:nvSpPr>
          <p:spPr bwMode="auto">
            <a:xfrm>
              <a:off x="2638" y="3849"/>
              <a:ext cx="96" cy="52"/>
            </a:xfrm>
            <a:custGeom>
              <a:avLst/>
              <a:gdLst>
                <a:gd name="T0" fmla="*/ 80 w 96"/>
                <a:gd name="T1" fmla="*/ 0 h 52"/>
                <a:gd name="T2" fmla="*/ 90 w 96"/>
                <a:gd name="T3" fmla="*/ 10 h 52"/>
                <a:gd name="T4" fmla="*/ 96 w 96"/>
                <a:gd name="T5" fmla="*/ 18 h 52"/>
                <a:gd name="T6" fmla="*/ 96 w 96"/>
                <a:gd name="T7" fmla="*/ 28 h 52"/>
                <a:gd name="T8" fmla="*/ 90 w 96"/>
                <a:gd name="T9" fmla="*/ 34 h 52"/>
                <a:gd name="T10" fmla="*/ 76 w 96"/>
                <a:gd name="T11" fmla="*/ 42 h 52"/>
                <a:gd name="T12" fmla="*/ 52 w 96"/>
                <a:gd name="T13" fmla="*/ 48 h 52"/>
                <a:gd name="T14" fmla="*/ 28 w 96"/>
                <a:gd name="T15" fmla="*/ 52 h 52"/>
                <a:gd name="T16" fmla="*/ 10 w 96"/>
                <a:gd name="T17" fmla="*/ 52 h 52"/>
                <a:gd name="T18" fmla="*/ 0 w 96"/>
                <a:gd name="T19" fmla="*/ 48 h 52"/>
                <a:gd name="T20" fmla="*/ 0 w 96"/>
                <a:gd name="T21" fmla="*/ 48 h 52"/>
                <a:gd name="T22" fmla="*/ 4 w 96"/>
                <a:gd name="T23" fmla="*/ 42 h 52"/>
                <a:gd name="T24" fmla="*/ 10 w 96"/>
                <a:gd name="T25" fmla="*/ 38 h 52"/>
                <a:gd name="T26" fmla="*/ 18 w 96"/>
                <a:gd name="T27" fmla="*/ 34 h 52"/>
                <a:gd name="T28" fmla="*/ 28 w 96"/>
                <a:gd name="T29" fmla="*/ 34 h 52"/>
                <a:gd name="T30" fmla="*/ 38 w 96"/>
                <a:gd name="T31" fmla="*/ 28 h 52"/>
                <a:gd name="T32" fmla="*/ 48 w 96"/>
                <a:gd name="T33" fmla="*/ 24 h 52"/>
                <a:gd name="T34" fmla="*/ 56 w 96"/>
                <a:gd name="T35" fmla="*/ 18 h 52"/>
                <a:gd name="T36" fmla="*/ 66 w 96"/>
                <a:gd name="T37" fmla="*/ 14 h 52"/>
                <a:gd name="T38" fmla="*/ 72 w 96"/>
                <a:gd name="T39" fmla="*/ 10 h 52"/>
                <a:gd name="T40" fmla="*/ 80 w 96"/>
                <a:gd name="T41" fmla="*/ 0 h 52"/>
                <a:gd name="T42" fmla="*/ 80 w 96"/>
                <a:gd name="T4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6" h="52">
                  <a:moveTo>
                    <a:pt x="80" y="0"/>
                  </a:moveTo>
                  <a:lnTo>
                    <a:pt x="90" y="10"/>
                  </a:lnTo>
                  <a:lnTo>
                    <a:pt x="96" y="18"/>
                  </a:lnTo>
                  <a:lnTo>
                    <a:pt x="96" y="28"/>
                  </a:lnTo>
                  <a:lnTo>
                    <a:pt x="90" y="34"/>
                  </a:lnTo>
                  <a:lnTo>
                    <a:pt x="76" y="42"/>
                  </a:lnTo>
                  <a:lnTo>
                    <a:pt x="52" y="48"/>
                  </a:lnTo>
                  <a:lnTo>
                    <a:pt x="28" y="52"/>
                  </a:lnTo>
                  <a:lnTo>
                    <a:pt x="10" y="5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4" y="42"/>
                  </a:lnTo>
                  <a:lnTo>
                    <a:pt x="10" y="38"/>
                  </a:lnTo>
                  <a:lnTo>
                    <a:pt x="18" y="34"/>
                  </a:lnTo>
                  <a:lnTo>
                    <a:pt x="28" y="34"/>
                  </a:lnTo>
                  <a:lnTo>
                    <a:pt x="38" y="28"/>
                  </a:lnTo>
                  <a:lnTo>
                    <a:pt x="48" y="24"/>
                  </a:lnTo>
                  <a:lnTo>
                    <a:pt x="56" y="18"/>
                  </a:lnTo>
                  <a:lnTo>
                    <a:pt x="66" y="14"/>
                  </a:lnTo>
                  <a:lnTo>
                    <a:pt x="72" y="10"/>
                  </a:lnTo>
                  <a:lnTo>
                    <a:pt x="80" y="0"/>
                  </a:lnTo>
                  <a:lnTo>
                    <a:pt x="8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3" name="Freeform 190"/>
            <p:cNvSpPr>
              <a:spLocks/>
            </p:cNvSpPr>
            <p:nvPr/>
          </p:nvSpPr>
          <p:spPr bwMode="auto">
            <a:xfrm>
              <a:off x="1770" y="3887"/>
              <a:ext cx="38" cy="58"/>
            </a:xfrm>
            <a:custGeom>
              <a:avLst/>
              <a:gdLst>
                <a:gd name="T0" fmla="*/ 14 w 38"/>
                <a:gd name="T1" fmla="*/ 0 h 58"/>
                <a:gd name="T2" fmla="*/ 14 w 38"/>
                <a:gd name="T3" fmla="*/ 4 h 58"/>
                <a:gd name="T4" fmla="*/ 18 w 38"/>
                <a:gd name="T5" fmla="*/ 4 h 58"/>
                <a:gd name="T6" fmla="*/ 24 w 38"/>
                <a:gd name="T7" fmla="*/ 10 h 58"/>
                <a:gd name="T8" fmla="*/ 28 w 38"/>
                <a:gd name="T9" fmla="*/ 10 h 58"/>
                <a:gd name="T10" fmla="*/ 28 w 38"/>
                <a:gd name="T11" fmla="*/ 14 h 58"/>
                <a:gd name="T12" fmla="*/ 34 w 38"/>
                <a:gd name="T13" fmla="*/ 20 h 58"/>
                <a:gd name="T14" fmla="*/ 34 w 38"/>
                <a:gd name="T15" fmla="*/ 24 h 58"/>
                <a:gd name="T16" fmla="*/ 38 w 38"/>
                <a:gd name="T17" fmla="*/ 28 h 58"/>
                <a:gd name="T18" fmla="*/ 38 w 38"/>
                <a:gd name="T19" fmla="*/ 48 h 58"/>
                <a:gd name="T20" fmla="*/ 28 w 38"/>
                <a:gd name="T21" fmla="*/ 58 h 58"/>
                <a:gd name="T22" fmla="*/ 18 w 38"/>
                <a:gd name="T23" fmla="*/ 58 h 58"/>
                <a:gd name="T24" fmla="*/ 10 w 38"/>
                <a:gd name="T25" fmla="*/ 48 h 58"/>
                <a:gd name="T26" fmla="*/ 4 w 38"/>
                <a:gd name="T27" fmla="*/ 38 h 58"/>
                <a:gd name="T28" fmla="*/ 0 w 38"/>
                <a:gd name="T29" fmla="*/ 24 h 58"/>
                <a:gd name="T30" fmla="*/ 4 w 38"/>
                <a:gd name="T31" fmla="*/ 10 h 58"/>
                <a:gd name="T32" fmla="*/ 14 w 38"/>
                <a:gd name="T33" fmla="*/ 0 h 58"/>
                <a:gd name="T34" fmla="*/ 14 w 38"/>
                <a:gd name="T3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8" h="58">
                  <a:moveTo>
                    <a:pt x="14" y="0"/>
                  </a:moveTo>
                  <a:lnTo>
                    <a:pt x="14" y="4"/>
                  </a:lnTo>
                  <a:lnTo>
                    <a:pt x="18" y="4"/>
                  </a:lnTo>
                  <a:lnTo>
                    <a:pt x="24" y="10"/>
                  </a:lnTo>
                  <a:lnTo>
                    <a:pt x="28" y="10"/>
                  </a:lnTo>
                  <a:lnTo>
                    <a:pt x="28" y="14"/>
                  </a:lnTo>
                  <a:lnTo>
                    <a:pt x="34" y="20"/>
                  </a:lnTo>
                  <a:lnTo>
                    <a:pt x="34" y="24"/>
                  </a:lnTo>
                  <a:lnTo>
                    <a:pt x="38" y="28"/>
                  </a:lnTo>
                  <a:lnTo>
                    <a:pt x="38" y="48"/>
                  </a:lnTo>
                  <a:lnTo>
                    <a:pt x="28" y="58"/>
                  </a:lnTo>
                  <a:lnTo>
                    <a:pt x="18" y="58"/>
                  </a:lnTo>
                  <a:lnTo>
                    <a:pt x="10" y="48"/>
                  </a:lnTo>
                  <a:lnTo>
                    <a:pt x="4" y="38"/>
                  </a:lnTo>
                  <a:lnTo>
                    <a:pt x="0" y="24"/>
                  </a:lnTo>
                  <a:lnTo>
                    <a:pt x="4" y="10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4" name="Freeform 191"/>
            <p:cNvSpPr>
              <a:spLocks/>
            </p:cNvSpPr>
            <p:nvPr/>
          </p:nvSpPr>
          <p:spPr bwMode="auto">
            <a:xfrm>
              <a:off x="3482" y="3891"/>
              <a:ext cx="52" cy="20"/>
            </a:xfrm>
            <a:custGeom>
              <a:avLst/>
              <a:gdLst>
                <a:gd name="T0" fmla="*/ 8 w 52"/>
                <a:gd name="T1" fmla="*/ 0 h 20"/>
                <a:gd name="T2" fmla="*/ 14 w 52"/>
                <a:gd name="T3" fmla="*/ 0 h 20"/>
                <a:gd name="T4" fmla="*/ 18 w 52"/>
                <a:gd name="T5" fmla="*/ 0 h 20"/>
                <a:gd name="T6" fmla="*/ 24 w 52"/>
                <a:gd name="T7" fmla="*/ 0 h 20"/>
                <a:gd name="T8" fmla="*/ 28 w 52"/>
                <a:gd name="T9" fmla="*/ 0 h 20"/>
                <a:gd name="T10" fmla="*/ 32 w 52"/>
                <a:gd name="T11" fmla="*/ 0 h 20"/>
                <a:gd name="T12" fmla="*/ 38 w 52"/>
                <a:gd name="T13" fmla="*/ 0 h 20"/>
                <a:gd name="T14" fmla="*/ 48 w 52"/>
                <a:gd name="T15" fmla="*/ 6 h 20"/>
                <a:gd name="T16" fmla="*/ 52 w 52"/>
                <a:gd name="T17" fmla="*/ 6 h 20"/>
                <a:gd name="T18" fmla="*/ 52 w 52"/>
                <a:gd name="T19" fmla="*/ 6 h 20"/>
                <a:gd name="T20" fmla="*/ 48 w 52"/>
                <a:gd name="T21" fmla="*/ 6 h 20"/>
                <a:gd name="T22" fmla="*/ 48 w 52"/>
                <a:gd name="T23" fmla="*/ 10 h 20"/>
                <a:gd name="T24" fmla="*/ 48 w 52"/>
                <a:gd name="T25" fmla="*/ 10 h 20"/>
                <a:gd name="T26" fmla="*/ 48 w 52"/>
                <a:gd name="T27" fmla="*/ 10 h 20"/>
                <a:gd name="T28" fmla="*/ 48 w 52"/>
                <a:gd name="T29" fmla="*/ 16 h 20"/>
                <a:gd name="T30" fmla="*/ 48 w 52"/>
                <a:gd name="T31" fmla="*/ 16 h 20"/>
                <a:gd name="T32" fmla="*/ 52 w 52"/>
                <a:gd name="T33" fmla="*/ 16 h 20"/>
                <a:gd name="T34" fmla="*/ 52 w 52"/>
                <a:gd name="T35" fmla="*/ 16 h 20"/>
                <a:gd name="T36" fmla="*/ 48 w 52"/>
                <a:gd name="T37" fmla="*/ 16 h 20"/>
                <a:gd name="T38" fmla="*/ 38 w 52"/>
                <a:gd name="T39" fmla="*/ 16 h 20"/>
                <a:gd name="T40" fmla="*/ 28 w 52"/>
                <a:gd name="T41" fmla="*/ 20 h 20"/>
                <a:gd name="T42" fmla="*/ 18 w 52"/>
                <a:gd name="T43" fmla="*/ 20 h 20"/>
                <a:gd name="T44" fmla="*/ 14 w 52"/>
                <a:gd name="T45" fmla="*/ 20 h 20"/>
                <a:gd name="T46" fmla="*/ 4 w 52"/>
                <a:gd name="T47" fmla="*/ 20 h 20"/>
                <a:gd name="T48" fmla="*/ 0 w 52"/>
                <a:gd name="T49" fmla="*/ 20 h 20"/>
                <a:gd name="T50" fmla="*/ 0 w 52"/>
                <a:gd name="T51" fmla="*/ 20 h 20"/>
                <a:gd name="T52" fmla="*/ 0 w 52"/>
                <a:gd name="T53" fmla="*/ 16 h 20"/>
                <a:gd name="T54" fmla="*/ 4 w 52"/>
                <a:gd name="T55" fmla="*/ 10 h 20"/>
                <a:gd name="T56" fmla="*/ 4 w 52"/>
                <a:gd name="T57" fmla="*/ 10 h 20"/>
                <a:gd name="T58" fmla="*/ 4 w 52"/>
                <a:gd name="T59" fmla="*/ 6 h 20"/>
                <a:gd name="T60" fmla="*/ 8 w 52"/>
                <a:gd name="T61" fmla="*/ 0 h 20"/>
                <a:gd name="T62" fmla="*/ 8 w 52"/>
                <a:gd name="T63" fmla="*/ 0 h 20"/>
                <a:gd name="T64" fmla="*/ 8 w 52"/>
                <a:gd name="T65" fmla="*/ 0 h 20"/>
                <a:gd name="T66" fmla="*/ 8 w 52"/>
                <a:gd name="T6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2" h="20">
                  <a:moveTo>
                    <a:pt x="8" y="0"/>
                  </a:moveTo>
                  <a:lnTo>
                    <a:pt x="14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28" y="0"/>
                  </a:lnTo>
                  <a:lnTo>
                    <a:pt x="32" y="0"/>
                  </a:lnTo>
                  <a:lnTo>
                    <a:pt x="38" y="0"/>
                  </a:lnTo>
                  <a:lnTo>
                    <a:pt x="48" y="6"/>
                  </a:lnTo>
                  <a:lnTo>
                    <a:pt x="52" y="6"/>
                  </a:lnTo>
                  <a:lnTo>
                    <a:pt x="52" y="6"/>
                  </a:lnTo>
                  <a:lnTo>
                    <a:pt x="48" y="6"/>
                  </a:lnTo>
                  <a:lnTo>
                    <a:pt x="48" y="10"/>
                  </a:lnTo>
                  <a:lnTo>
                    <a:pt x="48" y="10"/>
                  </a:lnTo>
                  <a:lnTo>
                    <a:pt x="48" y="10"/>
                  </a:lnTo>
                  <a:lnTo>
                    <a:pt x="48" y="16"/>
                  </a:lnTo>
                  <a:lnTo>
                    <a:pt x="48" y="16"/>
                  </a:lnTo>
                  <a:lnTo>
                    <a:pt x="52" y="16"/>
                  </a:lnTo>
                  <a:lnTo>
                    <a:pt x="52" y="16"/>
                  </a:lnTo>
                  <a:lnTo>
                    <a:pt x="48" y="16"/>
                  </a:lnTo>
                  <a:lnTo>
                    <a:pt x="38" y="16"/>
                  </a:lnTo>
                  <a:lnTo>
                    <a:pt x="28" y="20"/>
                  </a:lnTo>
                  <a:lnTo>
                    <a:pt x="18" y="20"/>
                  </a:lnTo>
                  <a:lnTo>
                    <a:pt x="14" y="20"/>
                  </a:lnTo>
                  <a:lnTo>
                    <a:pt x="4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6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5" name="Freeform 192"/>
            <p:cNvSpPr>
              <a:spLocks/>
            </p:cNvSpPr>
            <p:nvPr/>
          </p:nvSpPr>
          <p:spPr bwMode="auto">
            <a:xfrm>
              <a:off x="1424" y="3891"/>
              <a:ext cx="44" cy="30"/>
            </a:xfrm>
            <a:custGeom>
              <a:avLst/>
              <a:gdLst>
                <a:gd name="T0" fmla="*/ 10 w 44"/>
                <a:gd name="T1" fmla="*/ 6 h 30"/>
                <a:gd name="T2" fmla="*/ 20 w 44"/>
                <a:gd name="T3" fmla="*/ 0 h 30"/>
                <a:gd name="T4" fmla="*/ 24 w 44"/>
                <a:gd name="T5" fmla="*/ 6 h 30"/>
                <a:gd name="T6" fmla="*/ 34 w 44"/>
                <a:gd name="T7" fmla="*/ 6 h 30"/>
                <a:gd name="T8" fmla="*/ 38 w 44"/>
                <a:gd name="T9" fmla="*/ 10 h 30"/>
                <a:gd name="T10" fmla="*/ 44 w 44"/>
                <a:gd name="T11" fmla="*/ 16 h 30"/>
                <a:gd name="T12" fmla="*/ 44 w 44"/>
                <a:gd name="T13" fmla="*/ 20 h 30"/>
                <a:gd name="T14" fmla="*/ 44 w 44"/>
                <a:gd name="T15" fmla="*/ 24 h 30"/>
                <a:gd name="T16" fmla="*/ 38 w 44"/>
                <a:gd name="T17" fmla="*/ 30 h 30"/>
                <a:gd name="T18" fmla="*/ 30 w 44"/>
                <a:gd name="T19" fmla="*/ 30 h 30"/>
                <a:gd name="T20" fmla="*/ 20 w 44"/>
                <a:gd name="T21" fmla="*/ 30 h 30"/>
                <a:gd name="T22" fmla="*/ 10 w 44"/>
                <a:gd name="T23" fmla="*/ 24 h 30"/>
                <a:gd name="T24" fmla="*/ 6 w 44"/>
                <a:gd name="T25" fmla="*/ 20 h 30"/>
                <a:gd name="T26" fmla="*/ 0 w 44"/>
                <a:gd name="T27" fmla="*/ 16 h 30"/>
                <a:gd name="T28" fmla="*/ 0 w 44"/>
                <a:gd name="T29" fmla="*/ 10 h 30"/>
                <a:gd name="T30" fmla="*/ 6 w 44"/>
                <a:gd name="T31" fmla="*/ 6 h 30"/>
                <a:gd name="T32" fmla="*/ 10 w 44"/>
                <a:gd name="T33" fmla="*/ 6 h 30"/>
                <a:gd name="T34" fmla="*/ 10 w 44"/>
                <a:gd name="T35" fmla="*/ 6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4" h="30">
                  <a:moveTo>
                    <a:pt x="10" y="6"/>
                  </a:moveTo>
                  <a:lnTo>
                    <a:pt x="20" y="0"/>
                  </a:lnTo>
                  <a:lnTo>
                    <a:pt x="24" y="6"/>
                  </a:lnTo>
                  <a:lnTo>
                    <a:pt x="34" y="6"/>
                  </a:lnTo>
                  <a:lnTo>
                    <a:pt x="38" y="10"/>
                  </a:lnTo>
                  <a:lnTo>
                    <a:pt x="44" y="16"/>
                  </a:lnTo>
                  <a:lnTo>
                    <a:pt x="44" y="20"/>
                  </a:lnTo>
                  <a:lnTo>
                    <a:pt x="44" y="24"/>
                  </a:lnTo>
                  <a:lnTo>
                    <a:pt x="38" y="30"/>
                  </a:lnTo>
                  <a:lnTo>
                    <a:pt x="30" y="30"/>
                  </a:lnTo>
                  <a:lnTo>
                    <a:pt x="20" y="30"/>
                  </a:lnTo>
                  <a:lnTo>
                    <a:pt x="10" y="24"/>
                  </a:lnTo>
                  <a:lnTo>
                    <a:pt x="6" y="20"/>
                  </a:lnTo>
                  <a:lnTo>
                    <a:pt x="0" y="16"/>
                  </a:lnTo>
                  <a:lnTo>
                    <a:pt x="0" y="10"/>
                  </a:lnTo>
                  <a:lnTo>
                    <a:pt x="6" y="6"/>
                  </a:lnTo>
                  <a:lnTo>
                    <a:pt x="10" y="6"/>
                  </a:lnTo>
                  <a:lnTo>
                    <a:pt x="10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6" name="Freeform 193"/>
            <p:cNvSpPr>
              <a:spLocks/>
            </p:cNvSpPr>
            <p:nvPr/>
          </p:nvSpPr>
          <p:spPr bwMode="auto">
            <a:xfrm>
              <a:off x="2656" y="3897"/>
              <a:ext cx="72" cy="42"/>
            </a:xfrm>
            <a:custGeom>
              <a:avLst/>
              <a:gdLst>
                <a:gd name="T0" fmla="*/ 62 w 72"/>
                <a:gd name="T1" fmla="*/ 0 h 42"/>
                <a:gd name="T2" fmla="*/ 72 w 72"/>
                <a:gd name="T3" fmla="*/ 10 h 42"/>
                <a:gd name="T4" fmla="*/ 72 w 72"/>
                <a:gd name="T5" fmla="*/ 18 h 42"/>
                <a:gd name="T6" fmla="*/ 68 w 72"/>
                <a:gd name="T7" fmla="*/ 24 h 42"/>
                <a:gd name="T8" fmla="*/ 54 w 72"/>
                <a:gd name="T9" fmla="*/ 34 h 42"/>
                <a:gd name="T10" fmla="*/ 38 w 72"/>
                <a:gd name="T11" fmla="*/ 38 h 42"/>
                <a:gd name="T12" fmla="*/ 24 w 72"/>
                <a:gd name="T13" fmla="*/ 42 h 42"/>
                <a:gd name="T14" fmla="*/ 16 w 72"/>
                <a:gd name="T15" fmla="*/ 42 h 42"/>
                <a:gd name="T16" fmla="*/ 6 w 72"/>
                <a:gd name="T17" fmla="*/ 42 h 42"/>
                <a:gd name="T18" fmla="*/ 0 w 72"/>
                <a:gd name="T19" fmla="*/ 24 h 42"/>
                <a:gd name="T20" fmla="*/ 10 w 72"/>
                <a:gd name="T21" fmla="*/ 24 h 42"/>
                <a:gd name="T22" fmla="*/ 16 w 72"/>
                <a:gd name="T23" fmla="*/ 24 h 42"/>
                <a:gd name="T24" fmla="*/ 24 w 72"/>
                <a:gd name="T25" fmla="*/ 18 h 42"/>
                <a:gd name="T26" fmla="*/ 34 w 72"/>
                <a:gd name="T27" fmla="*/ 18 h 42"/>
                <a:gd name="T28" fmla="*/ 44 w 72"/>
                <a:gd name="T29" fmla="*/ 14 h 42"/>
                <a:gd name="T30" fmla="*/ 48 w 72"/>
                <a:gd name="T31" fmla="*/ 10 h 42"/>
                <a:gd name="T32" fmla="*/ 58 w 72"/>
                <a:gd name="T33" fmla="*/ 4 h 42"/>
                <a:gd name="T34" fmla="*/ 62 w 72"/>
                <a:gd name="T35" fmla="*/ 0 h 42"/>
                <a:gd name="T36" fmla="*/ 62 w 72"/>
                <a:gd name="T37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2" h="42">
                  <a:moveTo>
                    <a:pt x="62" y="0"/>
                  </a:moveTo>
                  <a:lnTo>
                    <a:pt x="72" y="10"/>
                  </a:lnTo>
                  <a:lnTo>
                    <a:pt x="72" y="18"/>
                  </a:lnTo>
                  <a:lnTo>
                    <a:pt x="68" y="24"/>
                  </a:lnTo>
                  <a:lnTo>
                    <a:pt x="54" y="34"/>
                  </a:lnTo>
                  <a:lnTo>
                    <a:pt x="38" y="38"/>
                  </a:lnTo>
                  <a:lnTo>
                    <a:pt x="24" y="42"/>
                  </a:lnTo>
                  <a:lnTo>
                    <a:pt x="16" y="42"/>
                  </a:lnTo>
                  <a:lnTo>
                    <a:pt x="6" y="42"/>
                  </a:lnTo>
                  <a:lnTo>
                    <a:pt x="0" y="24"/>
                  </a:lnTo>
                  <a:lnTo>
                    <a:pt x="10" y="24"/>
                  </a:lnTo>
                  <a:lnTo>
                    <a:pt x="16" y="24"/>
                  </a:lnTo>
                  <a:lnTo>
                    <a:pt x="24" y="18"/>
                  </a:lnTo>
                  <a:lnTo>
                    <a:pt x="34" y="18"/>
                  </a:lnTo>
                  <a:lnTo>
                    <a:pt x="44" y="14"/>
                  </a:lnTo>
                  <a:lnTo>
                    <a:pt x="48" y="10"/>
                  </a:lnTo>
                  <a:lnTo>
                    <a:pt x="58" y="4"/>
                  </a:lnTo>
                  <a:lnTo>
                    <a:pt x="62" y="0"/>
                  </a:lnTo>
                  <a:lnTo>
                    <a:pt x="6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7" name="Freeform 194"/>
            <p:cNvSpPr>
              <a:spLocks/>
            </p:cNvSpPr>
            <p:nvPr/>
          </p:nvSpPr>
          <p:spPr bwMode="auto">
            <a:xfrm>
              <a:off x="2508" y="3901"/>
              <a:ext cx="1304" cy="388"/>
            </a:xfrm>
            <a:custGeom>
              <a:avLst/>
              <a:gdLst>
                <a:gd name="T0" fmla="*/ 580 w 1304"/>
                <a:gd name="T1" fmla="*/ 6 h 388"/>
                <a:gd name="T2" fmla="*/ 584 w 1304"/>
                <a:gd name="T3" fmla="*/ 48 h 388"/>
                <a:gd name="T4" fmla="*/ 686 w 1304"/>
                <a:gd name="T5" fmla="*/ 24 h 388"/>
                <a:gd name="T6" fmla="*/ 686 w 1304"/>
                <a:gd name="T7" fmla="*/ 68 h 388"/>
                <a:gd name="T8" fmla="*/ 744 w 1304"/>
                <a:gd name="T9" fmla="*/ 54 h 388"/>
                <a:gd name="T10" fmla="*/ 752 w 1304"/>
                <a:gd name="T11" fmla="*/ 24 h 388"/>
                <a:gd name="T12" fmla="*/ 800 w 1304"/>
                <a:gd name="T13" fmla="*/ 62 h 388"/>
                <a:gd name="T14" fmla="*/ 820 w 1304"/>
                <a:gd name="T15" fmla="*/ 44 h 388"/>
                <a:gd name="T16" fmla="*/ 806 w 1304"/>
                <a:gd name="T17" fmla="*/ 24 h 388"/>
                <a:gd name="T18" fmla="*/ 810 w 1304"/>
                <a:gd name="T19" fmla="*/ 14 h 388"/>
                <a:gd name="T20" fmla="*/ 862 w 1304"/>
                <a:gd name="T21" fmla="*/ 44 h 388"/>
                <a:gd name="T22" fmla="*/ 868 w 1304"/>
                <a:gd name="T23" fmla="*/ 62 h 388"/>
                <a:gd name="T24" fmla="*/ 902 w 1304"/>
                <a:gd name="T25" fmla="*/ 44 h 388"/>
                <a:gd name="T26" fmla="*/ 906 w 1304"/>
                <a:gd name="T27" fmla="*/ 68 h 388"/>
                <a:gd name="T28" fmla="*/ 944 w 1304"/>
                <a:gd name="T29" fmla="*/ 48 h 388"/>
                <a:gd name="T30" fmla="*/ 1046 w 1304"/>
                <a:gd name="T31" fmla="*/ 68 h 388"/>
                <a:gd name="T32" fmla="*/ 1098 w 1304"/>
                <a:gd name="T33" fmla="*/ 78 h 388"/>
                <a:gd name="T34" fmla="*/ 1136 w 1304"/>
                <a:gd name="T35" fmla="*/ 24 h 388"/>
                <a:gd name="T36" fmla="*/ 1156 w 1304"/>
                <a:gd name="T37" fmla="*/ 38 h 388"/>
                <a:gd name="T38" fmla="*/ 1102 w 1304"/>
                <a:gd name="T39" fmla="*/ 82 h 388"/>
                <a:gd name="T40" fmla="*/ 1150 w 1304"/>
                <a:gd name="T41" fmla="*/ 82 h 388"/>
                <a:gd name="T42" fmla="*/ 1170 w 1304"/>
                <a:gd name="T43" fmla="*/ 92 h 388"/>
                <a:gd name="T44" fmla="*/ 1208 w 1304"/>
                <a:gd name="T45" fmla="*/ 96 h 388"/>
                <a:gd name="T46" fmla="*/ 1246 w 1304"/>
                <a:gd name="T47" fmla="*/ 116 h 388"/>
                <a:gd name="T48" fmla="*/ 1294 w 1304"/>
                <a:gd name="T49" fmla="*/ 116 h 388"/>
                <a:gd name="T50" fmla="*/ 1252 w 1304"/>
                <a:gd name="T51" fmla="*/ 158 h 388"/>
                <a:gd name="T52" fmla="*/ 1054 w 1304"/>
                <a:gd name="T53" fmla="*/ 126 h 388"/>
                <a:gd name="T54" fmla="*/ 930 w 1304"/>
                <a:gd name="T55" fmla="*/ 126 h 388"/>
                <a:gd name="T56" fmla="*/ 686 w 1304"/>
                <a:gd name="T57" fmla="*/ 92 h 388"/>
                <a:gd name="T58" fmla="*/ 480 w 1304"/>
                <a:gd name="T59" fmla="*/ 102 h 388"/>
                <a:gd name="T60" fmla="*/ 446 w 1304"/>
                <a:gd name="T61" fmla="*/ 172 h 388"/>
                <a:gd name="T62" fmla="*/ 512 w 1304"/>
                <a:gd name="T63" fmla="*/ 250 h 388"/>
                <a:gd name="T64" fmla="*/ 446 w 1304"/>
                <a:gd name="T65" fmla="*/ 332 h 388"/>
                <a:gd name="T66" fmla="*/ 302 w 1304"/>
                <a:gd name="T67" fmla="*/ 340 h 388"/>
                <a:gd name="T68" fmla="*/ 148 w 1304"/>
                <a:gd name="T69" fmla="*/ 364 h 388"/>
                <a:gd name="T70" fmla="*/ 34 w 1304"/>
                <a:gd name="T71" fmla="*/ 380 h 388"/>
                <a:gd name="T72" fmla="*/ 220 w 1304"/>
                <a:gd name="T73" fmla="*/ 316 h 388"/>
                <a:gd name="T74" fmla="*/ 384 w 1304"/>
                <a:gd name="T75" fmla="*/ 312 h 388"/>
                <a:gd name="T76" fmla="*/ 460 w 1304"/>
                <a:gd name="T77" fmla="*/ 230 h 388"/>
                <a:gd name="T78" fmla="*/ 384 w 1304"/>
                <a:gd name="T79" fmla="*/ 202 h 388"/>
                <a:gd name="T80" fmla="*/ 402 w 1304"/>
                <a:gd name="T81" fmla="*/ 264 h 388"/>
                <a:gd name="T82" fmla="*/ 278 w 1304"/>
                <a:gd name="T83" fmla="*/ 284 h 388"/>
                <a:gd name="T84" fmla="*/ 354 w 1304"/>
                <a:gd name="T85" fmla="*/ 254 h 388"/>
                <a:gd name="T86" fmla="*/ 364 w 1304"/>
                <a:gd name="T87" fmla="*/ 230 h 388"/>
                <a:gd name="T88" fmla="*/ 298 w 1304"/>
                <a:gd name="T89" fmla="*/ 192 h 388"/>
                <a:gd name="T90" fmla="*/ 282 w 1304"/>
                <a:gd name="T91" fmla="*/ 164 h 388"/>
                <a:gd name="T92" fmla="*/ 330 w 1304"/>
                <a:gd name="T93" fmla="*/ 144 h 388"/>
                <a:gd name="T94" fmla="*/ 336 w 1304"/>
                <a:gd name="T95" fmla="*/ 106 h 388"/>
                <a:gd name="T96" fmla="*/ 354 w 1304"/>
                <a:gd name="T97" fmla="*/ 78 h 388"/>
                <a:gd name="T98" fmla="*/ 442 w 1304"/>
                <a:gd name="T99" fmla="*/ 82 h 388"/>
                <a:gd name="T100" fmla="*/ 408 w 1304"/>
                <a:gd name="T101" fmla="*/ 62 h 388"/>
                <a:gd name="T102" fmla="*/ 364 w 1304"/>
                <a:gd name="T103" fmla="*/ 48 h 388"/>
                <a:gd name="T104" fmla="*/ 442 w 1304"/>
                <a:gd name="T105" fmla="*/ 24 h 388"/>
                <a:gd name="T106" fmla="*/ 522 w 1304"/>
                <a:gd name="T107" fmla="*/ 0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04" h="388">
                  <a:moveTo>
                    <a:pt x="522" y="0"/>
                  </a:moveTo>
                  <a:lnTo>
                    <a:pt x="552" y="14"/>
                  </a:lnTo>
                  <a:lnTo>
                    <a:pt x="560" y="10"/>
                  </a:lnTo>
                  <a:lnTo>
                    <a:pt x="570" y="6"/>
                  </a:lnTo>
                  <a:lnTo>
                    <a:pt x="576" y="0"/>
                  </a:lnTo>
                  <a:lnTo>
                    <a:pt x="580" y="6"/>
                  </a:lnTo>
                  <a:lnTo>
                    <a:pt x="584" y="6"/>
                  </a:lnTo>
                  <a:lnTo>
                    <a:pt x="580" y="10"/>
                  </a:lnTo>
                  <a:lnTo>
                    <a:pt x="576" y="20"/>
                  </a:lnTo>
                  <a:lnTo>
                    <a:pt x="560" y="24"/>
                  </a:lnTo>
                  <a:lnTo>
                    <a:pt x="576" y="48"/>
                  </a:lnTo>
                  <a:lnTo>
                    <a:pt x="584" y="48"/>
                  </a:lnTo>
                  <a:lnTo>
                    <a:pt x="604" y="30"/>
                  </a:lnTo>
                  <a:lnTo>
                    <a:pt x="624" y="14"/>
                  </a:lnTo>
                  <a:lnTo>
                    <a:pt x="648" y="10"/>
                  </a:lnTo>
                  <a:lnTo>
                    <a:pt x="662" y="10"/>
                  </a:lnTo>
                  <a:lnTo>
                    <a:pt x="676" y="14"/>
                  </a:lnTo>
                  <a:lnTo>
                    <a:pt x="686" y="24"/>
                  </a:lnTo>
                  <a:lnTo>
                    <a:pt x="680" y="34"/>
                  </a:lnTo>
                  <a:lnTo>
                    <a:pt x="662" y="38"/>
                  </a:lnTo>
                  <a:lnTo>
                    <a:pt x="676" y="54"/>
                  </a:lnTo>
                  <a:lnTo>
                    <a:pt x="666" y="68"/>
                  </a:lnTo>
                  <a:lnTo>
                    <a:pt x="676" y="68"/>
                  </a:lnTo>
                  <a:lnTo>
                    <a:pt x="686" y="68"/>
                  </a:lnTo>
                  <a:lnTo>
                    <a:pt x="696" y="62"/>
                  </a:lnTo>
                  <a:lnTo>
                    <a:pt x="704" y="58"/>
                  </a:lnTo>
                  <a:lnTo>
                    <a:pt x="714" y="58"/>
                  </a:lnTo>
                  <a:lnTo>
                    <a:pt x="724" y="54"/>
                  </a:lnTo>
                  <a:lnTo>
                    <a:pt x="734" y="54"/>
                  </a:lnTo>
                  <a:lnTo>
                    <a:pt x="744" y="54"/>
                  </a:lnTo>
                  <a:lnTo>
                    <a:pt x="748" y="72"/>
                  </a:lnTo>
                  <a:lnTo>
                    <a:pt x="768" y="72"/>
                  </a:lnTo>
                  <a:lnTo>
                    <a:pt x="768" y="44"/>
                  </a:lnTo>
                  <a:lnTo>
                    <a:pt x="752" y="34"/>
                  </a:lnTo>
                  <a:lnTo>
                    <a:pt x="752" y="30"/>
                  </a:lnTo>
                  <a:lnTo>
                    <a:pt x="752" y="24"/>
                  </a:lnTo>
                  <a:lnTo>
                    <a:pt x="758" y="20"/>
                  </a:lnTo>
                  <a:lnTo>
                    <a:pt x="762" y="20"/>
                  </a:lnTo>
                  <a:lnTo>
                    <a:pt x="772" y="20"/>
                  </a:lnTo>
                  <a:lnTo>
                    <a:pt x="782" y="20"/>
                  </a:lnTo>
                  <a:lnTo>
                    <a:pt x="786" y="20"/>
                  </a:lnTo>
                  <a:lnTo>
                    <a:pt x="800" y="62"/>
                  </a:lnTo>
                  <a:lnTo>
                    <a:pt x="820" y="62"/>
                  </a:lnTo>
                  <a:lnTo>
                    <a:pt x="810" y="58"/>
                  </a:lnTo>
                  <a:lnTo>
                    <a:pt x="810" y="54"/>
                  </a:lnTo>
                  <a:lnTo>
                    <a:pt x="810" y="48"/>
                  </a:lnTo>
                  <a:lnTo>
                    <a:pt x="814" y="48"/>
                  </a:lnTo>
                  <a:lnTo>
                    <a:pt x="820" y="44"/>
                  </a:lnTo>
                  <a:lnTo>
                    <a:pt x="820" y="38"/>
                  </a:lnTo>
                  <a:lnTo>
                    <a:pt x="820" y="34"/>
                  </a:lnTo>
                  <a:lnTo>
                    <a:pt x="814" y="30"/>
                  </a:lnTo>
                  <a:lnTo>
                    <a:pt x="810" y="30"/>
                  </a:lnTo>
                  <a:lnTo>
                    <a:pt x="806" y="24"/>
                  </a:lnTo>
                  <a:lnTo>
                    <a:pt x="806" y="24"/>
                  </a:lnTo>
                  <a:lnTo>
                    <a:pt x="806" y="20"/>
                  </a:lnTo>
                  <a:lnTo>
                    <a:pt x="800" y="20"/>
                  </a:lnTo>
                  <a:lnTo>
                    <a:pt x="800" y="14"/>
                  </a:lnTo>
                  <a:lnTo>
                    <a:pt x="800" y="14"/>
                  </a:lnTo>
                  <a:lnTo>
                    <a:pt x="806" y="10"/>
                  </a:lnTo>
                  <a:lnTo>
                    <a:pt x="810" y="14"/>
                  </a:lnTo>
                  <a:lnTo>
                    <a:pt x="820" y="14"/>
                  </a:lnTo>
                  <a:lnTo>
                    <a:pt x="830" y="20"/>
                  </a:lnTo>
                  <a:lnTo>
                    <a:pt x="838" y="24"/>
                  </a:lnTo>
                  <a:lnTo>
                    <a:pt x="848" y="30"/>
                  </a:lnTo>
                  <a:lnTo>
                    <a:pt x="854" y="34"/>
                  </a:lnTo>
                  <a:lnTo>
                    <a:pt x="862" y="44"/>
                  </a:lnTo>
                  <a:lnTo>
                    <a:pt x="868" y="48"/>
                  </a:lnTo>
                  <a:lnTo>
                    <a:pt x="830" y="62"/>
                  </a:lnTo>
                  <a:lnTo>
                    <a:pt x="844" y="68"/>
                  </a:lnTo>
                  <a:lnTo>
                    <a:pt x="854" y="68"/>
                  </a:lnTo>
                  <a:lnTo>
                    <a:pt x="858" y="62"/>
                  </a:lnTo>
                  <a:lnTo>
                    <a:pt x="868" y="62"/>
                  </a:lnTo>
                  <a:lnTo>
                    <a:pt x="872" y="58"/>
                  </a:lnTo>
                  <a:lnTo>
                    <a:pt x="878" y="54"/>
                  </a:lnTo>
                  <a:lnTo>
                    <a:pt x="882" y="44"/>
                  </a:lnTo>
                  <a:lnTo>
                    <a:pt x="892" y="38"/>
                  </a:lnTo>
                  <a:lnTo>
                    <a:pt x="896" y="38"/>
                  </a:lnTo>
                  <a:lnTo>
                    <a:pt x="902" y="44"/>
                  </a:lnTo>
                  <a:lnTo>
                    <a:pt x="906" y="48"/>
                  </a:lnTo>
                  <a:lnTo>
                    <a:pt x="906" y="48"/>
                  </a:lnTo>
                  <a:lnTo>
                    <a:pt x="906" y="54"/>
                  </a:lnTo>
                  <a:lnTo>
                    <a:pt x="906" y="58"/>
                  </a:lnTo>
                  <a:lnTo>
                    <a:pt x="906" y="62"/>
                  </a:lnTo>
                  <a:lnTo>
                    <a:pt x="906" y="68"/>
                  </a:lnTo>
                  <a:lnTo>
                    <a:pt x="910" y="68"/>
                  </a:lnTo>
                  <a:lnTo>
                    <a:pt x="920" y="62"/>
                  </a:lnTo>
                  <a:lnTo>
                    <a:pt x="930" y="62"/>
                  </a:lnTo>
                  <a:lnTo>
                    <a:pt x="934" y="58"/>
                  </a:lnTo>
                  <a:lnTo>
                    <a:pt x="940" y="54"/>
                  </a:lnTo>
                  <a:lnTo>
                    <a:pt x="944" y="48"/>
                  </a:lnTo>
                  <a:lnTo>
                    <a:pt x="950" y="44"/>
                  </a:lnTo>
                  <a:lnTo>
                    <a:pt x="950" y="34"/>
                  </a:lnTo>
                  <a:lnTo>
                    <a:pt x="1026" y="34"/>
                  </a:lnTo>
                  <a:lnTo>
                    <a:pt x="1026" y="62"/>
                  </a:lnTo>
                  <a:lnTo>
                    <a:pt x="1036" y="62"/>
                  </a:lnTo>
                  <a:lnTo>
                    <a:pt x="1046" y="68"/>
                  </a:lnTo>
                  <a:lnTo>
                    <a:pt x="1054" y="68"/>
                  </a:lnTo>
                  <a:lnTo>
                    <a:pt x="1064" y="68"/>
                  </a:lnTo>
                  <a:lnTo>
                    <a:pt x="1070" y="72"/>
                  </a:lnTo>
                  <a:lnTo>
                    <a:pt x="1078" y="72"/>
                  </a:lnTo>
                  <a:lnTo>
                    <a:pt x="1088" y="72"/>
                  </a:lnTo>
                  <a:lnTo>
                    <a:pt x="1098" y="78"/>
                  </a:lnTo>
                  <a:lnTo>
                    <a:pt x="1092" y="62"/>
                  </a:lnTo>
                  <a:lnTo>
                    <a:pt x="1092" y="48"/>
                  </a:lnTo>
                  <a:lnTo>
                    <a:pt x="1098" y="38"/>
                  </a:lnTo>
                  <a:lnTo>
                    <a:pt x="1108" y="34"/>
                  </a:lnTo>
                  <a:lnTo>
                    <a:pt x="1122" y="30"/>
                  </a:lnTo>
                  <a:lnTo>
                    <a:pt x="1136" y="24"/>
                  </a:lnTo>
                  <a:lnTo>
                    <a:pt x="1150" y="24"/>
                  </a:lnTo>
                  <a:lnTo>
                    <a:pt x="1160" y="20"/>
                  </a:lnTo>
                  <a:lnTo>
                    <a:pt x="1170" y="24"/>
                  </a:lnTo>
                  <a:lnTo>
                    <a:pt x="1170" y="30"/>
                  </a:lnTo>
                  <a:lnTo>
                    <a:pt x="1164" y="34"/>
                  </a:lnTo>
                  <a:lnTo>
                    <a:pt x="1156" y="38"/>
                  </a:lnTo>
                  <a:lnTo>
                    <a:pt x="1146" y="44"/>
                  </a:lnTo>
                  <a:lnTo>
                    <a:pt x="1132" y="54"/>
                  </a:lnTo>
                  <a:lnTo>
                    <a:pt x="1122" y="54"/>
                  </a:lnTo>
                  <a:lnTo>
                    <a:pt x="1116" y="58"/>
                  </a:lnTo>
                  <a:lnTo>
                    <a:pt x="1112" y="58"/>
                  </a:lnTo>
                  <a:lnTo>
                    <a:pt x="1102" y="82"/>
                  </a:lnTo>
                  <a:lnTo>
                    <a:pt x="1112" y="82"/>
                  </a:lnTo>
                  <a:lnTo>
                    <a:pt x="1116" y="86"/>
                  </a:lnTo>
                  <a:lnTo>
                    <a:pt x="1126" y="86"/>
                  </a:lnTo>
                  <a:lnTo>
                    <a:pt x="1136" y="86"/>
                  </a:lnTo>
                  <a:lnTo>
                    <a:pt x="1140" y="86"/>
                  </a:lnTo>
                  <a:lnTo>
                    <a:pt x="1150" y="82"/>
                  </a:lnTo>
                  <a:lnTo>
                    <a:pt x="1156" y="78"/>
                  </a:lnTo>
                  <a:lnTo>
                    <a:pt x="1160" y="68"/>
                  </a:lnTo>
                  <a:lnTo>
                    <a:pt x="1164" y="72"/>
                  </a:lnTo>
                  <a:lnTo>
                    <a:pt x="1164" y="78"/>
                  </a:lnTo>
                  <a:lnTo>
                    <a:pt x="1170" y="86"/>
                  </a:lnTo>
                  <a:lnTo>
                    <a:pt x="1170" y="92"/>
                  </a:lnTo>
                  <a:lnTo>
                    <a:pt x="1174" y="102"/>
                  </a:lnTo>
                  <a:lnTo>
                    <a:pt x="1174" y="106"/>
                  </a:lnTo>
                  <a:lnTo>
                    <a:pt x="1174" y="110"/>
                  </a:lnTo>
                  <a:lnTo>
                    <a:pt x="1174" y="120"/>
                  </a:lnTo>
                  <a:lnTo>
                    <a:pt x="1204" y="96"/>
                  </a:lnTo>
                  <a:lnTo>
                    <a:pt x="1208" y="96"/>
                  </a:lnTo>
                  <a:lnTo>
                    <a:pt x="1218" y="96"/>
                  </a:lnTo>
                  <a:lnTo>
                    <a:pt x="1228" y="102"/>
                  </a:lnTo>
                  <a:lnTo>
                    <a:pt x="1232" y="102"/>
                  </a:lnTo>
                  <a:lnTo>
                    <a:pt x="1242" y="106"/>
                  </a:lnTo>
                  <a:lnTo>
                    <a:pt x="1246" y="110"/>
                  </a:lnTo>
                  <a:lnTo>
                    <a:pt x="1246" y="116"/>
                  </a:lnTo>
                  <a:lnTo>
                    <a:pt x="1236" y="120"/>
                  </a:lnTo>
                  <a:lnTo>
                    <a:pt x="1276" y="130"/>
                  </a:lnTo>
                  <a:lnTo>
                    <a:pt x="1276" y="102"/>
                  </a:lnTo>
                  <a:lnTo>
                    <a:pt x="1284" y="106"/>
                  </a:lnTo>
                  <a:lnTo>
                    <a:pt x="1294" y="110"/>
                  </a:lnTo>
                  <a:lnTo>
                    <a:pt x="1294" y="116"/>
                  </a:lnTo>
                  <a:lnTo>
                    <a:pt x="1300" y="120"/>
                  </a:lnTo>
                  <a:lnTo>
                    <a:pt x="1300" y="126"/>
                  </a:lnTo>
                  <a:lnTo>
                    <a:pt x="1304" y="134"/>
                  </a:lnTo>
                  <a:lnTo>
                    <a:pt x="1304" y="140"/>
                  </a:lnTo>
                  <a:lnTo>
                    <a:pt x="1304" y="150"/>
                  </a:lnTo>
                  <a:lnTo>
                    <a:pt x="1252" y="158"/>
                  </a:lnTo>
                  <a:lnTo>
                    <a:pt x="1212" y="164"/>
                  </a:lnTo>
                  <a:lnTo>
                    <a:pt x="1180" y="164"/>
                  </a:lnTo>
                  <a:lnTo>
                    <a:pt x="1146" y="154"/>
                  </a:lnTo>
                  <a:lnTo>
                    <a:pt x="1122" y="144"/>
                  </a:lnTo>
                  <a:lnTo>
                    <a:pt x="1088" y="134"/>
                  </a:lnTo>
                  <a:lnTo>
                    <a:pt x="1054" y="126"/>
                  </a:lnTo>
                  <a:lnTo>
                    <a:pt x="1012" y="116"/>
                  </a:lnTo>
                  <a:lnTo>
                    <a:pt x="992" y="116"/>
                  </a:lnTo>
                  <a:lnTo>
                    <a:pt x="978" y="116"/>
                  </a:lnTo>
                  <a:lnTo>
                    <a:pt x="964" y="116"/>
                  </a:lnTo>
                  <a:lnTo>
                    <a:pt x="950" y="120"/>
                  </a:lnTo>
                  <a:lnTo>
                    <a:pt x="930" y="126"/>
                  </a:lnTo>
                  <a:lnTo>
                    <a:pt x="916" y="126"/>
                  </a:lnTo>
                  <a:lnTo>
                    <a:pt x="902" y="126"/>
                  </a:lnTo>
                  <a:lnTo>
                    <a:pt x="886" y="126"/>
                  </a:lnTo>
                  <a:lnTo>
                    <a:pt x="814" y="116"/>
                  </a:lnTo>
                  <a:lnTo>
                    <a:pt x="748" y="102"/>
                  </a:lnTo>
                  <a:lnTo>
                    <a:pt x="686" y="92"/>
                  </a:lnTo>
                  <a:lnTo>
                    <a:pt x="628" y="82"/>
                  </a:lnTo>
                  <a:lnTo>
                    <a:pt x="600" y="78"/>
                  </a:lnTo>
                  <a:lnTo>
                    <a:pt x="570" y="82"/>
                  </a:lnTo>
                  <a:lnTo>
                    <a:pt x="542" y="82"/>
                  </a:lnTo>
                  <a:lnTo>
                    <a:pt x="512" y="92"/>
                  </a:lnTo>
                  <a:lnTo>
                    <a:pt x="480" y="102"/>
                  </a:lnTo>
                  <a:lnTo>
                    <a:pt x="450" y="116"/>
                  </a:lnTo>
                  <a:lnTo>
                    <a:pt x="418" y="134"/>
                  </a:lnTo>
                  <a:lnTo>
                    <a:pt x="384" y="158"/>
                  </a:lnTo>
                  <a:lnTo>
                    <a:pt x="408" y="158"/>
                  </a:lnTo>
                  <a:lnTo>
                    <a:pt x="426" y="168"/>
                  </a:lnTo>
                  <a:lnTo>
                    <a:pt x="446" y="172"/>
                  </a:lnTo>
                  <a:lnTo>
                    <a:pt x="464" y="182"/>
                  </a:lnTo>
                  <a:lnTo>
                    <a:pt x="480" y="196"/>
                  </a:lnTo>
                  <a:lnTo>
                    <a:pt x="494" y="206"/>
                  </a:lnTo>
                  <a:lnTo>
                    <a:pt x="504" y="220"/>
                  </a:lnTo>
                  <a:lnTo>
                    <a:pt x="508" y="236"/>
                  </a:lnTo>
                  <a:lnTo>
                    <a:pt x="512" y="250"/>
                  </a:lnTo>
                  <a:lnTo>
                    <a:pt x="512" y="264"/>
                  </a:lnTo>
                  <a:lnTo>
                    <a:pt x="508" y="278"/>
                  </a:lnTo>
                  <a:lnTo>
                    <a:pt x="498" y="292"/>
                  </a:lnTo>
                  <a:lnTo>
                    <a:pt x="484" y="308"/>
                  </a:lnTo>
                  <a:lnTo>
                    <a:pt x="470" y="322"/>
                  </a:lnTo>
                  <a:lnTo>
                    <a:pt x="446" y="332"/>
                  </a:lnTo>
                  <a:lnTo>
                    <a:pt x="422" y="340"/>
                  </a:lnTo>
                  <a:lnTo>
                    <a:pt x="398" y="346"/>
                  </a:lnTo>
                  <a:lnTo>
                    <a:pt x="374" y="346"/>
                  </a:lnTo>
                  <a:lnTo>
                    <a:pt x="350" y="346"/>
                  </a:lnTo>
                  <a:lnTo>
                    <a:pt x="326" y="340"/>
                  </a:lnTo>
                  <a:lnTo>
                    <a:pt x="302" y="340"/>
                  </a:lnTo>
                  <a:lnTo>
                    <a:pt x="278" y="336"/>
                  </a:lnTo>
                  <a:lnTo>
                    <a:pt x="258" y="336"/>
                  </a:lnTo>
                  <a:lnTo>
                    <a:pt x="234" y="340"/>
                  </a:lnTo>
                  <a:lnTo>
                    <a:pt x="210" y="346"/>
                  </a:lnTo>
                  <a:lnTo>
                    <a:pt x="178" y="356"/>
                  </a:lnTo>
                  <a:lnTo>
                    <a:pt x="148" y="364"/>
                  </a:lnTo>
                  <a:lnTo>
                    <a:pt x="116" y="374"/>
                  </a:lnTo>
                  <a:lnTo>
                    <a:pt x="82" y="384"/>
                  </a:lnTo>
                  <a:lnTo>
                    <a:pt x="52" y="388"/>
                  </a:lnTo>
                  <a:lnTo>
                    <a:pt x="24" y="388"/>
                  </a:lnTo>
                  <a:lnTo>
                    <a:pt x="0" y="380"/>
                  </a:lnTo>
                  <a:lnTo>
                    <a:pt x="34" y="380"/>
                  </a:lnTo>
                  <a:lnTo>
                    <a:pt x="62" y="374"/>
                  </a:lnTo>
                  <a:lnTo>
                    <a:pt x="96" y="364"/>
                  </a:lnTo>
                  <a:lnTo>
                    <a:pt x="124" y="350"/>
                  </a:lnTo>
                  <a:lnTo>
                    <a:pt x="158" y="336"/>
                  </a:lnTo>
                  <a:lnTo>
                    <a:pt x="192" y="326"/>
                  </a:lnTo>
                  <a:lnTo>
                    <a:pt x="220" y="316"/>
                  </a:lnTo>
                  <a:lnTo>
                    <a:pt x="254" y="308"/>
                  </a:lnTo>
                  <a:lnTo>
                    <a:pt x="278" y="308"/>
                  </a:lnTo>
                  <a:lnTo>
                    <a:pt x="302" y="308"/>
                  </a:lnTo>
                  <a:lnTo>
                    <a:pt x="330" y="312"/>
                  </a:lnTo>
                  <a:lnTo>
                    <a:pt x="354" y="312"/>
                  </a:lnTo>
                  <a:lnTo>
                    <a:pt x="384" y="312"/>
                  </a:lnTo>
                  <a:lnTo>
                    <a:pt x="408" y="312"/>
                  </a:lnTo>
                  <a:lnTo>
                    <a:pt x="432" y="308"/>
                  </a:lnTo>
                  <a:lnTo>
                    <a:pt x="456" y="298"/>
                  </a:lnTo>
                  <a:lnTo>
                    <a:pt x="470" y="264"/>
                  </a:lnTo>
                  <a:lnTo>
                    <a:pt x="464" y="244"/>
                  </a:lnTo>
                  <a:lnTo>
                    <a:pt x="460" y="230"/>
                  </a:lnTo>
                  <a:lnTo>
                    <a:pt x="450" y="220"/>
                  </a:lnTo>
                  <a:lnTo>
                    <a:pt x="442" y="216"/>
                  </a:lnTo>
                  <a:lnTo>
                    <a:pt x="426" y="212"/>
                  </a:lnTo>
                  <a:lnTo>
                    <a:pt x="412" y="206"/>
                  </a:lnTo>
                  <a:lnTo>
                    <a:pt x="398" y="202"/>
                  </a:lnTo>
                  <a:lnTo>
                    <a:pt x="384" y="202"/>
                  </a:lnTo>
                  <a:lnTo>
                    <a:pt x="398" y="216"/>
                  </a:lnTo>
                  <a:lnTo>
                    <a:pt x="408" y="230"/>
                  </a:lnTo>
                  <a:lnTo>
                    <a:pt x="412" y="240"/>
                  </a:lnTo>
                  <a:lnTo>
                    <a:pt x="412" y="250"/>
                  </a:lnTo>
                  <a:lnTo>
                    <a:pt x="408" y="260"/>
                  </a:lnTo>
                  <a:lnTo>
                    <a:pt x="402" y="264"/>
                  </a:lnTo>
                  <a:lnTo>
                    <a:pt x="394" y="268"/>
                  </a:lnTo>
                  <a:lnTo>
                    <a:pt x="384" y="274"/>
                  </a:lnTo>
                  <a:lnTo>
                    <a:pt x="360" y="278"/>
                  </a:lnTo>
                  <a:lnTo>
                    <a:pt x="330" y="284"/>
                  </a:lnTo>
                  <a:lnTo>
                    <a:pt x="302" y="284"/>
                  </a:lnTo>
                  <a:lnTo>
                    <a:pt x="278" y="284"/>
                  </a:lnTo>
                  <a:lnTo>
                    <a:pt x="282" y="264"/>
                  </a:lnTo>
                  <a:lnTo>
                    <a:pt x="298" y="254"/>
                  </a:lnTo>
                  <a:lnTo>
                    <a:pt x="312" y="254"/>
                  </a:lnTo>
                  <a:lnTo>
                    <a:pt x="326" y="254"/>
                  </a:lnTo>
                  <a:lnTo>
                    <a:pt x="340" y="254"/>
                  </a:lnTo>
                  <a:lnTo>
                    <a:pt x="354" y="254"/>
                  </a:lnTo>
                  <a:lnTo>
                    <a:pt x="370" y="254"/>
                  </a:lnTo>
                  <a:lnTo>
                    <a:pt x="388" y="254"/>
                  </a:lnTo>
                  <a:lnTo>
                    <a:pt x="402" y="254"/>
                  </a:lnTo>
                  <a:lnTo>
                    <a:pt x="388" y="244"/>
                  </a:lnTo>
                  <a:lnTo>
                    <a:pt x="378" y="236"/>
                  </a:lnTo>
                  <a:lnTo>
                    <a:pt x="364" y="230"/>
                  </a:lnTo>
                  <a:lnTo>
                    <a:pt x="350" y="220"/>
                  </a:lnTo>
                  <a:lnTo>
                    <a:pt x="336" y="216"/>
                  </a:lnTo>
                  <a:lnTo>
                    <a:pt x="326" y="212"/>
                  </a:lnTo>
                  <a:lnTo>
                    <a:pt x="312" y="206"/>
                  </a:lnTo>
                  <a:lnTo>
                    <a:pt x="298" y="202"/>
                  </a:lnTo>
                  <a:lnTo>
                    <a:pt x="298" y="192"/>
                  </a:lnTo>
                  <a:lnTo>
                    <a:pt x="350" y="192"/>
                  </a:lnTo>
                  <a:lnTo>
                    <a:pt x="340" y="182"/>
                  </a:lnTo>
                  <a:lnTo>
                    <a:pt x="326" y="178"/>
                  </a:lnTo>
                  <a:lnTo>
                    <a:pt x="312" y="172"/>
                  </a:lnTo>
                  <a:lnTo>
                    <a:pt x="298" y="168"/>
                  </a:lnTo>
                  <a:lnTo>
                    <a:pt x="282" y="164"/>
                  </a:lnTo>
                  <a:lnTo>
                    <a:pt x="268" y="164"/>
                  </a:lnTo>
                  <a:lnTo>
                    <a:pt x="254" y="158"/>
                  </a:lnTo>
                  <a:lnTo>
                    <a:pt x="240" y="164"/>
                  </a:lnTo>
                  <a:lnTo>
                    <a:pt x="244" y="144"/>
                  </a:lnTo>
                  <a:lnTo>
                    <a:pt x="278" y="120"/>
                  </a:lnTo>
                  <a:lnTo>
                    <a:pt x="330" y="144"/>
                  </a:lnTo>
                  <a:lnTo>
                    <a:pt x="322" y="126"/>
                  </a:lnTo>
                  <a:lnTo>
                    <a:pt x="322" y="110"/>
                  </a:lnTo>
                  <a:lnTo>
                    <a:pt x="322" y="110"/>
                  </a:lnTo>
                  <a:lnTo>
                    <a:pt x="326" y="110"/>
                  </a:lnTo>
                  <a:lnTo>
                    <a:pt x="330" y="106"/>
                  </a:lnTo>
                  <a:lnTo>
                    <a:pt x="336" y="106"/>
                  </a:lnTo>
                  <a:lnTo>
                    <a:pt x="340" y="102"/>
                  </a:lnTo>
                  <a:lnTo>
                    <a:pt x="340" y="102"/>
                  </a:lnTo>
                  <a:lnTo>
                    <a:pt x="336" y="96"/>
                  </a:lnTo>
                  <a:lnTo>
                    <a:pt x="326" y="96"/>
                  </a:lnTo>
                  <a:lnTo>
                    <a:pt x="336" y="82"/>
                  </a:lnTo>
                  <a:lnTo>
                    <a:pt x="354" y="78"/>
                  </a:lnTo>
                  <a:lnTo>
                    <a:pt x="370" y="78"/>
                  </a:lnTo>
                  <a:lnTo>
                    <a:pt x="384" y="82"/>
                  </a:lnTo>
                  <a:lnTo>
                    <a:pt x="394" y="86"/>
                  </a:lnTo>
                  <a:lnTo>
                    <a:pt x="408" y="86"/>
                  </a:lnTo>
                  <a:lnTo>
                    <a:pt x="422" y="86"/>
                  </a:lnTo>
                  <a:lnTo>
                    <a:pt x="442" y="82"/>
                  </a:lnTo>
                  <a:lnTo>
                    <a:pt x="460" y="78"/>
                  </a:lnTo>
                  <a:lnTo>
                    <a:pt x="450" y="58"/>
                  </a:lnTo>
                  <a:lnTo>
                    <a:pt x="442" y="58"/>
                  </a:lnTo>
                  <a:lnTo>
                    <a:pt x="432" y="58"/>
                  </a:lnTo>
                  <a:lnTo>
                    <a:pt x="422" y="58"/>
                  </a:lnTo>
                  <a:lnTo>
                    <a:pt x="408" y="62"/>
                  </a:lnTo>
                  <a:lnTo>
                    <a:pt x="398" y="62"/>
                  </a:lnTo>
                  <a:lnTo>
                    <a:pt x="388" y="62"/>
                  </a:lnTo>
                  <a:lnTo>
                    <a:pt x="378" y="58"/>
                  </a:lnTo>
                  <a:lnTo>
                    <a:pt x="370" y="58"/>
                  </a:lnTo>
                  <a:lnTo>
                    <a:pt x="364" y="54"/>
                  </a:lnTo>
                  <a:lnTo>
                    <a:pt x="364" y="48"/>
                  </a:lnTo>
                  <a:lnTo>
                    <a:pt x="364" y="48"/>
                  </a:lnTo>
                  <a:lnTo>
                    <a:pt x="370" y="44"/>
                  </a:lnTo>
                  <a:lnTo>
                    <a:pt x="384" y="38"/>
                  </a:lnTo>
                  <a:lnTo>
                    <a:pt x="398" y="34"/>
                  </a:lnTo>
                  <a:lnTo>
                    <a:pt x="422" y="30"/>
                  </a:lnTo>
                  <a:lnTo>
                    <a:pt x="442" y="24"/>
                  </a:lnTo>
                  <a:lnTo>
                    <a:pt x="456" y="24"/>
                  </a:lnTo>
                  <a:lnTo>
                    <a:pt x="464" y="24"/>
                  </a:lnTo>
                  <a:lnTo>
                    <a:pt x="474" y="44"/>
                  </a:lnTo>
                  <a:lnTo>
                    <a:pt x="528" y="48"/>
                  </a:lnTo>
                  <a:lnTo>
                    <a:pt x="512" y="20"/>
                  </a:lnTo>
                  <a:lnTo>
                    <a:pt x="522" y="0"/>
                  </a:lnTo>
                  <a:lnTo>
                    <a:pt x="52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8" name="Freeform 195"/>
            <p:cNvSpPr>
              <a:spLocks/>
            </p:cNvSpPr>
            <p:nvPr/>
          </p:nvSpPr>
          <p:spPr bwMode="auto">
            <a:xfrm>
              <a:off x="3362" y="3901"/>
              <a:ext cx="48" cy="24"/>
            </a:xfrm>
            <a:custGeom>
              <a:avLst/>
              <a:gdLst>
                <a:gd name="T0" fmla="*/ 14 w 48"/>
                <a:gd name="T1" fmla="*/ 0 h 24"/>
                <a:gd name="T2" fmla="*/ 24 w 48"/>
                <a:gd name="T3" fmla="*/ 0 h 24"/>
                <a:gd name="T4" fmla="*/ 32 w 48"/>
                <a:gd name="T5" fmla="*/ 0 h 24"/>
                <a:gd name="T6" fmla="*/ 38 w 48"/>
                <a:gd name="T7" fmla="*/ 0 h 24"/>
                <a:gd name="T8" fmla="*/ 42 w 48"/>
                <a:gd name="T9" fmla="*/ 6 h 24"/>
                <a:gd name="T10" fmla="*/ 42 w 48"/>
                <a:gd name="T11" fmla="*/ 10 h 24"/>
                <a:gd name="T12" fmla="*/ 48 w 48"/>
                <a:gd name="T13" fmla="*/ 14 h 24"/>
                <a:gd name="T14" fmla="*/ 48 w 48"/>
                <a:gd name="T15" fmla="*/ 20 h 24"/>
                <a:gd name="T16" fmla="*/ 48 w 48"/>
                <a:gd name="T17" fmla="*/ 24 h 24"/>
                <a:gd name="T18" fmla="*/ 38 w 48"/>
                <a:gd name="T19" fmla="*/ 24 h 24"/>
                <a:gd name="T20" fmla="*/ 28 w 48"/>
                <a:gd name="T21" fmla="*/ 24 h 24"/>
                <a:gd name="T22" fmla="*/ 18 w 48"/>
                <a:gd name="T23" fmla="*/ 20 h 24"/>
                <a:gd name="T24" fmla="*/ 8 w 48"/>
                <a:gd name="T25" fmla="*/ 14 h 24"/>
                <a:gd name="T26" fmla="*/ 4 w 48"/>
                <a:gd name="T27" fmla="*/ 14 h 24"/>
                <a:gd name="T28" fmla="*/ 0 w 48"/>
                <a:gd name="T29" fmla="*/ 10 h 24"/>
                <a:gd name="T30" fmla="*/ 4 w 48"/>
                <a:gd name="T31" fmla="*/ 6 h 24"/>
                <a:gd name="T32" fmla="*/ 14 w 48"/>
                <a:gd name="T33" fmla="*/ 0 h 24"/>
                <a:gd name="T34" fmla="*/ 14 w 48"/>
                <a:gd name="T3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8" h="24">
                  <a:moveTo>
                    <a:pt x="14" y="0"/>
                  </a:moveTo>
                  <a:lnTo>
                    <a:pt x="24" y="0"/>
                  </a:lnTo>
                  <a:lnTo>
                    <a:pt x="32" y="0"/>
                  </a:lnTo>
                  <a:lnTo>
                    <a:pt x="38" y="0"/>
                  </a:lnTo>
                  <a:lnTo>
                    <a:pt x="42" y="6"/>
                  </a:lnTo>
                  <a:lnTo>
                    <a:pt x="42" y="10"/>
                  </a:lnTo>
                  <a:lnTo>
                    <a:pt x="48" y="14"/>
                  </a:lnTo>
                  <a:lnTo>
                    <a:pt x="48" y="20"/>
                  </a:lnTo>
                  <a:lnTo>
                    <a:pt x="48" y="24"/>
                  </a:lnTo>
                  <a:lnTo>
                    <a:pt x="38" y="24"/>
                  </a:lnTo>
                  <a:lnTo>
                    <a:pt x="28" y="24"/>
                  </a:lnTo>
                  <a:lnTo>
                    <a:pt x="18" y="20"/>
                  </a:lnTo>
                  <a:lnTo>
                    <a:pt x="8" y="14"/>
                  </a:lnTo>
                  <a:lnTo>
                    <a:pt x="4" y="14"/>
                  </a:lnTo>
                  <a:lnTo>
                    <a:pt x="0" y="10"/>
                  </a:lnTo>
                  <a:lnTo>
                    <a:pt x="4" y="6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9" name="Freeform 196"/>
            <p:cNvSpPr>
              <a:spLocks/>
            </p:cNvSpPr>
            <p:nvPr/>
          </p:nvSpPr>
          <p:spPr bwMode="auto">
            <a:xfrm>
              <a:off x="3418" y="3915"/>
              <a:ext cx="40" cy="24"/>
            </a:xfrm>
            <a:custGeom>
              <a:avLst/>
              <a:gdLst>
                <a:gd name="T0" fmla="*/ 20 w 40"/>
                <a:gd name="T1" fmla="*/ 0 h 24"/>
                <a:gd name="T2" fmla="*/ 30 w 40"/>
                <a:gd name="T3" fmla="*/ 6 h 24"/>
                <a:gd name="T4" fmla="*/ 34 w 40"/>
                <a:gd name="T5" fmla="*/ 10 h 24"/>
                <a:gd name="T6" fmla="*/ 40 w 40"/>
                <a:gd name="T7" fmla="*/ 16 h 24"/>
                <a:gd name="T8" fmla="*/ 40 w 40"/>
                <a:gd name="T9" fmla="*/ 16 h 24"/>
                <a:gd name="T10" fmla="*/ 34 w 40"/>
                <a:gd name="T11" fmla="*/ 20 h 24"/>
                <a:gd name="T12" fmla="*/ 30 w 40"/>
                <a:gd name="T13" fmla="*/ 20 h 24"/>
                <a:gd name="T14" fmla="*/ 20 w 40"/>
                <a:gd name="T15" fmla="*/ 24 h 24"/>
                <a:gd name="T16" fmla="*/ 6 w 40"/>
                <a:gd name="T17" fmla="*/ 24 h 24"/>
                <a:gd name="T18" fmla="*/ 0 w 40"/>
                <a:gd name="T19" fmla="*/ 6 h 24"/>
                <a:gd name="T20" fmla="*/ 6 w 40"/>
                <a:gd name="T21" fmla="*/ 6 h 24"/>
                <a:gd name="T22" fmla="*/ 6 w 40"/>
                <a:gd name="T23" fmla="*/ 6 h 24"/>
                <a:gd name="T24" fmla="*/ 10 w 40"/>
                <a:gd name="T25" fmla="*/ 6 h 24"/>
                <a:gd name="T26" fmla="*/ 10 w 40"/>
                <a:gd name="T27" fmla="*/ 6 h 24"/>
                <a:gd name="T28" fmla="*/ 16 w 40"/>
                <a:gd name="T29" fmla="*/ 0 h 24"/>
                <a:gd name="T30" fmla="*/ 16 w 40"/>
                <a:gd name="T31" fmla="*/ 0 h 24"/>
                <a:gd name="T32" fmla="*/ 16 w 40"/>
                <a:gd name="T33" fmla="*/ 0 h 24"/>
                <a:gd name="T34" fmla="*/ 20 w 40"/>
                <a:gd name="T35" fmla="*/ 0 h 24"/>
                <a:gd name="T36" fmla="*/ 20 w 40"/>
                <a:gd name="T3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0" h="24">
                  <a:moveTo>
                    <a:pt x="20" y="0"/>
                  </a:moveTo>
                  <a:lnTo>
                    <a:pt x="30" y="6"/>
                  </a:lnTo>
                  <a:lnTo>
                    <a:pt x="34" y="10"/>
                  </a:lnTo>
                  <a:lnTo>
                    <a:pt x="40" y="16"/>
                  </a:lnTo>
                  <a:lnTo>
                    <a:pt x="40" y="16"/>
                  </a:lnTo>
                  <a:lnTo>
                    <a:pt x="34" y="20"/>
                  </a:lnTo>
                  <a:lnTo>
                    <a:pt x="30" y="20"/>
                  </a:lnTo>
                  <a:lnTo>
                    <a:pt x="20" y="24"/>
                  </a:lnTo>
                  <a:lnTo>
                    <a:pt x="6" y="24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0" name="Freeform 197"/>
            <p:cNvSpPr>
              <a:spLocks/>
            </p:cNvSpPr>
            <p:nvPr/>
          </p:nvSpPr>
          <p:spPr bwMode="auto">
            <a:xfrm>
              <a:off x="3212" y="3921"/>
              <a:ext cx="24" cy="18"/>
            </a:xfrm>
            <a:custGeom>
              <a:avLst/>
              <a:gdLst>
                <a:gd name="T0" fmla="*/ 10 w 24"/>
                <a:gd name="T1" fmla="*/ 0 h 18"/>
                <a:gd name="T2" fmla="*/ 20 w 24"/>
                <a:gd name="T3" fmla="*/ 0 h 18"/>
                <a:gd name="T4" fmla="*/ 24 w 24"/>
                <a:gd name="T5" fmla="*/ 0 h 18"/>
                <a:gd name="T6" fmla="*/ 24 w 24"/>
                <a:gd name="T7" fmla="*/ 0 h 18"/>
                <a:gd name="T8" fmla="*/ 24 w 24"/>
                <a:gd name="T9" fmla="*/ 4 h 18"/>
                <a:gd name="T10" fmla="*/ 24 w 24"/>
                <a:gd name="T11" fmla="*/ 10 h 18"/>
                <a:gd name="T12" fmla="*/ 24 w 24"/>
                <a:gd name="T13" fmla="*/ 14 h 18"/>
                <a:gd name="T14" fmla="*/ 24 w 24"/>
                <a:gd name="T15" fmla="*/ 18 h 18"/>
                <a:gd name="T16" fmla="*/ 24 w 24"/>
                <a:gd name="T17" fmla="*/ 18 h 18"/>
                <a:gd name="T18" fmla="*/ 24 w 24"/>
                <a:gd name="T19" fmla="*/ 18 h 18"/>
                <a:gd name="T20" fmla="*/ 16 w 24"/>
                <a:gd name="T21" fmla="*/ 18 h 18"/>
                <a:gd name="T22" fmla="*/ 10 w 24"/>
                <a:gd name="T23" fmla="*/ 14 h 18"/>
                <a:gd name="T24" fmla="*/ 6 w 24"/>
                <a:gd name="T25" fmla="*/ 10 h 18"/>
                <a:gd name="T26" fmla="*/ 0 w 24"/>
                <a:gd name="T27" fmla="*/ 4 h 18"/>
                <a:gd name="T28" fmla="*/ 0 w 24"/>
                <a:gd name="T29" fmla="*/ 0 h 18"/>
                <a:gd name="T30" fmla="*/ 0 w 24"/>
                <a:gd name="T31" fmla="*/ 0 h 18"/>
                <a:gd name="T32" fmla="*/ 10 w 24"/>
                <a:gd name="T33" fmla="*/ 0 h 18"/>
                <a:gd name="T34" fmla="*/ 10 w 24"/>
                <a:gd name="T3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" h="18">
                  <a:moveTo>
                    <a:pt x="10" y="0"/>
                  </a:moveTo>
                  <a:lnTo>
                    <a:pt x="20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4"/>
                  </a:lnTo>
                  <a:lnTo>
                    <a:pt x="24" y="10"/>
                  </a:lnTo>
                  <a:lnTo>
                    <a:pt x="24" y="14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16" y="18"/>
                  </a:lnTo>
                  <a:lnTo>
                    <a:pt x="10" y="14"/>
                  </a:lnTo>
                  <a:lnTo>
                    <a:pt x="6" y="10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1" name="Freeform 198"/>
            <p:cNvSpPr>
              <a:spLocks/>
            </p:cNvSpPr>
            <p:nvPr/>
          </p:nvSpPr>
          <p:spPr bwMode="auto">
            <a:xfrm>
              <a:off x="3706" y="3955"/>
              <a:ext cx="54" cy="28"/>
            </a:xfrm>
            <a:custGeom>
              <a:avLst/>
              <a:gdLst>
                <a:gd name="T0" fmla="*/ 20 w 54"/>
                <a:gd name="T1" fmla="*/ 0 h 28"/>
                <a:gd name="T2" fmla="*/ 38 w 54"/>
                <a:gd name="T3" fmla="*/ 0 h 28"/>
                <a:gd name="T4" fmla="*/ 48 w 54"/>
                <a:gd name="T5" fmla="*/ 4 h 28"/>
                <a:gd name="T6" fmla="*/ 54 w 54"/>
                <a:gd name="T7" fmla="*/ 8 h 28"/>
                <a:gd name="T8" fmla="*/ 48 w 54"/>
                <a:gd name="T9" fmla="*/ 14 h 28"/>
                <a:gd name="T10" fmla="*/ 44 w 54"/>
                <a:gd name="T11" fmla="*/ 18 h 28"/>
                <a:gd name="T12" fmla="*/ 34 w 54"/>
                <a:gd name="T13" fmla="*/ 18 h 28"/>
                <a:gd name="T14" fmla="*/ 20 w 54"/>
                <a:gd name="T15" fmla="*/ 24 h 28"/>
                <a:gd name="T16" fmla="*/ 6 w 54"/>
                <a:gd name="T17" fmla="*/ 28 h 28"/>
                <a:gd name="T18" fmla="*/ 0 w 54"/>
                <a:gd name="T19" fmla="*/ 8 h 28"/>
                <a:gd name="T20" fmla="*/ 6 w 54"/>
                <a:gd name="T21" fmla="*/ 4 h 28"/>
                <a:gd name="T22" fmla="*/ 6 w 54"/>
                <a:gd name="T23" fmla="*/ 4 h 28"/>
                <a:gd name="T24" fmla="*/ 10 w 54"/>
                <a:gd name="T25" fmla="*/ 4 h 28"/>
                <a:gd name="T26" fmla="*/ 10 w 54"/>
                <a:gd name="T27" fmla="*/ 4 h 28"/>
                <a:gd name="T28" fmla="*/ 14 w 54"/>
                <a:gd name="T29" fmla="*/ 4 h 28"/>
                <a:gd name="T30" fmla="*/ 14 w 54"/>
                <a:gd name="T31" fmla="*/ 0 h 28"/>
                <a:gd name="T32" fmla="*/ 14 w 54"/>
                <a:gd name="T33" fmla="*/ 0 h 28"/>
                <a:gd name="T34" fmla="*/ 20 w 54"/>
                <a:gd name="T35" fmla="*/ 0 h 28"/>
                <a:gd name="T36" fmla="*/ 20 w 54"/>
                <a:gd name="T3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4" h="28">
                  <a:moveTo>
                    <a:pt x="20" y="0"/>
                  </a:moveTo>
                  <a:lnTo>
                    <a:pt x="38" y="0"/>
                  </a:lnTo>
                  <a:lnTo>
                    <a:pt x="48" y="4"/>
                  </a:lnTo>
                  <a:lnTo>
                    <a:pt x="54" y="8"/>
                  </a:lnTo>
                  <a:lnTo>
                    <a:pt x="48" y="14"/>
                  </a:lnTo>
                  <a:lnTo>
                    <a:pt x="44" y="18"/>
                  </a:lnTo>
                  <a:lnTo>
                    <a:pt x="34" y="18"/>
                  </a:lnTo>
                  <a:lnTo>
                    <a:pt x="20" y="24"/>
                  </a:lnTo>
                  <a:lnTo>
                    <a:pt x="6" y="28"/>
                  </a:lnTo>
                  <a:lnTo>
                    <a:pt x="0" y="8"/>
                  </a:lnTo>
                  <a:lnTo>
                    <a:pt x="6" y="4"/>
                  </a:lnTo>
                  <a:lnTo>
                    <a:pt x="6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4" y="4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2" name="Freeform 199"/>
            <p:cNvSpPr>
              <a:spLocks/>
            </p:cNvSpPr>
            <p:nvPr/>
          </p:nvSpPr>
          <p:spPr bwMode="auto">
            <a:xfrm>
              <a:off x="1526" y="3959"/>
              <a:ext cx="32" cy="24"/>
            </a:xfrm>
            <a:custGeom>
              <a:avLst/>
              <a:gdLst>
                <a:gd name="T0" fmla="*/ 14 w 32"/>
                <a:gd name="T1" fmla="*/ 0 h 24"/>
                <a:gd name="T2" fmla="*/ 24 w 32"/>
                <a:gd name="T3" fmla="*/ 0 h 24"/>
                <a:gd name="T4" fmla="*/ 28 w 32"/>
                <a:gd name="T5" fmla="*/ 0 h 24"/>
                <a:gd name="T6" fmla="*/ 32 w 32"/>
                <a:gd name="T7" fmla="*/ 4 h 24"/>
                <a:gd name="T8" fmla="*/ 32 w 32"/>
                <a:gd name="T9" fmla="*/ 10 h 24"/>
                <a:gd name="T10" fmla="*/ 32 w 32"/>
                <a:gd name="T11" fmla="*/ 14 h 24"/>
                <a:gd name="T12" fmla="*/ 32 w 32"/>
                <a:gd name="T13" fmla="*/ 20 h 24"/>
                <a:gd name="T14" fmla="*/ 32 w 32"/>
                <a:gd name="T15" fmla="*/ 20 h 24"/>
                <a:gd name="T16" fmla="*/ 32 w 32"/>
                <a:gd name="T17" fmla="*/ 24 h 24"/>
                <a:gd name="T18" fmla="*/ 28 w 32"/>
                <a:gd name="T19" fmla="*/ 20 h 24"/>
                <a:gd name="T20" fmla="*/ 18 w 32"/>
                <a:gd name="T21" fmla="*/ 14 h 24"/>
                <a:gd name="T22" fmla="*/ 14 w 32"/>
                <a:gd name="T23" fmla="*/ 14 h 24"/>
                <a:gd name="T24" fmla="*/ 4 w 32"/>
                <a:gd name="T25" fmla="*/ 10 h 24"/>
                <a:gd name="T26" fmla="*/ 4 w 32"/>
                <a:gd name="T27" fmla="*/ 4 h 24"/>
                <a:gd name="T28" fmla="*/ 0 w 32"/>
                <a:gd name="T29" fmla="*/ 0 h 24"/>
                <a:gd name="T30" fmla="*/ 4 w 32"/>
                <a:gd name="T31" fmla="*/ 0 h 24"/>
                <a:gd name="T32" fmla="*/ 14 w 32"/>
                <a:gd name="T33" fmla="*/ 0 h 24"/>
                <a:gd name="T34" fmla="*/ 14 w 32"/>
                <a:gd name="T3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2" h="24">
                  <a:moveTo>
                    <a:pt x="14" y="0"/>
                  </a:moveTo>
                  <a:lnTo>
                    <a:pt x="24" y="0"/>
                  </a:lnTo>
                  <a:lnTo>
                    <a:pt x="28" y="0"/>
                  </a:lnTo>
                  <a:lnTo>
                    <a:pt x="32" y="4"/>
                  </a:lnTo>
                  <a:lnTo>
                    <a:pt x="32" y="10"/>
                  </a:lnTo>
                  <a:lnTo>
                    <a:pt x="32" y="14"/>
                  </a:lnTo>
                  <a:lnTo>
                    <a:pt x="32" y="20"/>
                  </a:lnTo>
                  <a:lnTo>
                    <a:pt x="32" y="20"/>
                  </a:lnTo>
                  <a:lnTo>
                    <a:pt x="32" y="24"/>
                  </a:lnTo>
                  <a:lnTo>
                    <a:pt x="28" y="20"/>
                  </a:lnTo>
                  <a:lnTo>
                    <a:pt x="18" y="14"/>
                  </a:lnTo>
                  <a:lnTo>
                    <a:pt x="14" y="14"/>
                  </a:lnTo>
                  <a:lnTo>
                    <a:pt x="4" y="10"/>
                  </a:lnTo>
                  <a:lnTo>
                    <a:pt x="4" y="4"/>
                  </a:lnTo>
                  <a:lnTo>
                    <a:pt x="0" y="0"/>
                  </a:lnTo>
                  <a:lnTo>
                    <a:pt x="4" y="0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3" name="Freeform 200"/>
            <p:cNvSpPr>
              <a:spLocks/>
            </p:cNvSpPr>
            <p:nvPr/>
          </p:nvSpPr>
          <p:spPr bwMode="auto">
            <a:xfrm>
              <a:off x="1860" y="3963"/>
              <a:ext cx="92" cy="206"/>
            </a:xfrm>
            <a:custGeom>
              <a:avLst/>
              <a:gdLst>
                <a:gd name="T0" fmla="*/ 54 w 92"/>
                <a:gd name="T1" fmla="*/ 6 h 206"/>
                <a:gd name="T2" fmla="*/ 54 w 92"/>
                <a:gd name="T3" fmla="*/ 30 h 206"/>
                <a:gd name="T4" fmla="*/ 64 w 92"/>
                <a:gd name="T5" fmla="*/ 44 h 206"/>
                <a:gd name="T6" fmla="*/ 72 w 92"/>
                <a:gd name="T7" fmla="*/ 54 h 206"/>
                <a:gd name="T8" fmla="*/ 92 w 92"/>
                <a:gd name="T9" fmla="*/ 54 h 206"/>
                <a:gd name="T10" fmla="*/ 92 w 92"/>
                <a:gd name="T11" fmla="*/ 72 h 206"/>
                <a:gd name="T12" fmla="*/ 92 w 92"/>
                <a:gd name="T13" fmla="*/ 88 h 206"/>
                <a:gd name="T14" fmla="*/ 92 w 92"/>
                <a:gd name="T15" fmla="*/ 106 h 206"/>
                <a:gd name="T16" fmla="*/ 88 w 92"/>
                <a:gd name="T17" fmla="*/ 120 h 206"/>
                <a:gd name="T18" fmla="*/ 82 w 92"/>
                <a:gd name="T19" fmla="*/ 120 h 206"/>
                <a:gd name="T20" fmla="*/ 78 w 92"/>
                <a:gd name="T21" fmla="*/ 126 h 206"/>
                <a:gd name="T22" fmla="*/ 72 w 92"/>
                <a:gd name="T23" fmla="*/ 126 h 206"/>
                <a:gd name="T24" fmla="*/ 64 w 92"/>
                <a:gd name="T25" fmla="*/ 126 h 206"/>
                <a:gd name="T26" fmla="*/ 64 w 92"/>
                <a:gd name="T27" fmla="*/ 150 h 206"/>
                <a:gd name="T28" fmla="*/ 64 w 92"/>
                <a:gd name="T29" fmla="*/ 168 h 206"/>
                <a:gd name="T30" fmla="*/ 64 w 92"/>
                <a:gd name="T31" fmla="*/ 188 h 206"/>
                <a:gd name="T32" fmla="*/ 58 w 92"/>
                <a:gd name="T33" fmla="*/ 206 h 206"/>
                <a:gd name="T34" fmla="*/ 54 w 92"/>
                <a:gd name="T35" fmla="*/ 206 h 206"/>
                <a:gd name="T36" fmla="*/ 48 w 92"/>
                <a:gd name="T37" fmla="*/ 206 h 206"/>
                <a:gd name="T38" fmla="*/ 44 w 92"/>
                <a:gd name="T39" fmla="*/ 206 h 206"/>
                <a:gd name="T40" fmla="*/ 44 w 92"/>
                <a:gd name="T41" fmla="*/ 202 h 206"/>
                <a:gd name="T42" fmla="*/ 44 w 92"/>
                <a:gd name="T43" fmla="*/ 192 h 206"/>
                <a:gd name="T44" fmla="*/ 40 w 92"/>
                <a:gd name="T45" fmla="*/ 174 h 206"/>
                <a:gd name="T46" fmla="*/ 40 w 92"/>
                <a:gd name="T47" fmla="*/ 158 h 206"/>
                <a:gd name="T48" fmla="*/ 40 w 92"/>
                <a:gd name="T49" fmla="*/ 140 h 206"/>
                <a:gd name="T50" fmla="*/ 16 w 92"/>
                <a:gd name="T51" fmla="*/ 134 h 206"/>
                <a:gd name="T52" fmla="*/ 6 w 92"/>
                <a:gd name="T53" fmla="*/ 120 h 206"/>
                <a:gd name="T54" fmla="*/ 10 w 92"/>
                <a:gd name="T55" fmla="*/ 110 h 206"/>
                <a:gd name="T56" fmla="*/ 24 w 92"/>
                <a:gd name="T57" fmla="*/ 92 h 206"/>
                <a:gd name="T58" fmla="*/ 6 w 92"/>
                <a:gd name="T59" fmla="*/ 82 h 206"/>
                <a:gd name="T60" fmla="*/ 0 w 92"/>
                <a:gd name="T61" fmla="*/ 72 h 206"/>
                <a:gd name="T62" fmla="*/ 6 w 92"/>
                <a:gd name="T63" fmla="*/ 68 h 206"/>
                <a:gd name="T64" fmla="*/ 30 w 92"/>
                <a:gd name="T65" fmla="*/ 58 h 206"/>
                <a:gd name="T66" fmla="*/ 20 w 92"/>
                <a:gd name="T67" fmla="*/ 44 h 206"/>
                <a:gd name="T68" fmla="*/ 20 w 92"/>
                <a:gd name="T69" fmla="*/ 30 h 206"/>
                <a:gd name="T70" fmla="*/ 24 w 92"/>
                <a:gd name="T71" fmla="*/ 16 h 206"/>
                <a:gd name="T72" fmla="*/ 40 w 92"/>
                <a:gd name="T73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2" h="206">
                  <a:moveTo>
                    <a:pt x="40" y="0"/>
                  </a:moveTo>
                  <a:lnTo>
                    <a:pt x="54" y="6"/>
                  </a:lnTo>
                  <a:lnTo>
                    <a:pt x="54" y="20"/>
                  </a:lnTo>
                  <a:lnTo>
                    <a:pt x="54" y="30"/>
                  </a:lnTo>
                  <a:lnTo>
                    <a:pt x="58" y="40"/>
                  </a:lnTo>
                  <a:lnTo>
                    <a:pt x="64" y="44"/>
                  </a:lnTo>
                  <a:lnTo>
                    <a:pt x="68" y="48"/>
                  </a:lnTo>
                  <a:lnTo>
                    <a:pt x="72" y="54"/>
                  </a:lnTo>
                  <a:lnTo>
                    <a:pt x="82" y="54"/>
                  </a:lnTo>
                  <a:lnTo>
                    <a:pt x="92" y="54"/>
                  </a:lnTo>
                  <a:lnTo>
                    <a:pt x="92" y="64"/>
                  </a:lnTo>
                  <a:lnTo>
                    <a:pt x="92" y="72"/>
                  </a:lnTo>
                  <a:lnTo>
                    <a:pt x="92" y="82"/>
                  </a:lnTo>
                  <a:lnTo>
                    <a:pt x="92" y="88"/>
                  </a:lnTo>
                  <a:lnTo>
                    <a:pt x="92" y="96"/>
                  </a:lnTo>
                  <a:lnTo>
                    <a:pt x="92" y="106"/>
                  </a:lnTo>
                  <a:lnTo>
                    <a:pt x="92" y="110"/>
                  </a:lnTo>
                  <a:lnTo>
                    <a:pt x="88" y="120"/>
                  </a:lnTo>
                  <a:lnTo>
                    <a:pt x="82" y="120"/>
                  </a:lnTo>
                  <a:lnTo>
                    <a:pt x="82" y="120"/>
                  </a:lnTo>
                  <a:lnTo>
                    <a:pt x="78" y="126"/>
                  </a:lnTo>
                  <a:lnTo>
                    <a:pt x="78" y="126"/>
                  </a:lnTo>
                  <a:lnTo>
                    <a:pt x="72" y="126"/>
                  </a:lnTo>
                  <a:lnTo>
                    <a:pt x="72" y="126"/>
                  </a:lnTo>
                  <a:lnTo>
                    <a:pt x="68" y="126"/>
                  </a:lnTo>
                  <a:lnTo>
                    <a:pt x="64" y="126"/>
                  </a:lnTo>
                  <a:lnTo>
                    <a:pt x="64" y="134"/>
                  </a:lnTo>
                  <a:lnTo>
                    <a:pt x="64" y="150"/>
                  </a:lnTo>
                  <a:lnTo>
                    <a:pt x="64" y="158"/>
                  </a:lnTo>
                  <a:lnTo>
                    <a:pt x="64" y="168"/>
                  </a:lnTo>
                  <a:lnTo>
                    <a:pt x="64" y="178"/>
                  </a:lnTo>
                  <a:lnTo>
                    <a:pt x="64" y="188"/>
                  </a:lnTo>
                  <a:lnTo>
                    <a:pt x="64" y="198"/>
                  </a:lnTo>
                  <a:lnTo>
                    <a:pt x="58" y="206"/>
                  </a:lnTo>
                  <a:lnTo>
                    <a:pt x="58" y="206"/>
                  </a:lnTo>
                  <a:lnTo>
                    <a:pt x="54" y="206"/>
                  </a:lnTo>
                  <a:lnTo>
                    <a:pt x="54" y="206"/>
                  </a:lnTo>
                  <a:lnTo>
                    <a:pt x="48" y="206"/>
                  </a:lnTo>
                  <a:lnTo>
                    <a:pt x="48" y="206"/>
                  </a:lnTo>
                  <a:lnTo>
                    <a:pt x="44" y="206"/>
                  </a:lnTo>
                  <a:lnTo>
                    <a:pt x="44" y="202"/>
                  </a:lnTo>
                  <a:lnTo>
                    <a:pt x="44" y="202"/>
                  </a:lnTo>
                  <a:lnTo>
                    <a:pt x="44" y="198"/>
                  </a:lnTo>
                  <a:lnTo>
                    <a:pt x="44" y="192"/>
                  </a:lnTo>
                  <a:lnTo>
                    <a:pt x="44" y="182"/>
                  </a:lnTo>
                  <a:lnTo>
                    <a:pt x="40" y="174"/>
                  </a:lnTo>
                  <a:lnTo>
                    <a:pt x="40" y="168"/>
                  </a:lnTo>
                  <a:lnTo>
                    <a:pt x="40" y="158"/>
                  </a:lnTo>
                  <a:lnTo>
                    <a:pt x="40" y="150"/>
                  </a:lnTo>
                  <a:lnTo>
                    <a:pt x="40" y="140"/>
                  </a:lnTo>
                  <a:lnTo>
                    <a:pt x="24" y="140"/>
                  </a:lnTo>
                  <a:lnTo>
                    <a:pt x="16" y="134"/>
                  </a:lnTo>
                  <a:lnTo>
                    <a:pt x="10" y="130"/>
                  </a:lnTo>
                  <a:lnTo>
                    <a:pt x="6" y="120"/>
                  </a:lnTo>
                  <a:lnTo>
                    <a:pt x="6" y="116"/>
                  </a:lnTo>
                  <a:lnTo>
                    <a:pt x="10" y="110"/>
                  </a:lnTo>
                  <a:lnTo>
                    <a:pt x="16" y="102"/>
                  </a:lnTo>
                  <a:lnTo>
                    <a:pt x="24" y="92"/>
                  </a:lnTo>
                  <a:lnTo>
                    <a:pt x="16" y="88"/>
                  </a:lnTo>
                  <a:lnTo>
                    <a:pt x="6" y="82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0" y="68"/>
                  </a:lnTo>
                  <a:lnTo>
                    <a:pt x="6" y="68"/>
                  </a:lnTo>
                  <a:lnTo>
                    <a:pt x="16" y="64"/>
                  </a:lnTo>
                  <a:lnTo>
                    <a:pt x="30" y="58"/>
                  </a:lnTo>
                  <a:lnTo>
                    <a:pt x="24" y="48"/>
                  </a:lnTo>
                  <a:lnTo>
                    <a:pt x="20" y="44"/>
                  </a:lnTo>
                  <a:lnTo>
                    <a:pt x="20" y="34"/>
                  </a:lnTo>
                  <a:lnTo>
                    <a:pt x="20" y="30"/>
                  </a:lnTo>
                  <a:lnTo>
                    <a:pt x="20" y="20"/>
                  </a:lnTo>
                  <a:lnTo>
                    <a:pt x="24" y="16"/>
                  </a:lnTo>
                  <a:lnTo>
                    <a:pt x="30" y="10"/>
                  </a:lnTo>
                  <a:lnTo>
                    <a:pt x="40" y="0"/>
                  </a:lnTo>
                  <a:lnTo>
                    <a:pt x="4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4" name="Freeform 201"/>
            <p:cNvSpPr>
              <a:spLocks/>
            </p:cNvSpPr>
            <p:nvPr/>
          </p:nvSpPr>
          <p:spPr bwMode="auto">
            <a:xfrm>
              <a:off x="2312" y="4003"/>
              <a:ext cx="42" cy="18"/>
            </a:xfrm>
            <a:custGeom>
              <a:avLst/>
              <a:gdLst>
                <a:gd name="T0" fmla="*/ 28 w 42"/>
                <a:gd name="T1" fmla="*/ 0 h 18"/>
                <a:gd name="T2" fmla="*/ 28 w 42"/>
                <a:gd name="T3" fmla="*/ 0 h 18"/>
                <a:gd name="T4" fmla="*/ 34 w 42"/>
                <a:gd name="T5" fmla="*/ 0 h 18"/>
                <a:gd name="T6" fmla="*/ 34 w 42"/>
                <a:gd name="T7" fmla="*/ 4 h 18"/>
                <a:gd name="T8" fmla="*/ 34 w 42"/>
                <a:gd name="T9" fmla="*/ 4 h 18"/>
                <a:gd name="T10" fmla="*/ 38 w 42"/>
                <a:gd name="T11" fmla="*/ 8 h 18"/>
                <a:gd name="T12" fmla="*/ 38 w 42"/>
                <a:gd name="T13" fmla="*/ 14 h 18"/>
                <a:gd name="T14" fmla="*/ 42 w 42"/>
                <a:gd name="T15" fmla="*/ 14 h 18"/>
                <a:gd name="T16" fmla="*/ 42 w 42"/>
                <a:gd name="T17" fmla="*/ 18 h 18"/>
                <a:gd name="T18" fmla="*/ 28 w 42"/>
                <a:gd name="T19" fmla="*/ 18 h 18"/>
                <a:gd name="T20" fmla="*/ 14 w 42"/>
                <a:gd name="T21" fmla="*/ 18 h 18"/>
                <a:gd name="T22" fmla="*/ 10 w 42"/>
                <a:gd name="T23" fmla="*/ 14 h 18"/>
                <a:gd name="T24" fmla="*/ 0 w 42"/>
                <a:gd name="T25" fmla="*/ 14 h 18"/>
                <a:gd name="T26" fmla="*/ 0 w 42"/>
                <a:gd name="T27" fmla="*/ 8 h 18"/>
                <a:gd name="T28" fmla="*/ 4 w 42"/>
                <a:gd name="T29" fmla="*/ 4 h 18"/>
                <a:gd name="T30" fmla="*/ 14 w 42"/>
                <a:gd name="T31" fmla="*/ 0 h 18"/>
                <a:gd name="T32" fmla="*/ 28 w 42"/>
                <a:gd name="T33" fmla="*/ 0 h 18"/>
                <a:gd name="T34" fmla="*/ 28 w 42"/>
                <a:gd name="T3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2" h="18">
                  <a:moveTo>
                    <a:pt x="28" y="0"/>
                  </a:moveTo>
                  <a:lnTo>
                    <a:pt x="28" y="0"/>
                  </a:lnTo>
                  <a:lnTo>
                    <a:pt x="34" y="0"/>
                  </a:lnTo>
                  <a:lnTo>
                    <a:pt x="34" y="4"/>
                  </a:lnTo>
                  <a:lnTo>
                    <a:pt x="34" y="4"/>
                  </a:lnTo>
                  <a:lnTo>
                    <a:pt x="38" y="8"/>
                  </a:lnTo>
                  <a:lnTo>
                    <a:pt x="38" y="14"/>
                  </a:lnTo>
                  <a:lnTo>
                    <a:pt x="42" y="14"/>
                  </a:lnTo>
                  <a:lnTo>
                    <a:pt x="42" y="18"/>
                  </a:lnTo>
                  <a:lnTo>
                    <a:pt x="28" y="18"/>
                  </a:lnTo>
                  <a:lnTo>
                    <a:pt x="14" y="18"/>
                  </a:lnTo>
                  <a:lnTo>
                    <a:pt x="10" y="14"/>
                  </a:lnTo>
                  <a:lnTo>
                    <a:pt x="0" y="14"/>
                  </a:lnTo>
                  <a:lnTo>
                    <a:pt x="0" y="8"/>
                  </a:lnTo>
                  <a:lnTo>
                    <a:pt x="4" y="4"/>
                  </a:lnTo>
                  <a:lnTo>
                    <a:pt x="14" y="0"/>
                  </a:lnTo>
                  <a:lnTo>
                    <a:pt x="28" y="0"/>
                  </a:lnTo>
                  <a:lnTo>
                    <a:pt x="2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5" name="Freeform 202"/>
            <p:cNvSpPr>
              <a:spLocks/>
            </p:cNvSpPr>
            <p:nvPr/>
          </p:nvSpPr>
          <p:spPr bwMode="auto">
            <a:xfrm>
              <a:off x="1996" y="4021"/>
              <a:ext cx="90" cy="188"/>
            </a:xfrm>
            <a:custGeom>
              <a:avLst/>
              <a:gdLst>
                <a:gd name="T0" fmla="*/ 42 w 90"/>
                <a:gd name="T1" fmla="*/ 0 h 188"/>
                <a:gd name="T2" fmla="*/ 42 w 90"/>
                <a:gd name="T3" fmla="*/ 6 h 188"/>
                <a:gd name="T4" fmla="*/ 48 w 90"/>
                <a:gd name="T5" fmla="*/ 6 h 188"/>
                <a:gd name="T6" fmla="*/ 48 w 90"/>
                <a:gd name="T7" fmla="*/ 6 h 188"/>
                <a:gd name="T8" fmla="*/ 52 w 90"/>
                <a:gd name="T9" fmla="*/ 6 h 188"/>
                <a:gd name="T10" fmla="*/ 52 w 90"/>
                <a:gd name="T11" fmla="*/ 6 h 188"/>
                <a:gd name="T12" fmla="*/ 56 w 90"/>
                <a:gd name="T13" fmla="*/ 6 h 188"/>
                <a:gd name="T14" fmla="*/ 56 w 90"/>
                <a:gd name="T15" fmla="*/ 6 h 188"/>
                <a:gd name="T16" fmla="*/ 56 w 90"/>
                <a:gd name="T17" fmla="*/ 6 h 188"/>
                <a:gd name="T18" fmla="*/ 66 w 90"/>
                <a:gd name="T19" fmla="*/ 20 h 188"/>
                <a:gd name="T20" fmla="*/ 76 w 90"/>
                <a:gd name="T21" fmla="*/ 34 h 188"/>
                <a:gd name="T22" fmla="*/ 80 w 90"/>
                <a:gd name="T23" fmla="*/ 48 h 188"/>
                <a:gd name="T24" fmla="*/ 90 w 90"/>
                <a:gd name="T25" fmla="*/ 62 h 188"/>
                <a:gd name="T26" fmla="*/ 90 w 90"/>
                <a:gd name="T27" fmla="*/ 76 h 188"/>
                <a:gd name="T28" fmla="*/ 90 w 90"/>
                <a:gd name="T29" fmla="*/ 86 h 188"/>
                <a:gd name="T30" fmla="*/ 80 w 90"/>
                <a:gd name="T31" fmla="*/ 96 h 188"/>
                <a:gd name="T32" fmla="*/ 62 w 90"/>
                <a:gd name="T33" fmla="*/ 106 h 188"/>
                <a:gd name="T34" fmla="*/ 62 w 90"/>
                <a:gd name="T35" fmla="*/ 110 h 188"/>
                <a:gd name="T36" fmla="*/ 62 w 90"/>
                <a:gd name="T37" fmla="*/ 124 h 188"/>
                <a:gd name="T38" fmla="*/ 66 w 90"/>
                <a:gd name="T39" fmla="*/ 134 h 188"/>
                <a:gd name="T40" fmla="*/ 66 w 90"/>
                <a:gd name="T41" fmla="*/ 148 h 188"/>
                <a:gd name="T42" fmla="*/ 66 w 90"/>
                <a:gd name="T43" fmla="*/ 164 h 188"/>
                <a:gd name="T44" fmla="*/ 62 w 90"/>
                <a:gd name="T45" fmla="*/ 172 h 188"/>
                <a:gd name="T46" fmla="*/ 62 w 90"/>
                <a:gd name="T47" fmla="*/ 182 h 188"/>
                <a:gd name="T48" fmla="*/ 56 w 90"/>
                <a:gd name="T49" fmla="*/ 188 h 188"/>
                <a:gd name="T50" fmla="*/ 48 w 90"/>
                <a:gd name="T51" fmla="*/ 182 h 188"/>
                <a:gd name="T52" fmla="*/ 42 w 90"/>
                <a:gd name="T53" fmla="*/ 178 h 188"/>
                <a:gd name="T54" fmla="*/ 38 w 90"/>
                <a:gd name="T55" fmla="*/ 164 h 188"/>
                <a:gd name="T56" fmla="*/ 38 w 90"/>
                <a:gd name="T57" fmla="*/ 148 h 188"/>
                <a:gd name="T58" fmla="*/ 38 w 90"/>
                <a:gd name="T59" fmla="*/ 134 h 188"/>
                <a:gd name="T60" fmla="*/ 32 w 90"/>
                <a:gd name="T61" fmla="*/ 120 h 188"/>
                <a:gd name="T62" fmla="*/ 32 w 90"/>
                <a:gd name="T63" fmla="*/ 106 h 188"/>
                <a:gd name="T64" fmla="*/ 32 w 90"/>
                <a:gd name="T65" fmla="*/ 96 h 188"/>
                <a:gd name="T66" fmla="*/ 28 w 90"/>
                <a:gd name="T67" fmla="*/ 96 h 188"/>
                <a:gd name="T68" fmla="*/ 24 w 90"/>
                <a:gd name="T69" fmla="*/ 100 h 188"/>
                <a:gd name="T70" fmla="*/ 18 w 90"/>
                <a:gd name="T71" fmla="*/ 100 h 188"/>
                <a:gd name="T72" fmla="*/ 18 w 90"/>
                <a:gd name="T73" fmla="*/ 100 h 188"/>
                <a:gd name="T74" fmla="*/ 14 w 90"/>
                <a:gd name="T75" fmla="*/ 100 h 188"/>
                <a:gd name="T76" fmla="*/ 8 w 90"/>
                <a:gd name="T77" fmla="*/ 100 h 188"/>
                <a:gd name="T78" fmla="*/ 8 w 90"/>
                <a:gd name="T79" fmla="*/ 100 h 188"/>
                <a:gd name="T80" fmla="*/ 0 w 90"/>
                <a:gd name="T81" fmla="*/ 100 h 188"/>
                <a:gd name="T82" fmla="*/ 8 w 90"/>
                <a:gd name="T83" fmla="*/ 86 h 188"/>
                <a:gd name="T84" fmla="*/ 14 w 90"/>
                <a:gd name="T85" fmla="*/ 68 h 188"/>
                <a:gd name="T86" fmla="*/ 18 w 90"/>
                <a:gd name="T87" fmla="*/ 52 h 188"/>
                <a:gd name="T88" fmla="*/ 18 w 90"/>
                <a:gd name="T89" fmla="*/ 44 h 188"/>
                <a:gd name="T90" fmla="*/ 24 w 90"/>
                <a:gd name="T91" fmla="*/ 30 h 188"/>
                <a:gd name="T92" fmla="*/ 28 w 90"/>
                <a:gd name="T93" fmla="*/ 20 h 188"/>
                <a:gd name="T94" fmla="*/ 32 w 90"/>
                <a:gd name="T95" fmla="*/ 10 h 188"/>
                <a:gd name="T96" fmla="*/ 42 w 90"/>
                <a:gd name="T97" fmla="*/ 0 h 188"/>
                <a:gd name="T98" fmla="*/ 42 w 90"/>
                <a:gd name="T99" fmla="*/ 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90" h="188">
                  <a:moveTo>
                    <a:pt x="42" y="0"/>
                  </a:moveTo>
                  <a:lnTo>
                    <a:pt x="42" y="6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52" y="6"/>
                  </a:lnTo>
                  <a:lnTo>
                    <a:pt x="52" y="6"/>
                  </a:lnTo>
                  <a:lnTo>
                    <a:pt x="56" y="6"/>
                  </a:lnTo>
                  <a:lnTo>
                    <a:pt x="56" y="6"/>
                  </a:lnTo>
                  <a:lnTo>
                    <a:pt x="56" y="6"/>
                  </a:lnTo>
                  <a:lnTo>
                    <a:pt x="66" y="20"/>
                  </a:lnTo>
                  <a:lnTo>
                    <a:pt x="76" y="34"/>
                  </a:lnTo>
                  <a:lnTo>
                    <a:pt x="80" y="48"/>
                  </a:lnTo>
                  <a:lnTo>
                    <a:pt x="90" y="62"/>
                  </a:lnTo>
                  <a:lnTo>
                    <a:pt x="90" y="76"/>
                  </a:lnTo>
                  <a:lnTo>
                    <a:pt x="90" y="86"/>
                  </a:lnTo>
                  <a:lnTo>
                    <a:pt x="80" y="96"/>
                  </a:lnTo>
                  <a:lnTo>
                    <a:pt x="62" y="106"/>
                  </a:lnTo>
                  <a:lnTo>
                    <a:pt x="62" y="110"/>
                  </a:lnTo>
                  <a:lnTo>
                    <a:pt x="62" y="124"/>
                  </a:lnTo>
                  <a:lnTo>
                    <a:pt x="66" y="134"/>
                  </a:lnTo>
                  <a:lnTo>
                    <a:pt x="66" y="148"/>
                  </a:lnTo>
                  <a:lnTo>
                    <a:pt x="66" y="164"/>
                  </a:lnTo>
                  <a:lnTo>
                    <a:pt x="62" y="172"/>
                  </a:lnTo>
                  <a:lnTo>
                    <a:pt x="62" y="182"/>
                  </a:lnTo>
                  <a:lnTo>
                    <a:pt x="56" y="188"/>
                  </a:lnTo>
                  <a:lnTo>
                    <a:pt x="48" y="182"/>
                  </a:lnTo>
                  <a:lnTo>
                    <a:pt x="42" y="178"/>
                  </a:lnTo>
                  <a:lnTo>
                    <a:pt x="38" y="164"/>
                  </a:lnTo>
                  <a:lnTo>
                    <a:pt x="38" y="148"/>
                  </a:lnTo>
                  <a:lnTo>
                    <a:pt x="38" y="134"/>
                  </a:lnTo>
                  <a:lnTo>
                    <a:pt x="32" y="120"/>
                  </a:lnTo>
                  <a:lnTo>
                    <a:pt x="32" y="106"/>
                  </a:lnTo>
                  <a:lnTo>
                    <a:pt x="32" y="96"/>
                  </a:lnTo>
                  <a:lnTo>
                    <a:pt x="28" y="96"/>
                  </a:lnTo>
                  <a:lnTo>
                    <a:pt x="24" y="100"/>
                  </a:lnTo>
                  <a:lnTo>
                    <a:pt x="18" y="100"/>
                  </a:lnTo>
                  <a:lnTo>
                    <a:pt x="18" y="100"/>
                  </a:lnTo>
                  <a:lnTo>
                    <a:pt x="14" y="100"/>
                  </a:lnTo>
                  <a:lnTo>
                    <a:pt x="8" y="100"/>
                  </a:lnTo>
                  <a:lnTo>
                    <a:pt x="8" y="100"/>
                  </a:lnTo>
                  <a:lnTo>
                    <a:pt x="0" y="100"/>
                  </a:lnTo>
                  <a:lnTo>
                    <a:pt x="8" y="86"/>
                  </a:lnTo>
                  <a:lnTo>
                    <a:pt x="14" y="68"/>
                  </a:lnTo>
                  <a:lnTo>
                    <a:pt x="18" y="52"/>
                  </a:lnTo>
                  <a:lnTo>
                    <a:pt x="18" y="44"/>
                  </a:lnTo>
                  <a:lnTo>
                    <a:pt x="24" y="30"/>
                  </a:lnTo>
                  <a:lnTo>
                    <a:pt x="28" y="20"/>
                  </a:lnTo>
                  <a:lnTo>
                    <a:pt x="32" y="10"/>
                  </a:lnTo>
                  <a:lnTo>
                    <a:pt x="42" y="0"/>
                  </a:lnTo>
                  <a:lnTo>
                    <a:pt x="4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6" name="Freeform 203"/>
            <p:cNvSpPr>
              <a:spLocks/>
            </p:cNvSpPr>
            <p:nvPr/>
          </p:nvSpPr>
          <p:spPr bwMode="auto">
            <a:xfrm>
              <a:off x="2992" y="4031"/>
              <a:ext cx="116" cy="24"/>
            </a:xfrm>
            <a:custGeom>
              <a:avLst/>
              <a:gdLst>
                <a:gd name="T0" fmla="*/ 14 w 116"/>
                <a:gd name="T1" fmla="*/ 0 h 24"/>
                <a:gd name="T2" fmla="*/ 20 w 116"/>
                <a:gd name="T3" fmla="*/ 0 h 24"/>
                <a:gd name="T4" fmla="*/ 24 w 116"/>
                <a:gd name="T5" fmla="*/ 0 h 24"/>
                <a:gd name="T6" fmla="*/ 34 w 116"/>
                <a:gd name="T7" fmla="*/ 0 h 24"/>
                <a:gd name="T8" fmla="*/ 44 w 116"/>
                <a:gd name="T9" fmla="*/ 0 h 24"/>
                <a:gd name="T10" fmla="*/ 48 w 116"/>
                <a:gd name="T11" fmla="*/ 0 h 24"/>
                <a:gd name="T12" fmla="*/ 58 w 116"/>
                <a:gd name="T13" fmla="*/ 0 h 24"/>
                <a:gd name="T14" fmla="*/ 62 w 116"/>
                <a:gd name="T15" fmla="*/ 0 h 24"/>
                <a:gd name="T16" fmla="*/ 68 w 116"/>
                <a:gd name="T17" fmla="*/ 0 h 24"/>
                <a:gd name="T18" fmla="*/ 76 w 116"/>
                <a:gd name="T19" fmla="*/ 0 h 24"/>
                <a:gd name="T20" fmla="*/ 82 w 116"/>
                <a:gd name="T21" fmla="*/ 0 h 24"/>
                <a:gd name="T22" fmla="*/ 92 w 116"/>
                <a:gd name="T23" fmla="*/ 0 h 24"/>
                <a:gd name="T24" fmla="*/ 96 w 116"/>
                <a:gd name="T25" fmla="*/ 4 h 24"/>
                <a:gd name="T26" fmla="*/ 100 w 116"/>
                <a:gd name="T27" fmla="*/ 4 h 24"/>
                <a:gd name="T28" fmla="*/ 106 w 116"/>
                <a:gd name="T29" fmla="*/ 10 h 24"/>
                <a:gd name="T30" fmla="*/ 110 w 116"/>
                <a:gd name="T31" fmla="*/ 10 h 24"/>
                <a:gd name="T32" fmla="*/ 116 w 116"/>
                <a:gd name="T33" fmla="*/ 14 h 24"/>
                <a:gd name="T34" fmla="*/ 106 w 116"/>
                <a:gd name="T35" fmla="*/ 14 h 24"/>
                <a:gd name="T36" fmla="*/ 92 w 116"/>
                <a:gd name="T37" fmla="*/ 20 h 24"/>
                <a:gd name="T38" fmla="*/ 82 w 116"/>
                <a:gd name="T39" fmla="*/ 20 h 24"/>
                <a:gd name="T40" fmla="*/ 68 w 116"/>
                <a:gd name="T41" fmla="*/ 24 h 24"/>
                <a:gd name="T42" fmla="*/ 52 w 116"/>
                <a:gd name="T43" fmla="*/ 24 h 24"/>
                <a:gd name="T44" fmla="*/ 44 w 116"/>
                <a:gd name="T45" fmla="*/ 24 h 24"/>
                <a:gd name="T46" fmla="*/ 28 w 116"/>
                <a:gd name="T47" fmla="*/ 24 h 24"/>
                <a:gd name="T48" fmla="*/ 14 w 116"/>
                <a:gd name="T49" fmla="*/ 24 h 24"/>
                <a:gd name="T50" fmla="*/ 14 w 116"/>
                <a:gd name="T51" fmla="*/ 24 h 24"/>
                <a:gd name="T52" fmla="*/ 14 w 116"/>
                <a:gd name="T53" fmla="*/ 20 h 24"/>
                <a:gd name="T54" fmla="*/ 10 w 116"/>
                <a:gd name="T55" fmla="*/ 14 h 24"/>
                <a:gd name="T56" fmla="*/ 10 w 116"/>
                <a:gd name="T57" fmla="*/ 10 h 24"/>
                <a:gd name="T58" fmla="*/ 10 w 116"/>
                <a:gd name="T59" fmla="*/ 10 h 24"/>
                <a:gd name="T60" fmla="*/ 10 w 116"/>
                <a:gd name="T61" fmla="*/ 4 h 24"/>
                <a:gd name="T62" fmla="*/ 10 w 116"/>
                <a:gd name="T63" fmla="*/ 4 h 24"/>
                <a:gd name="T64" fmla="*/ 10 w 116"/>
                <a:gd name="T65" fmla="*/ 4 h 24"/>
                <a:gd name="T66" fmla="*/ 20 w 116"/>
                <a:gd name="T67" fmla="*/ 0 h 24"/>
                <a:gd name="T68" fmla="*/ 20 w 116"/>
                <a:gd name="T69" fmla="*/ 0 h 24"/>
                <a:gd name="T70" fmla="*/ 14 w 116"/>
                <a:gd name="T71" fmla="*/ 0 h 24"/>
                <a:gd name="T72" fmla="*/ 10 w 116"/>
                <a:gd name="T73" fmla="*/ 0 h 24"/>
                <a:gd name="T74" fmla="*/ 4 w 116"/>
                <a:gd name="T75" fmla="*/ 0 h 24"/>
                <a:gd name="T76" fmla="*/ 0 w 116"/>
                <a:gd name="T77" fmla="*/ 0 h 24"/>
                <a:gd name="T78" fmla="*/ 4 w 116"/>
                <a:gd name="T79" fmla="*/ 0 h 24"/>
                <a:gd name="T80" fmla="*/ 14 w 116"/>
                <a:gd name="T81" fmla="*/ 0 h 24"/>
                <a:gd name="T82" fmla="*/ 14 w 116"/>
                <a:gd name="T8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6" h="24">
                  <a:moveTo>
                    <a:pt x="14" y="0"/>
                  </a:moveTo>
                  <a:lnTo>
                    <a:pt x="20" y="0"/>
                  </a:lnTo>
                  <a:lnTo>
                    <a:pt x="24" y="0"/>
                  </a:lnTo>
                  <a:lnTo>
                    <a:pt x="34" y="0"/>
                  </a:lnTo>
                  <a:lnTo>
                    <a:pt x="44" y="0"/>
                  </a:lnTo>
                  <a:lnTo>
                    <a:pt x="48" y="0"/>
                  </a:lnTo>
                  <a:lnTo>
                    <a:pt x="58" y="0"/>
                  </a:lnTo>
                  <a:lnTo>
                    <a:pt x="62" y="0"/>
                  </a:lnTo>
                  <a:lnTo>
                    <a:pt x="68" y="0"/>
                  </a:lnTo>
                  <a:lnTo>
                    <a:pt x="76" y="0"/>
                  </a:lnTo>
                  <a:lnTo>
                    <a:pt x="82" y="0"/>
                  </a:lnTo>
                  <a:lnTo>
                    <a:pt x="92" y="0"/>
                  </a:lnTo>
                  <a:lnTo>
                    <a:pt x="96" y="4"/>
                  </a:lnTo>
                  <a:lnTo>
                    <a:pt x="100" y="4"/>
                  </a:lnTo>
                  <a:lnTo>
                    <a:pt x="106" y="10"/>
                  </a:lnTo>
                  <a:lnTo>
                    <a:pt x="110" y="10"/>
                  </a:lnTo>
                  <a:lnTo>
                    <a:pt x="116" y="14"/>
                  </a:lnTo>
                  <a:lnTo>
                    <a:pt x="106" y="14"/>
                  </a:lnTo>
                  <a:lnTo>
                    <a:pt x="92" y="20"/>
                  </a:lnTo>
                  <a:lnTo>
                    <a:pt x="82" y="20"/>
                  </a:lnTo>
                  <a:lnTo>
                    <a:pt x="68" y="24"/>
                  </a:lnTo>
                  <a:lnTo>
                    <a:pt x="52" y="24"/>
                  </a:lnTo>
                  <a:lnTo>
                    <a:pt x="44" y="24"/>
                  </a:lnTo>
                  <a:lnTo>
                    <a:pt x="28" y="24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4" y="20"/>
                  </a:lnTo>
                  <a:lnTo>
                    <a:pt x="10" y="14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7" name="Freeform 204"/>
            <p:cNvSpPr>
              <a:spLocks/>
            </p:cNvSpPr>
            <p:nvPr/>
          </p:nvSpPr>
          <p:spPr bwMode="auto">
            <a:xfrm>
              <a:off x="2652" y="4035"/>
              <a:ext cx="20" cy="20"/>
            </a:xfrm>
            <a:custGeom>
              <a:avLst/>
              <a:gdLst>
                <a:gd name="T0" fmla="*/ 4 w 20"/>
                <a:gd name="T1" fmla="*/ 0 h 20"/>
                <a:gd name="T2" fmla="*/ 10 w 20"/>
                <a:gd name="T3" fmla="*/ 0 h 20"/>
                <a:gd name="T4" fmla="*/ 14 w 20"/>
                <a:gd name="T5" fmla="*/ 6 h 20"/>
                <a:gd name="T6" fmla="*/ 14 w 20"/>
                <a:gd name="T7" fmla="*/ 10 h 20"/>
                <a:gd name="T8" fmla="*/ 20 w 20"/>
                <a:gd name="T9" fmla="*/ 16 h 20"/>
                <a:gd name="T10" fmla="*/ 20 w 20"/>
                <a:gd name="T11" fmla="*/ 16 h 20"/>
                <a:gd name="T12" fmla="*/ 20 w 20"/>
                <a:gd name="T13" fmla="*/ 20 h 20"/>
                <a:gd name="T14" fmla="*/ 20 w 20"/>
                <a:gd name="T15" fmla="*/ 20 h 20"/>
                <a:gd name="T16" fmla="*/ 14 w 20"/>
                <a:gd name="T17" fmla="*/ 20 h 20"/>
                <a:gd name="T18" fmla="*/ 10 w 20"/>
                <a:gd name="T19" fmla="*/ 20 h 20"/>
                <a:gd name="T20" fmla="*/ 10 w 20"/>
                <a:gd name="T21" fmla="*/ 16 h 20"/>
                <a:gd name="T22" fmla="*/ 4 w 20"/>
                <a:gd name="T23" fmla="*/ 10 h 20"/>
                <a:gd name="T24" fmla="*/ 0 w 20"/>
                <a:gd name="T25" fmla="*/ 10 h 20"/>
                <a:gd name="T26" fmla="*/ 0 w 20"/>
                <a:gd name="T27" fmla="*/ 6 h 20"/>
                <a:gd name="T28" fmla="*/ 0 w 20"/>
                <a:gd name="T29" fmla="*/ 0 h 20"/>
                <a:gd name="T30" fmla="*/ 0 w 20"/>
                <a:gd name="T31" fmla="*/ 0 h 20"/>
                <a:gd name="T32" fmla="*/ 4 w 20"/>
                <a:gd name="T33" fmla="*/ 0 h 20"/>
                <a:gd name="T34" fmla="*/ 4 w 20"/>
                <a:gd name="T3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" h="20">
                  <a:moveTo>
                    <a:pt x="4" y="0"/>
                  </a:moveTo>
                  <a:lnTo>
                    <a:pt x="10" y="0"/>
                  </a:lnTo>
                  <a:lnTo>
                    <a:pt x="14" y="6"/>
                  </a:lnTo>
                  <a:lnTo>
                    <a:pt x="14" y="10"/>
                  </a:lnTo>
                  <a:lnTo>
                    <a:pt x="20" y="16"/>
                  </a:lnTo>
                  <a:lnTo>
                    <a:pt x="20" y="16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14" y="20"/>
                  </a:lnTo>
                  <a:lnTo>
                    <a:pt x="10" y="20"/>
                  </a:lnTo>
                  <a:lnTo>
                    <a:pt x="10" y="16"/>
                  </a:lnTo>
                  <a:lnTo>
                    <a:pt x="4" y="10"/>
                  </a:lnTo>
                  <a:lnTo>
                    <a:pt x="0" y="10"/>
                  </a:lnTo>
                  <a:lnTo>
                    <a:pt x="0" y="6"/>
                  </a:lnTo>
                  <a:lnTo>
                    <a:pt x="0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8" name="Freeform 205"/>
            <p:cNvSpPr>
              <a:spLocks/>
            </p:cNvSpPr>
            <p:nvPr/>
          </p:nvSpPr>
          <p:spPr bwMode="auto">
            <a:xfrm>
              <a:off x="3122" y="4093"/>
              <a:ext cx="244" cy="34"/>
            </a:xfrm>
            <a:custGeom>
              <a:avLst/>
              <a:gdLst>
                <a:gd name="T0" fmla="*/ 224 w 244"/>
                <a:gd name="T1" fmla="*/ 0 h 34"/>
                <a:gd name="T2" fmla="*/ 230 w 244"/>
                <a:gd name="T3" fmla="*/ 0 h 34"/>
                <a:gd name="T4" fmla="*/ 234 w 244"/>
                <a:gd name="T5" fmla="*/ 4 h 34"/>
                <a:gd name="T6" fmla="*/ 240 w 244"/>
                <a:gd name="T7" fmla="*/ 4 h 34"/>
                <a:gd name="T8" fmla="*/ 240 w 244"/>
                <a:gd name="T9" fmla="*/ 10 h 34"/>
                <a:gd name="T10" fmla="*/ 244 w 244"/>
                <a:gd name="T11" fmla="*/ 14 h 34"/>
                <a:gd name="T12" fmla="*/ 244 w 244"/>
                <a:gd name="T13" fmla="*/ 14 h 34"/>
                <a:gd name="T14" fmla="*/ 244 w 244"/>
                <a:gd name="T15" fmla="*/ 20 h 34"/>
                <a:gd name="T16" fmla="*/ 244 w 244"/>
                <a:gd name="T17" fmla="*/ 20 h 34"/>
                <a:gd name="T18" fmla="*/ 216 w 244"/>
                <a:gd name="T19" fmla="*/ 24 h 34"/>
                <a:gd name="T20" fmla="*/ 186 w 244"/>
                <a:gd name="T21" fmla="*/ 28 h 34"/>
                <a:gd name="T22" fmla="*/ 158 w 244"/>
                <a:gd name="T23" fmla="*/ 34 h 34"/>
                <a:gd name="T24" fmla="*/ 124 w 244"/>
                <a:gd name="T25" fmla="*/ 34 h 34"/>
                <a:gd name="T26" fmla="*/ 90 w 244"/>
                <a:gd name="T27" fmla="*/ 34 h 34"/>
                <a:gd name="T28" fmla="*/ 58 w 244"/>
                <a:gd name="T29" fmla="*/ 34 h 34"/>
                <a:gd name="T30" fmla="*/ 28 w 244"/>
                <a:gd name="T31" fmla="*/ 28 h 34"/>
                <a:gd name="T32" fmla="*/ 0 w 244"/>
                <a:gd name="T33" fmla="*/ 24 h 34"/>
                <a:gd name="T34" fmla="*/ 14 w 244"/>
                <a:gd name="T35" fmla="*/ 20 h 34"/>
                <a:gd name="T36" fmla="*/ 38 w 244"/>
                <a:gd name="T37" fmla="*/ 14 h 34"/>
                <a:gd name="T38" fmla="*/ 72 w 244"/>
                <a:gd name="T39" fmla="*/ 14 h 34"/>
                <a:gd name="T40" fmla="*/ 106 w 244"/>
                <a:gd name="T41" fmla="*/ 10 h 34"/>
                <a:gd name="T42" fmla="*/ 144 w 244"/>
                <a:gd name="T43" fmla="*/ 4 h 34"/>
                <a:gd name="T44" fmla="*/ 178 w 244"/>
                <a:gd name="T45" fmla="*/ 0 h 34"/>
                <a:gd name="T46" fmla="*/ 206 w 244"/>
                <a:gd name="T47" fmla="*/ 0 h 34"/>
                <a:gd name="T48" fmla="*/ 224 w 244"/>
                <a:gd name="T49" fmla="*/ 0 h 34"/>
                <a:gd name="T50" fmla="*/ 224 w 244"/>
                <a:gd name="T5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44" h="34">
                  <a:moveTo>
                    <a:pt x="224" y="0"/>
                  </a:moveTo>
                  <a:lnTo>
                    <a:pt x="230" y="0"/>
                  </a:lnTo>
                  <a:lnTo>
                    <a:pt x="234" y="4"/>
                  </a:lnTo>
                  <a:lnTo>
                    <a:pt x="240" y="4"/>
                  </a:lnTo>
                  <a:lnTo>
                    <a:pt x="240" y="10"/>
                  </a:lnTo>
                  <a:lnTo>
                    <a:pt x="244" y="14"/>
                  </a:lnTo>
                  <a:lnTo>
                    <a:pt x="244" y="14"/>
                  </a:lnTo>
                  <a:lnTo>
                    <a:pt x="244" y="20"/>
                  </a:lnTo>
                  <a:lnTo>
                    <a:pt x="244" y="20"/>
                  </a:lnTo>
                  <a:lnTo>
                    <a:pt x="216" y="24"/>
                  </a:lnTo>
                  <a:lnTo>
                    <a:pt x="186" y="28"/>
                  </a:lnTo>
                  <a:lnTo>
                    <a:pt x="158" y="34"/>
                  </a:lnTo>
                  <a:lnTo>
                    <a:pt x="124" y="34"/>
                  </a:lnTo>
                  <a:lnTo>
                    <a:pt x="90" y="34"/>
                  </a:lnTo>
                  <a:lnTo>
                    <a:pt x="58" y="34"/>
                  </a:lnTo>
                  <a:lnTo>
                    <a:pt x="28" y="28"/>
                  </a:lnTo>
                  <a:lnTo>
                    <a:pt x="0" y="24"/>
                  </a:lnTo>
                  <a:lnTo>
                    <a:pt x="14" y="20"/>
                  </a:lnTo>
                  <a:lnTo>
                    <a:pt x="38" y="14"/>
                  </a:lnTo>
                  <a:lnTo>
                    <a:pt x="72" y="14"/>
                  </a:lnTo>
                  <a:lnTo>
                    <a:pt x="106" y="10"/>
                  </a:lnTo>
                  <a:lnTo>
                    <a:pt x="144" y="4"/>
                  </a:lnTo>
                  <a:lnTo>
                    <a:pt x="178" y="0"/>
                  </a:lnTo>
                  <a:lnTo>
                    <a:pt x="206" y="0"/>
                  </a:lnTo>
                  <a:lnTo>
                    <a:pt x="224" y="0"/>
                  </a:lnTo>
                  <a:lnTo>
                    <a:pt x="22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pic>
        <p:nvPicPr>
          <p:cNvPr id="71" name="図 7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10532">
            <a:off x="359037" y="6399283"/>
            <a:ext cx="387858" cy="38785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2" name="図 7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7881">
            <a:off x="333547" y="3729251"/>
            <a:ext cx="366974" cy="3636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5" name="テキスト ボックス 64"/>
          <p:cNvSpPr txBox="1"/>
          <p:nvPr/>
        </p:nvSpPr>
        <p:spPr>
          <a:xfrm>
            <a:off x="1157227" y="6803259"/>
            <a:ext cx="530915" cy="346605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1500" b="1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新年は○日より営業させていただきます</a:t>
            </a:r>
            <a:endParaRPr kumimoji="1" lang="ja-JP" altLang="en-US" sz="1500" b="1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68" name="テキスト ボックス 67"/>
          <p:cNvSpPr txBox="1"/>
          <p:nvPr/>
        </p:nvSpPr>
        <p:spPr>
          <a:xfrm>
            <a:off x="528661" y="8341701"/>
            <a:ext cx="600164" cy="193918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b="1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〇〇〇〇　〇〇店</a:t>
            </a:r>
            <a:endParaRPr kumimoji="1" lang="ja-JP" altLang="en-US" b="1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grpSp>
        <p:nvGrpSpPr>
          <p:cNvPr id="673" name="グループ化 672"/>
          <p:cNvGrpSpPr/>
          <p:nvPr/>
        </p:nvGrpSpPr>
        <p:grpSpPr>
          <a:xfrm>
            <a:off x="5282103" y="5984870"/>
            <a:ext cx="540235" cy="662310"/>
            <a:chOff x="6358964" y="6075790"/>
            <a:chExt cx="540235" cy="662310"/>
          </a:xfrm>
        </p:grpSpPr>
        <p:pic>
          <p:nvPicPr>
            <p:cNvPr id="104" name="図 10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922209">
              <a:off x="6358964" y="6075790"/>
              <a:ext cx="371101" cy="37110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05" name="図 10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161615">
              <a:off x="6553933" y="6392834"/>
              <a:ext cx="346828" cy="34370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656" name="Group 555"/>
          <p:cNvGrpSpPr>
            <a:grpSpLocks noChangeAspect="1"/>
          </p:cNvGrpSpPr>
          <p:nvPr/>
        </p:nvGrpSpPr>
        <p:grpSpPr bwMode="auto">
          <a:xfrm>
            <a:off x="5752629" y="567381"/>
            <a:ext cx="1410299" cy="5781865"/>
            <a:chOff x="1990" y="1765"/>
            <a:chExt cx="782" cy="3206"/>
          </a:xfrm>
        </p:grpSpPr>
        <p:sp>
          <p:nvSpPr>
            <p:cNvPr id="657" name="Freeform 556"/>
            <p:cNvSpPr>
              <a:spLocks noEditPoints="1"/>
            </p:cNvSpPr>
            <p:nvPr/>
          </p:nvSpPr>
          <p:spPr bwMode="auto">
            <a:xfrm>
              <a:off x="2036" y="1765"/>
              <a:ext cx="708" cy="720"/>
            </a:xfrm>
            <a:custGeom>
              <a:avLst/>
              <a:gdLst>
                <a:gd name="T0" fmla="*/ 412 w 708"/>
                <a:gd name="T1" fmla="*/ 258 h 720"/>
                <a:gd name="T2" fmla="*/ 254 w 708"/>
                <a:gd name="T3" fmla="*/ 282 h 720"/>
                <a:gd name="T4" fmla="*/ 306 w 708"/>
                <a:gd name="T5" fmla="*/ 400 h 720"/>
                <a:gd name="T6" fmla="*/ 402 w 708"/>
                <a:gd name="T7" fmla="*/ 418 h 720"/>
                <a:gd name="T8" fmla="*/ 328 w 708"/>
                <a:gd name="T9" fmla="*/ 470 h 720"/>
                <a:gd name="T10" fmla="*/ 372 w 708"/>
                <a:gd name="T11" fmla="*/ 524 h 720"/>
                <a:gd name="T12" fmla="*/ 344 w 708"/>
                <a:gd name="T13" fmla="*/ 560 h 720"/>
                <a:gd name="T14" fmla="*/ 380 w 708"/>
                <a:gd name="T15" fmla="*/ 604 h 720"/>
                <a:gd name="T16" fmla="*/ 424 w 708"/>
                <a:gd name="T17" fmla="*/ 638 h 720"/>
                <a:gd name="T18" fmla="*/ 254 w 708"/>
                <a:gd name="T19" fmla="*/ 638 h 720"/>
                <a:gd name="T20" fmla="*/ 276 w 708"/>
                <a:gd name="T21" fmla="*/ 556 h 720"/>
                <a:gd name="T22" fmla="*/ 282 w 708"/>
                <a:gd name="T23" fmla="*/ 504 h 720"/>
                <a:gd name="T24" fmla="*/ 194 w 708"/>
                <a:gd name="T25" fmla="*/ 478 h 720"/>
                <a:gd name="T26" fmla="*/ 68 w 708"/>
                <a:gd name="T27" fmla="*/ 504 h 720"/>
                <a:gd name="T28" fmla="*/ 238 w 708"/>
                <a:gd name="T29" fmla="*/ 434 h 720"/>
                <a:gd name="T30" fmla="*/ 184 w 708"/>
                <a:gd name="T31" fmla="*/ 382 h 720"/>
                <a:gd name="T32" fmla="*/ 50 w 708"/>
                <a:gd name="T33" fmla="*/ 414 h 720"/>
                <a:gd name="T34" fmla="*/ 120 w 708"/>
                <a:gd name="T35" fmla="*/ 462 h 720"/>
                <a:gd name="T36" fmla="*/ 0 w 708"/>
                <a:gd name="T37" fmla="*/ 518 h 720"/>
                <a:gd name="T38" fmla="*/ 70 w 708"/>
                <a:gd name="T39" fmla="*/ 634 h 720"/>
                <a:gd name="T40" fmla="*/ 132 w 708"/>
                <a:gd name="T41" fmla="*/ 720 h 720"/>
                <a:gd name="T42" fmla="*/ 238 w 708"/>
                <a:gd name="T43" fmla="*/ 664 h 720"/>
                <a:gd name="T44" fmla="*/ 322 w 708"/>
                <a:gd name="T45" fmla="*/ 702 h 720"/>
                <a:gd name="T46" fmla="*/ 376 w 708"/>
                <a:gd name="T47" fmla="*/ 706 h 720"/>
                <a:gd name="T48" fmla="*/ 582 w 708"/>
                <a:gd name="T49" fmla="*/ 688 h 720"/>
                <a:gd name="T50" fmla="*/ 696 w 708"/>
                <a:gd name="T51" fmla="*/ 692 h 720"/>
                <a:gd name="T52" fmla="*/ 628 w 708"/>
                <a:gd name="T53" fmla="*/ 614 h 720"/>
                <a:gd name="T54" fmla="*/ 504 w 708"/>
                <a:gd name="T55" fmla="*/ 626 h 720"/>
                <a:gd name="T56" fmla="*/ 606 w 708"/>
                <a:gd name="T57" fmla="*/ 582 h 720"/>
                <a:gd name="T58" fmla="*/ 622 w 708"/>
                <a:gd name="T59" fmla="*/ 532 h 720"/>
                <a:gd name="T60" fmla="*/ 512 w 708"/>
                <a:gd name="T61" fmla="*/ 534 h 720"/>
                <a:gd name="T62" fmla="*/ 568 w 708"/>
                <a:gd name="T63" fmla="*/ 492 h 720"/>
                <a:gd name="T64" fmla="*/ 646 w 708"/>
                <a:gd name="T65" fmla="*/ 458 h 720"/>
                <a:gd name="T66" fmla="*/ 558 w 708"/>
                <a:gd name="T67" fmla="*/ 424 h 720"/>
                <a:gd name="T68" fmla="*/ 516 w 708"/>
                <a:gd name="T69" fmla="*/ 404 h 720"/>
                <a:gd name="T70" fmla="*/ 650 w 708"/>
                <a:gd name="T71" fmla="*/ 400 h 720"/>
                <a:gd name="T72" fmla="*/ 672 w 708"/>
                <a:gd name="T73" fmla="*/ 320 h 720"/>
                <a:gd name="T74" fmla="*/ 676 w 708"/>
                <a:gd name="T75" fmla="*/ 274 h 720"/>
                <a:gd name="T76" fmla="*/ 586 w 708"/>
                <a:gd name="T77" fmla="*/ 232 h 720"/>
                <a:gd name="T78" fmla="*/ 558 w 708"/>
                <a:gd name="T79" fmla="*/ 222 h 720"/>
                <a:gd name="T80" fmla="*/ 642 w 708"/>
                <a:gd name="T81" fmla="*/ 174 h 720"/>
                <a:gd name="T82" fmla="*/ 684 w 708"/>
                <a:gd name="T83" fmla="*/ 132 h 720"/>
                <a:gd name="T84" fmla="*/ 594 w 708"/>
                <a:gd name="T85" fmla="*/ 104 h 720"/>
                <a:gd name="T86" fmla="*/ 608 w 708"/>
                <a:gd name="T87" fmla="*/ 48 h 720"/>
                <a:gd name="T88" fmla="*/ 490 w 708"/>
                <a:gd name="T89" fmla="*/ 2 h 720"/>
                <a:gd name="T90" fmla="*/ 506 w 708"/>
                <a:gd name="T91" fmla="*/ 66 h 720"/>
                <a:gd name="T92" fmla="*/ 444 w 708"/>
                <a:gd name="T93" fmla="*/ 120 h 720"/>
                <a:gd name="T94" fmla="*/ 378 w 708"/>
                <a:gd name="T95" fmla="*/ 40 h 720"/>
                <a:gd name="T96" fmla="*/ 354 w 708"/>
                <a:gd name="T97" fmla="*/ 68 h 720"/>
                <a:gd name="T98" fmla="*/ 272 w 708"/>
                <a:gd name="T99" fmla="*/ 158 h 720"/>
                <a:gd name="T100" fmla="*/ 154 w 708"/>
                <a:gd name="T101" fmla="*/ 612 h 720"/>
                <a:gd name="T102" fmla="*/ 184 w 708"/>
                <a:gd name="T103" fmla="*/ 538 h 720"/>
                <a:gd name="T104" fmla="*/ 566 w 708"/>
                <a:gd name="T105" fmla="*/ 308 h 720"/>
                <a:gd name="T106" fmla="*/ 520 w 708"/>
                <a:gd name="T107" fmla="*/ 336 h 720"/>
                <a:gd name="T108" fmla="*/ 450 w 708"/>
                <a:gd name="T109" fmla="*/ 202 h 720"/>
                <a:gd name="T110" fmla="*/ 496 w 708"/>
                <a:gd name="T111" fmla="*/ 202 h 720"/>
                <a:gd name="T112" fmla="*/ 456 w 708"/>
                <a:gd name="T113" fmla="*/ 254 h 720"/>
                <a:gd name="T114" fmla="*/ 402 w 708"/>
                <a:gd name="T115" fmla="*/ 362 h 720"/>
                <a:gd name="T116" fmla="*/ 420 w 708"/>
                <a:gd name="T117" fmla="*/ 310 h 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08" h="720">
                  <a:moveTo>
                    <a:pt x="270" y="166"/>
                  </a:moveTo>
                  <a:lnTo>
                    <a:pt x="284" y="178"/>
                  </a:lnTo>
                  <a:lnTo>
                    <a:pt x="348" y="208"/>
                  </a:lnTo>
                  <a:lnTo>
                    <a:pt x="348" y="208"/>
                  </a:lnTo>
                  <a:lnTo>
                    <a:pt x="356" y="212"/>
                  </a:lnTo>
                  <a:lnTo>
                    <a:pt x="368" y="212"/>
                  </a:lnTo>
                  <a:lnTo>
                    <a:pt x="368" y="212"/>
                  </a:lnTo>
                  <a:lnTo>
                    <a:pt x="376" y="228"/>
                  </a:lnTo>
                  <a:lnTo>
                    <a:pt x="376" y="228"/>
                  </a:lnTo>
                  <a:lnTo>
                    <a:pt x="412" y="258"/>
                  </a:lnTo>
                  <a:lnTo>
                    <a:pt x="412" y="260"/>
                  </a:lnTo>
                  <a:lnTo>
                    <a:pt x="412" y="260"/>
                  </a:lnTo>
                  <a:lnTo>
                    <a:pt x="378" y="266"/>
                  </a:lnTo>
                  <a:lnTo>
                    <a:pt x="316" y="278"/>
                  </a:lnTo>
                  <a:lnTo>
                    <a:pt x="316" y="278"/>
                  </a:lnTo>
                  <a:lnTo>
                    <a:pt x="298" y="278"/>
                  </a:lnTo>
                  <a:lnTo>
                    <a:pt x="280" y="276"/>
                  </a:lnTo>
                  <a:lnTo>
                    <a:pt x="280" y="276"/>
                  </a:lnTo>
                  <a:lnTo>
                    <a:pt x="270" y="278"/>
                  </a:lnTo>
                  <a:lnTo>
                    <a:pt x="254" y="282"/>
                  </a:lnTo>
                  <a:lnTo>
                    <a:pt x="254" y="282"/>
                  </a:lnTo>
                  <a:lnTo>
                    <a:pt x="262" y="292"/>
                  </a:lnTo>
                  <a:lnTo>
                    <a:pt x="274" y="298"/>
                  </a:lnTo>
                  <a:lnTo>
                    <a:pt x="274" y="298"/>
                  </a:lnTo>
                  <a:lnTo>
                    <a:pt x="276" y="302"/>
                  </a:lnTo>
                  <a:lnTo>
                    <a:pt x="280" y="314"/>
                  </a:lnTo>
                  <a:lnTo>
                    <a:pt x="302" y="390"/>
                  </a:lnTo>
                  <a:lnTo>
                    <a:pt x="302" y="390"/>
                  </a:lnTo>
                  <a:lnTo>
                    <a:pt x="302" y="394"/>
                  </a:lnTo>
                  <a:lnTo>
                    <a:pt x="306" y="400"/>
                  </a:lnTo>
                  <a:lnTo>
                    <a:pt x="312" y="408"/>
                  </a:lnTo>
                  <a:lnTo>
                    <a:pt x="320" y="416"/>
                  </a:lnTo>
                  <a:lnTo>
                    <a:pt x="332" y="424"/>
                  </a:lnTo>
                  <a:lnTo>
                    <a:pt x="346" y="430"/>
                  </a:lnTo>
                  <a:lnTo>
                    <a:pt x="362" y="434"/>
                  </a:lnTo>
                  <a:lnTo>
                    <a:pt x="382" y="434"/>
                  </a:lnTo>
                  <a:lnTo>
                    <a:pt x="382" y="434"/>
                  </a:lnTo>
                  <a:lnTo>
                    <a:pt x="386" y="428"/>
                  </a:lnTo>
                  <a:lnTo>
                    <a:pt x="390" y="424"/>
                  </a:lnTo>
                  <a:lnTo>
                    <a:pt x="402" y="418"/>
                  </a:lnTo>
                  <a:lnTo>
                    <a:pt x="416" y="414"/>
                  </a:lnTo>
                  <a:lnTo>
                    <a:pt x="428" y="414"/>
                  </a:lnTo>
                  <a:lnTo>
                    <a:pt x="428" y="414"/>
                  </a:lnTo>
                  <a:lnTo>
                    <a:pt x="430" y="426"/>
                  </a:lnTo>
                  <a:lnTo>
                    <a:pt x="432" y="442"/>
                  </a:lnTo>
                  <a:lnTo>
                    <a:pt x="432" y="442"/>
                  </a:lnTo>
                  <a:lnTo>
                    <a:pt x="430" y="450"/>
                  </a:lnTo>
                  <a:lnTo>
                    <a:pt x="428" y="456"/>
                  </a:lnTo>
                  <a:lnTo>
                    <a:pt x="404" y="462"/>
                  </a:lnTo>
                  <a:lnTo>
                    <a:pt x="328" y="470"/>
                  </a:lnTo>
                  <a:lnTo>
                    <a:pt x="326" y="470"/>
                  </a:lnTo>
                  <a:lnTo>
                    <a:pt x="326" y="470"/>
                  </a:lnTo>
                  <a:lnTo>
                    <a:pt x="288" y="466"/>
                  </a:lnTo>
                  <a:lnTo>
                    <a:pt x="288" y="466"/>
                  </a:lnTo>
                  <a:lnTo>
                    <a:pt x="294" y="474"/>
                  </a:lnTo>
                  <a:lnTo>
                    <a:pt x="304" y="482"/>
                  </a:lnTo>
                  <a:lnTo>
                    <a:pt x="330" y="500"/>
                  </a:lnTo>
                  <a:lnTo>
                    <a:pt x="356" y="516"/>
                  </a:lnTo>
                  <a:lnTo>
                    <a:pt x="366" y="522"/>
                  </a:lnTo>
                  <a:lnTo>
                    <a:pt x="372" y="524"/>
                  </a:lnTo>
                  <a:lnTo>
                    <a:pt x="372" y="524"/>
                  </a:lnTo>
                  <a:lnTo>
                    <a:pt x="402" y="522"/>
                  </a:lnTo>
                  <a:lnTo>
                    <a:pt x="402" y="522"/>
                  </a:lnTo>
                  <a:lnTo>
                    <a:pt x="432" y="518"/>
                  </a:lnTo>
                  <a:lnTo>
                    <a:pt x="432" y="518"/>
                  </a:lnTo>
                  <a:lnTo>
                    <a:pt x="432" y="550"/>
                  </a:lnTo>
                  <a:lnTo>
                    <a:pt x="424" y="550"/>
                  </a:lnTo>
                  <a:lnTo>
                    <a:pt x="356" y="558"/>
                  </a:lnTo>
                  <a:lnTo>
                    <a:pt x="356" y="558"/>
                  </a:lnTo>
                  <a:lnTo>
                    <a:pt x="344" y="560"/>
                  </a:lnTo>
                  <a:lnTo>
                    <a:pt x="344" y="560"/>
                  </a:lnTo>
                  <a:lnTo>
                    <a:pt x="336" y="562"/>
                  </a:lnTo>
                  <a:lnTo>
                    <a:pt x="320" y="562"/>
                  </a:lnTo>
                  <a:lnTo>
                    <a:pt x="320" y="562"/>
                  </a:lnTo>
                  <a:lnTo>
                    <a:pt x="308" y="564"/>
                  </a:lnTo>
                  <a:lnTo>
                    <a:pt x="308" y="564"/>
                  </a:lnTo>
                  <a:lnTo>
                    <a:pt x="314" y="572"/>
                  </a:lnTo>
                  <a:lnTo>
                    <a:pt x="326" y="580"/>
                  </a:lnTo>
                  <a:lnTo>
                    <a:pt x="354" y="594"/>
                  </a:lnTo>
                  <a:lnTo>
                    <a:pt x="380" y="604"/>
                  </a:lnTo>
                  <a:lnTo>
                    <a:pt x="394" y="608"/>
                  </a:lnTo>
                  <a:lnTo>
                    <a:pt x="394" y="608"/>
                  </a:lnTo>
                  <a:lnTo>
                    <a:pt x="404" y="606"/>
                  </a:lnTo>
                  <a:lnTo>
                    <a:pt x="404" y="606"/>
                  </a:lnTo>
                  <a:lnTo>
                    <a:pt x="432" y="606"/>
                  </a:lnTo>
                  <a:lnTo>
                    <a:pt x="434" y="606"/>
                  </a:lnTo>
                  <a:lnTo>
                    <a:pt x="436" y="634"/>
                  </a:lnTo>
                  <a:lnTo>
                    <a:pt x="436" y="634"/>
                  </a:lnTo>
                  <a:lnTo>
                    <a:pt x="430" y="636"/>
                  </a:lnTo>
                  <a:lnTo>
                    <a:pt x="424" y="638"/>
                  </a:lnTo>
                  <a:lnTo>
                    <a:pt x="424" y="638"/>
                  </a:lnTo>
                  <a:lnTo>
                    <a:pt x="406" y="638"/>
                  </a:lnTo>
                  <a:lnTo>
                    <a:pt x="302" y="652"/>
                  </a:lnTo>
                  <a:lnTo>
                    <a:pt x="302" y="652"/>
                  </a:lnTo>
                  <a:lnTo>
                    <a:pt x="278" y="654"/>
                  </a:lnTo>
                  <a:lnTo>
                    <a:pt x="254" y="654"/>
                  </a:lnTo>
                  <a:lnTo>
                    <a:pt x="254" y="654"/>
                  </a:lnTo>
                  <a:lnTo>
                    <a:pt x="256" y="648"/>
                  </a:lnTo>
                  <a:lnTo>
                    <a:pt x="256" y="648"/>
                  </a:lnTo>
                  <a:lnTo>
                    <a:pt x="254" y="638"/>
                  </a:lnTo>
                  <a:lnTo>
                    <a:pt x="250" y="632"/>
                  </a:lnTo>
                  <a:lnTo>
                    <a:pt x="250" y="632"/>
                  </a:lnTo>
                  <a:lnTo>
                    <a:pt x="260" y="616"/>
                  </a:lnTo>
                  <a:lnTo>
                    <a:pt x="268" y="598"/>
                  </a:lnTo>
                  <a:lnTo>
                    <a:pt x="268" y="598"/>
                  </a:lnTo>
                  <a:lnTo>
                    <a:pt x="270" y="588"/>
                  </a:lnTo>
                  <a:lnTo>
                    <a:pt x="274" y="578"/>
                  </a:lnTo>
                  <a:lnTo>
                    <a:pt x="274" y="578"/>
                  </a:lnTo>
                  <a:lnTo>
                    <a:pt x="274" y="564"/>
                  </a:lnTo>
                  <a:lnTo>
                    <a:pt x="276" y="556"/>
                  </a:lnTo>
                  <a:lnTo>
                    <a:pt x="282" y="550"/>
                  </a:lnTo>
                  <a:lnTo>
                    <a:pt x="294" y="542"/>
                  </a:lnTo>
                  <a:lnTo>
                    <a:pt x="294" y="542"/>
                  </a:lnTo>
                  <a:lnTo>
                    <a:pt x="298" y="538"/>
                  </a:lnTo>
                  <a:lnTo>
                    <a:pt x="300" y="532"/>
                  </a:lnTo>
                  <a:lnTo>
                    <a:pt x="300" y="532"/>
                  </a:lnTo>
                  <a:lnTo>
                    <a:pt x="296" y="520"/>
                  </a:lnTo>
                  <a:lnTo>
                    <a:pt x="290" y="510"/>
                  </a:lnTo>
                  <a:lnTo>
                    <a:pt x="290" y="510"/>
                  </a:lnTo>
                  <a:lnTo>
                    <a:pt x="282" y="504"/>
                  </a:lnTo>
                  <a:lnTo>
                    <a:pt x="266" y="498"/>
                  </a:lnTo>
                  <a:lnTo>
                    <a:pt x="244" y="488"/>
                  </a:lnTo>
                  <a:lnTo>
                    <a:pt x="244" y="488"/>
                  </a:lnTo>
                  <a:lnTo>
                    <a:pt x="232" y="482"/>
                  </a:lnTo>
                  <a:lnTo>
                    <a:pt x="224" y="476"/>
                  </a:lnTo>
                  <a:lnTo>
                    <a:pt x="216" y="474"/>
                  </a:lnTo>
                  <a:lnTo>
                    <a:pt x="204" y="474"/>
                  </a:lnTo>
                  <a:lnTo>
                    <a:pt x="204" y="474"/>
                  </a:lnTo>
                  <a:lnTo>
                    <a:pt x="198" y="474"/>
                  </a:lnTo>
                  <a:lnTo>
                    <a:pt x="194" y="478"/>
                  </a:lnTo>
                  <a:lnTo>
                    <a:pt x="192" y="482"/>
                  </a:lnTo>
                  <a:lnTo>
                    <a:pt x="188" y="490"/>
                  </a:lnTo>
                  <a:lnTo>
                    <a:pt x="148" y="498"/>
                  </a:lnTo>
                  <a:lnTo>
                    <a:pt x="60" y="514"/>
                  </a:lnTo>
                  <a:lnTo>
                    <a:pt x="60" y="514"/>
                  </a:lnTo>
                  <a:lnTo>
                    <a:pt x="52" y="512"/>
                  </a:lnTo>
                  <a:lnTo>
                    <a:pt x="52" y="512"/>
                  </a:lnTo>
                  <a:lnTo>
                    <a:pt x="50" y="512"/>
                  </a:lnTo>
                  <a:lnTo>
                    <a:pt x="50" y="512"/>
                  </a:lnTo>
                  <a:lnTo>
                    <a:pt x="68" y="504"/>
                  </a:lnTo>
                  <a:lnTo>
                    <a:pt x="94" y="492"/>
                  </a:lnTo>
                  <a:lnTo>
                    <a:pt x="130" y="478"/>
                  </a:lnTo>
                  <a:lnTo>
                    <a:pt x="176" y="462"/>
                  </a:lnTo>
                  <a:lnTo>
                    <a:pt x="176" y="462"/>
                  </a:lnTo>
                  <a:lnTo>
                    <a:pt x="206" y="452"/>
                  </a:lnTo>
                  <a:lnTo>
                    <a:pt x="226" y="444"/>
                  </a:lnTo>
                  <a:lnTo>
                    <a:pt x="236" y="436"/>
                  </a:lnTo>
                  <a:lnTo>
                    <a:pt x="238" y="434"/>
                  </a:lnTo>
                  <a:lnTo>
                    <a:pt x="238" y="434"/>
                  </a:lnTo>
                  <a:lnTo>
                    <a:pt x="238" y="434"/>
                  </a:lnTo>
                  <a:lnTo>
                    <a:pt x="244" y="428"/>
                  </a:lnTo>
                  <a:lnTo>
                    <a:pt x="250" y="418"/>
                  </a:lnTo>
                  <a:lnTo>
                    <a:pt x="252" y="408"/>
                  </a:lnTo>
                  <a:lnTo>
                    <a:pt x="254" y="398"/>
                  </a:lnTo>
                  <a:lnTo>
                    <a:pt x="254" y="398"/>
                  </a:lnTo>
                  <a:lnTo>
                    <a:pt x="232" y="390"/>
                  </a:lnTo>
                  <a:lnTo>
                    <a:pt x="216" y="384"/>
                  </a:lnTo>
                  <a:lnTo>
                    <a:pt x="202" y="382"/>
                  </a:lnTo>
                  <a:lnTo>
                    <a:pt x="202" y="382"/>
                  </a:lnTo>
                  <a:lnTo>
                    <a:pt x="184" y="382"/>
                  </a:lnTo>
                  <a:lnTo>
                    <a:pt x="174" y="384"/>
                  </a:lnTo>
                  <a:lnTo>
                    <a:pt x="168" y="386"/>
                  </a:lnTo>
                  <a:lnTo>
                    <a:pt x="168" y="386"/>
                  </a:lnTo>
                  <a:lnTo>
                    <a:pt x="162" y="390"/>
                  </a:lnTo>
                  <a:lnTo>
                    <a:pt x="158" y="394"/>
                  </a:lnTo>
                  <a:lnTo>
                    <a:pt x="142" y="398"/>
                  </a:lnTo>
                  <a:lnTo>
                    <a:pt x="88" y="414"/>
                  </a:lnTo>
                  <a:lnTo>
                    <a:pt x="88" y="414"/>
                  </a:lnTo>
                  <a:lnTo>
                    <a:pt x="70" y="414"/>
                  </a:lnTo>
                  <a:lnTo>
                    <a:pt x="50" y="414"/>
                  </a:lnTo>
                  <a:lnTo>
                    <a:pt x="50" y="418"/>
                  </a:lnTo>
                  <a:lnTo>
                    <a:pt x="30" y="418"/>
                  </a:lnTo>
                  <a:lnTo>
                    <a:pt x="30" y="420"/>
                  </a:lnTo>
                  <a:lnTo>
                    <a:pt x="30" y="420"/>
                  </a:lnTo>
                  <a:lnTo>
                    <a:pt x="48" y="432"/>
                  </a:lnTo>
                  <a:lnTo>
                    <a:pt x="70" y="446"/>
                  </a:lnTo>
                  <a:lnTo>
                    <a:pt x="94" y="456"/>
                  </a:lnTo>
                  <a:lnTo>
                    <a:pt x="106" y="460"/>
                  </a:lnTo>
                  <a:lnTo>
                    <a:pt x="120" y="462"/>
                  </a:lnTo>
                  <a:lnTo>
                    <a:pt x="120" y="462"/>
                  </a:lnTo>
                  <a:lnTo>
                    <a:pt x="98" y="476"/>
                  </a:lnTo>
                  <a:lnTo>
                    <a:pt x="78" y="488"/>
                  </a:lnTo>
                  <a:lnTo>
                    <a:pt x="48" y="512"/>
                  </a:lnTo>
                  <a:lnTo>
                    <a:pt x="48" y="512"/>
                  </a:lnTo>
                  <a:lnTo>
                    <a:pt x="32" y="514"/>
                  </a:lnTo>
                  <a:lnTo>
                    <a:pt x="32" y="514"/>
                  </a:lnTo>
                  <a:lnTo>
                    <a:pt x="16" y="512"/>
                  </a:lnTo>
                  <a:lnTo>
                    <a:pt x="16" y="512"/>
                  </a:lnTo>
                  <a:lnTo>
                    <a:pt x="6" y="514"/>
                  </a:lnTo>
                  <a:lnTo>
                    <a:pt x="0" y="518"/>
                  </a:lnTo>
                  <a:lnTo>
                    <a:pt x="0" y="518"/>
                  </a:lnTo>
                  <a:lnTo>
                    <a:pt x="0" y="518"/>
                  </a:lnTo>
                  <a:lnTo>
                    <a:pt x="26" y="532"/>
                  </a:lnTo>
                  <a:lnTo>
                    <a:pt x="40" y="540"/>
                  </a:lnTo>
                  <a:lnTo>
                    <a:pt x="48" y="546"/>
                  </a:lnTo>
                  <a:lnTo>
                    <a:pt x="48" y="546"/>
                  </a:lnTo>
                  <a:lnTo>
                    <a:pt x="54" y="556"/>
                  </a:lnTo>
                  <a:lnTo>
                    <a:pt x="56" y="564"/>
                  </a:lnTo>
                  <a:lnTo>
                    <a:pt x="60" y="574"/>
                  </a:lnTo>
                  <a:lnTo>
                    <a:pt x="70" y="634"/>
                  </a:lnTo>
                  <a:lnTo>
                    <a:pt x="70" y="634"/>
                  </a:lnTo>
                  <a:lnTo>
                    <a:pt x="76" y="654"/>
                  </a:lnTo>
                  <a:lnTo>
                    <a:pt x="82" y="670"/>
                  </a:lnTo>
                  <a:lnTo>
                    <a:pt x="90" y="684"/>
                  </a:lnTo>
                  <a:lnTo>
                    <a:pt x="100" y="696"/>
                  </a:lnTo>
                  <a:lnTo>
                    <a:pt x="110" y="706"/>
                  </a:lnTo>
                  <a:lnTo>
                    <a:pt x="118" y="714"/>
                  </a:lnTo>
                  <a:lnTo>
                    <a:pt x="126" y="718"/>
                  </a:lnTo>
                  <a:lnTo>
                    <a:pt x="132" y="720"/>
                  </a:lnTo>
                  <a:lnTo>
                    <a:pt x="132" y="720"/>
                  </a:lnTo>
                  <a:lnTo>
                    <a:pt x="142" y="718"/>
                  </a:lnTo>
                  <a:lnTo>
                    <a:pt x="144" y="714"/>
                  </a:lnTo>
                  <a:lnTo>
                    <a:pt x="144" y="714"/>
                  </a:lnTo>
                  <a:lnTo>
                    <a:pt x="156" y="696"/>
                  </a:lnTo>
                  <a:lnTo>
                    <a:pt x="160" y="680"/>
                  </a:lnTo>
                  <a:lnTo>
                    <a:pt x="160" y="680"/>
                  </a:lnTo>
                  <a:lnTo>
                    <a:pt x="170" y="676"/>
                  </a:lnTo>
                  <a:lnTo>
                    <a:pt x="190" y="674"/>
                  </a:lnTo>
                  <a:lnTo>
                    <a:pt x="190" y="674"/>
                  </a:lnTo>
                  <a:lnTo>
                    <a:pt x="238" y="664"/>
                  </a:lnTo>
                  <a:lnTo>
                    <a:pt x="238" y="664"/>
                  </a:lnTo>
                  <a:lnTo>
                    <a:pt x="242" y="662"/>
                  </a:lnTo>
                  <a:lnTo>
                    <a:pt x="248" y="660"/>
                  </a:lnTo>
                  <a:lnTo>
                    <a:pt x="248" y="660"/>
                  </a:lnTo>
                  <a:lnTo>
                    <a:pt x="264" y="670"/>
                  </a:lnTo>
                  <a:lnTo>
                    <a:pt x="310" y="698"/>
                  </a:lnTo>
                  <a:lnTo>
                    <a:pt x="310" y="698"/>
                  </a:lnTo>
                  <a:lnTo>
                    <a:pt x="314" y="700"/>
                  </a:lnTo>
                  <a:lnTo>
                    <a:pt x="314" y="700"/>
                  </a:lnTo>
                  <a:lnTo>
                    <a:pt x="322" y="702"/>
                  </a:lnTo>
                  <a:lnTo>
                    <a:pt x="328" y="704"/>
                  </a:lnTo>
                  <a:lnTo>
                    <a:pt x="328" y="704"/>
                  </a:lnTo>
                  <a:lnTo>
                    <a:pt x="346" y="712"/>
                  </a:lnTo>
                  <a:lnTo>
                    <a:pt x="352" y="714"/>
                  </a:lnTo>
                  <a:lnTo>
                    <a:pt x="358" y="714"/>
                  </a:lnTo>
                  <a:lnTo>
                    <a:pt x="358" y="714"/>
                  </a:lnTo>
                  <a:lnTo>
                    <a:pt x="364" y="714"/>
                  </a:lnTo>
                  <a:lnTo>
                    <a:pt x="364" y="714"/>
                  </a:lnTo>
                  <a:lnTo>
                    <a:pt x="370" y="710"/>
                  </a:lnTo>
                  <a:lnTo>
                    <a:pt x="376" y="706"/>
                  </a:lnTo>
                  <a:lnTo>
                    <a:pt x="376" y="706"/>
                  </a:lnTo>
                  <a:lnTo>
                    <a:pt x="410" y="694"/>
                  </a:lnTo>
                  <a:lnTo>
                    <a:pt x="410" y="694"/>
                  </a:lnTo>
                  <a:lnTo>
                    <a:pt x="432" y="690"/>
                  </a:lnTo>
                  <a:lnTo>
                    <a:pt x="432" y="690"/>
                  </a:lnTo>
                  <a:lnTo>
                    <a:pt x="490" y="686"/>
                  </a:lnTo>
                  <a:lnTo>
                    <a:pt x="490" y="686"/>
                  </a:lnTo>
                  <a:lnTo>
                    <a:pt x="540" y="686"/>
                  </a:lnTo>
                  <a:lnTo>
                    <a:pt x="540" y="686"/>
                  </a:lnTo>
                  <a:lnTo>
                    <a:pt x="582" y="688"/>
                  </a:lnTo>
                  <a:lnTo>
                    <a:pt x="622" y="694"/>
                  </a:lnTo>
                  <a:lnTo>
                    <a:pt x="622" y="694"/>
                  </a:lnTo>
                  <a:lnTo>
                    <a:pt x="638" y="694"/>
                  </a:lnTo>
                  <a:lnTo>
                    <a:pt x="638" y="694"/>
                  </a:lnTo>
                  <a:lnTo>
                    <a:pt x="674" y="698"/>
                  </a:lnTo>
                  <a:lnTo>
                    <a:pt x="674" y="698"/>
                  </a:lnTo>
                  <a:lnTo>
                    <a:pt x="686" y="696"/>
                  </a:lnTo>
                  <a:lnTo>
                    <a:pt x="692" y="696"/>
                  </a:lnTo>
                  <a:lnTo>
                    <a:pt x="696" y="692"/>
                  </a:lnTo>
                  <a:lnTo>
                    <a:pt x="696" y="692"/>
                  </a:lnTo>
                  <a:lnTo>
                    <a:pt x="708" y="672"/>
                  </a:lnTo>
                  <a:lnTo>
                    <a:pt x="708" y="672"/>
                  </a:lnTo>
                  <a:lnTo>
                    <a:pt x="706" y="666"/>
                  </a:lnTo>
                  <a:lnTo>
                    <a:pt x="702" y="660"/>
                  </a:lnTo>
                  <a:lnTo>
                    <a:pt x="694" y="652"/>
                  </a:lnTo>
                  <a:lnTo>
                    <a:pt x="680" y="642"/>
                  </a:lnTo>
                  <a:lnTo>
                    <a:pt x="680" y="642"/>
                  </a:lnTo>
                  <a:lnTo>
                    <a:pt x="652" y="622"/>
                  </a:lnTo>
                  <a:lnTo>
                    <a:pt x="640" y="616"/>
                  </a:lnTo>
                  <a:lnTo>
                    <a:pt x="628" y="614"/>
                  </a:lnTo>
                  <a:lnTo>
                    <a:pt x="628" y="614"/>
                  </a:lnTo>
                  <a:lnTo>
                    <a:pt x="620" y="614"/>
                  </a:lnTo>
                  <a:lnTo>
                    <a:pt x="616" y="616"/>
                  </a:lnTo>
                  <a:lnTo>
                    <a:pt x="616" y="616"/>
                  </a:lnTo>
                  <a:lnTo>
                    <a:pt x="608" y="622"/>
                  </a:lnTo>
                  <a:lnTo>
                    <a:pt x="600" y="626"/>
                  </a:lnTo>
                  <a:lnTo>
                    <a:pt x="592" y="624"/>
                  </a:lnTo>
                  <a:lnTo>
                    <a:pt x="504" y="628"/>
                  </a:lnTo>
                  <a:lnTo>
                    <a:pt x="504" y="626"/>
                  </a:lnTo>
                  <a:lnTo>
                    <a:pt x="504" y="626"/>
                  </a:lnTo>
                  <a:lnTo>
                    <a:pt x="506" y="600"/>
                  </a:lnTo>
                  <a:lnTo>
                    <a:pt x="506" y="600"/>
                  </a:lnTo>
                  <a:lnTo>
                    <a:pt x="506" y="596"/>
                  </a:lnTo>
                  <a:lnTo>
                    <a:pt x="508" y="594"/>
                  </a:lnTo>
                  <a:lnTo>
                    <a:pt x="524" y="590"/>
                  </a:lnTo>
                  <a:lnTo>
                    <a:pt x="524" y="590"/>
                  </a:lnTo>
                  <a:lnTo>
                    <a:pt x="572" y="582"/>
                  </a:lnTo>
                  <a:lnTo>
                    <a:pt x="600" y="582"/>
                  </a:lnTo>
                  <a:lnTo>
                    <a:pt x="600" y="582"/>
                  </a:lnTo>
                  <a:lnTo>
                    <a:pt x="606" y="582"/>
                  </a:lnTo>
                  <a:lnTo>
                    <a:pt x="614" y="580"/>
                  </a:lnTo>
                  <a:lnTo>
                    <a:pt x="628" y="572"/>
                  </a:lnTo>
                  <a:lnTo>
                    <a:pt x="634" y="568"/>
                  </a:lnTo>
                  <a:lnTo>
                    <a:pt x="638" y="562"/>
                  </a:lnTo>
                  <a:lnTo>
                    <a:pt x="640" y="556"/>
                  </a:lnTo>
                  <a:lnTo>
                    <a:pt x="642" y="550"/>
                  </a:lnTo>
                  <a:lnTo>
                    <a:pt x="642" y="550"/>
                  </a:lnTo>
                  <a:lnTo>
                    <a:pt x="638" y="544"/>
                  </a:lnTo>
                  <a:lnTo>
                    <a:pt x="632" y="538"/>
                  </a:lnTo>
                  <a:lnTo>
                    <a:pt x="622" y="532"/>
                  </a:lnTo>
                  <a:lnTo>
                    <a:pt x="610" y="526"/>
                  </a:lnTo>
                  <a:lnTo>
                    <a:pt x="588" y="518"/>
                  </a:lnTo>
                  <a:lnTo>
                    <a:pt x="574" y="514"/>
                  </a:lnTo>
                  <a:lnTo>
                    <a:pt x="574" y="514"/>
                  </a:lnTo>
                  <a:lnTo>
                    <a:pt x="564" y="518"/>
                  </a:lnTo>
                  <a:lnTo>
                    <a:pt x="554" y="524"/>
                  </a:lnTo>
                  <a:lnTo>
                    <a:pt x="554" y="524"/>
                  </a:lnTo>
                  <a:lnTo>
                    <a:pt x="532" y="530"/>
                  </a:lnTo>
                  <a:lnTo>
                    <a:pt x="512" y="534"/>
                  </a:lnTo>
                  <a:lnTo>
                    <a:pt x="512" y="534"/>
                  </a:lnTo>
                  <a:lnTo>
                    <a:pt x="510" y="528"/>
                  </a:lnTo>
                  <a:lnTo>
                    <a:pt x="510" y="528"/>
                  </a:lnTo>
                  <a:lnTo>
                    <a:pt x="512" y="504"/>
                  </a:lnTo>
                  <a:lnTo>
                    <a:pt x="512" y="504"/>
                  </a:lnTo>
                  <a:lnTo>
                    <a:pt x="512" y="500"/>
                  </a:lnTo>
                  <a:lnTo>
                    <a:pt x="514" y="498"/>
                  </a:lnTo>
                  <a:lnTo>
                    <a:pt x="522" y="498"/>
                  </a:lnTo>
                  <a:lnTo>
                    <a:pt x="534" y="496"/>
                  </a:lnTo>
                  <a:lnTo>
                    <a:pt x="534" y="496"/>
                  </a:lnTo>
                  <a:lnTo>
                    <a:pt x="568" y="492"/>
                  </a:lnTo>
                  <a:lnTo>
                    <a:pt x="604" y="488"/>
                  </a:lnTo>
                  <a:lnTo>
                    <a:pt x="604" y="488"/>
                  </a:lnTo>
                  <a:lnTo>
                    <a:pt x="632" y="482"/>
                  </a:lnTo>
                  <a:lnTo>
                    <a:pt x="632" y="482"/>
                  </a:lnTo>
                  <a:lnTo>
                    <a:pt x="644" y="474"/>
                  </a:lnTo>
                  <a:lnTo>
                    <a:pt x="648" y="470"/>
                  </a:lnTo>
                  <a:lnTo>
                    <a:pt x="650" y="466"/>
                  </a:lnTo>
                  <a:lnTo>
                    <a:pt x="650" y="466"/>
                  </a:lnTo>
                  <a:lnTo>
                    <a:pt x="650" y="466"/>
                  </a:lnTo>
                  <a:lnTo>
                    <a:pt x="646" y="458"/>
                  </a:lnTo>
                  <a:lnTo>
                    <a:pt x="646" y="452"/>
                  </a:lnTo>
                  <a:lnTo>
                    <a:pt x="646" y="452"/>
                  </a:lnTo>
                  <a:lnTo>
                    <a:pt x="644" y="448"/>
                  </a:lnTo>
                  <a:lnTo>
                    <a:pt x="642" y="446"/>
                  </a:lnTo>
                  <a:lnTo>
                    <a:pt x="632" y="442"/>
                  </a:lnTo>
                  <a:lnTo>
                    <a:pt x="618" y="436"/>
                  </a:lnTo>
                  <a:lnTo>
                    <a:pt x="604" y="432"/>
                  </a:lnTo>
                  <a:lnTo>
                    <a:pt x="574" y="426"/>
                  </a:lnTo>
                  <a:lnTo>
                    <a:pt x="558" y="424"/>
                  </a:lnTo>
                  <a:lnTo>
                    <a:pt x="558" y="424"/>
                  </a:lnTo>
                  <a:lnTo>
                    <a:pt x="556" y="428"/>
                  </a:lnTo>
                  <a:lnTo>
                    <a:pt x="554" y="432"/>
                  </a:lnTo>
                  <a:lnTo>
                    <a:pt x="554" y="436"/>
                  </a:lnTo>
                  <a:lnTo>
                    <a:pt x="554" y="436"/>
                  </a:lnTo>
                  <a:lnTo>
                    <a:pt x="534" y="440"/>
                  </a:lnTo>
                  <a:lnTo>
                    <a:pt x="516" y="442"/>
                  </a:lnTo>
                  <a:lnTo>
                    <a:pt x="516" y="442"/>
                  </a:lnTo>
                  <a:lnTo>
                    <a:pt x="516" y="424"/>
                  </a:lnTo>
                  <a:lnTo>
                    <a:pt x="516" y="404"/>
                  </a:lnTo>
                  <a:lnTo>
                    <a:pt x="516" y="404"/>
                  </a:lnTo>
                  <a:lnTo>
                    <a:pt x="530" y="402"/>
                  </a:lnTo>
                  <a:lnTo>
                    <a:pt x="546" y="400"/>
                  </a:lnTo>
                  <a:lnTo>
                    <a:pt x="582" y="400"/>
                  </a:lnTo>
                  <a:lnTo>
                    <a:pt x="582" y="400"/>
                  </a:lnTo>
                  <a:lnTo>
                    <a:pt x="608" y="402"/>
                  </a:lnTo>
                  <a:lnTo>
                    <a:pt x="634" y="406"/>
                  </a:lnTo>
                  <a:lnTo>
                    <a:pt x="634" y="406"/>
                  </a:lnTo>
                  <a:lnTo>
                    <a:pt x="640" y="406"/>
                  </a:lnTo>
                  <a:lnTo>
                    <a:pt x="650" y="400"/>
                  </a:lnTo>
                  <a:lnTo>
                    <a:pt x="650" y="400"/>
                  </a:lnTo>
                  <a:lnTo>
                    <a:pt x="652" y="388"/>
                  </a:lnTo>
                  <a:lnTo>
                    <a:pt x="652" y="388"/>
                  </a:lnTo>
                  <a:lnTo>
                    <a:pt x="648" y="380"/>
                  </a:lnTo>
                  <a:lnTo>
                    <a:pt x="644" y="374"/>
                  </a:lnTo>
                  <a:lnTo>
                    <a:pt x="644" y="374"/>
                  </a:lnTo>
                  <a:lnTo>
                    <a:pt x="654" y="348"/>
                  </a:lnTo>
                  <a:lnTo>
                    <a:pt x="664" y="330"/>
                  </a:lnTo>
                  <a:lnTo>
                    <a:pt x="668" y="324"/>
                  </a:lnTo>
                  <a:lnTo>
                    <a:pt x="672" y="320"/>
                  </a:lnTo>
                  <a:lnTo>
                    <a:pt x="672" y="320"/>
                  </a:lnTo>
                  <a:lnTo>
                    <a:pt x="684" y="314"/>
                  </a:lnTo>
                  <a:lnTo>
                    <a:pt x="692" y="310"/>
                  </a:lnTo>
                  <a:lnTo>
                    <a:pt x="694" y="304"/>
                  </a:lnTo>
                  <a:lnTo>
                    <a:pt x="696" y="298"/>
                  </a:lnTo>
                  <a:lnTo>
                    <a:pt x="696" y="298"/>
                  </a:lnTo>
                  <a:lnTo>
                    <a:pt x="694" y="288"/>
                  </a:lnTo>
                  <a:lnTo>
                    <a:pt x="690" y="282"/>
                  </a:lnTo>
                  <a:lnTo>
                    <a:pt x="684" y="278"/>
                  </a:lnTo>
                  <a:lnTo>
                    <a:pt x="676" y="274"/>
                  </a:lnTo>
                  <a:lnTo>
                    <a:pt x="676" y="274"/>
                  </a:lnTo>
                  <a:lnTo>
                    <a:pt x="666" y="266"/>
                  </a:lnTo>
                  <a:lnTo>
                    <a:pt x="654" y="258"/>
                  </a:lnTo>
                  <a:lnTo>
                    <a:pt x="638" y="242"/>
                  </a:lnTo>
                  <a:lnTo>
                    <a:pt x="620" y="238"/>
                  </a:lnTo>
                  <a:lnTo>
                    <a:pt x="620" y="238"/>
                  </a:lnTo>
                  <a:lnTo>
                    <a:pt x="614" y="234"/>
                  </a:lnTo>
                  <a:lnTo>
                    <a:pt x="614" y="234"/>
                  </a:lnTo>
                  <a:lnTo>
                    <a:pt x="596" y="230"/>
                  </a:lnTo>
                  <a:lnTo>
                    <a:pt x="596" y="230"/>
                  </a:lnTo>
                  <a:lnTo>
                    <a:pt x="586" y="232"/>
                  </a:lnTo>
                  <a:lnTo>
                    <a:pt x="580" y="234"/>
                  </a:lnTo>
                  <a:lnTo>
                    <a:pt x="580" y="234"/>
                  </a:lnTo>
                  <a:lnTo>
                    <a:pt x="562" y="242"/>
                  </a:lnTo>
                  <a:lnTo>
                    <a:pt x="556" y="244"/>
                  </a:lnTo>
                  <a:lnTo>
                    <a:pt x="546" y="246"/>
                  </a:lnTo>
                  <a:lnTo>
                    <a:pt x="546" y="242"/>
                  </a:lnTo>
                  <a:lnTo>
                    <a:pt x="546" y="242"/>
                  </a:lnTo>
                  <a:lnTo>
                    <a:pt x="550" y="234"/>
                  </a:lnTo>
                  <a:lnTo>
                    <a:pt x="558" y="222"/>
                  </a:lnTo>
                  <a:lnTo>
                    <a:pt x="558" y="222"/>
                  </a:lnTo>
                  <a:lnTo>
                    <a:pt x="566" y="208"/>
                  </a:lnTo>
                  <a:lnTo>
                    <a:pt x="570" y="194"/>
                  </a:lnTo>
                  <a:lnTo>
                    <a:pt x="570" y="194"/>
                  </a:lnTo>
                  <a:lnTo>
                    <a:pt x="572" y="184"/>
                  </a:lnTo>
                  <a:lnTo>
                    <a:pt x="574" y="182"/>
                  </a:lnTo>
                  <a:lnTo>
                    <a:pt x="576" y="180"/>
                  </a:lnTo>
                  <a:lnTo>
                    <a:pt x="588" y="178"/>
                  </a:lnTo>
                  <a:lnTo>
                    <a:pt x="608" y="178"/>
                  </a:lnTo>
                  <a:lnTo>
                    <a:pt x="608" y="178"/>
                  </a:lnTo>
                  <a:lnTo>
                    <a:pt x="642" y="174"/>
                  </a:lnTo>
                  <a:lnTo>
                    <a:pt x="664" y="170"/>
                  </a:lnTo>
                  <a:lnTo>
                    <a:pt x="678" y="166"/>
                  </a:lnTo>
                  <a:lnTo>
                    <a:pt x="678" y="166"/>
                  </a:lnTo>
                  <a:lnTo>
                    <a:pt x="682" y="164"/>
                  </a:lnTo>
                  <a:lnTo>
                    <a:pt x="688" y="158"/>
                  </a:lnTo>
                  <a:lnTo>
                    <a:pt x="692" y="152"/>
                  </a:lnTo>
                  <a:lnTo>
                    <a:pt x="692" y="146"/>
                  </a:lnTo>
                  <a:lnTo>
                    <a:pt x="692" y="146"/>
                  </a:lnTo>
                  <a:lnTo>
                    <a:pt x="690" y="138"/>
                  </a:lnTo>
                  <a:lnTo>
                    <a:pt x="684" y="132"/>
                  </a:lnTo>
                  <a:lnTo>
                    <a:pt x="674" y="124"/>
                  </a:lnTo>
                  <a:lnTo>
                    <a:pt x="662" y="118"/>
                  </a:lnTo>
                  <a:lnTo>
                    <a:pt x="634" y="106"/>
                  </a:lnTo>
                  <a:lnTo>
                    <a:pt x="624" y="102"/>
                  </a:lnTo>
                  <a:lnTo>
                    <a:pt x="614" y="102"/>
                  </a:lnTo>
                  <a:lnTo>
                    <a:pt x="614" y="102"/>
                  </a:lnTo>
                  <a:lnTo>
                    <a:pt x="612" y="102"/>
                  </a:lnTo>
                  <a:lnTo>
                    <a:pt x="612" y="102"/>
                  </a:lnTo>
                  <a:lnTo>
                    <a:pt x="594" y="104"/>
                  </a:lnTo>
                  <a:lnTo>
                    <a:pt x="594" y="104"/>
                  </a:lnTo>
                  <a:lnTo>
                    <a:pt x="592" y="98"/>
                  </a:lnTo>
                  <a:lnTo>
                    <a:pt x="592" y="98"/>
                  </a:lnTo>
                  <a:lnTo>
                    <a:pt x="594" y="92"/>
                  </a:lnTo>
                  <a:lnTo>
                    <a:pt x="594" y="92"/>
                  </a:lnTo>
                  <a:lnTo>
                    <a:pt x="596" y="82"/>
                  </a:lnTo>
                  <a:lnTo>
                    <a:pt x="602" y="70"/>
                  </a:lnTo>
                  <a:lnTo>
                    <a:pt x="602" y="70"/>
                  </a:lnTo>
                  <a:lnTo>
                    <a:pt x="606" y="58"/>
                  </a:lnTo>
                  <a:lnTo>
                    <a:pt x="608" y="48"/>
                  </a:lnTo>
                  <a:lnTo>
                    <a:pt x="608" y="48"/>
                  </a:lnTo>
                  <a:lnTo>
                    <a:pt x="598" y="40"/>
                  </a:lnTo>
                  <a:lnTo>
                    <a:pt x="586" y="30"/>
                  </a:lnTo>
                  <a:lnTo>
                    <a:pt x="568" y="18"/>
                  </a:lnTo>
                  <a:lnTo>
                    <a:pt x="568" y="18"/>
                  </a:lnTo>
                  <a:lnTo>
                    <a:pt x="536" y="10"/>
                  </a:lnTo>
                  <a:lnTo>
                    <a:pt x="536" y="10"/>
                  </a:lnTo>
                  <a:lnTo>
                    <a:pt x="520" y="4"/>
                  </a:lnTo>
                  <a:lnTo>
                    <a:pt x="496" y="0"/>
                  </a:lnTo>
                  <a:lnTo>
                    <a:pt x="496" y="0"/>
                  </a:lnTo>
                  <a:lnTo>
                    <a:pt x="490" y="2"/>
                  </a:lnTo>
                  <a:lnTo>
                    <a:pt x="484" y="4"/>
                  </a:lnTo>
                  <a:lnTo>
                    <a:pt x="484" y="4"/>
                  </a:lnTo>
                  <a:lnTo>
                    <a:pt x="472" y="14"/>
                  </a:lnTo>
                  <a:lnTo>
                    <a:pt x="472" y="14"/>
                  </a:lnTo>
                  <a:lnTo>
                    <a:pt x="500" y="28"/>
                  </a:lnTo>
                  <a:lnTo>
                    <a:pt x="504" y="32"/>
                  </a:lnTo>
                  <a:lnTo>
                    <a:pt x="508" y="34"/>
                  </a:lnTo>
                  <a:lnTo>
                    <a:pt x="508" y="34"/>
                  </a:lnTo>
                  <a:lnTo>
                    <a:pt x="506" y="66"/>
                  </a:lnTo>
                  <a:lnTo>
                    <a:pt x="506" y="66"/>
                  </a:lnTo>
                  <a:lnTo>
                    <a:pt x="504" y="120"/>
                  </a:lnTo>
                  <a:lnTo>
                    <a:pt x="504" y="120"/>
                  </a:lnTo>
                  <a:lnTo>
                    <a:pt x="502" y="124"/>
                  </a:lnTo>
                  <a:lnTo>
                    <a:pt x="500" y="126"/>
                  </a:lnTo>
                  <a:lnTo>
                    <a:pt x="492" y="130"/>
                  </a:lnTo>
                  <a:lnTo>
                    <a:pt x="492" y="130"/>
                  </a:lnTo>
                  <a:lnTo>
                    <a:pt x="446" y="134"/>
                  </a:lnTo>
                  <a:lnTo>
                    <a:pt x="446" y="134"/>
                  </a:lnTo>
                  <a:lnTo>
                    <a:pt x="444" y="120"/>
                  </a:lnTo>
                  <a:lnTo>
                    <a:pt x="444" y="120"/>
                  </a:lnTo>
                  <a:lnTo>
                    <a:pt x="440" y="92"/>
                  </a:lnTo>
                  <a:lnTo>
                    <a:pt x="440" y="92"/>
                  </a:lnTo>
                  <a:lnTo>
                    <a:pt x="440" y="84"/>
                  </a:lnTo>
                  <a:lnTo>
                    <a:pt x="438" y="74"/>
                  </a:lnTo>
                  <a:lnTo>
                    <a:pt x="432" y="64"/>
                  </a:lnTo>
                  <a:lnTo>
                    <a:pt x="428" y="60"/>
                  </a:lnTo>
                  <a:lnTo>
                    <a:pt x="422" y="56"/>
                  </a:lnTo>
                  <a:lnTo>
                    <a:pt x="422" y="56"/>
                  </a:lnTo>
                  <a:lnTo>
                    <a:pt x="402" y="48"/>
                  </a:lnTo>
                  <a:lnTo>
                    <a:pt x="378" y="40"/>
                  </a:lnTo>
                  <a:lnTo>
                    <a:pt x="356" y="34"/>
                  </a:lnTo>
                  <a:lnTo>
                    <a:pt x="336" y="32"/>
                  </a:lnTo>
                  <a:lnTo>
                    <a:pt x="336" y="32"/>
                  </a:lnTo>
                  <a:lnTo>
                    <a:pt x="312" y="38"/>
                  </a:lnTo>
                  <a:lnTo>
                    <a:pt x="312" y="38"/>
                  </a:lnTo>
                  <a:lnTo>
                    <a:pt x="328" y="42"/>
                  </a:lnTo>
                  <a:lnTo>
                    <a:pt x="328" y="42"/>
                  </a:lnTo>
                  <a:lnTo>
                    <a:pt x="342" y="50"/>
                  </a:lnTo>
                  <a:lnTo>
                    <a:pt x="350" y="60"/>
                  </a:lnTo>
                  <a:lnTo>
                    <a:pt x="354" y="68"/>
                  </a:lnTo>
                  <a:lnTo>
                    <a:pt x="354" y="74"/>
                  </a:lnTo>
                  <a:lnTo>
                    <a:pt x="364" y="138"/>
                  </a:lnTo>
                  <a:lnTo>
                    <a:pt x="364" y="146"/>
                  </a:lnTo>
                  <a:lnTo>
                    <a:pt x="364" y="146"/>
                  </a:lnTo>
                  <a:lnTo>
                    <a:pt x="356" y="150"/>
                  </a:lnTo>
                  <a:lnTo>
                    <a:pt x="346" y="154"/>
                  </a:lnTo>
                  <a:lnTo>
                    <a:pt x="324" y="156"/>
                  </a:lnTo>
                  <a:lnTo>
                    <a:pt x="298" y="158"/>
                  </a:lnTo>
                  <a:lnTo>
                    <a:pt x="272" y="158"/>
                  </a:lnTo>
                  <a:lnTo>
                    <a:pt x="272" y="158"/>
                  </a:lnTo>
                  <a:lnTo>
                    <a:pt x="268" y="160"/>
                  </a:lnTo>
                  <a:lnTo>
                    <a:pt x="264" y="162"/>
                  </a:lnTo>
                  <a:lnTo>
                    <a:pt x="268" y="164"/>
                  </a:lnTo>
                  <a:lnTo>
                    <a:pt x="270" y="166"/>
                  </a:lnTo>
                  <a:close/>
                  <a:moveTo>
                    <a:pt x="182" y="606"/>
                  </a:moveTo>
                  <a:lnTo>
                    <a:pt x="182" y="606"/>
                  </a:lnTo>
                  <a:lnTo>
                    <a:pt x="176" y="608"/>
                  </a:lnTo>
                  <a:lnTo>
                    <a:pt x="168" y="610"/>
                  </a:lnTo>
                  <a:lnTo>
                    <a:pt x="154" y="612"/>
                  </a:lnTo>
                  <a:lnTo>
                    <a:pt x="154" y="612"/>
                  </a:lnTo>
                  <a:lnTo>
                    <a:pt x="152" y="610"/>
                  </a:lnTo>
                  <a:lnTo>
                    <a:pt x="150" y="606"/>
                  </a:lnTo>
                  <a:lnTo>
                    <a:pt x="146" y="594"/>
                  </a:lnTo>
                  <a:lnTo>
                    <a:pt x="142" y="570"/>
                  </a:lnTo>
                  <a:lnTo>
                    <a:pt x="142" y="570"/>
                  </a:lnTo>
                  <a:lnTo>
                    <a:pt x="136" y="560"/>
                  </a:lnTo>
                  <a:lnTo>
                    <a:pt x="132" y="552"/>
                  </a:lnTo>
                  <a:lnTo>
                    <a:pt x="132" y="548"/>
                  </a:lnTo>
                  <a:lnTo>
                    <a:pt x="132" y="548"/>
                  </a:lnTo>
                  <a:lnTo>
                    <a:pt x="184" y="538"/>
                  </a:lnTo>
                  <a:lnTo>
                    <a:pt x="184" y="538"/>
                  </a:lnTo>
                  <a:lnTo>
                    <a:pt x="188" y="556"/>
                  </a:lnTo>
                  <a:lnTo>
                    <a:pt x="188" y="556"/>
                  </a:lnTo>
                  <a:lnTo>
                    <a:pt x="182" y="606"/>
                  </a:lnTo>
                  <a:lnTo>
                    <a:pt x="182" y="606"/>
                  </a:lnTo>
                  <a:close/>
                  <a:moveTo>
                    <a:pt x="562" y="292"/>
                  </a:moveTo>
                  <a:lnTo>
                    <a:pt x="564" y="294"/>
                  </a:lnTo>
                  <a:lnTo>
                    <a:pt x="564" y="294"/>
                  </a:lnTo>
                  <a:lnTo>
                    <a:pt x="566" y="308"/>
                  </a:lnTo>
                  <a:lnTo>
                    <a:pt x="566" y="308"/>
                  </a:lnTo>
                  <a:lnTo>
                    <a:pt x="564" y="322"/>
                  </a:lnTo>
                  <a:lnTo>
                    <a:pt x="564" y="322"/>
                  </a:lnTo>
                  <a:lnTo>
                    <a:pt x="562" y="344"/>
                  </a:lnTo>
                  <a:lnTo>
                    <a:pt x="562" y="344"/>
                  </a:lnTo>
                  <a:lnTo>
                    <a:pt x="528" y="346"/>
                  </a:lnTo>
                  <a:lnTo>
                    <a:pt x="528" y="346"/>
                  </a:lnTo>
                  <a:lnTo>
                    <a:pt x="524" y="346"/>
                  </a:lnTo>
                  <a:lnTo>
                    <a:pt x="522" y="346"/>
                  </a:lnTo>
                  <a:lnTo>
                    <a:pt x="520" y="342"/>
                  </a:lnTo>
                  <a:lnTo>
                    <a:pt x="520" y="336"/>
                  </a:lnTo>
                  <a:lnTo>
                    <a:pt x="520" y="336"/>
                  </a:lnTo>
                  <a:lnTo>
                    <a:pt x="518" y="322"/>
                  </a:lnTo>
                  <a:lnTo>
                    <a:pt x="514" y="312"/>
                  </a:lnTo>
                  <a:lnTo>
                    <a:pt x="510" y="306"/>
                  </a:lnTo>
                  <a:lnTo>
                    <a:pt x="504" y="300"/>
                  </a:lnTo>
                  <a:lnTo>
                    <a:pt x="504" y="300"/>
                  </a:lnTo>
                  <a:lnTo>
                    <a:pt x="532" y="296"/>
                  </a:lnTo>
                  <a:lnTo>
                    <a:pt x="562" y="292"/>
                  </a:lnTo>
                  <a:lnTo>
                    <a:pt x="562" y="292"/>
                  </a:lnTo>
                  <a:close/>
                  <a:moveTo>
                    <a:pt x="450" y="202"/>
                  </a:moveTo>
                  <a:lnTo>
                    <a:pt x="450" y="202"/>
                  </a:lnTo>
                  <a:lnTo>
                    <a:pt x="452" y="198"/>
                  </a:lnTo>
                  <a:lnTo>
                    <a:pt x="456" y="194"/>
                  </a:lnTo>
                  <a:lnTo>
                    <a:pt x="472" y="192"/>
                  </a:lnTo>
                  <a:lnTo>
                    <a:pt x="486" y="190"/>
                  </a:lnTo>
                  <a:lnTo>
                    <a:pt x="494" y="190"/>
                  </a:lnTo>
                  <a:lnTo>
                    <a:pt x="494" y="190"/>
                  </a:lnTo>
                  <a:lnTo>
                    <a:pt x="496" y="196"/>
                  </a:lnTo>
                  <a:lnTo>
                    <a:pt x="496" y="202"/>
                  </a:lnTo>
                  <a:lnTo>
                    <a:pt x="496" y="202"/>
                  </a:lnTo>
                  <a:lnTo>
                    <a:pt x="498" y="226"/>
                  </a:lnTo>
                  <a:lnTo>
                    <a:pt x="498" y="226"/>
                  </a:lnTo>
                  <a:lnTo>
                    <a:pt x="496" y="232"/>
                  </a:lnTo>
                  <a:lnTo>
                    <a:pt x="498" y="234"/>
                  </a:lnTo>
                  <a:lnTo>
                    <a:pt x="498" y="234"/>
                  </a:lnTo>
                  <a:lnTo>
                    <a:pt x="498" y="240"/>
                  </a:lnTo>
                  <a:lnTo>
                    <a:pt x="500" y="246"/>
                  </a:lnTo>
                  <a:lnTo>
                    <a:pt x="498" y="250"/>
                  </a:lnTo>
                  <a:lnTo>
                    <a:pt x="498" y="250"/>
                  </a:lnTo>
                  <a:lnTo>
                    <a:pt x="456" y="254"/>
                  </a:lnTo>
                  <a:lnTo>
                    <a:pt x="456" y="254"/>
                  </a:lnTo>
                  <a:lnTo>
                    <a:pt x="450" y="252"/>
                  </a:lnTo>
                  <a:lnTo>
                    <a:pt x="444" y="250"/>
                  </a:lnTo>
                  <a:lnTo>
                    <a:pt x="444" y="250"/>
                  </a:lnTo>
                  <a:lnTo>
                    <a:pt x="446" y="226"/>
                  </a:lnTo>
                  <a:lnTo>
                    <a:pt x="450" y="202"/>
                  </a:lnTo>
                  <a:lnTo>
                    <a:pt x="450" y="202"/>
                  </a:lnTo>
                  <a:close/>
                  <a:moveTo>
                    <a:pt x="428" y="356"/>
                  </a:moveTo>
                  <a:lnTo>
                    <a:pt x="428" y="356"/>
                  </a:lnTo>
                  <a:lnTo>
                    <a:pt x="402" y="362"/>
                  </a:lnTo>
                  <a:lnTo>
                    <a:pt x="384" y="364"/>
                  </a:lnTo>
                  <a:lnTo>
                    <a:pt x="370" y="366"/>
                  </a:lnTo>
                  <a:lnTo>
                    <a:pt x="370" y="366"/>
                  </a:lnTo>
                  <a:lnTo>
                    <a:pt x="368" y="356"/>
                  </a:lnTo>
                  <a:lnTo>
                    <a:pt x="366" y="342"/>
                  </a:lnTo>
                  <a:lnTo>
                    <a:pt x="366" y="342"/>
                  </a:lnTo>
                  <a:lnTo>
                    <a:pt x="364" y="330"/>
                  </a:lnTo>
                  <a:lnTo>
                    <a:pt x="360" y="322"/>
                  </a:lnTo>
                  <a:lnTo>
                    <a:pt x="420" y="310"/>
                  </a:lnTo>
                  <a:lnTo>
                    <a:pt x="420" y="310"/>
                  </a:lnTo>
                  <a:lnTo>
                    <a:pt x="424" y="324"/>
                  </a:lnTo>
                  <a:lnTo>
                    <a:pt x="426" y="340"/>
                  </a:lnTo>
                  <a:lnTo>
                    <a:pt x="428" y="356"/>
                  </a:lnTo>
                  <a:lnTo>
                    <a:pt x="428" y="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58" name="Freeform 557"/>
            <p:cNvSpPr>
              <a:spLocks/>
            </p:cNvSpPr>
            <p:nvPr/>
          </p:nvSpPr>
          <p:spPr bwMode="auto">
            <a:xfrm>
              <a:off x="2080" y="2047"/>
              <a:ext cx="204" cy="80"/>
            </a:xfrm>
            <a:custGeom>
              <a:avLst/>
              <a:gdLst>
                <a:gd name="T0" fmla="*/ 16 w 204"/>
                <a:gd name="T1" fmla="*/ 56 h 80"/>
                <a:gd name="T2" fmla="*/ 16 w 204"/>
                <a:gd name="T3" fmla="*/ 56 h 80"/>
                <a:gd name="T4" fmla="*/ 44 w 204"/>
                <a:gd name="T5" fmla="*/ 70 h 80"/>
                <a:gd name="T6" fmla="*/ 64 w 204"/>
                <a:gd name="T7" fmla="*/ 78 h 80"/>
                <a:gd name="T8" fmla="*/ 72 w 204"/>
                <a:gd name="T9" fmla="*/ 80 h 80"/>
                <a:gd name="T10" fmla="*/ 80 w 204"/>
                <a:gd name="T11" fmla="*/ 80 h 80"/>
                <a:gd name="T12" fmla="*/ 80 w 204"/>
                <a:gd name="T13" fmla="*/ 80 h 80"/>
                <a:gd name="T14" fmla="*/ 98 w 204"/>
                <a:gd name="T15" fmla="*/ 80 h 80"/>
                <a:gd name="T16" fmla="*/ 118 w 204"/>
                <a:gd name="T17" fmla="*/ 76 h 80"/>
                <a:gd name="T18" fmla="*/ 140 w 204"/>
                <a:gd name="T19" fmla="*/ 70 h 80"/>
                <a:gd name="T20" fmla="*/ 156 w 204"/>
                <a:gd name="T21" fmla="*/ 66 h 80"/>
                <a:gd name="T22" fmla="*/ 156 w 204"/>
                <a:gd name="T23" fmla="*/ 66 h 80"/>
                <a:gd name="T24" fmla="*/ 178 w 204"/>
                <a:gd name="T25" fmla="*/ 54 h 80"/>
                <a:gd name="T26" fmla="*/ 190 w 204"/>
                <a:gd name="T27" fmla="*/ 46 h 80"/>
                <a:gd name="T28" fmla="*/ 198 w 204"/>
                <a:gd name="T29" fmla="*/ 38 h 80"/>
                <a:gd name="T30" fmla="*/ 204 w 204"/>
                <a:gd name="T31" fmla="*/ 28 h 80"/>
                <a:gd name="T32" fmla="*/ 204 w 204"/>
                <a:gd name="T33" fmla="*/ 28 h 80"/>
                <a:gd name="T34" fmla="*/ 198 w 204"/>
                <a:gd name="T35" fmla="*/ 20 h 80"/>
                <a:gd name="T36" fmla="*/ 190 w 204"/>
                <a:gd name="T37" fmla="*/ 14 h 80"/>
                <a:gd name="T38" fmla="*/ 180 w 204"/>
                <a:gd name="T39" fmla="*/ 10 h 80"/>
                <a:gd name="T40" fmla="*/ 168 w 204"/>
                <a:gd name="T41" fmla="*/ 6 h 80"/>
                <a:gd name="T42" fmla="*/ 144 w 204"/>
                <a:gd name="T43" fmla="*/ 0 h 80"/>
                <a:gd name="T44" fmla="*/ 122 w 204"/>
                <a:gd name="T45" fmla="*/ 0 h 80"/>
                <a:gd name="T46" fmla="*/ 122 w 204"/>
                <a:gd name="T47" fmla="*/ 0 h 80"/>
                <a:gd name="T48" fmla="*/ 120 w 204"/>
                <a:gd name="T49" fmla="*/ 2 h 80"/>
                <a:gd name="T50" fmla="*/ 116 w 204"/>
                <a:gd name="T51" fmla="*/ 4 h 80"/>
                <a:gd name="T52" fmla="*/ 116 w 204"/>
                <a:gd name="T53" fmla="*/ 4 h 80"/>
                <a:gd name="T54" fmla="*/ 110 w 204"/>
                <a:gd name="T55" fmla="*/ 10 h 80"/>
                <a:gd name="T56" fmla="*/ 102 w 204"/>
                <a:gd name="T57" fmla="*/ 14 h 80"/>
                <a:gd name="T58" fmla="*/ 88 w 204"/>
                <a:gd name="T59" fmla="*/ 20 h 80"/>
                <a:gd name="T60" fmla="*/ 74 w 204"/>
                <a:gd name="T61" fmla="*/ 24 h 80"/>
                <a:gd name="T62" fmla="*/ 38 w 204"/>
                <a:gd name="T63" fmla="*/ 30 h 80"/>
                <a:gd name="T64" fmla="*/ 0 w 204"/>
                <a:gd name="T65" fmla="*/ 36 h 80"/>
                <a:gd name="T66" fmla="*/ 0 w 204"/>
                <a:gd name="T67" fmla="*/ 36 h 80"/>
                <a:gd name="T68" fmla="*/ 6 w 204"/>
                <a:gd name="T69" fmla="*/ 46 h 80"/>
                <a:gd name="T70" fmla="*/ 16 w 204"/>
                <a:gd name="T71" fmla="*/ 56 h 80"/>
                <a:gd name="T72" fmla="*/ 16 w 204"/>
                <a:gd name="T73" fmla="*/ 56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04" h="80">
                  <a:moveTo>
                    <a:pt x="16" y="56"/>
                  </a:moveTo>
                  <a:lnTo>
                    <a:pt x="16" y="56"/>
                  </a:lnTo>
                  <a:lnTo>
                    <a:pt x="44" y="70"/>
                  </a:lnTo>
                  <a:lnTo>
                    <a:pt x="64" y="78"/>
                  </a:lnTo>
                  <a:lnTo>
                    <a:pt x="72" y="80"/>
                  </a:lnTo>
                  <a:lnTo>
                    <a:pt x="80" y="80"/>
                  </a:lnTo>
                  <a:lnTo>
                    <a:pt x="80" y="80"/>
                  </a:lnTo>
                  <a:lnTo>
                    <a:pt x="98" y="80"/>
                  </a:lnTo>
                  <a:lnTo>
                    <a:pt x="118" y="76"/>
                  </a:lnTo>
                  <a:lnTo>
                    <a:pt x="140" y="70"/>
                  </a:lnTo>
                  <a:lnTo>
                    <a:pt x="156" y="66"/>
                  </a:lnTo>
                  <a:lnTo>
                    <a:pt x="156" y="66"/>
                  </a:lnTo>
                  <a:lnTo>
                    <a:pt x="178" y="54"/>
                  </a:lnTo>
                  <a:lnTo>
                    <a:pt x="190" y="46"/>
                  </a:lnTo>
                  <a:lnTo>
                    <a:pt x="198" y="38"/>
                  </a:lnTo>
                  <a:lnTo>
                    <a:pt x="204" y="28"/>
                  </a:lnTo>
                  <a:lnTo>
                    <a:pt x="204" y="28"/>
                  </a:lnTo>
                  <a:lnTo>
                    <a:pt x="198" y="20"/>
                  </a:lnTo>
                  <a:lnTo>
                    <a:pt x="190" y="14"/>
                  </a:lnTo>
                  <a:lnTo>
                    <a:pt x="180" y="10"/>
                  </a:lnTo>
                  <a:lnTo>
                    <a:pt x="168" y="6"/>
                  </a:lnTo>
                  <a:lnTo>
                    <a:pt x="144" y="0"/>
                  </a:lnTo>
                  <a:lnTo>
                    <a:pt x="122" y="0"/>
                  </a:lnTo>
                  <a:lnTo>
                    <a:pt x="122" y="0"/>
                  </a:lnTo>
                  <a:lnTo>
                    <a:pt x="120" y="2"/>
                  </a:lnTo>
                  <a:lnTo>
                    <a:pt x="116" y="4"/>
                  </a:lnTo>
                  <a:lnTo>
                    <a:pt x="116" y="4"/>
                  </a:lnTo>
                  <a:lnTo>
                    <a:pt x="110" y="10"/>
                  </a:lnTo>
                  <a:lnTo>
                    <a:pt x="102" y="14"/>
                  </a:lnTo>
                  <a:lnTo>
                    <a:pt x="88" y="20"/>
                  </a:lnTo>
                  <a:lnTo>
                    <a:pt x="74" y="24"/>
                  </a:lnTo>
                  <a:lnTo>
                    <a:pt x="38" y="30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6" y="46"/>
                  </a:lnTo>
                  <a:lnTo>
                    <a:pt x="16" y="56"/>
                  </a:lnTo>
                  <a:lnTo>
                    <a:pt x="16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59" name="Freeform 558"/>
            <p:cNvSpPr>
              <a:spLocks/>
            </p:cNvSpPr>
            <p:nvPr/>
          </p:nvSpPr>
          <p:spPr bwMode="auto">
            <a:xfrm>
              <a:off x="2100" y="1791"/>
              <a:ext cx="196" cy="170"/>
            </a:xfrm>
            <a:custGeom>
              <a:avLst/>
              <a:gdLst>
                <a:gd name="T0" fmla="*/ 16 w 196"/>
                <a:gd name="T1" fmla="*/ 48 h 170"/>
                <a:gd name="T2" fmla="*/ 16 w 196"/>
                <a:gd name="T3" fmla="*/ 48 h 170"/>
                <a:gd name="T4" fmla="*/ 36 w 196"/>
                <a:gd name="T5" fmla="*/ 72 h 170"/>
                <a:gd name="T6" fmla="*/ 50 w 196"/>
                <a:gd name="T7" fmla="*/ 88 h 170"/>
                <a:gd name="T8" fmla="*/ 64 w 196"/>
                <a:gd name="T9" fmla="*/ 98 h 170"/>
                <a:gd name="T10" fmla="*/ 78 w 196"/>
                <a:gd name="T11" fmla="*/ 106 h 170"/>
                <a:gd name="T12" fmla="*/ 78 w 196"/>
                <a:gd name="T13" fmla="*/ 106 h 170"/>
                <a:gd name="T14" fmla="*/ 84 w 196"/>
                <a:gd name="T15" fmla="*/ 108 h 170"/>
                <a:gd name="T16" fmla="*/ 84 w 196"/>
                <a:gd name="T17" fmla="*/ 108 h 170"/>
                <a:gd name="T18" fmla="*/ 72 w 196"/>
                <a:gd name="T19" fmla="*/ 116 h 170"/>
                <a:gd name="T20" fmla="*/ 60 w 196"/>
                <a:gd name="T21" fmla="*/ 126 h 170"/>
                <a:gd name="T22" fmla="*/ 40 w 196"/>
                <a:gd name="T23" fmla="*/ 148 h 170"/>
                <a:gd name="T24" fmla="*/ 28 w 196"/>
                <a:gd name="T25" fmla="*/ 164 h 170"/>
                <a:gd name="T26" fmla="*/ 22 w 196"/>
                <a:gd name="T27" fmla="*/ 170 h 170"/>
                <a:gd name="T28" fmla="*/ 22 w 196"/>
                <a:gd name="T29" fmla="*/ 170 h 170"/>
                <a:gd name="T30" fmla="*/ 34 w 196"/>
                <a:gd name="T31" fmla="*/ 162 h 170"/>
                <a:gd name="T32" fmla="*/ 60 w 196"/>
                <a:gd name="T33" fmla="*/ 146 h 170"/>
                <a:gd name="T34" fmla="*/ 78 w 196"/>
                <a:gd name="T35" fmla="*/ 136 h 170"/>
                <a:gd name="T36" fmla="*/ 96 w 196"/>
                <a:gd name="T37" fmla="*/ 128 h 170"/>
                <a:gd name="T38" fmla="*/ 114 w 196"/>
                <a:gd name="T39" fmla="*/ 122 h 170"/>
                <a:gd name="T40" fmla="*/ 130 w 196"/>
                <a:gd name="T41" fmla="*/ 118 h 170"/>
                <a:gd name="T42" fmla="*/ 130 w 196"/>
                <a:gd name="T43" fmla="*/ 118 h 170"/>
                <a:gd name="T44" fmla="*/ 140 w 196"/>
                <a:gd name="T45" fmla="*/ 116 h 170"/>
                <a:gd name="T46" fmla="*/ 152 w 196"/>
                <a:gd name="T47" fmla="*/ 114 h 170"/>
                <a:gd name="T48" fmla="*/ 152 w 196"/>
                <a:gd name="T49" fmla="*/ 114 h 170"/>
                <a:gd name="T50" fmla="*/ 170 w 196"/>
                <a:gd name="T51" fmla="*/ 108 h 170"/>
                <a:gd name="T52" fmla="*/ 182 w 196"/>
                <a:gd name="T53" fmla="*/ 104 h 170"/>
                <a:gd name="T54" fmla="*/ 182 w 196"/>
                <a:gd name="T55" fmla="*/ 104 h 170"/>
                <a:gd name="T56" fmla="*/ 186 w 196"/>
                <a:gd name="T57" fmla="*/ 100 h 170"/>
                <a:gd name="T58" fmla="*/ 192 w 196"/>
                <a:gd name="T59" fmla="*/ 92 h 170"/>
                <a:gd name="T60" fmla="*/ 196 w 196"/>
                <a:gd name="T61" fmla="*/ 76 h 170"/>
                <a:gd name="T62" fmla="*/ 196 w 196"/>
                <a:gd name="T63" fmla="*/ 76 h 170"/>
                <a:gd name="T64" fmla="*/ 194 w 196"/>
                <a:gd name="T65" fmla="*/ 72 h 170"/>
                <a:gd name="T66" fmla="*/ 188 w 196"/>
                <a:gd name="T67" fmla="*/ 68 h 170"/>
                <a:gd name="T68" fmla="*/ 188 w 196"/>
                <a:gd name="T69" fmla="*/ 68 h 170"/>
                <a:gd name="T70" fmla="*/ 176 w 196"/>
                <a:gd name="T71" fmla="*/ 56 h 170"/>
                <a:gd name="T72" fmla="*/ 158 w 196"/>
                <a:gd name="T73" fmla="*/ 44 h 170"/>
                <a:gd name="T74" fmla="*/ 142 w 196"/>
                <a:gd name="T75" fmla="*/ 34 h 170"/>
                <a:gd name="T76" fmla="*/ 126 w 196"/>
                <a:gd name="T77" fmla="*/ 28 h 170"/>
                <a:gd name="T78" fmla="*/ 126 w 196"/>
                <a:gd name="T79" fmla="*/ 28 h 170"/>
                <a:gd name="T80" fmla="*/ 92 w 196"/>
                <a:gd name="T81" fmla="*/ 26 h 170"/>
                <a:gd name="T82" fmla="*/ 68 w 196"/>
                <a:gd name="T83" fmla="*/ 24 h 170"/>
                <a:gd name="T84" fmla="*/ 58 w 196"/>
                <a:gd name="T85" fmla="*/ 22 h 170"/>
                <a:gd name="T86" fmla="*/ 52 w 196"/>
                <a:gd name="T87" fmla="*/ 20 h 170"/>
                <a:gd name="T88" fmla="*/ 52 w 196"/>
                <a:gd name="T89" fmla="*/ 20 h 170"/>
                <a:gd name="T90" fmla="*/ 42 w 196"/>
                <a:gd name="T91" fmla="*/ 14 h 170"/>
                <a:gd name="T92" fmla="*/ 30 w 196"/>
                <a:gd name="T93" fmla="*/ 6 h 170"/>
                <a:gd name="T94" fmla="*/ 14 w 196"/>
                <a:gd name="T95" fmla="*/ 2 h 170"/>
                <a:gd name="T96" fmla="*/ 6 w 196"/>
                <a:gd name="T97" fmla="*/ 0 h 170"/>
                <a:gd name="T98" fmla="*/ 0 w 196"/>
                <a:gd name="T99" fmla="*/ 0 h 170"/>
                <a:gd name="T100" fmla="*/ 0 w 196"/>
                <a:gd name="T101" fmla="*/ 14 h 170"/>
                <a:gd name="T102" fmla="*/ 0 w 196"/>
                <a:gd name="T103" fmla="*/ 14 h 170"/>
                <a:gd name="T104" fmla="*/ 2 w 196"/>
                <a:gd name="T105" fmla="*/ 20 h 170"/>
                <a:gd name="T106" fmla="*/ 4 w 196"/>
                <a:gd name="T107" fmla="*/ 28 h 170"/>
                <a:gd name="T108" fmla="*/ 8 w 196"/>
                <a:gd name="T109" fmla="*/ 38 h 170"/>
                <a:gd name="T110" fmla="*/ 16 w 196"/>
                <a:gd name="T111" fmla="*/ 48 h 170"/>
                <a:gd name="T112" fmla="*/ 16 w 196"/>
                <a:gd name="T113" fmla="*/ 48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96" h="170">
                  <a:moveTo>
                    <a:pt x="16" y="48"/>
                  </a:moveTo>
                  <a:lnTo>
                    <a:pt x="16" y="48"/>
                  </a:lnTo>
                  <a:lnTo>
                    <a:pt x="36" y="72"/>
                  </a:lnTo>
                  <a:lnTo>
                    <a:pt x="50" y="88"/>
                  </a:lnTo>
                  <a:lnTo>
                    <a:pt x="64" y="98"/>
                  </a:lnTo>
                  <a:lnTo>
                    <a:pt x="78" y="106"/>
                  </a:lnTo>
                  <a:lnTo>
                    <a:pt x="78" y="106"/>
                  </a:lnTo>
                  <a:lnTo>
                    <a:pt x="84" y="108"/>
                  </a:lnTo>
                  <a:lnTo>
                    <a:pt x="84" y="108"/>
                  </a:lnTo>
                  <a:lnTo>
                    <a:pt x="72" y="116"/>
                  </a:lnTo>
                  <a:lnTo>
                    <a:pt x="60" y="126"/>
                  </a:lnTo>
                  <a:lnTo>
                    <a:pt x="40" y="148"/>
                  </a:lnTo>
                  <a:lnTo>
                    <a:pt x="28" y="164"/>
                  </a:lnTo>
                  <a:lnTo>
                    <a:pt x="22" y="170"/>
                  </a:lnTo>
                  <a:lnTo>
                    <a:pt x="22" y="170"/>
                  </a:lnTo>
                  <a:lnTo>
                    <a:pt x="34" y="162"/>
                  </a:lnTo>
                  <a:lnTo>
                    <a:pt x="60" y="146"/>
                  </a:lnTo>
                  <a:lnTo>
                    <a:pt x="78" y="136"/>
                  </a:lnTo>
                  <a:lnTo>
                    <a:pt x="96" y="128"/>
                  </a:lnTo>
                  <a:lnTo>
                    <a:pt x="114" y="122"/>
                  </a:lnTo>
                  <a:lnTo>
                    <a:pt x="130" y="118"/>
                  </a:lnTo>
                  <a:lnTo>
                    <a:pt x="130" y="118"/>
                  </a:lnTo>
                  <a:lnTo>
                    <a:pt x="140" y="116"/>
                  </a:lnTo>
                  <a:lnTo>
                    <a:pt x="152" y="114"/>
                  </a:lnTo>
                  <a:lnTo>
                    <a:pt x="152" y="114"/>
                  </a:lnTo>
                  <a:lnTo>
                    <a:pt x="170" y="108"/>
                  </a:lnTo>
                  <a:lnTo>
                    <a:pt x="182" y="104"/>
                  </a:lnTo>
                  <a:lnTo>
                    <a:pt x="182" y="104"/>
                  </a:lnTo>
                  <a:lnTo>
                    <a:pt x="186" y="100"/>
                  </a:lnTo>
                  <a:lnTo>
                    <a:pt x="192" y="92"/>
                  </a:lnTo>
                  <a:lnTo>
                    <a:pt x="196" y="76"/>
                  </a:lnTo>
                  <a:lnTo>
                    <a:pt x="196" y="76"/>
                  </a:lnTo>
                  <a:lnTo>
                    <a:pt x="194" y="72"/>
                  </a:lnTo>
                  <a:lnTo>
                    <a:pt x="188" y="68"/>
                  </a:lnTo>
                  <a:lnTo>
                    <a:pt x="188" y="68"/>
                  </a:lnTo>
                  <a:lnTo>
                    <a:pt x="176" y="56"/>
                  </a:lnTo>
                  <a:lnTo>
                    <a:pt x="158" y="44"/>
                  </a:lnTo>
                  <a:lnTo>
                    <a:pt x="142" y="34"/>
                  </a:lnTo>
                  <a:lnTo>
                    <a:pt x="126" y="28"/>
                  </a:lnTo>
                  <a:lnTo>
                    <a:pt x="126" y="28"/>
                  </a:lnTo>
                  <a:lnTo>
                    <a:pt x="92" y="26"/>
                  </a:lnTo>
                  <a:lnTo>
                    <a:pt x="68" y="24"/>
                  </a:lnTo>
                  <a:lnTo>
                    <a:pt x="58" y="22"/>
                  </a:lnTo>
                  <a:lnTo>
                    <a:pt x="52" y="20"/>
                  </a:lnTo>
                  <a:lnTo>
                    <a:pt x="52" y="20"/>
                  </a:lnTo>
                  <a:lnTo>
                    <a:pt x="42" y="14"/>
                  </a:lnTo>
                  <a:lnTo>
                    <a:pt x="30" y="6"/>
                  </a:lnTo>
                  <a:lnTo>
                    <a:pt x="14" y="2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2" y="20"/>
                  </a:lnTo>
                  <a:lnTo>
                    <a:pt x="4" y="28"/>
                  </a:lnTo>
                  <a:lnTo>
                    <a:pt x="8" y="38"/>
                  </a:lnTo>
                  <a:lnTo>
                    <a:pt x="16" y="48"/>
                  </a:lnTo>
                  <a:lnTo>
                    <a:pt x="16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60" name="Freeform 559"/>
            <p:cNvSpPr>
              <a:spLocks/>
            </p:cNvSpPr>
            <p:nvPr/>
          </p:nvSpPr>
          <p:spPr bwMode="auto">
            <a:xfrm>
              <a:off x="2008" y="1935"/>
              <a:ext cx="310" cy="102"/>
            </a:xfrm>
            <a:custGeom>
              <a:avLst/>
              <a:gdLst>
                <a:gd name="T0" fmla="*/ 114 w 310"/>
                <a:gd name="T1" fmla="*/ 102 h 102"/>
                <a:gd name="T2" fmla="*/ 114 w 310"/>
                <a:gd name="T3" fmla="*/ 102 h 102"/>
                <a:gd name="T4" fmla="*/ 122 w 310"/>
                <a:gd name="T5" fmla="*/ 98 h 102"/>
                <a:gd name="T6" fmla="*/ 128 w 310"/>
                <a:gd name="T7" fmla="*/ 98 h 102"/>
                <a:gd name="T8" fmla="*/ 132 w 310"/>
                <a:gd name="T9" fmla="*/ 96 h 102"/>
                <a:gd name="T10" fmla="*/ 198 w 310"/>
                <a:gd name="T11" fmla="*/ 76 h 102"/>
                <a:gd name="T12" fmla="*/ 268 w 310"/>
                <a:gd name="T13" fmla="*/ 64 h 102"/>
                <a:gd name="T14" fmla="*/ 268 w 310"/>
                <a:gd name="T15" fmla="*/ 64 h 102"/>
                <a:gd name="T16" fmla="*/ 284 w 310"/>
                <a:gd name="T17" fmla="*/ 58 h 102"/>
                <a:gd name="T18" fmla="*/ 306 w 310"/>
                <a:gd name="T19" fmla="*/ 48 h 102"/>
                <a:gd name="T20" fmla="*/ 306 w 310"/>
                <a:gd name="T21" fmla="*/ 48 h 102"/>
                <a:gd name="T22" fmla="*/ 308 w 310"/>
                <a:gd name="T23" fmla="*/ 44 h 102"/>
                <a:gd name="T24" fmla="*/ 310 w 310"/>
                <a:gd name="T25" fmla="*/ 40 h 102"/>
                <a:gd name="T26" fmla="*/ 310 w 310"/>
                <a:gd name="T27" fmla="*/ 40 h 102"/>
                <a:gd name="T28" fmla="*/ 310 w 310"/>
                <a:gd name="T29" fmla="*/ 38 h 102"/>
                <a:gd name="T30" fmla="*/ 306 w 310"/>
                <a:gd name="T31" fmla="*/ 36 h 102"/>
                <a:gd name="T32" fmla="*/ 306 w 310"/>
                <a:gd name="T33" fmla="*/ 36 h 102"/>
                <a:gd name="T34" fmla="*/ 308 w 310"/>
                <a:gd name="T35" fmla="*/ 26 h 102"/>
                <a:gd name="T36" fmla="*/ 308 w 310"/>
                <a:gd name="T37" fmla="*/ 20 h 102"/>
                <a:gd name="T38" fmla="*/ 308 w 310"/>
                <a:gd name="T39" fmla="*/ 20 h 102"/>
                <a:gd name="T40" fmla="*/ 294 w 310"/>
                <a:gd name="T41" fmla="*/ 12 h 102"/>
                <a:gd name="T42" fmla="*/ 294 w 310"/>
                <a:gd name="T43" fmla="*/ 12 h 102"/>
                <a:gd name="T44" fmla="*/ 282 w 310"/>
                <a:gd name="T45" fmla="*/ 8 h 102"/>
                <a:gd name="T46" fmla="*/ 264 w 310"/>
                <a:gd name="T47" fmla="*/ 4 h 102"/>
                <a:gd name="T48" fmla="*/ 234 w 310"/>
                <a:gd name="T49" fmla="*/ 2 h 102"/>
                <a:gd name="T50" fmla="*/ 234 w 310"/>
                <a:gd name="T51" fmla="*/ 2 h 102"/>
                <a:gd name="T52" fmla="*/ 226 w 310"/>
                <a:gd name="T53" fmla="*/ 0 h 102"/>
                <a:gd name="T54" fmla="*/ 226 w 310"/>
                <a:gd name="T55" fmla="*/ 0 h 102"/>
                <a:gd name="T56" fmla="*/ 222 w 310"/>
                <a:gd name="T57" fmla="*/ 6 h 102"/>
                <a:gd name="T58" fmla="*/ 212 w 310"/>
                <a:gd name="T59" fmla="*/ 10 h 102"/>
                <a:gd name="T60" fmla="*/ 144 w 310"/>
                <a:gd name="T61" fmla="*/ 24 h 102"/>
                <a:gd name="T62" fmla="*/ 124 w 310"/>
                <a:gd name="T63" fmla="*/ 28 h 102"/>
                <a:gd name="T64" fmla="*/ 54 w 310"/>
                <a:gd name="T65" fmla="*/ 42 h 102"/>
                <a:gd name="T66" fmla="*/ 54 w 310"/>
                <a:gd name="T67" fmla="*/ 42 h 102"/>
                <a:gd name="T68" fmla="*/ 26 w 310"/>
                <a:gd name="T69" fmla="*/ 42 h 102"/>
                <a:gd name="T70" fmla="*/ 26 w 310"/>
                <a:gd name="T71" fmla="*/ 42 h 102"/>
                <a:gd name="T72" fmla="*/ 14 w 310"/>
                <a:gd name="T73" fmla="*/ 44 h 102"/>
                <a:gd name="T74" fmla="*/ 0 w 310"/>
                <a:gd name="T75" fmla="*/ 46 h 102"/>
                <a:gd name="T76" fmla="*/ 0 w 310"/>
                <a:gd name="T77" fmla="*/ 48 h 102"/>
                <a:gd name="T78" fmla="*/ 0 w 310"/>
                <a:gd name="T79" fmla="*/ 48 h 102"/>
                <a:gd name="T80" fmla="*/ 26 w 310"/>
                <a:gd name="T81" fmla="*/ 66 h 102"/>
                <a:gd name="T82" fmla="*/ 52 w 310"/>
                <a:gd name="T83" fmla="*/ 80 h 102"/>
                <a:gd name="T84" fmla="*/ 52 w 310"/>
                <a:gd name="T85" fmla="*/ 80 h 102"/>
                <a:gd name="T86" fmla="*/ 94 w 310"/>
                <a:gd name="T87" fmla="*/ 98 h 102"/>
                <a:gd name="T88" fmla="*/ 104 w 310"/>
                <a:gd name="T89" fmla="*/ 100 h 102"/>
                <a:gd name="T90" fmla="*/ 114 w 310"/>
                <a:gd name="T91" fmla="*/ 102 h 102"/>
                <a:gd name="T92" fmla="*/ 114 w 310"/>
                <a:gd name="T93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10" h="102">
                  <a:moveTo>
                    <a:pt x="114" y="102"/>
                  </a:moveTo>
                  <a:lnTo>
                    <a:pt x="114" y="102"/>
                  </a:lnTo>
                  <a:lnTo>
                    <a:pt x="122" y="98"/>
                  </a:lnTo>
                  <a:lnTo>
                    <a:pt x="128" y="98"/>
                  </a:lnTo>
                  <a:lnTo>
                    <a:pt x="132" y="96"/>
                  </a:lnTo>
                  <a:lnTo>
                    <a:pt x="198" y="76"/>
                  </a:lnTo>
                  <a:lnTo>
                    <a:pt x="268" y="64"/>
                  </a:lnTo>
                  <a:lnTo>
                    <a:pt x="268" y="64"/>
                  </a:lnTo>
                  <a:lnTo>
                    <a:pt x="284" y="58"/>
                  </a:lnTo>
                  <a:lnTo>
                    <a:pt x="306" y="48"/>
                  </a:lnTo>
                  <a:lnTo>
                    <a:pt x="306" y="48"/>
                  </a:lnTo>
                  <a:lnTo>
                    <a:pt x="308" y="44"/>
                  </a:lnTo>
                  <a:lnTo>
                    <a:pt x="310" y="40"/>
                  </a:lnTo>
                  <a:lnTo>
                    <a:pt x="310" y="40"/>
                  </a:lnTo>
                  <a:lnTo>
                    <a:pt x="310" y="38"/>
                  </a:lnTo>
                  <a:lnTo>
                    <a:pt x="306" y="36"/>
                  </a:lnTo>
                  <a:lnTo>
                    <a:pt x="306" y="36"/>
                  </a:lnTo>
                  <a:lnTo>
                    <a:pt x="308" y="26"/>
                  </a:lnTo>
                  <a:lnTo>
                    <a:pt x="308" y="20"/>
                  </a:lnTo>
                  <a:lnTo>
                    <a:pt x="308" y="20"/>
                  </a:lnTo>
                  <a:lnTo>
                    <a:pt x="294" y="12"/>
                  </a:lnTo>
                  <a:lnTo>
                    <a:pt x="294" y="12"/>
                  </a:lnTo>
                  <a:lnTo>
                    <a:pt x="282" y="8"/>
                  </a:lnTo>
                  <a:lnTo>
                    <a:pt x="264" y="4"/>
                  </a:lnTo>
                  <a:lnTo>
                    <a:pt x="234" y="2"/>
                  </a:lnTo>
                  <a:lnTo>
                    <a:pt x="234" y="2"/>
                  </a:lnTo>
                  <a:lnTo>
                    <a:pt x="226" y="0"/>
                  </a:lnTo>
                  <a:lnTo>
                    <a:pt x="226" y="0"/>
                  </a:lnTo>
                  <a:lnTo>
                    <a:pt x="222" y="6"/>
                  </a:lnTo>
                  <a:lnTo>
                    <a:pt x="212" y="10"/>
                  </a:lnTo>
                  <a:lnTo>
                    <a:pt x="144" y="24"/>
                  </a:lnTo>
                  <a:lnTo>
                    <a:pt x="124" y="28"/>
                  </a:lnTo>
                  <a:lnTo>
                    <a:pt x="54" y="42"/>
                  </a:lnTo>
                  <a:lnTo>
                    <a:pt x="54" y="42"/>
                  </a:lnTo>
                  <a:lnTo>
                    <a:pt x="26" y="42"/>
                  </a:lnTo>
                  <a:lnTo>
                    <a:pt x="26" y="42"/>
                  </a:lnTo>
                  <a:lnTo>
                    <a:pt x="14" y="44"/>
                  </a:lnTo>
                  <a:lnTo>
                    <a:pt x="0" y="46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26" y="66"/>
                  </a:lnTo>
                  <a:lnTo>
                    <a:pt x="52" y="80"/>
                  </a:lnTo>
                  <a:lnTo>
                    <a:pt x="52" y="80"/>
                  </a:lnTo>
                  <a:lnTo>
                    <a:pt x="94" y="98"/>
                  </a:lnTo>
                  <a:lnTo>
                    <a:pt x="104" y="100"/>
                  </a:lnTo>
                  <a:lnTo>
                    <a:pt x="114" y="102"/>
                  </a:lnTo>
                  <a:lnTo>
                    <a:pt x="114" y="1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61" name="Freeform 560"/>
            <p:cNvSpPr>
              <a:spLocks/>
            </p:cNvSpPr>
            <p:nvPr/>
          </p:nvSpPr>
          <p:spPr bwMode="auto">
            <a:xfrm>
              <a:off x="2444" y="3131"/>
              <a:ext cx="224" cy="164"/>
            </a:xfrm>
            <a:custGeom>
              <a:avLst/>
              <a:gdLst>
                <a:gd name="T0" fmla="*/ 100 w 224"/>
                <a:gd name="T1" fmla="*/ 28 h 164"/>
                <a:gd name="T2" fmla="*/ 100 w 224"/>
                <a:gd name="T3" fmla="*/ 28 h 164"/>
                <a:gd name="T4" fmla="*/ 80 w 224"/>
                <a:gd name="T5" fmla="*/ 20 h 164"/>
                <a:gd name="T6" fmla="*/ 62 w 224"/>
                <a:gd name="T7" fmla="*/ 12 h 164"/>
                <a:gd name="T8" fmla="*/ 62 w 224"/>
                <a:gd name="T9" fmla="*/ 12 h 164"/>
                <a:gd name="T10" fmla="*/ 16 w 224"/>
                <a:gd name="T11" fmla="*/ 0 h 164"/>
                <a:gd name="T12" fmla="*/ 16 w 224"/>
                <a:gd name="T13" fmla="*/ 0 h 164"/>
                <a:gd name="T14" fmla="*/ 12 w 224"/>
                <a:gd name="T15" fmla="*/ 0 h 164"/>
                <a:gd name="T16" fmla="*/ 10 w 224"/>
                <a:gd name="T17" fmla="*/ 4 h 164"/>
                <a:gd name="T18" fmla="*/ 10 w 224"/>
                <a:gd name="T19" fmla="*/ 4 h 164"/>
                <a:gd name="T20" fmla="*/ 4 w 224"/>
                <a:gd name="T21" fmla="*/ 6 h 164"/>
                <a:gd name="T22" fmla="*/ 0 w 224"/>
                <a:gd name="T23" fmla="*/ 8 h 164"/>
                <a:gd name="T24" fmla="*/ 0 w 224"/>
                <a:gd name="T25" fmla="*/ 8 h 164"/>
                <a:gd name="T26" fmla="*/ 26 w 224"/>
                <a:gd name="T27" fmla="*/ 28 h 164"/>
                <a:gd name="T28" fmla="*/ 26 w 224"/>
                <a:gd name="T29" fmla="*/ 28 h 164"/>
                <a:gd name="T30" fmla="*/ 36 w 224"/>
                <a:gd name="T31" fmla="*/ 36 h 164"/>
                <a:gd name="T32" fmla="*/ 46 w 224"/>
                <a:gd name="T33" fmla="*/ 50 h 164"/>
                <a:gd name="T34" fmla="*/ 84 w 224"/>
                <a:gd name="T35" fmla="*/ 100 h 164"/>
                <a:gd name="T36" fmla="*/ 84 w 224"/>
                <a:gd name="T37" fmla="*/ 100 h 164"/>
                <a:gd name="T38" fmla="*/ 100 w 224"/>
                <a:gd name="T39" fmla="*/ 118 h 164"/>
                <a:gd name="T40" fmla="*/ 114 w 224"/>
                <a:gd name="T41" fmla="*/ 132 h 164"/>
                <a:gd name="T42" fmla="*/ 128 w 224"/>
                <a:gd name="T43" fmla="*/ 142 h 164"/>
                <a:gd name="T44" fmla="*/ 140 w 224"/>
                <a:gd name="T45" fmla="*/ 152 h 164"/>
                <a:gd name="T46" fmla="*/ 160 w 224"/>
                <a:gd name="T47" fmla="*/ 162 h 164"/>
                <a:gd name="T48" fmla="*/ 170 w 224"/>
                <a:gd name="T49" fmla="*/ 164 h 164"/>
                <a:gd name="T50" fmla="*/ 170 w 224"/>
                <a:gd name="T51" fmla="*/ 164 h 164"/>
                <a:gd name="T52" fmla="*/ 188 w 224"/>
                <a:gd name="T53" fmla="*/ 162 h 164"/>
                <a:gd name="T54" fmla="*/ 202 w 224"/>
                <a:gd name="T55" fmla="*/ 158 h 164"/>
                <a:gd name="T56" fmla="*/ 210 w 224"/>
                <a:gd name="T57" fmla="*/ 154 h 164"/>
                <a:gd name="T58" fmla="*/ 218 w 224"/>
                <a:gd name="T59" fmla="*/ 146 h 164"/>
                <a:gd name="T60" fmla="*/ 222 w 224"/>
                <a:gd name="T61" fmla="*/ 138 h 164"/>
                <a:gd name="T62" fmla="*/ 224 w 224"/>
                <a:gd name="T63" fmla="*/ 130 h 164"/>
                <a:gd name="T64" fmla="*/ 224 w 224"/>
                <a:gd name="T65" fmla="*/ 116 h 164"/>
                <a:gd name="T66" fmla="*/ 224 w 224"/>
                <a:gd name="T67" fmla="*/ 116 h 164"/>
                <a:gd name="T68" fmla="*/ 222 w 224"/>
                <a:gd name="T69" fmla="*/ 108 h 164"/>
                <a:gd name="T70" fmla="*/ 220 w 224"/>
                <a:gd name="T71" fmla="*/ 100 h 164"/>
                <a:gd name="T72" fmla="*/ 214 w 224"/>
                <a:gd name="T73" fmla="*/ 92 h 164"/>
                <a:gd name="T74" fmla="*/ 204 w 224"/>
                <a:gd name="T75" fmla="*/ 82 h 164"/>
                <a:gd name="T76" fmla="*/ 204 w 224"/>
                <a:gd name="T77" fmla="*/ 82 h 164"/>
                <a:gd name="T78" fmla="*/ 192 w 224"/>
                <a:gd name="T79" fmla="*/ 72 h 164"/>
                <a:gd name="T80" fmla="*/ 178 w 224"/>
                <a:gd name="T81" fmla="*/ 62 h 164"/>
                <a:gd name="T82" fmla="*/ 134 w 224"/>
                <a:gd name="T83" fmla="*/ 36 h 164"/>
                <a:gd name="T84" fmla="*/ 134 w 224"/>
                <a:gd name="T85" fmla="*/ 36 h 164"/>
                <a:gd name="T86" fmla="*/ 116 w 224"/>
                <a:gd name="T87" fmla="*/ 32 h 164"/>
                <a:gd name="T88" fmla="*/ 100 w 224"/>
                <a:gd name="T89" fmla="*/ 28 h 164"/>
                <a:gd name="T90" fmla="*/ 100 w 224"/>
                <a:gd name="T91" fmla="*/ 28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24" h="164">
                  <a:moveTo>
                    <a:pt x="100" y="28"/>
                  </a:moveTo>
                  <a:lnTo>
                    <a:pt x="100" y="28"/>
                  </a:lnTo>
                  <a:lnTo>
                    <a:pt x="80" y="20"/>
                  </a:lnTo>
                  <a:lnTo>
                    <a:pt x="62" y="12"/>
                  </a:lnTo>
                  <a:lnTo>
                    <a:pt x="62" y="12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4" y="6"/>
                  </a:lnTo>
                  <a:lnTo>
                    <a:pt x="0" y="8"/>
                  </a:lnTo>
                  <a:lnTo>
                    <a:pt x="0" y="8"/>
                  </a:lnTo>
                  <a:lnTo>
                    <a:pt x="26" y="28"/>
                  </a:lnTo>
                  <a:lnTo>
                    <a:pt x="26" y="28"/>
                  </a:lnTo>
                  <a:lnTo>
                    <a:pt x="36" y="36"/>
                  </a:lnTo>
                  <a:lnTo>
                    <a:pt x="46" y="50"/>
                  </a:lnTo>
                  <a:lnTo>
                    <a:pt x="84" y="100"/>
                  </a:lnTo>
                  <a:lnTo>
                    <a:pt x="84" y="100"/>
                  </a:lnTo>
                  <a:lnTo>
                    <a:pt x="100" y="118"/>
                  </a:lnTo>
                  <a:lnTo>
                    <a:pt x="114" y="132"/>
                  </a:lnTo>
                  <a:lnTo>
                    <a:pt x="128" y="142"/>
                  </a:lnTo>
                  <a:lnTo>
                    <a:pt x="140" y="152"/>
                  </a:lnTo>
                  <a:lnTo>
                    <a:pt x="160" y="162"/>
                  </a:lnTo>
                  <a:lnTo>
                    <a:pt x="170" y="164"/>
                  </a:lnTo>
                  <a:lnTo>
                    <a:pt x="170" y="164"/>
                  </a:lnTo>
                  <a:lnTo>
                    <a:pt x="188" y="162"/>
                  </a:lnTo>
                  <a:lnTo>
                    <a:pt x="202" y="158"/>
                  </a:lnTo>
                  <a:lnTo>
                    <a:pt x="210" y="154"/>
                  </a:lnTo>
                  <a:lnTo>
                    <a:pt x="218" y="146"/>
                  </a:lnTo>
                  <a:lnTo>
                    <a:pt x="222" y="138"/>
                  </a:lnTo>
                  <a:lnTo>
                    <a:pt x="224" y="130"/>
                  </a:lnTo>
                  <a:lnTo>
                    <a:pt x="224" y="116"/>
                  </a:lnTo>
                  <a:lnTo>
                    <a:pt x="224" y="116"/>
                  </a:lnTo>
                  <a:lnTo>
                    <a:pt x="222" y="108"/>
                  </a:lnTo>
                  <a:lnTo>
                    <a:pt x="220" y="100"/>
                  </a:lnTo>
                  <a:lnTo>
                    <a:pt x="214" y="92"/>
                  </a:lnTo>
                  <a:lnTo>
                    <a:pt x="204" y="82"/>
                  </a:lnTo>
                  <a:lnTo>
                    <a:pt x="204" y="82"/>
                  </a:lnTo>
                  <a:lnTo>
                    <a:pt x="192" y="72"/>
                  </a:lnTo>
                  <a:lnTo>
                    <a:pt x="178" y="62"/>
                  </a:lnTo>
                  <a:lnTo>
                    <a:pt x="134" y="36"/>
                  </a:lnTo>
                  <a:lnTo>
                    <a:pt x="134" y="36"/>
                  </a:lnTo>
                  <a:lnTo>
                    <a:pt x="116" y="32"/>
                  </a:lnTo>
                  <a:lnTo>
                    <a:pt x="100" y="28"/>
                  </a:lnTo>
                  <a:lnTo>
                    <a:pt x="100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62" name="Freeform 561"/>
            <p:cNvSpPr>
              <a:spLocks noEditPoints="1"/>
            </p:cNvSpPr>
            <p:nvPr/>
          </p:nvSpPr>
          <p:spPr bwMode="auto">
            <a:xfrm>
              <a:off x="2004" y="2543"/>
              <a:ext cx="738" cy="740"/>
            </a:xfrm>
            <a:custGeom>
              <a:avLst/>
              <a:gdLst>
                <a:gd name="T0" fmla="*/ 200 w 738"/>
                <a:gd name="T1" fmla="*/ 288 h 740"/>
                <a:gd name="T2" fmla="*/ 276 w 738"/>
                <a:gd name="T3" fmla="*/ 284 h 740"/>
                <a:gd name="T4" fmla="*/ 228 w 738"/>
                <a:gd name="T5" fmla="*/ 320 h 740"/>
                <a:gd name="T6" fmla="*/ 178 w 738"/>
                <a:gd name="T7" fmla="*/ 318 h 740"/>
                <a:gd name="T8" fmla="*/ 212 w 738"/>
                <a:gd name="T9" fmla="*/ 362 h 740"/>
                <a:gd name="T10" fmla="*/ 220 w 738"/>
                <a:gd name="T11" fmla="*/ 564 h 740"/>
                <a:gd name="T12" fmla="*/ 232 w 738"/>
                <a:gd name="T13" fmla="*/ 598 h 740"/>
                <a:gd name="T14" fmla="*/ 82 w 738"/>
                <a:gd name="T15" fmla="*/ 724 h 740"/>
                <a:gd name="T16" fmla="*/ 122 w 738"/>
                <a:gd name="T17" fmla="*/ 740 h 740"/>
                <a:gd name="T18" fmla="*/ 272 w 738"/>
                <a:gd name="T19" fmla="*/ 700 h 740"/>
                <a:gd name="T20" fmla="*/ 308 w 738"/>
                <a:gd name="T21" fmla="*/ 626 h 740"/>
                <a:gd name="T22" fmla="*/ 280 w 738"/>
                <a:gd name="T23" fmla="*/ 590 h 740"/>
                <a:gd name="T24" fmla="*/ 422 w 738"/>
                <a:gd name="T25" fmla="*/ 580 h 740"/>
                <a:gd name="T26" fmla="*/ 500 w 738"/>
                <a:gd name="T27" fmla="*/ 596 h 740"/>
                <a:gd name="T28" fmla="*/ 562 w 738"/>
                <a:gd name="T29" fmla="*/ 572 h 740"/>
                <a:gd name="T30" fmla="*/ 580 w 738"/>
                <a:gd name="T31" fmla="*/ 386 h 740"/>
                <a:gd name="T32" fmla="*/ 590 w 738"/>
                <a:gd name="T33" fmla="*/ 340 h 740"/>
                <a:gd name="T34" fmla="*/ 522 w 738"/>
                <a:gd name="T35" fmla="*/ 272 h 740"/>
                <a:gd name="T36" fmla="*/ 614 w 738"/>
                <a:gd name="T37" fmla="*/ 252 h 740"/>
                <a:gd name="T38" fmla="*/ 688 w 738"/>
                <a:gd name="T39" fmla="*/ 216 h 740"/>
                <a:gd name="T40" fmla="*/ 734 w 738"/>
                <a:gd name="T41" fmla="*/ 160 h 740"/>
                <a:gd name="T42" fmla="*/ 700 w 738"/>
                <a:gd name="T43" fmla="*/ 96 h 740"/>
                <a:gd name="T44" fmla="*/ 606 w 738"/>
                <a:gd name="T45" fmla="*/ 70 h 740"/>
                <a:gd name="T46" fmla="*/ 468 w 738"/>
                <a:gd name="T47" fmla="*/ 96 h 740"/>
                <a:gd name="T48" fmla="*/ 406 w 738"/>
                <a:gd name="T49" fmla="*/ 94 h 740"/>
                <a:gd name="T50" fmla="*/ 438 w 738"/>
                <a:gd name="T51" fmla="*/ 164 h 740"/>
                <a:gd name="T52" fmla="*/ 462 w 738"/>
                <a:gd name="T53" fmla="*/ 288 h 740"/>
                <a:gd name="T54" fmla="*/ 370 w 738"/>
                <a:gd name="T55" fmla="*/ 258 h 740"/>
                <a:gd name="T56" fmla="*/ 408 w 738"/>
                <a:gd name="T57" fmla="*/ 168 h 740"/>
                <a:gd name="T58" fmla="*/ 404 w 738"/>
                <a:gd name="T59" fmla="*/ 118 h 740"/>
                <a:gd name="T60" fmla="*/ 342 w 738"/>
                <a:gd name="T61" fmla="*/ 92 h 740"/>
                <a:gd name="T62" fmla="*/ 316 w 738"/>
                <a:gd name="T63" fmla="*/ 80 h 740"/>
                <a:gd name="T64" fmla="*/ 292 w 738"/>
                <a:gd name="T65" fmla="*/ 28 h 740"/>
                <a:gd name="T66" fmla="*/ 206 w 738"/>
                <a:gd name="T67" fmla="*/ 6 h 740"/>
                <a:gd name="T68" fmla="*/ 212 w 738"/>
                <a:gd name="T69" fmla="*/ 36 h 740"/>
                <a:gd name="T70" fmla="*/ 204 w 738"/>
                <a:gd name="T71" fmla="*/ 112 h 740"/>
                <a:gd name="T72" fmla="*/ 66 w 738"/>
                <a:gd name="T73" fmla="*/ 126 h 740"/>
                <a:gd name="T74" fmla="*/ 100 w 738"/>
                <a:gd name="T75" fmla="*/ 194 h 740"/>
                <a:gd name="T76" fmla="*/ 162 w 738"/>
                <a:gd name="T77" fmla="*/ 216 h 740"/>
                <a:gd name="T78" fmla="*/ 22 w 738"/>
                <a:gd name="T79" fmla="*/ 370 h 740"/>
                <a:gd name="T80" fmla="*/ 124 w 738"/>
                <a:gd name="T81" fmla="*/ 356 h 740"/>
                <a:gd name="T82" fmla="*/ 324 w 738"/>
                <a:gd name="T83" fmla="*/ 426 h 740"/>
                <a:gd name="T84" fmla="*/ 292 w 738"/>
                <a:gd name="T85" fmla="*/ 540 h 740"/>
                <a:gd name="T86" fmla="*/ 296 w 738"/>
                <a:gd name="T87" fmla="*/ 540 h 740"/>
                <a:gd name="T88" fmla="*/ 386 w 738"/>
                <a:gd name="T89" fmla="*/ 530 h 740"/>
                <a:gd name="T90" fmla="*/ 412 w 738"/>
                <a:gd name="T91" fmla="*/ 502 h 740"/>
                <a:gd name="T92" fmla="*/ 470 w 738"/>
                <a:gd name="T93" fmla="*/ 484 h 740"/>
                <a:gd name="T94" fmla="*/ 470 w 738"/>
                <a:gd name="T95" fmla="*/ 458 h 740"/>
                <a:gd name="T96" fmla="*/ 402 w 738"/>
                <a:gd name="T97" fmla="*/ 440 h 740"/>
                <a:gd name="T98" fmla="*/ 332 w 738"/>
                <a:gd name="T99" fmla="*/ 444 h 740"/>
                <a:gd name="T100" fmla="*/ 462 w 738"/>
                <a:gd name="T101" fmla="*/ 404 h 740"/>
                <a:gd name="T102" fmla="*/ 594 w 738"/>
                <a:gd name="T103" fmla="*/ 140 h 740"/>
                <a:gd name="T104" fmla="*/ 512 w 738"/>
                <a:gd name="T105" fmla="*/ 184 h 740"/>
                <a:gd name="T106" fmla="*/ 472 w 738"/>
                <a:gd name="T107" fmla="*/ 376 h 740"/>
                <a:gd name="T108" fmla="*/ 388 w 738"/>
                <a:gd name="T109" fmla="*/ 362 h 740"/>
                <a:gd name="T110" fmla="*/ 306 w 738"/>
                <a:gd name="T111" fmla="*/ 388 h 740"/>
                <a:gd name="T112" fmla="*/ 290 w 738"/>
                <a:gd name="T113" fmla="*/ 356 h 740"/>
                <a:gd name="T114" fmla="*/ 280 w 738"/>
                <a:gd name="T115" fmla="*/ 166 h 740"/>
                <a:gd name="T116" fmla="*/ 244 w 738"/>
                <a:gd name="T117" fmla="*/ 226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38" h="740">
                  <a:moveTo>
                    <a:pt x="124" y="356"/>
                  </a:moveTo>
                  <a:lnTo>
                    <a:pt x="124" y="356"/>
                  </a:lnTo>
                  <a:lnTo>
                    <a:pt x="146" y="342"/>
                  </a:lnTo>
                  <a:lnTo>
                    <a:pt x="160" y="330"/>
                  </a:lnTo>
                  <a:lnTo>
                    <a:pt x="170" y="320"/>
                  </a:lnTo>
                  <a:lnTo>
                    <a:pt x="180" y="308"/>
                  </a:lnTo>
                  <a:lnTo>
                    <a:pt x="180" y="308"/>
                  </a:lnTo>
                  <a:lnTo>
                    <a:pt x="200" y="288"/>
                  </a:lnTo>
                  <a:lnTo>
                    <a:pt x="200" y="288"/>
                  </a:lnTo>
                  <a:lnTo>
                    <a:pt x="240" y="234"/>
                  </a:lnTo>
                  <a:lnTo>
                    <a:pt x="240" y="234"/>
                  </a:lnTo>
                  <a:lnTo>
                    <a:pt x="246" y="236"/>
                  </a:lnTo>
                  <a:lnTo>
                    <a:pt x="252" y="240"/>
                  </a:lnTo>
                  <a:lnTo>
                    <a:pt x="258" y="246"/>
                  </a:lnTo>
                  <a:lnTo>
                    <a:pt x="268" y="260"/>
                  </a:lnTo>
                  <a:lnTo>
                    <a:pt x="268" y="260"/>
                  </a:lnTo>
                  <a:lnTo>
                    <a:pt x="274" y="276"/>
                  </a:lnTo>
                  <a:lnTo>
                    <a:pt x="276" y="284"/>
                  </a:lnTo>
                  <a:lnTo>
                    <a:pt x="278" y="290"/>
                  </a:lnTo>
                  <a:lnTo>
                    <a:pt x="278" y="290"/>
                  </a:lnTo>
                  <a:lnTo>
                    <a:pt x="292" y="308"/>
                  </a:lnTo>
                  <a:lnTo>
                    <a:pt x="292" y="308"/>
                  </a:lnTo>
                  <a:lnTo>
                    <a:pt x="286" y="310"/>
                  </a:lnTo>
                  <a:lnTo>
                    <a:pt x="280" y="312"/>
                  </a:lnTo>
                  <a:lnTo>
                    <a:pt x="254" y="316"/>
                  </a:lnTo>
                  <a:lnTo>
                    <a:pt x="254" y="316"/>
                  </a:lnTo>
                  <a:lnTo>
                    <a:pt x="228" y="320"/>
                  </a:lnTo>
                  <a:lnTo>
                    <a:pt x="228" y="320"/>
                  </a:lnTo>
                  <a:lnTo>
                    <a:pt x="220" y="318"/>
                  </a:lnTo>
                  <a:lnTo>
                    <a:pt x="212" y="316"/>
                  </a:lnTo>
                  <a:lnTo>
                    <a:pt x="212" y="316"/>
                  </a:lnTo>
                  <a:lnTo>
                    <a:pt x="192" y="314"/>
                  </a:lnTo>
                  <a:lnTo>
                    <a:pt x="192" y="314"/>
                  </a:lnTo>
                  <a:lnTo>
                    <a:pt x="184" y="318"/>
                  </a:lnTo>
                  <a:lnTo>
                    <a:pt x="184" y="318"/>
                  </a:lnTo>
                  <a:lnTo>
                    <a:pt x="178" y="318"/>
                  </a:lnTo>
                  <a:lnTo>
                    <a:pt x="174" y="320"/>
                  </a:lnTo>
                  <a:lnTo>
                    <a:pt x="174" y="324"/>
                  </a:lnTo>
                  <a:lnTo>
                    <a:pt x="174" y="324"/>
                  </a:lnTo>
                  <a:lnTo>
                    <a:pt x="180" y="328"/>
                  </a:lnTo>
                  <a:lnTo>
                    <a:pt x="194" y="338"/>
                  </a:lnTo>
                  <a:lnTo>
                    <a:pt x="206" y="350"/>
                  </a:lnTo>
                  <a:lnTo>
                    <a:pt x="210" y="356"/>
                  </a:lnTo>
                  <a:lnTo>
                    <a:pt x="212" y="362"/>
                  </a:lnTo>
                  <a:lnTo>
                    <a:pt x="212" y="362"/>
                  </a:lnTo>
                  <a:lnTo>
                    <a:pt x="212" y="390"/>
                  </a:lnTo>
                  <a:lnTo>
                    <a:pt x="212" y="420"/>
                  </a:lnTo>
                  <a:lnTo>
                    <a:pt x="208" y="528"/>
                  </a:lnTo>
                  <a:lnTo>
                    <a:pt x="208" y="528"/>
                  </a:lnTo>
                  <a:lnTo>
                    <a:pt x="208" y="536"/>
                  </a:lnTo>
                  <a:lnTo>
                    <a:pt x="212" y="548"/>
                  </a:lnTo>
                  <a:lnTo>
                    <a:pt x="216" y="556"/>
                  </a:lnTo>
                  <a:lnTo>
                    <a:pt x="220" y="564"/>
                  </a:lnTo>
                  <a:lnTo>
                    <a:pt x="220" y="564"/>
                  </a:lnTo>
                  <a:lnTo>
                    <a:pt x="226" y="568"/>
                  </a:lnTo>
                  <a:lnTo>
                    <a:pt x="230" y="578"/>
                  </a:lnTo>
                  <a:lnTo>
                    <a:pt x="224" y="578"/>
                  </a:lnTo>
                  <a:lnTo>
                    <a:pt x="224" y="578"/>
                  </a:lnTo>
                  <a:lnTo>
                    <a:pt x="228" y="586"/>
                  </a:lnTo>
                  <a:lnTo>
                    <a:pt x="232" y="590"/>
                  </a:lnTo>
                  <a:lnTo>
                    <a:pt x="234" y="592"/>
                  </a:lnTo>
                  <a:lnTo>
                    <a:pt x="234" y="592"/>
                  </a:lnTo>
                  <a:lnTo>
                    <a:pt x="232" y="598"/>
                  </a:lnTo>
                  <a:lnTo>
                    <a:pt x="226" y="604"/>
                  </a:lnTo>
                  <a:lnTo>
                    <a:pt x="210" y="622"/>
                  </a:lnTo>
                  <a:lnTo>
                    <a:pt x="170" y="664"/>
                  </a:lnTo>
                  <a:lnTo>
                    <a:pt x="170" y="664"/>
                  </a:lnTo>
                  <a:lnTo>
                    <a:pt x="154" y="674"/>
                  </a:lnTo>
                  <a:lnTo>
                    <a:pt x="138" y="686"/>
                  </a:lnTo>
                  <a:lnTo>
                    <a:pt x="104" y="708"/>
                  </a:lnTo>
                  <a:lnTo>
                    <a:pt x="104" y="708"/>
                  </a:lnTo>
                  <a:lnTo>
                    <a:pt x="82" y="724"/>
                  </a:lnTo>
                  <a:lnTo>
                    <a:pt x="74" y="726"/>
                  </a:lnTo>
                  <a:lnTo>
                    <a:pt x="68" y="726"/>
                  </a:lnTo>
                  <a:lnTo>
                    <a:pt x="68" y="728"/>
                  </a:lnTo>
                  <a:lnTo>
                    <a:pt x="72" y="732"/>
                  </a:lnTo>
                  <a:lnTo>
                    <a:pt x="72" y="732"/>
                  </a:lnTo>
                  <a:lnTo>
                    <a:pt x="86" y="734"/>
                  </a:lnTo>
                  <a:lnTo>
                    <a:pt x="100" y="740"/>
                  </a:lnTo>
                  <a:lnTo>
                    <a:pt x="122" y="740"/>
                  </a:lnTo>
                  <a:lnTo>
                    <a:pt x="122" y="740"/>
                  </a:lnTo>
                  <a:lnTo>
                    <a:pt x="142" y="736"/>
                  </a:lnTo>
                  <a:lnTo>
                    <a:pt x="164" y="732"/>
                  </a:lnTo>
                  <a:lnTo>
                    <a:pt x="164" y="732"/>
                  </a:lnTo>
                  <a:lnTo>
                    <a:pt x="178" y="730"/>
                  </a:lnTo>
                  <a:lnTo>
                    <a:pt x="196" y="726"/>
                  </a:lnTo>
                  <a:lnTo>
                    <a:pt x="262" y="700"/>
                  </a:lnTo>
                  <a:lnTo>
                    <a:pt x="262" y="700"/>
                  </a:lnTo>
                  <a:lnTo>
                    <a:pt x="272" y="700"/>
                  </a:lnTo>
                  <a:lnTo>
                    <a:pt x="272" y="700"/>
                  </a:lnTo>
                  <a:lnTo>
                    <a:pt x="288" y="692"/>
                  </a:lnTo>
                  <a:lnTo>
                    <a:pt x="304" y="682"/>
                  </a:lnTo>
                  <a:lnTo>
                    <a:pt x="318" y="670"/>
                  </a:lnTo>
                  <a:lnTo>
                    <a:pt x="324" y="662"/>
                  </a:lnTo>
                  <a:lnTo>
                    <a:pt x="324" y="662"/>
                  </a:lnTo>
                  <a:lnTo>
                    <a:pt x="322" y="654"/>
                  </a:lnTo>
                  <a:lnTo>
                    <a:pt x="320" y="642"/>
                  </a:lnTo>
                  <a:lnTo>
                    <a:pt x="320" y="642"/>
                  </a:lnTo>
                  <a:lnTo>
                    <a:pt x="308" y="626"/>
                  </a:lnTo>
                  <a:lnTo>
                    <a:pt x="298" y="616"/>
                  </a:lnTo>
                  <a:lnTo>
                    <a:pt x="290" y="610"/>
                  </a:lnTo>
                  <a:lnTo>
                    <a:pt x="290" y="610"/>
                  </a:lnTo>
                  <a:lnTo>
                    <a:pt x="284" y="606"/>
                  </a:lnTo>
                  <a:lnTo>
                    <a:pt x="280" y="604"/>
                  </a:lnTo>
                  <a:lnTo>
                    <a:pt x="278" y="600"/>
                  </a:lnTo>
                  <a:lnTo>
                    <a:pt x="276" y="592"/>
                  </a:lnTo>
                  <a:lnTo>
                    <a:pt x="276" y="592"/>
                  </a:lnTo>
                  <a:lnTo>
                    <a:pt x="280" y="590"/>
                  </a:lnTo>
                  <a:lnTo>
                    <a:pt x="284" y="592"/>
                  </a:lnTo>
                  <a:lnTo>
                    <a:pt x="284" y="592"/>
                  </a:lnTo>
                  <a:lnTo>
                    <a:pt x="294" y="596"/>
                  </a:lnTo>
                  <a:lnTo>
                    <a:pt x="304" y="598"/>
                  </a:lnTo>
                  <a:lnTo>
                    <a:pt x="314" y="598"/>
                  </a:lnTo>
                  <a:lnTo>
                    <a:pt x="322" y="598"/>
                  </a:lnTo>
                  <a:lnTo>
                    <a:pt x="384" y="584"/>
                  </a:lnTo>
                  <a:lnTo>
                    <a:pt x="384" y="584"/>
                  </a:lnTo>
                  <a:lnTo>
                    <a:pt x="422" y="580"/>
                  </a:lnTo>
                  <a:lnTo>
                    <a:pt x="454" y="578"/>
                  </a:lnTo>
                  <a:lnTo>
                    <a:pt x="454" y="578"/>
                  </a:lnTo>
                  <a:lnTo>
                    <a:pt x="464" y="578"/>
                  </a:lnTo>
                  <a:lnTo>
                    <a:pt x="472" y="580"/>
                  </a:lnTo>
                  <a:lnTo>
                    <a:pt x="480" y="582"/>
                  </a:lnTo>
                  <a:lnTo>
                    <a:pt x="484" y="588"/>
                  </a:lnTo>
                  <a:lnTo>
                    <a:pt x="484" y="588"/>
                  </a:lnTo>
                  <a:lnTo>
                    <a:pt x="492" y="592"/>
                  </a:lnTo>
                  <a:lnTo>
                    <a:pt x="500" y="596"/>
                  </a:lnTo>
                  <a:lnTo>
                    <a:pt x="500" y="596"/>
                  </a:lnTo>
                  <a:lnTo>
                    <a:pt x="512" y="600"/>
                  </a:lnTo>
                  <a:lnTo>
                    <a:pt x="520" y="602"/>
                  </a:lnTo>
                  <a:lnTo>
                    <a:pt x="520" y="602"/>
                  </a:lnTo>
                  <a:lnTo>
                    <a:pt x="528" y="600"/>
                  </a:lnTo>
                  <a:lnTo>
                    <a:pt x="536" y="592"/>
                  </a:lnTo>
                  <a:lnTo>
                    <a:pt x="536" y="592"/>
                  </a:lnTo>
                  <a:lnTo>
                    <a:pt x="548" y="582"/>
                  </a:lnTo>
                  <a:lnTo>
                    <a:pt x="562" y="572"/>
                  </a:lnTo>
                  <a:lnTo>
                    <a:pt x="568" y="544"/>
                  </a:lnTo>
                  <a:lnTo>
                    <a:pt x="576" y="470"/>
                  </a:lnTo>
                  <a:lnTo>
                    <a:pt x="576" y="470"/>
                  </a:lnTo>
                  <a:lnTo>
                    <a:pt x="574" y="454"/>
                  </a:lnTo>
                  <a:lnTo>
                    <a:pt x="574" y="436"/>
                  </a:lnTo>
                  <a:lnTo>
                    <a:pt x="574" y="436"/>
                  </a:lnTo>
                  <a:lnTo>
                    <a:pt x="580" y="404"/>
                  </a:lnTo>
                  <a:lnTo>
                    <a:pt x="580" y="404"/>
                  </a:lnTo>
                  <a:lnTo>
                    <a:pt x="580" y="386"/>
                  </a:lnTo>
                  <a:lnTo>
                    <a:pt x="580" y="386"/>
                  </a:lnTo>
                  <a:lnTo>
                    <a:pt x="580" y="380"/>
                  </a:lnTo>
                  <a:lnTo>
                    <a:pt x="580" y="380"/>
                  </a:lnTo>
                  <a:lnTo>
                    <a:pt x="594" y="370"/>
                  </a:lnTo>
                  <a:lnTo>
                    <a:pt x="596" y="364"/>
                  </a:lnTo>
                  <a:lnTo>
                    <a:pt x="598" y="358"/>
                  </a:lnTo>
                  <a:lnTo>
                    <a:pt x="598" y="358"/>
                  </a:lnTo>
                  <a:lnTo>
                    <a:pt x="596" y="352"/>
                  </a:lnTo>
                  <a:lnTo>
                    <a:pt x="590" y="340"/>
                  </a:lnTo>
                  <a:lnTo>
                    <a:pt x="578" y="328"/>
                  </a:lnTo>
                  <a:lnTo>
                    <a:pt x="562" y="316"/>
                  </a:lnTo>
                  <a:lnTo>
                    <a:pt x="562" y="316"/>
                  </a:lnTo>
                  <a:lnTo>
                    <a:pt x="540" y="300"/>
                  </a:lnTo>
                  <a:lnTo>
                    <a:pt x="524" y="290"/>
                  </a:lnTo>
                  <a:lnTo>
                    <a:pt x="510" y="286"/>
                  </a:lnTo>
                  <a:lnTo>
                    <a:pt x="496" y="284"/>
                  </a:lnTo>
                  <a:lnTo>
                    <a:pt x="496" y="284"/>
                  </a:lnTo>
                  <a:lnTo>
                    <a:pt x="522" y="272"/>
                  </a:lnTo>
                  <a:lnTo>
                    <a:pt x="534" y="268"/>
                  </a:lnTo>
                  <a:lnTo>
                    <a:pt x="546" y="266"/>
                  </a:lnTo>
                  <a:lnTo>
                    <a:pt x="546" y="266"/>
                  </a:lnTo>
                  <a:lnTo>
                    <a:pt x="556" y="264"/>
                  </a:lnTo>
                  <a:lnTo>
                    <a:pt x="566" y="262"/>
                  </a:lnTo>
                  <a:lnTo>
                    <a:pt x="580" y="254"/>
                  </a:lnTo>
                  <a:lnTo>
                    <a:pt x="580" y="254"/>
                  </a:lnTo>
                  <a:lnTo>
                    <a:pt x="614" y="252"/>
                  </a:lnTo>
                  <a:lnTo>
                    <a:pt x="614" y="252"/>
                  </a:lnTo>
                  <a:lnTo>
                    <a:pt x="664" y="258"/>
                  </a:lnTo>
                  <a:lnTo>
                    <a:pt x="664" y="258"/>
                  </a:lnTo>
                  <a:lnTo>
                    <a:pt x="674" y="256"/>
                  </a:lnTo>
                  <a:lnTo>
                    <a:pt x="684" y="252"/>
                  </a:lnTo>
                  <a:lnTo>
                    <a:pt x="690" y="246"/>
                  </a:lnTo>
                  <a:lnTo>
                    <a:pt x="694" y="240"/>
                  </a:lnTo>
                  <a:lnTo>
                    <a:pt x="694" y="240"/>
                  </a:lnTo>
                  <a:lnTo>
                    <a:pt x="690" y="230"/>
                  </a:lnTo>
                  <a:lnTo>
                    <a:pt x="688" y="216"/>
                  </a:lnTo>
                  <a:lnTo>
                    <a:pt x="688" y="216"/>
                  </a:lnTo>
                  <a:lnTo>
                    <a:pt x="696" y="196"/>
                  </a:lnTo>
                  <a:lnTo>
                    <a:pt x="708" y="176"/>
                  </a:lnTo>
                  <a:lnTo>
                    <a:pt x="708" y="176"/>
                  </a:lnTo>
                  <a:lnTo>
                    <a:pt x="712" y="172"/>
                  </a:lnTo>
                  <a:lnTo>
                    <a:pt x="722" y="170"/>
                  </a:lnTo>
                  <a:lnTo>
                    <a:pt x="722" y="170"/>
                  </a:lnTo>
                  <a:lnTo>
                    <a:pt x="728" y="166"/>
                  </a:lnTo>
                  <a:lnTo>
                    <a:pt x="734" y="160"/>
                  </a:lnTo>
                  <a:lnTo>
                    <a:pt x="736" y="154"/>
                  </a:lnTo>
                  <a:lnTo>
                    <a:pt x="738" y="148"/>
                  </a:lnTo>
                  <a:lnTo>
                    <a:pt x="738" y="148"/>
                  </a:lnTo>
                  <a:lnTo>
                    <a:pt x="736" y="138"/>
                  </a:lnTo>
                  <a:lnTo>
                    <a:pt x="730" y="124"/>
                  </a:lnTo>
                  <a:lnTo>
                    <a:pt x="730" y="124"/>
                  </a:lnTo>
                  <a:lnTo>
                    <a:pt x="712" y="106"/>
                  </a:lnTo>
                  <a:lnTo>
                    <a:pt x="700" y="96"/>
                  </a:lnTo>
                  <a:lnTo>
                    <a:pt x="700" y="96"/>
                  </a:lnTo>
                  <a:lnTo>
                    <a:pt x="666" y="78"/>
                  </a:lnTo>
                  <a:lnTo>
                    <a:pt x="666" y="78"/>
                  </a:lnTo>
                  <a:lnTo>
                    <a:pt x="646" y="70"/>
                  </a:lnTo>
                  <a:lnTo>
                    <a:pt x="628" y="60"/>
                  </a:lnTo>
                  <a:lnTo>
                    <a:pt x="628" y="60"/>
                  </a:lnTo>
                  <a:lnTo>
                    <a:pt x="614" y="64"/>
                  </a:lnTo>
                  <a:lnTo>
                    <a:pt x="610" y="66"/>
                  </a:lnTo>
                  <a:lnTo>
                    <a:pt x="606" y="70"/>
                  </a:lnTo>
                  <a:lnTo>
                    <a:pt x="606" y="70"/>
                  </a:lnTo>
                  <a:lnTo>
                    <a:pt x="600" y="76"/>
                  </a:lnTo>
                  <a:lnTo>
                    <a:pt x="594" y="80"/>
                  </a:lnTo>
                  <a:lnTo>
                    <a:pt x="588" y="82"/>
                  </a:lnTo>
                  <a:lnTo>
                    <a:pt x="580" y="82"/>
                  </a:lnTo>
                  <a:lnTo>
                    <a:pt x="580" y="82"/>
                  </a:lnTo>
                  <a:lnTo>
                    <a:pt x="558" y="86"/>
                  </a:lnTo>
                  <a:lnTo>
                    <a:pt x="490" y="94"/>
                  </a:lnTo>
                  <a:lnTo>
                    <a:pt x="468" y="96"/>
                  </a:lnTo>
                  <a:lnTo>
                    <a:pt x="468" y="96"/>
                  </a:lnTo>
                  <a:lnTo>
                    <a:pt x="456" y="90"/>
                  </a:lnTo>
                  <a:lnTo>
                    <a:pt x="450" y="86"/>
                  </a:lnTo>
                  <a:lnTo>
                    <a:pt x="442" y="86"/>
                  </a:lnTo>
                  <a:lnTo>
                    <a:pt x="442" y="86"/>
                  </a:lnTo>
                  <a:lnTo>
                    <a:pt x="422" y="82"/>
                  </a:lnTo>
                  <a:lnTo>
                    <a:pt x="402" y="80"/>
                  </a:lnTo>
                  <a:lnTo>
                    <a:pt x="402" y="84"/>
                  </a:lnTo>
                  <a:lnTo>
                    <a:pt x="402" y="84"/>
                  </a:lnTo>
                  <a:lnTo>
                    <a:pt x="406" y="94"/>
                  </a:lnTo>
                  <a:lnTo>
                    <a:pt x="406" y="104"/>
                  </a:lnTo>
                  <a:lnTo>
                    <a:pt x="406" y="104"/>
                  </a:lnTo>
                  <a:lnTo>
                    <a:pt x="410" y="110"/>
                  </a:lnTo>
                  <a:lnTo>
                    <a:pt x="414" y="116"/>
                  </a:lnTo>
                  <a:lnTo>
                    <a:pt x="414" y="116"/>
                  </a:lnTo>
                  <a:lnTo>
                    <a:pt x="424" y="126"/>
                  </a:lnTo>
                  <a:lnTo>
                    <a:pt x="430" y="136"/>
                  </a:lnTo>
                  <a:lnTo>
                    <a:pt x="434" y="148"/>
                  </a:lnTo>
                  <a:lnTo>
                    <a:pt x="438" y="164"/>
                  </a:lnTo>
                  <a:lnTo>
                    <a:pt x="444" y="228"/>
                  </a:lnTo>
                  <a:lnTo>
                    <a:pt x="444" y="228"/>
                  </a:lnTo>
                  <a:lnTo>
                    <a:pt x="444" y="234"/>
                  </a:lnTo>
                  <a:lnTo>
                    <a:pt x="448" y="242"/>
                  </a:lnTo>
                  <a:lnTo>
                    <a:pt x="456" y="254"/>
                  </a:lnTo>
                  <a:lnTo>
                    <a:pt x="466" y="266"/>
                  </a:lnTo>
                  <a:lnTo>
                    <a:pt x="476" y="274"/>
                  </a:lnTo>
                  <a:lnTo>
                    <a:pt x="476" y="274"/>
                  </a:lnTo>
                  <a:lnTo>
                    <a:pt x="462" y="288"/>
                  </a:lnTo>
                  <a:lnTo>
                    <a:pt x="398" y="292"/>
                  </a:lnTo>
                  <a:lnTo>
                    <a:pt x="328" y="302"/>
                  </a:lnTo>
                  <a:lnTo>
                    <a:pt x="328" y="302"/>
                  </a:lnTo>
                  <a:lnTo>
                    <a:pt x="334" y="292"/>
                  </a:lnTo>
                  <a:lnTo>
                    <a:pt x="340" y="288"/>
                  </a:lnTo>
                  <a:lnTo>
                    <a:pt x="340" y="288"/>
                  </a:lnTo>
                  <a:lnTo>
                    <a:pt x="350" y="280"/>
                  </a:lnTo>
                  <a:lnTo>
                    <a:pt x="362" y="268"/>
                  </a:lnTo>
                  <a:lnTo>
                    <a:pt x="370" y="258"/>
                  </a:lnTo>
                  <a:lnTo>
                    <a:pt x="376" y="250"/>
                  </a:lnTo>
                  <a:lnTo>
                    <a:pt x="376" y="250"/>
                  </a:lnTo>
                  <a:lnTo>
                    <a:pt x="382" y="238"/>
                  </a:lnTo>
                  <a:lnTo>
                    <a:pt x="386" y="230"/>
                  </a:lnTo>
                  <a:lnTo>
                    <a:pt x="386" y="230"/>
                  </a:lnTo>
                  <a:lnTo>
                    <a:pt x="398" y="198"/>
                  </a:lnTo>
                  <a:lnTo>
                    <a:pt x="398" y="198"/>
                  </a:lnTo>
                  <a:lnTo>
                    <a:pt x="404" y="180"/>
                  </a:lnTo>
                  <a:lnTo>
                    <a:pt x="408" y="168"/>
                  </a:lnTo>
                  <a:lnTo>
                    <a:pt x="410" y="160"/>
                  </a:lnTo>
                  <a:lnTo>
                    <a:pt x="410" y="160"/>
                  </a:lnTo>
                  <a:lnTo>
                    <a:pt x="418" y="154"/>
                  </a:lnTo>
                  <a:lnTo>
                    <a:pt x="420" y="146"/>
                  </a:lnTo>
                  <a:lnTo>
                    <a:pt x="420" y="146"/>
                  </a:lnTo>
                  <a:lnTo>
                    <a:pt x="416" y="136"/>
                  </a:lnTo>
                  <a:lnTo>
                    <a:pt x="416" y="126"/>
                  </a:lnTo>
                  <a:lnTo>
                    <a:pt x="416" y="126"/>
                  </a:lnTo>
                  <a:lnTo>
                    <a:pt x="404" y="118"/>
                  </a:lnTo>
                  <a:lnTo>
                    <a:pt x="378" y="102"/>
                  </a:lnTo>
                  <a:lnTo>
                    <a:pt x="378" y="102"/>
                  </a:lnTo>
                  <a:lnTo>
                    <a:pt x="370" y="96"/>
                  </a:lnTo>
                  <a:lnTo>
                    <a:pt x="364" y="92"/>
                  </a:lnTo>
                  <a:lnTo>
                    <a:pt x="364" y="92"/>
                  </a:lnTo>
                  <a:lnTo>
                    <a:pt x="358" y="90"/>
                  </a:lnTo>
                  <a:lnTo>
                    <a:pt x="342" y="90"/>
                  </a:lnTo>
                  <a:lnTo>
                    <a:pt x="342" y="92"/>
                  </a:lnTo>
                  <a:lnTo>
                    <a:pt x="342" y="92"/>
                  </a:lnTo>
                  <a:lnTo>
                    <a:pt x="336" y="96"/>
                  </a:lnTo>
                  <a:lnTo>
                    <a:pt x="332" y="104"/>
                  </a:lnTo>
                  <a:lnTo>
                    <a:pt x="332" y="104"/>
                  </a:lnTo>
                  <a:lnTo>
                    <a:pt x="308" y="106"/>
                  </a:lnTo>
                  <a:lnTo>
                    <a:pt x="308" y="106"/>
                  </a:lnTo>
                  <a:lnTo>
                    <a:pt x="306" y="102"/>
                  </a:lnTo>
                  <a:lnTo>
                    <a:pt x="308" y="98"/>
                  </a:lnTo>
                  <a:lnTo>
                    <a:pt x="308" y="98"/>
                  </a:lnTo>
                  <a:lnTo>
                    <a:pt x="316" y="80"/>
                  </a:lnTo>
                  <a:lnTo>
                    <a:pt x="322" y="68"/>
                  </a:lnTo>
                  <a:lnTo>
                    <a:pt x="324" y="60"/>
                  </a:lnTo>
                  <a:lnTo>
                    <a:pt x="324" y="60"/>
                  </a:lnTo>
                  <a:lnTo>
                    <a:pt x="324" y="56"/>
                  </a:lnTo>
                  <a:lnTo>
                    <a:pt x="320" y="50"/>
                  </a:lnTo>
                  <a:lnTo>
                    <a:pt x="316" y="44"/>
                  </a:lnTo>
                  <a:lnTo>
                    <a:pt x="310" y="38"/>
                  </a:lnTo>
                  <a:lnTo>
                    <a:pt x="310" y="38"/>
                  </a:lnTo>
                  <a:lnTo>
                    <a:pt x="292" y="28"/>
                  </a:lnTo>
                  <a:lnTo>
                    <a:pt x="278" y="20"/>
                  </a:lnTo>
                  <a:lnTo>
                    <a:pt x="278" y="20"/>
                  </a:lnTo>
                  <a:lnTo>
                    <a:pt x="270" y="12"/>
                  </a:lnTo>
                  <a:lnTo>
                    <a:pt x="260" y="6"/>
                  </a:lnTo>
                  <a:lnTo>
                    <a:pt x="250" y="2"/>
                  </a:lnTo>
                  <a:lnTo>
                    <a:pt x="240" y="0"/>
                  </a:lnTo>
                  <a:lnTo>
                    <a:pt x="240" y="0"/>
                  </a:lnTo>
                  <a:lnTo>
                    <a:pt x="224" y="4"/>
                  </a:lnTo>
                  <a:lnTo>
                    <a:pt x="206" y="6"/>
                  </a:lnTo>
                  <a:lnTo>
                    <a:pt x="206" y="6"/>
                  </a:lnTo>
                  <a:lnTo>
                    <a:pt x="196" y="4"/>
                  </a:lnTo>
                  <a:lnTo>
                    <a:pt x="188" y="0"/>
                  </a:lnTo>
                  <a:lnTo>
                    <a:pt x="188" y="0"/>
                  </a:lnTo>
                  <a:lnTo>
                    <a:pt x="190" y="10"/>
                  </a:lnTo>
                  <a:lnTo>
                    <a:pt x="194" y="18"/>
                  </a:lnTo>
                  <a:lnTo>
                    <a:pt x="202" y="28"/>
                  </a:lnTo>
                  <a:lnTo>
                    <a:pt x="212" y="36"/>
                  </a:lnTo>
                  <a:lnTo>
                    <a:pt x="212" y="36"/>
                  </a:lnTo>
                  <a:lnTo>
                    <a:pt x="222" y="46"/>
                  </a:lnTo>
                  <a:lnTo>
                    <a:pt x="222" y="46"/>
                  </a:lnTo>
                  <a:lnTo>
                    <a:pt x="220" y="54"/>
                  </a:lnTo>
                  <a:lnTo>
                    <a:pt x="220" y="70"/>
                  </a:lnTo>
                  <a:lnTo>
                    <a:pt x="220" y="70"/>
                  </a:lnTo>
                  <a:lnTo>
                    <a:pt x="212" y="88"/>
                  </a:lnTo>
                  <a:lnTo>
                    <a:pt x="206" y="106"/>
                  </a:lnTo>
                  <a:lnTo>
                    <a:pt x="206" y="106"/>
                  </a:lnTo>
                  <a:lnTo>
                    <a:pt x="204" y="112"/>
                  </a:lnTo>
                  <a:lnTo>
                    <a:pt x="200" y="114"/>
                  </a:lnTo>
                  <a:lnTo>
                    <a:pt x="196" y="118"/>
                  </a:lnTo>
                  <a:lnTo>
                    <a:pt x="188" y="118"/>
                  </a:lnTo>
                  <a:lnTo>
                    <a:pt x="124" y="126"/>
                  </a:lnTo>
                  <a:lnTo>
                    <a:pt x="124" y="126"/>
                  </a:lnTo>
                  <a:lnTo>
                    <a:pt x="102" y="128"/>
                  </a:lnTo>
                  <a:lnTo>
                    <a:pt x="102" y="128"/>
                  </a:lnTo>
                  <a:lnTo>
                    <a:pt x="66" y="126"/>
                  </a:lnTo>
                  <a:lnTo>
                    <a:pt x="66" y="126"/>
                  </a:lnTo>
                  <a:lnTo>
                    <a:pt x="60" y="126"/>
                  </a:lnTo>
                  <a:lnTo>
                    <a:pt x="60" y="126"/>
                  </a:lnTo>
                  <a:lnTo>
                    <a:pt x="48" y="128"/>
                  </a:lnTo>
                  <a:lnTo>
                    <a:pt x="34" y="128"/>
                  </a:lnTo>
                  <a:lnTo>
                    <a:pt x="34" y="128"/>
                  </a:lnTo>
                  <a:lnTo>
                    <a:pt x="28" y="130"/>
                  </a:lnTo>
                  <a:lnTo>
                    <a:pt x="84" y="180"/>
                  </a:lnTo>
                  <a:lnTo>
                    <a:pt x="84" y="180"/>
                  </a:lnTo>
                  <a:lnTo>
                    <a:pt x="100" y="194"/>
                  </a:lnTo>
                  <a:lnTo>
                    <a:pt x="114" y="200"/>
                  </a:lnTo>
                  <a:lnTo>
                    <a:pt x="124" y="204"/>
                  </a:lnTo>
                  <a:lnTo>
                    <a:pt x="130" y="204"/>
                  </a:lnTo>
                  <a:lnTo>
                    <a:pt x="130" y="204"/>
                  </a:lnTo>
                  <a:lnTo>
                    <a:pt x="152" y="200"/>
                  </a:lnTo>
                  <a:lnTo>
                    <a:pt x="152" y="200"/>
                  </a:lnTo>
                  <a:lnTo>
                    <a:pt x="168" y="190"/>
                  </a:lnTo>
                  <a:lnTo>
                    <a:pt x="176" y="192"/>
                  </a:lnTo>
                  <a:lnTo>
                    <a:pt x="162" y="216"/>
                  </a:lnTo>
                  <a:lnTo>
                    <a:pt x="104" y="294"/>
                  </a:lnTo>
                  <a:lnTo>
                    <a:pt x="104" y="294"/>
                  </a:lnTo>
                  <a:lnTo>
                    <a:pt x="94" y="308"/>
                  </a:lnTo>
                  <a:lnTo>
                    <a:pt x="78" y="324"/>
                  </a:lnTo>
                  <a:lnTo>
                    <a:pt x="62" y="340"/>
                  </a:lnTo>
                  <a:lnTo>
                    <a:pt x="50" y="348"/>
                  </a:lnTo>
                  <a:lnTo>
                    <a:pt x="50" y="348"/>
                  </a:lnTo>
                  <a:lnTo>
                    <a:pt x="38" y="356"/>
                  </a:lnTo>
                  <a:lnTo>
                    <a:pt x="22" y="370"/>
                  </a:lnTo>
                  <a:lnTo>
                    <a:pt x="0" y="388"/>
                  </a:lnTo>
                  <a:lnTo>
                    <a:pt x="0" y="388"/>
                  </a:lnTo>
                  <a:lnTo>
                    <a:pt x="10" y="390"/>
                  </a:lnTo>
                  <a:lnTo>
                    <a:pt x="24" y="392"/>
                  </a:lnTo>
                  <a:lnTo>
                    <a:pt x="24" y="392"/>
                  </a:lnTo>
                  <a:lnTo>
                    <a:pt x="48" y="390"/>
                  </a:lnTo>
                  <a:lnTo>
                    <a:pt x="70" y="384"/>
                  </a:lnTo>
                  <a:lnTo>
                    <a:pt x="94" y="374"/>
                  </a:lnTo>
                  <a:lnTo>
                    <a:pt x="124" y="356"/>
                  </a:lnTo>
                  <a:lnTo>
                    <a:pt x="124" y="356"/>
                  </a:lnTo>
                  <a:close/>
                  <a:moveTo>
                    <a:pt x="294" y="456"/>
                  </a:moveTo>
                  <a:lnTo>
                    <a:pt x="294" y="456"/>
                  </a:lnTo>
                  <a:lnTo>
                    <a:pt x="292" y="454"/>
                  </a:lnTo>
                  <a:lnTo>
                    <a:pt x="292" y="452"/>
                  </a:lnTo>
                  <a:lnTo>
                    <a:pt x="292" y="452"/>
                  </a:lnTo>
                  <a:lnTo>
                    <a:pt x="296" y="424"/>
                  </a:lnTo>
                  <a:lnTo>
                    <a:pt x="296" y="424"/>
                  </a:lnTo>
                  <a:lnTo>
                    <a:pt x="324" y="426"/>
                  </a:lnTo>
                  <a:lnTo>
                    <a:pt x="324" y="426"/>
                  </a:lnTo>
                  <a:lnTo>
                    <a:pt x="338" y="426"/>
                  </a:lnTo>
                  <a:lnTo>
                    <a:pt x="338" y="426"/>
                  </a:lnTo>
                  <a:lnTo>
                    <a:pt x="316" y="442"/>
                  </a:lnTo>
                  <a:lnTo>
                    <a:pt x="298" y="456"/>
                  </a:lnTo>
                  <a:lnTo>
                    <a:pt x="298" y="456"/>
                  </a:lnTo>
                  <a:lnTo>
                    <a:pt x="294" y="456"/>
                  </a:lnTo>
                  <a:lnTo>
                    <a:pt x="294" y="456"/>
                  </a:lnTo>
                  <a:close/>
                  <a:moveTo>
                    <a:pt x="292" y="540"/>
                  </a:moveTo>
                  <a:lnTo>
                    <a:pt x="292" y="504"/>
                  </a:lnTo>
                  <a:lnTo>
                    <a:pt x="292" y="504"/>
                  </a:lnTo>
                  <a:lnTo>
                    <a:pt x="310" y="510"/>
                  </a:lnTo>
                  <a:lnTo>
                    <a:pt x="328" y="512"/>
                  </a:lnTo>
                  <a:lnTo>
                    <a:pt x="328" y="512"/>
                  </a:lnTo>
                  <a:lnTo>
                    <a:pt x="332" y="512"/>
                  </a:lnTo>
                  <a:lnTo>
                    <a:pt x="332" y="512"/>
                  </a:lnTo>
                  <a:lnTo>
                    <a:pt x="296" y="540"/>
                  </a:lnTo>
                  <a:lnTo>
                    <a:pt x="296" y="540"/>
                  </a:lnTo>
                  <a:lnTo>
                    <a:pt x="292" y="540"/>
                  </a:lnTo>
                  <a:lnTo>
                    <a:pt x="292" y="540"/>
                  </a:lnTo>
                  <a:close/>
                  <a:moveTo>
                    <a:pt x="468" y="526"/>
                  </a:moveTo>
                  <a:lnTo>
                    <a:pt x="468" y="526"/>
                  </a:lnTo>
                  <a:lnTo>
                    <a:pt x="456" y="528"/>
                  </a:lnTo>
                  <a:lnTo>
                    <a:pt x="456" y="528"/>
                  </a:lnTo>
                  <a:lnTo>
                    <a:pt x="428" y="528"/>
                  </a:lnTo>
                  <a:lnTo>
                    <a:pt x="428" y="528"/>
                  </a:lnTo>
                  <a:lnTo>
                    <a:pt x="386" y="530"/>
                  </a:lnTo>
                  <a:lnTo>
                    <a:pt x="332" y="536"/>
                  </a:lnTo>
                  <a:lnTo>
                    <a:pt x="332" y="536"/>
                  </a:lnTo>
                  <a:lnTo>
                    <a:pt x="306" y="538"/>
                  </a:lnTo>
                  <a:lnTo>
                    <a:pt x="306" y="538"/>
                  </a:lnTo>
                  <a:lnTo>
                    <a:pt x="330" y="528"/>
                  </a:lnTo>
                  <a:lnTo>
                    <a:pt x="358" y="516"/>
                  </a:lnTo>
                  <a:lnTo>
                    <a:pt x="388" y="506"/>
                  </a:lnTo>
                  <a:lnTo>
                    <a:pt x="400" y="504"/>
                  </a:lnTo>
                  <a:lnTo>
                    <a:pt x="412" y="502"/>
                  </a:lnTo>
                  <a:lnTo>
                    <a:pt x="412" y="502"/>
                  </a:lnTo>
                  <a:lnTo>
                    <a:pt x="426" y="500"/>
                  </a:lnTo>
                  <a:lnTo>
                    <a:pt x="438" y="494"/>
                  </a:lnTo>
                  <a:lnTo>
                    <a:pt x="438" y="494"/>
                  </a:lnTo>
                  <a:lnTo>
                    <a:pt x="446" y="492"/>
                  </a:lnTo>
                  <a:lnTo>
                    <a:pt x="446" y="492"/>
                  </a:lnTo>
                  <a:lnTo>
                    <a:pt x="456" y="490"/>
                  </a:lnTo>
                  <a:lnTo>
                    <a:pt x="470" y="484"/>
                  </a:lnTo>
                  <a:lnTo>
                    <a:pt x="470" y="484"/>
                  </a:lnTo>
                  <a:lnTo>
                    <a:pt x="472" y="496"/>
                  </a:lnTo>
                  <a:lnTo>
                    <a:pt x="472" y="496"/>
                  </a:lnTo>
                  <a:lnTo>
                    <a:pt x="472" y="508"/>
                  </a:lnTo>
                  <a:lnTo>
                    <a:pt x="470" y="518"/>
                  </a:lnTo>
                  <a:lnTo>
                    <a:pt x="468" y="526"/>
                  </a:lnTo>
                  <a:lnTo>
                    <a:pt x="468" y="526"/>
                  </a:lnTo>
                  <a:close/>
                  <a:moveTo>
                    <a:pt x="472" y="456"/>
                  </a:moveTo>
                  <a:lnTo>
                    <a:pt x="470" y="458"/>
                  </a:lnTo>
                  <a:lnTo>
                    <a:pt x="470" y="458"/>
                  </a:lnTo>
                  <a:lnTo>
                    <a:pt x="450" y="450"/>
                  </a:lnTo>
                  <a:lnTo>
                    <a:pt x="438" y="444"/>
                  </a:lnTo>
                  <a:lnTo>
                    <a:pt x="430" y="440"/>
                  </a:lnTo>
                  <a:lnTo>
                    <a:pt x="430" y="440"/>
                  </a:lnTo>
                  <a:lnTo>
                    <a:pt x="412" y="436"/>
                  </a:lnTo>
                  <a:lnTo>
                    <a:pt x="412" y="436"/>
                  </a:lnTo>
                  <a:lnTo>
                    <a:pt x="408" y="436"/>
                  </a:lnTo>
                  <a:lnTo>
                    <a:pt x="408" y="436"/>
                  </a:lnTo>
                  <a:lnTo>
                    <a:pt x="402" y="440"/>
                  </a:lnTo>
                  <a:lnTo>
                    <a:pt x="394" y="444"/>
                  </a:lnTo>
                  <a:lnTo>
                    <a:pt x="394" y="444"/>
                  </a:lnTo>
                  <a:lnTo>
                    <a:pt x="388" y="444"/>
                  </a:lnTo>
                  <a:lnTo>
                    <a:pt x="388" y="444"/>
                  </a:lnTo>
                  <a:lnTo>
                    <a:pt x="372" y="448"/>
                  </a:lnTo>
                  <a:lnTo>
                    <a:pt x="350" y="452"/>
                  </a:lnTo>
                  <a:lnTo>
                    <a:pt x="308" y="456"/>
                  </a:lnTo>
                  <a:lnTo>
                    <a:pt x="308" y="456"/>
                  </a:lnTo>
                  <a:lnTo>
                    <a:pt x="332" y="444"/>
                  </a:lnTo>
                  <a:lnTo>
                    <a:pt x="360" y="434"/>
                  </a:lnTo>
                  <a:lnTo>
                    <a:pt x="388" y="424"/>
                  </a:lnTo>
                  <a:lnTo>
                    <a:pt x="412" y="420"/>
                  </a:lnTo>
                  <a:lnTo>
                    <a:pt x="412" y="420"/>
                  </a:lnTo>
                  <a:lnTo>
                    <a:pt x="424" y="418"/>
                  </a:lnTo>
                  <a:lnTo>
                    <a:pt x="432" y="416"/>
                  </a:lnTo>
                  <a:lnTo>
                    <a:pt x="448" y="406"/>
                  </a:lnTo>
                  <a:lnTo>
                    <a:pt x="448" y="406"/>
                  </a:lnTo>
                  <a:lnTo>
                    <a:pt x="462" y="404"/>
                  </a:lnTo>
                  <a:lnTo>
                    <a:pt x="474" y="400"/>
                  </a:lnTo>
                  <a:lnTo>
                    <a:pt x="472" y="456"/>
                  </a:lnTo>
                  <a:close/>
                  <a:moveTo>
                    <a:pt x="512" y="184"/>
                  </a:moveTo>
                  <a:lnTo>
                    <a:pt x="512" y="184"/>
                  </a:lnTo>
                  <a:lnTo>
                    <a:pt x="516" y="146"/>
                  </a:lnTo>
                  <a:lnTo>
                    <a:pt x="584" y="134"/>
                  </a:lnTo>
                  <a:lnTo>
                    <a:pt x="592" y="134"/>
                  </a:lnTo>
                  <a:lnTo>
                    <a:pt x="592" y="134"/>
                  </a:lnTo>
                  <a:lnTo>
                    <a:pt x="594" y="140"/>
                  </a:lnTo>
                  <a:lnTo>
                    <a:pt x="594" y="140"/>
                  </a:lnTo>
                  <a:lnTo>
                    <a:pt x="592" y="168"/>
                  </a:lnTo>
                  <a:lnTo>
                    <a:pt x="586" y="198"/>
                  </a:lnTo>
                  <a:lnTo>
                    <a:pt x="514" y="204"/>
                  </a:lnTo>
                  <a:lnTo>
                    <a:pt x="514" y="204"/>
                  </a:lnTo>
                  <a:lnTo>
                    <a:pt x="510" y="198"/>
                  </a:lnTo>
                  <a:lnTo>
                    <a:pt x="512" y="194"/>
                  </a:lnTo>
                  <a:lnTo>
                    <a:pt x="512" y="194"/>
                  </a:lnTo>
                  <a:lnTo>
                    <a:pt x="512" y="184"/>
                  </a:lnTo>
                  <a:lnTo>
                    <a:pt x="512" y="184"/>
                  </a:lnTo>
                  <a:close/>
                  <a:moveTo>
                    <a:pt x="376" y="344"/>
                  </a:moveTo>
                  <a:lnTo>
                    <a:pt x="380" y="342"/>
                  </a:lnTo>
                  <a:lnTo>
                    <a:pt x="452" y="334"/>
                  </a:lnTo>
                  <a:lnTo>
                    <a:pt x="470" y="334"/>
                  </a:lnTo>
                  <a:lnTo>
                    <a:pt x="472" y="336"/>
                  </a:lnTo>
                  <a:lnTo>
                    <a:pt x="472" y="336"/>
                  </a:lnTo>
                  <a:lnTo>
                    <a:pt x="474" y="354"/>
                  </a:lnTo>
                  <a:lnTo>
                    <a:pt x="472" y="376"/>
                  </a:lnTo>
                  <a:lnTo>
                    <a:pt x="472" y="376"/>
                  </a:lnTo>
                  <a:lnTo>
                    <a:pt x="466" y="374"/>
                  </a:lnTo>
                  <a:lnTo>
                    <a:pt x="456" y="368"/>
                  </a:lnTo>
                  <a:lnTo>
                    <a:pt x="456" y="368"/>
                  </a:lnTo>
                  <a:lnTo>
                    <a:pt x="430" y="362"/>
                  </a:lnTo>
                  <a:lnTo>
                    <a:pt x="404" y="358"/>
                  </a:lnTo>
                  <a:lnTo>
                    <a:pt x="404" y="358"/>
                  </a:lnTo>
                  <a:lnTo>
                    <a:pt x="398" y="358"/>
                  </a:lnTo>
                  <a:lnTo>
                    <a:pt x="388" y="362"/>
                  </a:lnTo>
                  <a:lnTo>
                    <a:pt x="388" y="364"/>
                  </a:lnTo>
                  <a:lnTo>
                    <a:pt x="386" y="366"/>
                  </a:lnTo>
                  <a:lnTo>
                    <a:pt x="386" y="366"/>
                  </a:lnTo>
                  <a:lnTo>
                    <a:pt x="386" y="368"/>
                  </a:lnTo>
                  <a:lnTo>
                    <a:pt x="384" y="370"/>
                  </a:lnTo>
                  <a:lnTo>
                    <a:pt x="372" y="374"/>
                  </a:lnTo>
                  <a:lnTo>
                    <a:pt x="372" y="374"/>
                  </a:lnTo>
                  <a:lnTo>
                    <a:pt x="328" y="384"/>
                  </a:lnTo>
                  <a:lnTo>
                    <a:pt x="306" y="388"/>
                  </a:lnTo>
                  <a:lnTo>
                    <a:pt x="306" y="388"/>
                  </a:lnTo>
                  <a:lnTo>
                    <a:pt x="300" y="388"/>
                  </a:lnTo>
                  <a:lnTo>
                    <a:pt x="296" y="382"/>
                  </a:lnTo>
                  <a:lnTo>
                    <a:pt x="296" y="382"/>
                  </a:lnTo>
                  <a:lnTo>
                    <a:pt x="290" y="370"/>
                  </a:lnTo>
                  <a:lnTo>
                    <a:pt x="284" y="362"/>
                  </a:lnTo>
                  <a:lnTo>
                    <a:pt x="284" y="358"/>
                  </a:lnTo>
                  <a:lnTo>
                    <a:pt x="284" y="358"/>
                  </a:lnTo>
                  <a:lnTo>
                    <a:pt x="290" y="356"/>
                  </a:lnTo>
                  <a:lnTo>
                    <a:pt x="290" y="356"/>
                  </a:lnTo>
                  <a:lnTo>
                    <a:pt x="312" y="354"/>
                  </a:lnTo>
                  <a:lnTo>
                    <a:pt x="376" y="344"/>
                  </a:lnTo>
                  <a:close/>
                  <a:moveTo>
                    <a:pt x="264" y="192"/>
                  </a:moveTo>
                  <a:lnTo>
                    <a:pt x="264" y="192"/>
                  </a:lnTo>
                  <a:lnTo>
                    <a:pt x="270" y="178"/>
                  </a:lnTo>
                  <a:lnTo>
                    <a:pt x="276" y="170"/>
                  </a:lnTo>
                  <a:lnTo>
                    <a:pt x="280" y="166"/>
                  </a:lnTo>
                  <a:lnTo>
                    <a:pt x="280" y="166"/>
                  </a:lnTo>
                  <a:lnTo>
                    <a:pt x="300" y="164"/>
                  </a:lnTo>
                  <a:lnTo>
                    <a:pt x="318" y="164"/>
                  </a:lnTo>
                  <a:lnTo>
                    <a:pt x="318" y="164"/>
                  </a:lnTo>
                  <a:lnTo>
                    <a:pt x="296" y="226"/>
                  </a:lnTo>
                  <a:lnTo>
                    <a:pt x="296" y="226"/>
                  </a:lnTo>
                  <a:lnTo>
                    <a:pt x="286" y="228"/>
                  </a:lnTo>
                  <a:lnTo>
                    <a:pt x="272" y="228"/>
                  </a:lnTo>
                  <a:lnTo>
                    <a:pt x="272" y="228"/>
                  </a:lnTo>
                  <a:lnTo>
                    <a:pt x="244" y="226"/>
                  </a:lnTo>
                  <a:lnTo>
                    <a:pt x="244" y="226"/>
                  </a:lnTo>
                  <a:lnTo>
                    <a:pt x="248" y="216"/>
                  </a:lnTo>
                  <a:lnTo>
                    <a:pt x="252" y="206"/>
                  </a:lnTo>
                  <a:lnTo>
                    <a:pt x="264" y="192"/>
                  </a:lnTo>
                  <a:lnTo>
                    <a:pt x="264" y="1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63" name="Freeform 562"/>
            <p:cNvSpPr>
              <a:spLocks noEditPoints="1"/>
            </p:cNvSpPr>
            <p:nvPr/>
          </p:nvSpPr>
          <p:spPr bwMode="auto">
            <a:xfrm>
              <a:off x="1990" y="3361"/>
              <a:ext cx="782" cy="796"/>
            </a:xfrm>
            <a:custGeom>
              <a:avLst/>
              <a:gdLst>
                <a:gd name="T0" fmla="*/ 692 w 782"/>
                <a:gd name="T1" fmla="*/ 206 h 796"/>
                <a:gd name="T2" fmla="*/ 554 w 782"/>
                <a:gd name="T3" fmla="*/ 248 h 796"/>
                <a:gd name="T4" fmla="*/ 460 w 782"/>
                <a:gd name="T5" fmla="*/ 214 h 796"/>
                <a:gd name="T6" fmla="*/ 548 w 782"/>
                <a:gd name="T7" fmla="*/ 136 h 796"/>
                <a:gd name="T8" fmla="*/ 614 w 782"/>
                <a:gd name="T9" fmla="*/ 106 h 796"/>
                <a:gd name="T10" fmla="*/ 566 w 782"/>
                <a:gd name="T11" fmla="*/ 34 h 796"/>
                <a:gd name="T12" fmla="*/ 480 w 782"/>
                <a:gd name="T13" fmla="*/ 10 h 796"/>
                <a:gd name="T14" fmla="*/ 476 w 782"/>
                <a:gd name="T15" fmla="*/ 78 h 796"/>
                <a:gd name="T16" fmla="*/ 370 w 782"/>
                <a:gd name="T17" fmla="*/ 206 h 796"/>
                <a:gd name="T18" fmla="*/ 410 w 782"/>
                <a:gd name="T19" fmla="*/ 256 h 796"/>
                <a:gd name="T20" fmla="*/ 390 w 782"/>
                <a:gd name="T21" fmla="*/ 518 h 796"/>
                <a:gd name="T22" fmla="*/ 286 w 782"/>
                <a:gd name="T23" fmla="*/ 464 h 796"/>
                <a:gd name="T24" fmla="*/ 362 w 782"/>
                <a:gd name="T25" fmla="*/ 436 h 796"/>
                <a:gd name="T26" fmla="*/ 378 w 782"/>
                <a:gd name="T27" fmla="*/ 378 h 796"/>
                <a:gd name="T28" fmla="*/ 280 w 782"/>
                <a:gd name="T29" fmla="*/ 344 h 796"/>
                <a:gd name="T30" fmla="*/ 298 w 782"/>
                <a:gd name="T31" fmla="*/ 324 h 796"/>
                <a:gd name="T32" fmla="*/ 380 w 782"/>
                <a:gd name="T33" fmla="*/ 306 h 796"/>
                <a:gd name="T34" fmla="*/ 322 w 782"/>
                <a:gd name="T35" fmla="*/ 256 h 796"/>
                <a:gd name="T36" fmla="*/ 358 w 782"/>
                <a:gd name="T37" fmla="*/ 202 h 796"/>
                <a:gd name="T38" fmla="*/ 388 w 782"/>
                <a:gd name="T39" fmla="*/ 142 h 796"/>
                <a:gd name="T40" fmla="*/ 304 w 782"/>
                <a:gd name="T41" fmla="*/ 112 h 796"/>
                <a:gd name="T42" fmla="*/ 300 w 782"/>
                <a:gd name="T43" fmla="*/ 56 h 796"/>
                <a:gd name="T44" fmla="*/ 212 w 782"/>
                <a:gd name="T45" fmla="*/ 8 h 796"/>
                <a:gd name="T46" fmla="*/ 146 w 782"/>
                <a:gd name="T47" fmla="*/ 20 h 796"/>
                <a:gd name="T48" fmla="*/ 182 w 782"/>
                <a:gd name="T49" fmla="*/ 78 h 796"/>
                <a:gd name="T50" fmla="*/ 72 w 782"/>
                <a:gd name="T51" fmla="*/ 142 h 796"/>
                <a:gd name="T52" fmla="*/ 92 w 782"/>
                <a:gd name="T53" fmla="*/ 180 h 796"/>
                <a:gd name="T54" fmla="*/ 126 w 782"/>
                <a:gd name="T55" fmla="*/ 258 h 796"/>
                <a:gd name="T56" fmla="*/ 46 w 782"/>
                <a:gd name="T57" fmla="*/ 310 h 796"/>
                <a:gd name="T58" fmla="*/ 104 w 782"/>
                <a:gd name="T59" fmla="*/ 362 h 796"/>
                <a:gd name="T60" fmla="*/ 30 w 782"/>
                <a:gd name="T61" fmla="*/ 420 h 796"/>
                <a:gd name="T62" fmla="*/ 14 w 782"/>
                <a:gd name="T63" fmla="*/ 436 h 796"/>
                <a:gd name="T64" fmla="*/ 110 w 782"/>
                <a:gd name="T65" fmla="*/ 482 h 796"/>
                <a:gd name="T66" fmla="*/ 120 w 782"/>
                <a:gd name="T67" fmla="*/ 520 h 796"/>
                <a:gd name="T68" fmla="*/ 0 w 782"/>
                <a:gd name="T69" fmla="*/ 628 h 796"/>
                <a:gd name="T70" fmla="*/ 124 w 782"/>
                <a:gd name="T71" fmla="*/ 610 h 796"/>
                <a:gd name="T72" fmla="*/ 192 w 782"/>
                <a:gd name="T73" fmla="*/ 606 h 796"/>
                <a:gd name="T74" fmla="*/ 206 w 782"/>
                <a:gd name="T75" fmla="*/ 708 h 796"/>
                <a:gd name="T76" fmla="*/ 278 w 782"/>
                <a:gd name="T77" fmla="*/ 688 h 796"/>
                <a:gd name="T78" fmla="*/ 286 w 782"/>
                <a:gd name="T79" fmla="*/ 618 h 796"/>
                <a:gd name="T80" fmla="*/ 320 w 782"/>
                <a:gd name="T81" fmla="*/ 556 h 796"/>
                <a:gd name="T82" fmla="*/ 372 w 782"/>
                <a:gd name="T83" fmla="*/ 586 h 796"/>
                <a:gd name="T84" fmla="*/ 366 w 782"/>
                <a:gd name="T85" fmla="*/ 636 h 796"/>
                <a:gd name="T86" fmla="*/ 482 w 782"/>
                <a:gd name="T87" fmla="*/ 544 h 796"/>
                <a:gd name="T88" fmla="*/ 510 w 782"/>
                <a:gd name="T89" fmla="*/ 386 h 796"/>
                <a:gd name="T90" fmla="*/ 542 w 782"/>
                <a:gd name="T91" fmla="*/ 324 h 796"/>
                <a:gd name="T92" fmla="*/ 574 w 782"/>
                <a:gd name="T93" fmla="*/ 500 h 796"/>
                <a:gd name="T94" fmla="*/ 602 w 782"/>
                <a:gd name="T95" fmla="*/ 796 h 796"/>
                <a:gd name="T96" fmla="*/ 668 w 782"/>
                <a:gd name="T97" fmla="*/ 576 h 796"/>
                <a:gd name="T98" fmla="*/ 676 w 782"/>
                <a:gd name="T99" fmla="*/ 364 h 796"/>
                <a:gd name="T100" fmla="*/ 660 w 782"/>
                <a:gd name="T101" fmla="*/ 304 h 796"/>
                <a:gd name="T102" fmla="*/ 782 w 782"/>
                <a:gd name="T103" fmla="*/ 260 h 796"/>
                <a:gd name="T104" fmla="*/ 106 w 782"/>
                <a:gd name="T105" fmla="*/ 408 h 796"/>
                <a:gd name="T106" fmla="*/ 196 w 782"/>
                <a:gd name="T107" fmla="*/ 366 h 796"/>
                <a:gd name="T108" fmla="*/ 212 w 782"/>
                <a:gd name="T109" fmla="*/ 270 h 796"/>
                <a:gd name="T110" fmla="*/ 166 w 782"/>
                <a:gd name="T111" fmla="*/ 198 h 796"/>
                <a:gd name="T112" fmla="*/ 250 w 782"/>
                <a:gd name="T113" fmla="*/ 180 h 7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82" h="796">
                  <a:moveTo>
                    <a:pt x="766" y="234"/>
                  </a:moveTo>
                  <a:lnTo>
                    <a:pt x="766" y="234"/>
                  </a:lnTo>
                  <a:lnTo>
                    <a:pt x="762" y="228"/>
                  </a:lnTo>
                  <a:lnTo>
                    <a:pt x="762" y="228"/>
                  </a:lnTo>
                  <a:lnTo>
                    <a:pt x="756" y="224"/>
                  </a:lnTo>
                  <a:lnTo>
                    <a:pt x="738" y="216"/>
                  </a:lnTo>
                  <a:lnTo>
                    <a:pt x="716" y="210"/>
                  </a:lnTo>
                  <a:lnTo>
                    <a:pt x="704" y="206"/>
                  </a:lnTo>
                  <a:lnTo>
                    <a:pt x="692" y="206"/>
                  </a:lnTo>
                  <a:lnTo>
                    <a:pt x="692" y="206"/>
                  </a:lnTo>
                  <a:lnTo>
                    <a:pt x="682" y="212"/>
                  </a:lnTo>
                  <a:lnTo>
                    <a:pt x="670" y="222"/>
                  </a:lnTo>
                  <a:lnTo>
                    <a:pt x="670" y="222"/>
                  </a:lnTo>
                  <a:lnTo>
                    <a:pt x="660" y="226"/>
                  </a:lnTo>
                  <a:lnTo>
                    <a:pt x="648" y="232"/>
                  </a:lnTo>
                  <a:lnTo>
                    <a:pt x="636" y="234"/>
                  </a:lnTo>
                  <a:lnTo>
                    <a:pt x="620" y="238"/>
                  </a:lnTo>
                  <a:lnTo>
                    <a:pt x="578" y="242"/>
                  </a:lnTo>
                  <a:lnTo>
                    <a:pt x="578" y="242"/>
                  </a:lnTo>
                  <a:lnTo>
                    <a:pt x="554" y="248"/>
                  </a:lnTo>
                  <a:lnTo>
                    <a:pt x="528" y="252"/>
                  </a:lnTo>
                  <a:lnTo>
                    <a:pt x="528" y="252"/>
                  </a:lnTo>
                  <a:lnTo>
                    <a:pt x="502" y="254"/>
                  </a:lnTo>
                  <a:lnTo>
                    <a:pt x="502" y="254"/>
                  </a:lnTo>
                  <a:lnTo>
                    <a:pt x="496" y="246"/>
                  </a:lnTo>
                  <a:lnTo>
                    <a:pt x="490" y="236"/>
                  </a:lnTo>
                  <a:lnTo>
                    <a:pt x="480" y="228"/>
                  </a:lnTo>
                  <a:lnTo>
                    <a:pt x="470" y="222"/>
                  </a:lnTo>
                  <a:lnTo>
                    <a:pt x="470" y="222"/>
                  </a:lnTo>
                  <a:lnTo>
                    <a:pt x="460" y="214"/>
                  </a:lnTo>
                  <a:lnTo>
                    <a:pt x="448" y="206"/>
                  </a:lnTo>
                  <a:lnTo>
                    <a:pt x="448" y="206"/>
                  </a:lnTo>
                  <a:lnTo>
                    <a:pt x="456" y="198"/>
                  </a:lnTo>
                  <a:lnTo>
                    <a:pt x="470" y="192"/>
                  </a:lnTo>
                  <a:lnTo>
                    <a:pt x="470" y="192"/>
                  </a:lnTo>
                  <a:lnTo>
                    <a:pt x="494" y="174"/>
                  </a:lnTo>
                  <a:lnTo>
                    <a:pt x="494" y="174"/>
                  </a:lnTo>
                  <a:lnTo>
                    <a:pt x="520" y="160"/>
                  </a:lnTo>
                  <a:lnTo>
                    <a:pt x="520" y="160"/>
                  </a:lnTo>
                  <a:lnTo>
                    <a:pt x="548" y="136"/>
                  </a:lnTo>
                  <a:lnTo>
                    <a:pt x="552" y="138"/>
                  </a:lnTo>
                  <a:lnTo>
                    <a:pt x="552" y="138"/>
                  </a:lnTo>
                  <a:lnTo>
                    <a:pt x="560" y="130"/>
                  </a:lnTo>
                  <a:lnTo>
                    <a:pt x="560" y="130"/>
                  </a:lnTo>
                  <a:lnTo>
                    <a:pt x="570" y="126"/>
                  </a:lnTo>
                  <a:lnTo>
                    <a:pt x="582" y="124"/>
                  </a:lnTo>
                  <a:lnTo>
                    <a:pt x="582" y="124"/>
                  </a:lnTo>
                  <a:lnTo>
                    <a:pt x="606" y="114"/>
                  </a:lnTo>
                  <a:lnTo>
                    <a:pt x="608" y="110"/>
                  </a:lnTo>
                  <a:lnTo>
                    <a:pt x="614" y="106"/>
                  </a:lnTo>
                  <a:lnTo>
                    <a:pt x="614" y="106"/>
                  </a:lnTo>
                  <a:lnTo>
                    <a:pt x="620" y="92"/>
                  </a:lnTo>
                  <a:lnTo>
                    <a:pt x="622" y="82"/>
                  </a:lnTo>
                  <a:lnTo>
                    <a:pt x="622" y="82"/>
                  </a:lnTo>
                  <a:lnTo>
                    <a:pt x="620" y="72"/>
                  </a:lnTo>
                  <a:lnTo>
                    <a:pt x="616" y="66"/>
                  </a:lnTo>
                  <a:lnTo>
                    <a:pt x="612" y="62"/>
                  </a:lnTo>
                  <a:lnTo>
                    <a:pt x="610" y="58"/>
                  </a:lnTo>
                  <a:lnTo>
                    <a:pt x="610" y="58"/>
                  </a:lnTo>
                  <a:lnTo>
                    <a:pt x="566" y="34"/>
                  </a:lnTo>
                  <a:lnTo>
                    <a:pt x="566" y="34"/>
                  </a:lnTo>
                  <a:lnTo>
                    <a:pt x="558" y="26"/>
                  </a:lnTo>
                  <a:lnTo>
                    <a:pt x="542" y="14"/>
                  </a:lnTo>
                  <a:lnTo>
                    <a:pt x="526" y="6"/>
                  </a:lnTo>
                  <a:lnTo>
                    <a:pt x="516" y="4"/>
                  </a:lnTo>
                  <a:lnTo>
                    <a:pt x="508" y="2"/>
                  </a:lnTo>
                  <a:lnTo>
                    <a:pt x="508" y="2"/>
                  </a:lnTo>
                  <a:lnTo>
                    <a:pt x="494" y="6"/>
                  </a:lnTo>
                  <a:lnTo>
                    <a:pt x="480" y="10"/>
                  </a:lnTo>
                  <a:lnTo>
                    <a:pt x="480" y="10"/>
                  </a:lnTo>
                  <a:lnTo>
                    <a:pt x="462" y="6"/>
                  </a:lnTo>
                  <a:lnTo>
                    <a:pt x="460" y="8"/>
                  </a:lnTo>
                  <a:lnTo>
                    <a:pt x="460" y="8"/>
                  </a:lnTo>
                  <a:lnTo>
                    <a:pt x="470" y="24"/>
                  </a:lnTo>
                  <a:lnTo>
                    <a:pt x="470" y="24"/>
                  </a:lnTo>
                  <a:lnTo>
                    <a:pt x="490" y="58"/>
                  </a:lnTo>
                  <a:lnTo>
                    <a:pt x="490" y="58"/>
                  </a:lnTo>
                  <a:lnTo>
                    <a:pt x="482" y="64"/>
                  </a:lnTo>
                  <a:lnTo>
                    <a:pt x="476" y="78"/>
                  </a:lnTo>
                  <a:lnTo>
                    <a:pt x="476" y="78"/>
                  </a:lnTo>
                  <a:lnTo>
                    <a:pt x="470" y="86"/>
                  </a:lnTo>
                  <a:lnTo>
                    <a:pt x="466" y="96"/>
                  </a:lnTo>
                  <a:lnTo>
                    <a:pt x="438" y="148"/>
                  </a:lnTo>
                  <a:lnTo>
                    <a:pt x="438" y="148"/>
                  </a:lnTo>
                  <a:lnTo>
                    <a:pt x="424" y="172"/>
                  </a:lnTo>
                  <a:lnTo>
                    <a:pt x="408" y="196"/>
                  </a:lnTo>
                  <a:lnTo>
                    <a:pt x="408" y="196"/>
                  </a:lnTo>
                  <a:lnTo>
                    <a:pt x="386" y="202"/>
                  </a:lnTo>
                  <a:lnTo>
                    <a:pt x="386" y="202"/>
                  </a:lnTo>
                  <a:lnTo>
                    <a:pt x="370" y="206"/>
                  </a:lnTo>
                  <a:lnTo>
                    <a:pt x="370" y="206"/>
                  </a:lnTo>
                  <a:lnTo>
                    <a:pt x="368" y="212"/>
                  </a:lnTo>
                  <a:lnTo>
                    <a:pt x="370" y="216"/>
                  </a:lnTo>
                  <a:lnTo>
                    <a:pt x="374" y="222"/>
                  </a:lnTo>
                  <a:lnTo>
                    <a:pt x="384" y="230"/>
                  </a:lnTo>
                  <a:lnTo>
                    <a:pt x="398" y="238"/>
                  </a:lnTo>
                  <a:lnTo>
                    <a:pt x="398" y="238"/>
                  </a:lnTo>
                  <a:lnTo>
                    <a:pt x="406" y="242"/>
                  </a:lnTo>
                  <a:lnTo>
                    <a:pt x="410" y="248"/>
                  </a:lnTo>
                  <a:lnTo>
                    <a:pt x="410" y="256"/>
                  </a:lnTo>
                  <a:lnTo>
                    <a:pt x="410" y="270"/>
                  </a:lnTo>
                  <a:lnTo>
                    <a:pt x="410" y="270"/>
                  </a:lnTo>
                  <a:lnTo>
                    <a:pt x="412" y="304"/>
                  </a:lnTo>
                  <a:lnTo>
                    <a:pt x="410" y="370"/>
                  </a:lnTo>
                  <a:lnTo>
                    <a:pt x="410" y="380"/>
                  </a:lnTo>
                  <a:lnTo>
                    <a:pt x="406" y="446"/>
                  </a:lnTo>
                  <a:lnTo>
                    <a:pt x="406" y="446"/>
                  </a:lnTo>
                  <a:lnTo>
                    <a:pt x="400" y="482"/>
                  </a:lnTo>
                  <a:lnTo>
                    <a:pt x="396" y="502"/>
                  </a:lnTo>
                  <a:lnTo>
                    <a:pt x="390" y="518"/>
                  </a:lnTo>
                  <a:lnTo>
                    <a:pt x="390" y="518"/>
                  </a:lnTo>
                  <a:lnTo>
                    <a:pt x="380" y="502"/>
                  </a:lnTo>
                  <a:lnTo>
                    <a:pt x="380" y="502"/>
                  </a:lnTo>
                  <a:lnTo>
                    <a:pt x="358" y="488"/>
                  </a:lnTo>
                  <a:lnTo>
                    <a:pt x="342" y="480"/>
                  </a:lnTo>
                  <a:lnTo>
                    <a:pt x="330" y="474"/>
                  </a:lnTo>
                  <a:lnTo>
                    <a:pt x="330" y="474"/>
                  </a:lnTo>
                  <a:lnTo>
                    <a:pt x="306" y="470"/>
                  </a:lnTo>
                  <a:lnTo>
                    <a:pt x="286" y="464"/>
                  </a:lnTo>
                  <a:lnTo>
                    <a:pt x="286" y="464"/>
                  </a:lnTo>
                  <a:lnTo>
                    <a:pt x="286" y="452"/>
                  </a:lnTo>
                  <a:lnTo>
                    <a:pt x="284" y="442"/>
                  </a:lnTo>
                  <a:lnTo>
                    <a:pt x="284" y="442"/>
                  </a:lnTo>
                  <a:lnTo>
                    <a:pt x="286" y="438"/>
                  </a:lnTo>
                  <a:lnTo>
                    <a:pt x="292" y="436"/>
                  </a:lnTo>
                  <a:lnTo>
                    <a:pt x="300" y="436"/>
                  </a:lnTo>
                  <a:lnTo>
                    <a:pt x="300" y="436"/>
                  </a:lnTo>
                  <a:lnTo>
                    <a:pt x="350" y="438"/>
                  </a:lnTo>
                  <a:lnTo>
                    <a:pt x="350" y="438"/>
                  </a:lnTo>
                  <a:lnTo>
                    <a:pt x="362" y="436"/>
                  </a:lnTo>
                  <a:lnTo>
                    <a:pt x="378" y="430"/>
                  </a:lnTo>
                  <a:lnTo>
                    <a:pt x="384" y="426"/>
                  </a:lnTo>
                  <a:lnTo>
                    <a:pt x="390" y="420"/>
                  </a:lnTo>
                  <a:lnTo>
                    <a:pt x="394" y="412"/>
                  </a:lnTo>
                  <a:lnTo>
                    <a:pt x="396" y="404"/>
                  </a:lnTo>
                  <a:lnTo>
                    <a:pt x="396" y="404"/>
                  </a:lnTo>
                  <a:lnTo>
                    <a:pt x="384" y="380"/>
                  </a:lnTo>
                  <a:lnTo>
                    <a:pt x="384" y="380"/>
                  </a:lnTo>
                  <a:lnTo>
                    <a:pt x="378" y="378"/>
                  </a:lnTo>
                  <a:lnTo>
                    <a:pt x="378" y="378"/>
                  </a:lnTo>
                  <a:lnTo>
                    <a:pt x="358" y="366"/>
                  </a:lnTo>
                  <a:lnTo>
                    <a:pt x="344" y="358"/>
                  </a:lnTo>
                  <a:lnTo>
                    <a:pt x="344" y="358"/>
                  </a:lnTo>
                  <a:lnTo>
                    <a:pt x="298" y="354"/>
                  </a:lnTo>
                  <a:lnTo>
                    <a:pt x="298" y="354"/>
                  </a:lnTo>
                  <a:lnTo>
                    <a:pt x="292" y="354"/>
                  </a:lnTo>
                  <a:lnTo>
                    <a:pt x="288" y="356"/>
                  </a:lnTo>
                  <a:lnTo>
                    <a:pt x="288" y="356"/>
                  </a:lnTo>
                  <a:lnTo>
                    <a:pt x="286" y="348"/>
                  </a:lnTo>
                  <a:lnTo>
                    <a:pt x="280" y="344"/>
                  </a:lnTo>
                  <a:lnTo>
                    <a:pt x="270" y="338"/>
                  </a:lnTo>
                  <a:lnTo>
                    <a:pt x="254" y="332"/>
                  </a:lnTo>
                  <a:lnTo>
                    <a:pt x="254" y="332"/>
                  </a:lnTo>
                  <a:lnTo>
                    <a:pt x="258" y="328"/>
                  </a:lnTo>
                  <a:lnTo>
                    <a:pt x="268" y="326"/>
                  </a:lnTo>
                  <a:lnTo>
                    <a:pt x="268" y="326"/>
                  </a:lnTo>
                  <a:lnTo>
                    <a:pt x="282" y="328"/>
                  </a:lnTo>
                  <a:lnTo>
                    <a:pt x="282" y="328"/>
                  </a:lnTo>
                  <a:lnTo>
                    <a:pt x="288" y="326"/>
                  </a:lnTo>
                  <a:lnTo>
                    <a:pt x="298" y="324"/>
                  </a:lnTo>
                  <a:lnTo>
                    <a:pt x="298" y="324"/>
                  </a:lnTo>
                  <a:lnTo>
                    <a:pt x="304" y="326"/>
                  </a:lnTo>
                  <a:lnTo>
                    <a:pt x="304" y="326"/>
                  </a:lnTo>
                  <a:lnTo>
                    <a:pt x="336" y="322"/>
                  </a:lnTo>
                  <a:lnTo>
                    <a:pt x="336" y="322"/>
                  </a:lnTo>
                  <a:lnTo>
                    <a:pt x="358" y="318"/>
                  </a:lnTo>
                  <a:lnTo>
                    <a:pt x="358" y="318"/>
                  </a:lnTo>
                  <a:lnTo>
                    <a:pt x="364" y="318"/>
                  </a:lnTo>
                  <a:lnTo>
                    <a:pt x="370" y="314"/>
                  </a:lnTo>
                  <a:lnTo>
                    <a:pt x="380" y="306"/>
                  </a:lnTo>
                  <a:lnTo>
                    <a:pt x="388" y="296"/>
                  </a:lnTo>
                  <a:lnTo>
                    <a:pt x="392" y="288"/>
                  </a:lnTo>
                  <a:lnTo>
                    <a:pt x="392" y="288"/>
                  </a:lnTo>
                  <a:lnTo>
                    <a:pt x="390" y="284"/>
                  </a:lnTo>
                  <a:lnTo>
                    <a:pt x="388" y="278"/>
                  </a:lnTo>
                  <a:lnTo>
                    <a:pt x="378" y="270"/>
                  </a:lnTo>
                  <a:lnTo>
                    <a:pt x="366" y="264"/>
                  </a:lnTo>
                  <a:lnTo>
                    <a:pt x="358" y="262"/>
                  </a:lnTo>
                  <a:lnTo>
                    <a:pt x="358" y="262"/>
                  </a:lnTo>
                  <a:lnTo>
                    <a:pt x="322" y="256"/>
                  </a:lnTo>
                  <a:lnTo>
                    <a:pt x="322" y="256"/>
                  </a:lnTo>
                  <a:lnTo>
                    <a:pt x="334" y="244"/>
                  </a:lnTo>
                  <a:lnTo>
                    <a:pt x="346" y="234"/>
                  </a:lnTo>
                  <a:lnTo>
                    <a:pt x="346" y="234"/>
                  </a:lnTo>
                  <a:lnTo>
                    <a:pt x="356" y="224"/>
                  </a:lnTo>
                  <a:lnTo>
                    <a:pt x="360" y="218"/>
                  </a:lnTo>
                  <a:lnTo>
                    <a:pt x="362" y="214"/>
                  </a:lnTo>
                  <a:lnTo>
                    <a:pt x="362" y="214"/>
                  </a:lnTo>
                  <a:lnTo>
                    <a:pt x="360" y="208"/>
                  </a:lnTo>
                  <a:lnTo>
                    <a:pt x="358" y="202"/>
                  </a:lnTo>
                  <a:lnTo>
                    <a:pt x="348" y="190"/>
                  </a:lnTo>
                  <a:lnTo>
                    <a:pt x="330" y="174"/>
                  </a:lnTo>
                  <a:lnTo>
                    <a:pt x="330" y="174"/>
                  </a:lnTo>
                  <a:lnTo>
                    <a:pt x="350" y="168"/>
                  </a:lnTo>
                  <a:lnTo>
                    <a:pt x="364" y="164"/>
                  </a:lnTo>
                  <a:lnTo>
                    <a:pt x="372" y="160"/>
                  </a:lnTo>
                  <a:lnTo>
                    <a:pt x="372" y="160"/>
                  </a:lnTo>
                  <a:lnTo>
                    <a:pt x="376" y="158"/>
                  </a:lnTo>
                  <a:lnTo>
                    <a:pt x="380" y="154"/>
                  </a:lnTo>
                  <a:lnTo>
                    <a:pt x="388" y="142"/>
                  </a:lnTo>
                  <a:lnTo>
                    <a:pt x="388" y="142"/>
                  </a:lnTo>
                  <a:lnTo>
                    <a:pt x="386" y="132"/>
                  </a:lnTo>
                  <a:lnTo>
                    <a:pt x="380" y="124"/>
                  </a:lnTo>
                  <a:lnTo>
                    <a:pt x="372" y="118"/>
                  </a:lnTo>
                  <a:lnTo>
                    <a:pt x="362" y="112"/>
                  </a:lnTo>
                  <a:lnTo>
                    <a:pt x="344" y="104"/>
                  </a:lnTo>
                  <a:lnTo>
                    <a:pt x="334" y="102"/>
                  </a:lnTo>
                  <a:lnTo>
                    <a:pt x="334" y="102"/>
                  </a:lnTo>
                  <a:lnTo>
                    <a:pt x="326" y="104"/>
                  </a:lnTo>
                  <a:lnTo>
                    <a:pt x="304" y="112"/>
                  </a:lnTo>
                  <a:lnTo>
                    <a:pt x="304" y="112"/>
                  </a:lnTo>
                  <a:lnTo>
                    <a:pt x="294" y="114"/>
                  </a:lnTo>
                  <a:lnTo>
                    <a:pt x="284" y="114"/>
                  </a:lnTo>
                  <a:lnTo>
                    <a:pt x="284" y="114"/>
                  </a:lnTo>
                  <a:lnTo>
                    <a:pt x="290" y="96"/>
                  </a:lnTo>
                  <a:lnTo>
                    <a:pt x="290" y="96"/>
                  </a:lnTo>
                  <a:lnTo>
                    <a:pt x="290" y="82"/>
                  </a:lnTo>
                  <a:lnTo>
                    <a:pt x="290" y="82"/>
                  </a:lnTo>
                  <a:lnTo>
                    <a:pt x="300" y="56"/>
                  </a:lnTo>
                  <a:lnTo>
                    <a:pt x="300" y="56"/>
                  </a:lnTo>
                  <a:lnTo>
                    <a:pt x="296" y="46"/>
                  </a:lnTo>
                  <a:lnTo>
                    <a:pt x="296" y="46"/>
                  </a:lnTo>
                  <a:lnTo>
                    <a:pt x="286" y="40"/>
                  </a:lnTo>
                  <a:lnTo>
                    <a:pt x="274" y="34"/>
                  </a:lnTo>
                  <a:lnTo>
                    <a:pt x="274" y="34"/>
                  </a:lnTo>
                  <a:lnTo>
                    <a:pt x="254" y="22"/>
                  </a:lnTo>
                  <a:lnTo>
                    <a:pt x="234" y="14"/>
                  </a:lnTo>
                  <a:lnTo>
                    <a:pt x="220" y="10"/>
                  </a:lnTo>
                  <a:lnTo>
                    <a:pt x="212" y="8"/>
                  </a:lnTo>
                  <a:lnTo>
                    <a:pt x="212" y="8"/>
                  </a:lnTo>
                  <a:lnTo>
                    <a:pt x="194" y="4"/>
                  </a:lnTo>
                  <a:lnTo>
                    <a:pt x="176" y="0"/>
                  </a:lnTo>
                  <a:lnTo>
                    <a:pt x="176" y="0"/>
                  </a:lnTo>
                  <a:lnTo>
                    <a:pt x="170" y="0"/>
                  </a:lnTo>
                  <a:lnTo>
                    <a:pt x="166" y="4"/>
                  </a:lnTo>
                  <a:lnTo>
                    <a:pt x="156" y="10"/>
                  </a:lnTo>
                  <a:lnTo>
                    <a:pt x="156" y="10"/>
                  </a:lnTo>
                  <a:lnTo>
                    <a:pt x="138" y="12"/>
                  </a:lnTo>
                  <a:lnTo>
                    <a:pt x="138" y="12"/>
                  </a:lnTo>
                  <a:lnTo>
                    <a:pt x="146" y="20"/>
                  </a:lnTo>
                  <a:lnTo>
                    <a:pt x="154" y="28"/>
                  </a:lnTo>
                  <a:lnTo>
                    <a:pt x="154" y="28"/>
                  </a:lnTo>
                  <a:lnTo>
                    <a:pt x="158" y="30"/>
                  </a:lnTo>
                  <a:lnTo>
                    <a:pt x="168" y="30"/>
                  </a:lnTo>
                  <a:lnTo>
                    <a:pt x="168" y="30"/>
                  </a:lnTo>
                  <a:lnTo>
                    <a:pt x="172" y="36"/>
                  </a:lnTo>
                  <a:lnTo>
                    <a:pt x="174" y="42"/>
                  </a:lnTo>
                  <a:lnTo>
                    <a:pt x="178" y="58"/>
                  </a:lnTo>
                  <a:lnTo>
                    <a:pt x="182" y="78"/>
                  </a:lnTo>
                  <a:lnTo>
                    <a:pt x="182" y="78"/>
                  </a:lnTo>
                  <a:lnTo>
                    <a:pt x="190" y="124"/>
                  </a:lnTo>
                  <a:lnTo>
                    <a:pt x="190" y="124"/>
                  </a:lnTo>
                  <a:lnTo>
                    <a:pt x="186" y="128"/>
                  </a:lnTo>
                  <a:lnTo>
                    <a:pt x="178" y="130"/>
                  </a:lnTo>
                  <a:lnTo>
                    <a:pt x="178" y="130"/>
                  </a:lnTo>
                  <a:lnTo>
                    <a:pt x="146" y="134"/>
                  </a:lnTo>
                  <a:lnTo>
                    <a:pt x="82" y="142"/>
                  </a:lnTo>
                  <a:lnTo>
                    <a:pt x="82" y="142"/>
                  </a:lnTo>
                  <a:lnTo>
                    <a:pt x="72" y="142"/>
                  </a:lnTo>
                  <a:lnTo>
                    <a:pt x="72" y="142"/>
                  </a:lnTo>
                  <a:lnTo>
                    <a:pt x="66" y="140"/>
                  </a:lnTo>
                  <a:lnTo>
                    <a:pt x="60" y="140"/>
                  </a:lnTo>
                  <a:lnTo>
                    <a:pt x="60" y="140"/>
                  </a:lnTo>
                  <a:lnTo>
                    <a:pt x="56" y="140"/>
                  </a:lnTo>
                  <a:lnTo>
                    <a:pt x="54" y="144"/>
                  </a:lnTo>
                  <a:lnTo>
                    <a:pt x="54" y="150"/>
                  </a:lnTo>
                  <a:lnTo>
                    <a:pt x="54" y="150"/>
                  </a:lnTo>
                  <a:lnTo>
                    <a:pt x="70" y="160"/>
                  </a:lnTo>
                  <a:lnTo>
                    <a:pt x="70" y="160"/>
                  </a:lnTo>
                  <a:lnTo>
                    <a:pt x="92" y="180"/>
                  </a:lnTo>
                  <a:lnTo>
                    <a:pt x="92" y="180"/>
                  </a:lnTo>
                  <a:lnTo>
                    <a:pt x="100" y="188"/>
                  </a:lnTo>
                  <a:lnTo>
                    <a:pt x="106" y="194"/>
                  </a:lnTo>
                  <a:lnTo>
                    <a:pt x="108" y="198"/>
                  </a:lnTo>
                  <a:lnTo>
                    <a:pt x="110" y="206"/>
                  </a:lnTo>
                  <a:lnTo>
                    <a:pt x="110" y="206"/>
                  </a:lnTo>
                  <a:lnTo>
                    <a:pt x="122" y="238"/>
                  </a:lnTo>
                  <a:lnTo>
                    <a:pt x="122" y="238"/>
                  </a:lnTo>
                  <a:lnTo>
                    <a:pt x="124" y="246"/>
                  </a:lnTo>
                  <a:lnTo>
                    <a:pt x="126" y="258"/>
                  </a:lnTo>
                  <a:lnTo>
                    <a:pt x="126" y="258"/>
                  </a:lnTo>
                  <a:lnTo>
                    <a:pt x="130" y="274"/>
                  </a:lnTo>
                  <a:lnTo>
                    <a:pt x="130" y="294"/>
                  </a:lnTo>
                  <a:lnTo>
                    <a:pt x="130" y="294"/>
                  </a:lnTo>
                  <a:lnTo>
                    <a:pt x="122" y="296"/>
                  </a:lnTo>
                  <a:lnTo>
                    <a:pt x="112" y="298"/>
                  </a:lnTo>
                  <a:lnTo>
                    <a:pt x="112" y="298"/>
                  </a:lnTo>
                  <a:lnTo>
                    <a:pt x="74" y="304"/>
                  </a:lnTo>
                  <a:lnTo>
                    <a:pt x="74" y="304"/>
                  </a:lnTo>
                  <a:lnTo>
                    <a:pt x="46" y="310"/>
                  </a:lnTo>
                  <a:lnTo>
                    <a:pt x="24" y="314"/>
                  </a:lnTo>
                  <a:lnTo>
                    <a:pt x="4" y="316"/>
                  </a:lnTo>
                  <a:lnTo>
                    <a:pt x="4" y="316"/>
                  </a:lnTo>
                  <a:lnTo>
                    <a:pt x="6" y="320"/>
                  </a:lnTo>
                  <a:lnTo>
                    <a:pt x="8" y="324"/>
                  </a:lnTo>
                  <a:lnTo>
                    <a:pt x="18" y="332"/>
                  </a:lnTo>
                  <a:lnTo>
                    <a:pt x="32" y="340"/>
                  </a:lnTo>
                  <a:lnTo>
                    <a:pt x="50" y="348"/>
                  </a:lnTo>
                  <a:lnTo>
                    <a:pt x="84" y="358"/>
                  </a:lnTo>
                  <a:lnTo>
                    <a:pt x="104" y="362"/>
                  </a:lnTo>
                  <a:lnTo>
                    <a:pt x="104" y="362"/>
                  </a:lnTo>
                  <a:lnTo>
                    <a:pt x="110" y="366"/>
                  </a:lnTo>
                  <a:lnTo>
                    <a:pt x="116" y="366"/>
                  </a:lnTo>
                  <a:lnTo>
                    <a:pt x="116" y="366"/>
                  </a:lnTo>
                  <a:lnTo>
                    <a:pt x="138" y="360"/>
                  </a:lnTo>
                  <a:lnTo>
                    <a:pt x="138" y="360"/>
                  </a:lnTo>
                  <a:lnTo>
                    <a:pt x="106" y="374"/>
                  </a:lnTo>
                  <a:lnTo>
                    <a:pt x="74" y="392"/>
                  </a:lnTo>
                  <a:lnTo>
                    <a:pt x="30" y="420"/>
                  </a:lnTo>
                  <a:lnTo>
                    <a:pt x="30" y="420"/>
                  </a:lnTo>
                  <a:lnTo>
                    <a:pt x="10" y="420"/>
                  </a:lnTo>
                  <a:lnTo>
                    <a:pt x="10" y="420"/>
                  </a:lnTo>
                  <a:lnTo>
                    <a:pt x="6" y="422"/>
                  </a:lnTo>
                  <a:lnTo>
                    <a:pt x="4" y="424"/>
                  </a:lnTo>
                  <a:lnTo>
                    <a:pt x="4" y="424"/>
                  </a:lnTo>
                  <a:lnTo>
                    <a:pt x="6" y="426"/>
                  </a:lnTo>
                  <a:lnTo>
                    <a:pt x="10" y="428"/>
                  </a:lnTo>
                  <a:lnTo>
                    <a:pt x="14" y="432"/>
                  </a:lnTo>
                  <a:lnTo>
                    <a:pt x="14" y="432"/>
                  </a:lnTo>
                  <a:lnTo>
                    <a:pt x="14" y="436"/>
                  </a:lnTo>
                  <a:lnTo>
                    <a:pt x="18" y="442"/>
                  </a:lnTo>
                  <a:lnTo>
                    <a:pt x="26" y="446"/>
                  </a:lnTo>
                  <a:lnTo>
                    <a:pt x="38" y="454"/>
                  </a:lnTo>
                  <a:lnTo>
                    <a:pt x="86" y="478"/>
                  </a:lnTo>
                  <a:lnTo>
                    <a:pt x="86" y="478"/>
                  </a:lnTo>
                  <a:lnTo>
                    <a:pt x="90" y="482"/>
                  </a:lnTo>
                  <a:lnTo>
                    <a:pt x="94" y="484"/>
                  </a:lnTo>
                  <a:lnTo>
                    <a:pt x="94" y="484"/>
                  </a:lnTo>
                  <a:lnTo>
                    <a:pt x="102" y="484"/>
                  </a:lnTo>
                  <a:lnTo>
                    <a:pt x="110" y="482"/>
                  </a:lnTo>
                  <a:lnTo>
                    <a:pt x="120" y="474"/>
                  </a:lnTo>
                  <a:lnTo>
                    <a:pt x="120" y="474"/>
                  </a:lnTo>
                  <a:lnTo>
                    <a:pt x="132" y="468"/>
                  </a:lnTo>
                  <a:lnTo>
                    <a:pt x="144" y="464"/>
                  </a:lnTo>
                  <a:lnTo>
                    <a:pt x="158" y="462"/>
                  </a:lnTo>
                  <a:lnTo>
                    <a:pt x="170" y="460"/>
                  </a:lnTo>
                  <a:lnTo>
                    <a:pt x="170" y="460"/>
                  </a:lnTo>
                  <a:lnTo>
                    <a:pt x="156" y="480"/>
                  </a:lnTo>
                  <a:lnTo>
                    <a:pt x="138" y="500"/>
                  </a:lnTo>
                  <a:lnTo>
                    <a:pt x="120" y="520"/>
                  </a:lnTo>
                  <a:lnTo>
                    <a:pt x="102" y="538"/>
                  </a:lnTo>
                  <a:lnTo>
                    <a:pt x="58" y="578"/>
                  </a:lnTo>
                  <a:lnTo>
                    <a:pt x="58" y="578"/>
                  </a:lnTo>
                  <a:lnTo>
                    <a:pt x="38" y="596"/>
                  </a:lnTo>
                  <a:lnTo>
                    <a:pt x="14" y="612"/>
                  </a:lnTo>
                  <a:lnTo>
                    <a:pt x="14" y="612"/>
                  </a:lnTo>
                  <a:lnTo>
                    <a:pt x="10" y="620"/>
                  </a:lnTo>
                  <a:lnTo>
                    <a:pt x="2" y="622"/>
                  </a:lnTo>
                  <a:lnTo>
                    <a:pt x="2" y="624"/>
                  </a:lnTo>
                  <a:lnTo>
                    <a:pt x="0" y="628"/>
                  </a:lnTo>
                  <a:lnTo>
                    <a:pt x="0" y="630"/>
                  </a:lnTo>
                  <a:lnTo>
                    <a:pt x="0" y="630"/>
                  </a:lnTo>
                  <a:lnTo>
                    <a:pt x="20" y="636"/>
                  </a:lnTo>
                  <a:lnTo>
                    <a:pt x="28" y="638"/>
                  </a:lnTo>
                  <a:lnTo>
                    <a:pt x="28" y="638"/>
                  </a:lnTo>
                  <a:lnTo>
                    <a:pt x="44" y="636"/>
                  </a:lnTo>
                  <a:lnTo>
                    <a:pt x="60" y="634"/>
                  </a:lnTo>
                  <a:lnTo>
                    <a:pt x="76" y="630"/>
                  </a:lnTo>
                  <a:lnTo>
                    <a:pt x="92" y="624"/>
                  </a:lnTo>
                  <a:lnTo>
                    <a:pt x="124" y="610"/>
                  </a:lnTo>
                  <a:lnTo>
                    <a:pt x="160" y="588"/>
                  </a:lnTo>
                  <a:lnTo>
                    <a:pt x="160" y="588"/>
                  </a:lnTo>
                  <a:lnTo>
                    <a:pt x="176" y="576"/>
                  </a:lnTo>
                  <a:lnTo>
                    <a:pt x="192" y="562"/>
                  </a:lnTo>
                  <a:lnTo>
                    <a:pt x="192" y="562"/>
                  </a:lnTo>
                  <a:lnTo>
                    <a:pt x="194" y="572"/>
                  </a:lnTo>
                  <a:lnTo>
                    <a:pt x="194" y="586"/>
                  </a:lnTo>
                  <a:lnTo>
                    <a:pt x="194" y="586"/>
                  </a:lnTo>
                  <a:lnTo>
                    <a:pt x="194" y="602"/>
                  </a:lnTo>
                  <a:lnTo>
                    <a:pt x="192" y="606"/>
                  </a:lnTo>
                  <a:lnTo>
                    <a:pt x="188" y="610"/>
                  </a:lnTo>
                  <a:lnTo>
                    <a:pt x="188" y="610"/>
                  </a:lnTo>
                  <a:lnTo>
                    <a:pt x="188" y="620"/>
                  </a:lnTo>
                  <a:lnTo>
                    <a:pt x="186" y="630"/>
                  </a:lnTo>
                  <a:lnTo>
                    <a:pt x="186" y="630"/>
                  </a:lnTo>
                  <a:lnTo>
                    <a:pt x="184" y="650"/>
                  </a:lnTo>
                  <a:lnTo>
                    <a:pt x="184" y="650"/>
                  </a:lnTo>
                  <a:lnTo>
                    <a:pt x="190" y="674"/>
                  </a:lnTo>
                  <a:lnTo>
                    <a:pt x="198" y="694"/>
                  </a:lnTo>
                  <a:lnTo>
                    <a:pt x="206" y="708"/>
                  </a:lnTo>
                  <a:lnTo>
                    <a:pt x="206" y="708"/>
                  </a:lnTo>
                  <a:lnTo>
                    <a:pt x="220" y="720"/>
                  </a:lnTo>
                  <a:lnTo>
                    <a:pt x="234" y="730"/>
                  </a:lnTo>
                  <a:lnTo>
                    <a:pt x="234" y="730"/>
                  </a:lnTo>
                  <a:lnTo>
                    <a:pt x="246" y="728"/>
                  </a:lnTo>
                  <a:lnTo>
                    <a:pt x="258" y="722"/>
                  </a:lnTo>
                  <a:lnTo>
                    <a:pt x="266" y="716"/>
                  </a:lnTo>
                  <a:lnTo>
                    <a:pt x="272" y="708"/>
                  </a:lnTo>
                  <a:lnTo>
                    <a:pt x="276" y="698"/>
                  </a:lnTo>
                  <a:lnTo>
                    <a:pt x="278" y="688"/>
                  </a:lnTo>
                  <a:lnTo>
                    <a:pt x="280" y="662"/>
                  </a:lnTo>
                  <a:lnTo>
                    <a:pt x="280" y="662"/>
                  </a:lnTo>
                  <a:lnTo>
                    <a:pt x="282" y="648"/>
                  </a:lnTo>
                  <a:lnTo>
                    <a:pt x="286" y="634"/>
                  </a:lnTo>
                  <a:lnTo>
                    <a:pt x="286" y="634"/>
                  </a:lnTo>
                  <a:lnTo>
                    <a:pt x="286" y="630"/>
                  </a:lnTo>
                  <a:lnTo>
                    <a:pt x="288" y="630"/>
                  </a:lnTo>
                  <a:lnTo>
                    <a:pt x="288" y="630"/>
                  </a:lnTo>
                  <a:lnTo>
                    <a:pt x="286" y="618"/>
                  </a:lnTo>
                  <a:lnTo>
                    <a:pt x="286" y="618"/>
                  </a:lnTo>
                  <a:lnTo>
                    <a:pt x="288" y="590"/>
                  </a:lnTo>
                  <a:lnTo>
                    <a:pt x="288" y="590"/>
                  </a:lnTo>
                  <a:lnTo>
                    <a:pt x="284" y="542"/>
                  </a:lnTo>
                  <a:lnTo>
                    <a:pt x="284" y="542"/>
                  </a:lnTo>
                  <a:lnTo>
                    <a:pt x="286" y="522"/>
                  </a:lnTo>
                  <a:lnTo>
                    <a:pt x="288" y="522"/>
                  </a:lnTo>
                  <a:lnTo>
                    <a:pt x="288" y="522"/>
                  </a:lnTo>
                  <a:lnTo>
                    <a:pt x="300" y="538"/>
                  </a:lnTo>
                  <a:lnTo>
                    <a:pt x="310" y="548"/>
                  </a:lnTo>
                  <a:lnTo>
                    <a:pt x="320" y="556"/>
                  </a:lnTo>
                  <a:lnTo>
                    <a:pt x="328" y="562"/>
                  </a:lnTo>
                  <a:lnTo>
                    <a:pt x="342" y="568"/>
                  </a:lnTo>
                  <a:lnTo>
                    <a:pt x="350" y="568"/>
                  </a:lnTo>
                  <a:lnTo>
                    <a:pt x="350" y="568"/>
                  </a:lnTo>
                  <a:lnTo>
                    <a:pt x="358" y="566"/>
                  </a:lnTo>
                  <a:lnTo>
                    <a:pt x="358" y="566"/>
                  </a:lnTo>
                  <a:lnTo>
                    <a:pt x="382" y="562"/>
                  </a:lnTo>
                  <a:lnTo>
                    <a:pt x="382" y="562"/>
                  </a:lnTo>
                  <a:lnTo>
                    <a:pt x="378" y="574"/>
                  </a:lnTo>
                  <a:lnTo>
                    <a:pt x="372" y="586"/>
                  </a:lnTo>
                  <a:lnTo>
                    <a:pt x="366" y="598"/>
                  </a:lnTo>
                  <a:lnTo>
                    <a:pt x="356" y="608"/>
                  </a:lnTo>
                  <a:lnTo>
                    <a:pt x="338" y="628"/>
                  </a:lnTo>
                  <a:lnTo>
                    <a:pt x="320" y="642"/>
                  </a:lnTo>
                  <a:lnTo>
                    <a:pt x="320" y="642"/>
                  </a:lnTo>
                  <a:lnTo>
                    <a:pt x="334" y="644"/>
                  </a:lnTo>
                  <a:lnTo>
                    <a:pt x="334" y="644"/>
                  </a:lnTo>
                  <a:lnTo>
                    <a:pt x="350" y="640"/>
                  </a:lnTo>
                  <a:lnTo>
                    <a:pt x="366" y="636"/>
                  </a:lnTo>
                  <a:lnTo>
                    <a:pt x="366" y="636"/>
                  </a:lnTo>
                  <a:lnTo>
                    <a:pt x="382" y="632"/>
                  </a:lnTo>
                  <a:lnTo>
                    <a:pt x="398" y="626"/>
                  </a:lnTo>
                  <a:lnTo>
                    <a:pt x="428" y="610"/>
                  </a:lnTo>
                  <a:lnTo>
                    <a:pt x="428" y="610"/>
                  </a:lnTo>
                  <a:lnTo>
                    <a:pt x="438" y="600"/>
                  </a:lnTo>
                  <a:lnTo>
                    <a:pt x="452" y="586"/>
                  </a:lnTo>
                  <a:lnTo>
                    <a:pt x="472" y="564"/>
                  </a:lnTo>
                  <a:lnTo>
                    <a:pt x="472" y="564"/>
                  </a:lnTo>
                  <a:lnTo>
                    <a:pt x="476" y="554"/>
                  </a:lnTo>
                  <a:lnTo>
                    <a:pt x="482" y="544"/>
                  </a:lnTo>
                  <a:lnTo>
                    <a:pt x="482" y="544"/>
                  </a:lnTo>
                  <a:lnTo>
                    <a:pt x="486" y="524"/>
                  </a:lnTo>
                  <a:lnTo>
                    <a:pt x="492" y="508"/>
                  </a:lnTo>
                  <a:lnTo>
                    <a:pt x="502" y="454"/>
                  </a:lnTo>
                  <a:lnTo>
                    <a:pt x="502" y="454"/>
                  </a:lnTo>
                  <a:lnTo>
                    <a:pt x="508" y="422"/>
                  </a:lnTo>
                  <a:lnTo>
                    <a:pt x="510" y="406"/>
                  </a:lnTo>
                  <a:lnTo>
                    <a:pt x="510" y="406"/>
                  </a:lnTo>
                  <a:lnTo>
                    <a:pt x="510" y="386"/>
                  </a:lnTo>
                  <a:lnTo>
                    <a:pt x="510" y="386"/>
                  </a:lnTo>
                  <a:lnTo>
                    <a:pt x="512" y="376"/>
                  </a:lnTo>
                  <a:lnTo>
                    <a:pt x="512" y="366"/>
                  </a:lnTo>
                  <a:lnTo>
                    <a:pt x="512" y="366"/>
                  </a:lnTo>
                  <a:lnTo>
                    <a:pt x="514" y="340"/>
                  </a:lnTo>
                  <a:lnTo>
                    <a:pt x="514" y="340"/>
                  </a:lnTo>
                  <a:lnTo>
                    <a:pt x="514" y="322"/>
                  </a:lnTo>
                  <a:lnTo>
                    <a:pt x="514" y="322"/>
                  </a:lnTo>
                  <a:lnTo>
                    <a:pt x="538" y="328"/>
                  </a:lnTo>
                  <a:lnTo>
                    <a:pt x="538" y="328"/>
                  </a:lnTo>
                  <a:lnTo>
                    <a:pt x="542" y="324"/>
                  </a:lnTo>
                  <a:lnTo>
                    <a:pt x="544" y="322"/>
                  </a:lnTo>
                  <a:lnTo>
                    <a:pt x="544" y="322"/>
                  </a:lnTo>
                  <a:lnTo>
                    <a:pt x="558" y="318"/>
                  </a:lnTo>
                  <a:lnTo>
                    <a:pt x="572" y="318"/>
                  </a:lnTo>
                  <a:lnTo>
                    <a:pt x="572" y="318"/>
                  </a:lnTo>
                  <a:lnTo>
                    <a:pt x="576" y="326"/>
                  </a:lnTo>
                  <a:lnTo>
                    <a:pt x="578" y="334"/>
                  </a:lnTo>
                  <a:lnTo>
                    <a:pt x="578" y="364"/>
                  </a:lnTo>
                  <a:lnTo>
                    <a:pt x="574" y="478"/>
                  </a:lnTo>
                  <a:lnTo>
                    <a:pt x="574" y="500"/>
                  </a:lnTo>
                  <a:lnTo>
                    <a:pt x="576" y="568"/>
                  </a:lnTo>
                  <a:lnTo>
                    <a:pt x="576" y="578"/>
                  </a:lnTo>
                  <a:lnTo>
                    <a:pt x="578" y="688"/>
                  </a:lnTo>
                  <a:lnTo>
                    <a:pt x="586" y="756"/>
                  </a:lnTo>
                  <a:lnTo>
                    <a:pt x="586" y="756"/>
                  </a:lnTo>
                  <a:lnTo>
                    <a:pt x="588" y="766"/>
                  </a:lnTo>
                  <a:lnTo>
                    <a:pt x="592" y="776"/>
                  </a:lnTo>
                  <a:lnTo>
                    <a:pt x="600" y="794"/>
                  </a:lnTo>
                  <a:lnTo>
                    <a:pt x="602" y="796"/>
                  </a:lnTo>
                  <a:lnTo>
                    <a:pt x="602" y="796"/>
                  </a:lnTo>
                  <a:lnTo>
                    <a:pt x="618" y="784"/>
                  </a:lnTo>
                  <a:lnTo>
                    <a:pt x="630" y="774"/>
                  </a:lnTo>
                  <a:lnTo>
                    <a:pt x="638" y="760"/>
                  </a:lnTo>
                  <a:lnTo>
                    <a:pt x="648" y="736"/>
                  </a:lnTo>
                  <a:lnTo>
                    <a:pt x="648" y="736"/>
                  </a:lnTo>
                  <a:lnTo>
                    <a:pt x="652" y="714"/>
                  </a:lnTo>
                  <a:lnTo>
                    <a:pt x="660" y="674"/>
                  </a:lnTo>
                  <a:lnTo>
                    <a:pt x="666" y="626"/>
                  </a:lnTo>
                  <a:lnTo>
                    <a:pt x="668" y="600"/>
                  </a:lnTo>
                  <a:lnTo>
                    <a:pt x="668" y="576"/>
                  </a:lnTo>
                  <a:lnTo>
                    <a:pt x="668" y="574"/>
                  </a:lnTo>
                  <a:lnTo>
                    <a:pt x="668" y="574"/>
                  </a:lnTo>
                  <a:lnTo>
                    <a:pt x="672" y="548"/>
                  </a:lnTo>
                  <a:lnTo>
                    <a:pt x="672" y="518"/>
                  </a:lnTo>
                  <a:lnTo>
                    <a:pt x="672" y="518"/>
                  </a:lnTo>
                  <a:lnTo>
                    <a:pt x="676" y="470"/>
                  </a:lnTo>
                  <a:lnTo>
                    <a:pt x="674" y="404"/>
                  </a:lnTo>
                  <a:lnTo>
                    <a:pt x="674" y="386"/>
                  </a:lnTo>
                  <a:lnTo>
                    <a:pt x="674" y="386"/>
                  </a:lnTo>
                  <a:lnTo>
                    <a:pt x="676" y="364"/>
                  </a:lnTo>
                  <a:lnTo>
                    <a:pt x="676" y="364"/>
                  </a:lnTo>
                  <a:lnTo>
                    <a:pt x="676" y="358"/>
                  </a:lnTo>
                  <a:lnTo>
                    <a:pt x="674" y="354"/>
                  </a:lnTo>
                  <a:lnTo>
                    <a:pt x="672" y="350"/>
                  </a:lnTo>
                  <a:lnTo>
                    <a:pt x="672" y="350"/>
                  </a:lnTo>
                  <a:lnTo>
                    <a:pt x="660" y="332"/>
                  </a:lnTo>
                  <a:lnTo>
                    <a:pt x="656" y="322"/>
                  </a:lnTo>
                  <a:lnTo>
                    <a:pt x="638" y="310"/>
                  </a:lnTo>
                  <a:lnTo>
                    <a:pt x="638" y="310"/>
                  </a:lnTo>
                  <a:lnTo>
                    <a:pt x="660" y="304"/>
                  </a:lnTo>
                  <a:lnTo>
                    <a:pt x="682" y="302"/>
                  </a:lnTo>
                  <a:lnTo>
                    <a:pt x="746" y="302"/>
                  </a:lnTo>
                  <a:lnTo>
                    <a:pt x="746" y="302"/>
                  </a:lnTo>
                  <a:lnTo>
                    <a:pt x="754" y="300"/>
                  </a:lnTo>
                  <a:lnTo>
                    <a:pt x="766" y="292"/>
                  </a:lnTo>
                  <a:lnTo>
                    <a:pt x="772" y="286"/>
                  </a:lnTo>
                  <a:lnTo>
                    <a:pt x="776" y="280"/>
                  </a:lnTo>
                  <a:lnTo>
                    <a:pt x="780" y="270"/>
                  </a:lnTo>
                  <a:lnTo>
                    <a:pt x="782" y="260"/>
                  </a:lnTo>
                  <a:lnTo>
                    <a:pt x="782" y="260"/>
                  </a:lnTo>
                  <a:lnTo>
                    <a:pt x="780" y="250"/>
                  </a:lnTo>
                  <a:lnTo>
                    <a:pt x="776" y="242"/>
                  </a:lnTo>
                  <a:lnTo>
                    <a:pt x="772" y="238"/>
                  </a:lnTo>
                  <a:lnTo>
                    <a:pt x="766" y="234"/>
                  </a:lnTo>
                  <a:lnTo>
                    <a:pt x="766" y="234"/>
                  </a:lnTo>
                  <a:close/>
                  <a:moveTo>
                    <a:pt x="196" y="388"/>
                  </a:moveTo>
                  <a:lnTo>
                    <a:pt x="196" y="388"/>
                  </a:lnTo>
                  <a:lnTo>
                    <a:pt x="150" y="400"/>
                  </a:lnTo>
                  <a:lnTo>
                    <a:pt x="150" y="400"/>
                  </a:lnTo>
                  <a:lnTo>
                    <a:pt x="106" y="408"/>
                  </a:lnTo>
                  <a:lnTo>
                    <a:pt x="60" y="416"/>
                  </a:lnTo>
                  <a:lnTo>
                    <a:pt x="60" y="416"/>
                  </a:lnTo>
                  <a:lnTo>
                    <a:pt x="32" y="420"/>
                  </a:lnTo>
                  <a:lnTo>
                    <a:pt x="32" y="420"/>
                  </a:lnTo>
                  <a:lnTo>
                    <a:pt x="78" y="402"/>
                  </a:lnTo>
                  <a:lnTo>
                    <a:pt x="184" y="362"/>
                  </a:lnTo>
                  <a:lnTo>
                    <a:pt x="184" y="362"/>
                  </a:lnTo>
                  <a:lnTo>
                    <a:pt x="194" y="358"/>
                  </a:lnTo>
                  <a:lnTo>
                    <a:pt x="194" y="358"/>
                  </a:lnTo>
                  <a:lnTo>
                    <a:pt x="196" y="366"/>
                  </a:lnTo>
                  <a:lnTo>
                    <a:pt x="196" y="388"/>
                  </a:lnTo>
                  <a:close/>
                  <a:moveTo>
                    <a:pt x="236" y="270"/>
                  </a:moveTo>
                  <a:lnTo>
                    <a:pt x="236" y="270"/>
                  </a:lnTo>
                  <a:lnTo>
                    <a:pt x="234" y="274"/>
                  </a:lnTo>
                  <a:lnTo>
                    <a:pt x="230" y="276"/>
                  </a:lnTo>
                  <a:lnTo>
                    <a:pt x="226" y="278"/>
                  </a:lnTo>
                  <a:lnTo>
                    <a:pt x="218" y="278"/>
                  </a:lnTo>
                  <a:lnTo>
                    <a:pt x="218" y="278"/>
                  </a:lnTo>
                  <a:lnTo>
                    <a:pt x="214" y="276"/>
                  </a:lnTo>
                  <a:lnTo>
                    <a:pt x="212" y="270"/>
                  </a:lnTo>
                  <a:lnTo>
                    <a:pt x="206" y="254"/>
                  </a:lnTo>
                  <a:lnTo>
                    <a:pt x="202" y="238"/>
                  </a:lnTo>
                  <a:lnTo>
                    <a:pt x="200" y="228"/>
                  </a:lnTo>
                  <a:lnTo>
                    <a:pt x="200" y="228"/>
                  </a:lnTo>
                  <a:lnTo>
                    <a:pt x="194" y="220"/>
                  </a:lnTo>
                  <a:lnTo>
                    <a:pt x="194" y="220"/>
                  </a:lnTo>
                  <a:lnTo>
                    <a:pt x="182" y="212"/>
                  </a:lnTo>
                  <a:lnTo>
                    <a:pt x="182" y="212"/>
                  </a:lnTo>
                  <a:lnTo>
                    <a:pt x="176" y="204"/>
                  </a:lnTo>
                  <a:lnTo>
                    <a:pt x="166" y="198"/>
                  </a:lnTo>
                  <a:lnTo>
                    <a:pt x="166" y="198"/>
                  </a:lnTo>
                  <a:lnTo>
                    <a:pt x="170" y="194"/>
                  </a:lnTo>
                  <a:lnTo>
                    <a:pt x="170" y="194"/>
                  </a:lnTo>
                  <a:lnTo>
                    <a:pt x="184" y="190"/>
                  </a:lnTo>
                  <a:lnTo>
                    <a:pt x="184" y="190"/>
                  </a:lnTo>
                  <a:lnTo>
                    <a:pt x="196" y="188"/>
                  </a:lnTo>
                  <a:lnTo>
                    <a:pt x="214" y="186"/>
                  </a:lnTo>
                  <a:lnTo>
                    <a:pt x="214" y="186"/>
                  </a:lnTo>
                  <a:lnTo>
                    <a:pt x="250" y="180"/>
                  </a:lnTo>
                  <a:lnTo>
                    <a:pt x="250" y="180"/>
                  </a:lnTo>
                  <a:lnTo>
                    <a:pt x="254" y="184"/>
                  </a:lnTo>
                  <a:lnTo>
                    <a:pt x="256" y="190"/>
                  </a:lnTo>
                  <a:lnTo>
                    <a:pt x="256" y="190"/>
                  </a:lnTo>
                  <a:lnTo>
                    <a:pt x="256" y="196"/>
                  </a:lnTo>
                  <a:lnTo>
                    <a:pt x="252" y="212"/>
                  </a:lnTo>
                  <a:lnTo>
                    <a:pt x="236" y="27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64" name="Freeform 563"/>
            <p:cNvSpPr>
              <a:spLocks noEditPoints="1"/>
            </p:cNvSpPr>
            <p:nvPr/>
          </p:nvSpPr>
          <p:spPr bwMode="auto">
            <a:xfrm>
              <a:off x="1990" y="4151"/>
              <a:ext cx="762" cy="820"/>
            </a:xfrm>
            <a:custGeom>
              <a:avLst/>
              <a:gdLst>
                <a:gd name="T0" fmla="*/ 642 w 762"/>
                <a:gd name="T1" fmla="*/ 446 h 820"/>
                <a:gd name="T2" fmla="*/ 612 w 762"/>
                <a:gd name="T3" fmla="*/ 460 h 820"/>
                <a:gd name="T4" fmla="*/ 490 w 762"/>
                <a:gd name="T5" fmla="*/ 354 h 820"/>
                <a:gd name="T6" fmla="*/ 628 w 762"/>
                <a:gd name="T7" fmla="*/ 342 h 820"/>
                <a:gd name="T8" fmla="*/ 666 w 762"/>
                <a:gd name="T9" fmla="*/ 296 h 820"/>
                <a:gd name="T10" fmla="*/ 620 w 762"/>
                <a:gd name="T11" fmla="*/ 264 h 820"/>
                <a:gd name="T12" fmla="*/ 530 w 762"/>
                <a:gd name="T13" fmla="*/ 250 h 820"/>
                <a:gd name="T14" fmla="*/ 504 w 762"/>
                <a:gd name="T15" fmla="*/ 274 h 820"/>
                <a:gd name="T16" fmla="*/ 474 w 762"/>
                <a:gd name="T17" fmla="*/ 270 h 820"/>
                <a:gd name="T18" fmla="*/ 452 w 762"/>
                <a:gd name="T19" fmla="*/ 208 h 820"/>
                <a:gd name="T20" fmla="*/ 582 w 762"/>
                <a:gd name="T21" fmla="*/ 190 h 820"/>
                <a:gd name="T22" fmla="*/ 630 w 762"/>
                <a:gd name="T23" fmla="*/ 180 h 820"/>
                <a:gd name="T24" fmla="*/ 658 w 762"/>
                <a:gd name="T25" fmla="*/ 152 h 820"/>
                <a:gd name="T26" fmla="*/ 636 w 762"/>
                <a:gd name="T27" fmla="*/ 122 h 820"/>
                <a:gd name="T28" fmla="*/ 530 w 762"/>
                <a:gd name="T29" fmla="*/ 92 h 820"/>
                <a:gd name="T30" fmla="*/ 506 w 762"/>
                <a:gd name="T31" fmla="*/ 116 h 820"/>
                <a:gd name="T32" fmla="*/ 278 w 762"/>
                <a:gd name="T33" fmla="*/ 166 h 820"/>
                <a:gd name="T34" fmla="*/ 326 w 762"/>
                <a:gd name="T35" fmla="*/ 106 h 820"/>
                <a:gd name="T36" fmla="*/ 334 w 762"/>
                <a:gd name="T37" fmla="*/ 70 h 820"/>
                <a:gd name="T38" fmla="*/ 266 w 762"/>
                <a:gd name="T39" fmla="*/ 16 h 820"/>
                <a:gd name="T40" fmla="*/ 202 w 762"/>
                <a:gd name="T41" fmla="*/ 0 h 820"/>
                <a:gd name="T42" fmla="*/ 172 w 762"/>
                <a:gd name="T43" fmla="*/ 20 h 820"/>
                <a:gd name="T44" fmla="*/ 210 w 762"/>
                <a:gd name="T45" fmla="*/ 60 h 820"/>
                <a:gd name="T46" fmla="*/ 126 w 762"/>
                <a:gd name="T47" fmla="*/ 240 h 820"/>
                <a:gd name="T48" fmla="*/ 70 w 762"/>
                <a:gd name="T49" fmla="*/ 300 h 820"/>
                <a:gd name="T50" fmla="*/ 132 w 762"/>
                <a:gd name="T51" fmla="*/ 288 h 820"/>
                <a:gd name="T52" fmla="*/ 228 w 762"/>
                <a:gd name="T53" fmla="*/ 224 h 820"/>
                <a:gd name="T54" fmla="*/ 318 w 762"/>
                <a:gd name="T55" fmla="*/ 228 h 820"/>
                <a:gd name="T56" fmla="*/ 368 w 762"/>
                <a:gd name="T57" fmla="*/ 288 h 820"/>
                <a:gd name="T58" fmla="*/ 260 w 762"/>
                <a:gd name="T59" fmla="*/ 310 h 820"/>
                <a:gd name="T60" fmla="*/ 192 w 762"/>
                <a:gd name="T61" fmla="*/ 316 h 820"/>
                <a:gd name="T62" fmla="*/ 108 w 762"/>
                <a:gd name="T63" fmla="*/ 326 h 820"/>
                <a:gd name="T64" fmla="*/ 182 w 762"/>
                <a:gd name="T65" fmla="*/ 380 h 820"/>
                <a:gd name="T66" fmla="*/ 200 w 762"/>
                <a:gd name="T67" fmla="*/ 426 h 820"/>
                <a:gd name="T68" fmla="*/ 38 w 762"/>
                <a:gd name="T69" fmla="*/ 520 h 820"/>
                <a:gd name="T70" fmla="*/ 6 w 762"/>
                <a:gd name="T71" fmla="*/ 520 h 820"/>
                <a:gd name="T72" fmla="*/ 4 w 762"/>
                <a:gd name="T73" fmla="*/ 528 h 820"/>
                <a:gd name="T74" fmla="*/ 46 w 762"/>
                <a:gd name="T75" fmla="*/ 568 h 820"/>
                <a:gd name="T76" fmla="*/ 188 w 762"/>
                <a:gd name="T77" fmla="*/ 584 h 820"/>
                <a:gd name="T78" fmla="*/ 372 w 762"/>
                <a:gd name="T79" fmla="*/ 554 h 820"/>
                <a:gd name="T80" fmla="*/ 388 w 762"/>
                <a:gd name="T81" fmla="*/ 790 h 820"/>
                <a:gd name="T82" fmla="*/ 410 w 762"/>
                <a:gd name="T83" fmla="*/ 814 h 820"/>
                <a:gd name="T84" fmla="*/ 444 w 762"/>
                <a:gd name="T85" fmla="*/ 766 h 820"/>
                <a:gd name="T86" fmla="*/ 472 w 762"/>
                <a:gd name="T87" fmla="*/ 542 h 820"/>
                <a:gd name="T88" fmla="*/ 634 w 762"/>
                <a:gd name="T89" fmla="*/ 544 h 820"/>
                <a:gd name="T90" fmla="*/ 740 w 762"/>
                <a:gd name="T91" fmla="*/ 552 h 820"/>
                <a:gd name="T92" fmla="*/ 756 w 762"/>
                <a:gd name="T93" fmla="*/ 502 h 820"/>
                <a:gd name="T94" fmla="*/ 678 w 762"/>
                <a:gd name="T95" fmla="*/ 450 h 820"/>
                <a:gd name="T96" fmla="*/ 342 w 762"/>
                <a:gd name="T97" fmla="*/ 484 h 820"/>
                <a:gd name="T98" fmla="*/ 298 w 762"/>
                <a:gd name="T99" fmla="*/ 488 h 820"/>
                <a:gd name="T100" fmla="*/ 298 w 762"/>
                <a:gd name="T101" fmla="*/ 438 h 820"/>
                <a:gd name="T102" fmla="*/ 288 w 762"/>
                <a:gd name="T103" fmla="*/ 394 h 820"/>
                <a:gd name="T104" fmla="*/ 342 w 762"/>
                <a:gd name="T105" fmla="*/ 372 h 8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62" h="820">
                  <a:moveTo>
                    <a:pt x="678" y="450"/>
                  </a:moveTo>
                  <a:lnTo>
                    <a:pt x="678" y="450"/>
                  </a:lnTo>
                  <a:lnTo>
                    <a:pt x="672" y="448"/>
                  </a:lnTo>
                  <a:lnTo>
                    <a:pt x="666" y="446"/>
                  </a:lnTo>
                  <a:lnTo>
                    <a:pt x="642" y="446"/>
                  </a:lnTo>
                  <a:lnTo>
                    <a:pt x="642" y="446"/>
                  </a:lnTo>
                  <a:lnTo>
                    <a:pt x="630" y="444"/>
                  </a:lnTo>
                  <a:lnTo>
                    <a:pt x="630" y="444"/>
                  </a:lnTo>
                  <a:lnTo>
                    <a:pt x="624" y="446"/>
                  </a:lnTo>
                  <a:lnTo>
                    <a:pt x="620" y="450"/>
                  </a:lnTo>
                  <a:lnTo>
                    <a:pt x="612" y="460"/>
                  </a:lnTo>
                  <a:lnTo>
                    <a:pt x="612" y="460"/>
                  </a:lnTo>
                  <a:lnTo>
                    <a:pt x="606" y="464"/>
                  </a:lnTo>
                  <a:lnTo>
                    <a:pt x="592" y="466"/>
                  </a:lnTo>
                  <a:lnTo>
                    <a:pt x="548" y="468"/>
                  </a:lnTo>
                  <a:lnTo>
                    <a:pt x="474" y="470"/>
                  </a:lnTo>
                  <a:lnTo>
                    <a:pt x="476" y="354"/>
                  </a:lnTo>
                  <a:lnTo>
                    <a:pt x="490" y="354"/>
                  </a:lnTo>
                  <a:lnTo>
                    <a:pt x="556" y="348"/>
                  </a:lnTo>
                  <a:lnTo>
                    <a:pt x="556" y="348"/>
                  </a:lnTo>
                  <a:lnTo>
                    <a:pt x="576" y="348"/>
                  </a:lnTo>
                  <a:lnTo>
                    <a:pt x="576" y="348"/>
                  </a:lnTo>
                  <a:lnTo>
                    <a:pt x="604" y="346"/>
                  </a:lnTo>
                  <a:lnTo>
                    <a:pt x="628" y="342"/>
                  </a:lnTo>
                  <a:lnTo>
                    <a:pt x="628" y="342"/>
                  </a:lnTo>
                  <a:lnTo>
                    <a:pt x="646" y="332"/>
                  </a:lnTo>
                  <a:lnTo>
                    <a:pt x="656" y="326"/>
                  </a:lnTo>
                  <a:lnTo>
                    <a:pt x="664" y="320"/>
                  </a:lnTo>
                  <a:lnTo>
                    <a:pt x="664" y="320"/>
                  </a:lnTo>
                  <a:lnTo>
                    <a:pt x="666" y="296"/>
                  </a:lnTo>
                  <a:lnTo>
                    <a:pt x="666" y="296"/>
                  </a:lnTo>
                  <a:lnTo>
                    <a:pt x="664" y="290"/>
                  </a:lnTo>
                  <a:lnTo>
                    <a:pt x="658" y="284"/>
                  </a:lnTo>
                  <a:lnTo>
                    <a:pt x="646" y="276"/>
                  </a:lnTo>
                  <a:lnTo>
                    <a:pt x="620" y="264"/>
                  </a:lnTo>
                  <a:lnTo>
                    <a:pt x="620" y="264"/>
                  </a:lnTo>
                  <a:lnTo>
                    <a:pt x="584" y="252"/>
                  </a:lnTo>
                  <a:lnTo>
                    <a:pt x="564" y="244"/>
                  </a:lnTo>
                  <a:lnTo>
                    <a:pt x="550" y="240"/>
                  </a:lnTo>
                  <a:lnTo>
                    <a:pt x="534" y="244"/>
                  </a:lnTo>
                  <a:lnTo>
                    <a:pt x="534" y="244"/>
                  </a:lnTo>
                  <a:lnTo>
                    <a:pt x="530" y="250"/>
                  </a:lnTo>
                  <a:lnTo>
                    <a:pt x="526" y="256"/>
                  </a:lnTo>
                  <a:lnTo>
                    <a:pt x="526" y="256"/>
                  </a:lnTo>
                  <a:lnTo>
                    <a:pt x="516" y="264"/>
                  </a:lnTo>
                  <a:lnTo>
                    <a:pt x="510" y="272"/>
                  </a:lnTo>
                  <a:lnTo>
                    <a:pt x="510" y="272"/>
                  </a:lnTo>
                  <a:lnTo>
                    <a:pt x="504" y="274"/>
                  </a:lnTo>
                  <a:lnTo>
                    <a:pt x="494" y="274"/>
                  </a:lnTo>
                  <a:lnTo>
                    <a:pt x="478" y="276"/>
                  </a:lnTo>
                  <a:lnTo>
                    <a:pt x="478" y="276"/>
                  </a:lnTo>
                  <a:lnTo>
                    <a:pt x="476" y="274"/>
                  </a:lnTo>
                  <a:lnTo>
                    <a:pt x="474" y="270"/>
                  </a:lnTo>
                  <a:lnTo>
                    <a:pt x="474" y="270"/>
                  </a:lnTo>
                  <a:lnTo>
                    <a:pt x="476" y="256"/>
                  </a:lnTo>
                  <a:lnTo>
                    <a:pt x="476" y="256"/>
                  </a:lnTo>
                  <a:lnTo>
                    <a:pt x="476" y="246"/>
                  </a:lnTo>
                  <a:lnTo>
                    <a:pt x="472" y="236"/>
                  </a:lnTo>
                  <a:lnTo>
                    <a:pt x="464" y="224"/>
                  </a:lnTo>
                  <a:lnTo>
                    <a:pt x="452" y="208"/>
                  </a:lnTo>
                  <a:lnTo>
                    <a:pt x="452" y="208"/>
                  </a:lnTo>
                  <a:lnTo>
                    <a:pt x="466" y="206"/>
                  </a:lnTo>
                  <a:lnTo>
                    <a:pt x="488" y="202"/>
                  </a:lnTo>
                  <a:lnTo>
                    <a:pt x="516" y="198"/>
                  </a:lnTo>
                  <a:lnTo>
                    <a:pt x="582" y="190"/>
                  </a:lnTo>
                  <a:lnTo>
                    <a:pt x="582" y="190"/>
                  </a:lnTo>
                  <a:lnTo>
                    <a:pt x="590" y="188"/>
                  </a:lnTo>
                  <a:lnTo>
                    <a:pt x="590" y="188"/>
                  </a:lnTo>
                  <a:lnTo>
                    <a:pt x="598" y="188"/>
                  </a:lnTo>
                  <a:lnTo>
                    <a:pt x="598" y="188"/>
                  </a:lnTo>
                  <a:lnTo>
                    <a:pt x="610" y="186"/>
                  </a:lnTo>
                  <a:lnTo>
                    <a:pt x="630" y="180"/>
                  </a:lnTo>
                  <a:lnTo>
                    <a:pt x="640" y="176"/>
                  </a:lnTo>
                  <a:lnTo>
                    <a:pt x="650" y="170"/>
                  </a:lnTo>
                  <a:lnTo>
                    <a:pt x="656" y="164"/>
                  </a:lnTo>
                  <a:lnTo>
                    <a:pt x="658" y="158"/>
                  </a:lnTo>
                  <a:lnTo>
                    <a:pt x="658" y="158"/>
                  </a:lnTo>
                  <a:lnTo>
                    <a:pt x="658" y="152"/>
                  </a:lnTo>
                  <a:lnTo>
                    <a:pt x="658" y="152"/>
                  </a:lnTo>
                  <a:lnTo>
                    <a:pt x="658" y="146"/>
                  </a:lnTo>
                  <a:lnTo>
                    <a:pt x="656" y="142"/>
                  </a:lnTo>
                  <a:lnTo>
                    <a:pt x="652" y="134"/>
                  </a:lnTo>
                  <a:lnTo>
                    <a:pt x="644" y="126"/>
                  </a:lnTo>
                  <a:lnTo>
                    <a:pt x="636" y="122"/>
                  </a:lnTo>
                  <a:lnTo>
                    <a:pt x="636" y="122"/>
                  </a:lnTo>
                  <a:lnTo>
                    <a:pt x="588" y="102"/>
                  </a:lnTo>
                  <a:lnTo>
                    <a:pt x="562" y="92"/>
                  </a:lnTo>
                  <a:lnTo>
                    <a:pt x="548" y="88"/>
                  </a:lnTo>
                  <a:lnTo>
                    <a:pt x="548" y="88"/>
                  </a:lnTo>
                  <a:lnTo>
                    <a:pt x="530" y="92"/>
                  </a:lnTo>
                  <a:lnTo>
                    <a:pt x="530" y="92"/>
                  </a:lnTo>
                  <a:lnTo>
                    <a:pt x="518" y="102"/>
                  </a:lnTo>
                  <a:lnTo>
                    <a:pt x="518" y="102"/>
                  </a:lnTo>
                  <a:lnTo>
                    <a:pt x="506" y="110"/>
                  </a:lnTo>
                  <a:lnTo>
                    <a:pt x="506" y="116"/>
                  </a:lnTo>
                  <a:lnTo>
                    <a:pt x="506" y="116"/>
                  </a:lnTo>
                  <a:lnTo>
                    <a:pt x="496" y="122"/>
                  </a:lnTo>
                  <a:lnTo>
                    <a:pt x="484" y="128"/>
                  </a:lnTo>
                  <a:lnTo>
                    <a:pt x="462" y="134"/>
                  </a:lnTo>
                  <a:lnTo>
                    <a:pt x="358" y="154"/>
                  </a:lnTo>
                  <a:lnTo>
                    <a:pt x="278" y="166"/>
                  </a:lnTo>
                  <a:lnTo>
                    <a:pt x="278" y="166"/>
                  </a:lnTo>
                  <a:lnTo>
                    <a:pt x="284" y="154"/>
                  </a:lnTo>
                  <a:lnTo>
                    <a:pt x="292" y="138"/>
                  </a:lnTo>
                  <a:lnTo>
                    <a:pt x="302" y="124"/>
                  </a:lnTo>
                  <a:lnTo>
                    <a:pt x="308" y="116"/>
                  </a:lnTo>
                  <a:lnTo>
                    <a:pt x="308" y="116"/>
                  </a:lnTo>
                  <a:lnTo>
                    <a:pt x="326" y="106"/>
                  </a:lnTo>
                  <a:lnTo>
                    <a:pt x="336" y="100"/>
                  </a:lnTo>
                  <a:lnTo>
                    <a:pt x="340" y="94"/>
                  </a:lnTo>
                  <a:lnTo>
                    <a:pt x="342" y="88"/>
                  </a:lnTo>
                  <a:lnTo>
                    <a:pt x="342" y="88"/>
                  </a:lnTo>
                  <a:lnTo>
                    <a:pt x="340" y="78"/>
                  </a:lnTo>
                  <a:lnTo>
                    <a:pt x="334" y="70"/>
                  </a:lnTo>
                  <a:lnTo>
                    <a:pt x="334" y="70"/>
                  </a:lnTo>
                  <a:lnTo>
                    <a:pt x="318" y="54"/>
                  </a:lnTo>
                  <a:lnTo>
                    <a:pt x="300" y="38"/>
                  </a:lnTo>
                  <a:lnTo>
                    <a:pt x="300" y="38"/>
                  </a:lnTo>
                  <a:lnTo>
                    <a:pt x="286" y="28"/>
                  </a:lnTo>
                  <a:lnTo>
                    <a:pt x="266" y="16"/>
                  </a:lnTo>
                  <a:lnTo>
                    <a:pt x="244" y="6"/>
                  </a:lnTo>
                  <a:lnTo>
                    <a:pt x="234" y="4"/>
                  </a:lnTo>
                  <a:lnTo>
                    <a:pt x="226" y="2"/>
                  </a:lnTo>
                  <a:lnTo>
                    <a:pt x="226" y="2"/>
                  </a:lnTo>
                  <a:lnTo>
                    <a:pt x="202" y="0"/>
                  </a:lnTo>
                  <a:lnTo>
                    <a:pt x="202" y="0"/>
                  </a:lnTo>
                  <a:lnTo>
                    <a:pt x="194" y="4"/>
                  </a:lnTo>
                  <a:lnTo>
                    <a:pt x="182" y="8"/>
                  </a:lnTo>
                  <a:lnTo>
                    <a:pt x="164" y="12"/>
                  </a:lnTo>
                  <a:lnTo>
                    <a:pt x="164" y="14"/>
                  </a:lnTo>
                  <a:lnTo>
                    <a:pt x="164" y="14"/>
                  </a:lnTo>
                  <a:lnTo>
                    <a:pt x="172" y="20"/>
                  </a:lnTo>
                  <a:lnTo>
                    <a:pt x="184" y="26"/>
                  </a:lnTo>
                  <a:lnTo>
                    <a:pt x="184" y="26"/>
                  </a:lnTo>
                  <a:lnTo>
                    <a:pt x="186" y="30"/>
                  </a:lnTo>
                  <a:lnTo>
                    <a:pt x="186" y="30"/>
                  </a:lnTo>
                  <a:lnTo>
                    <a:pt x="210" y="60"/>
                  </a:lnTo>
                  <a:lnTo>
                    <a:pt x="210" y="60"/>
                  </a:lnTo>
                  <a:lnTo>
                    <a:pt x="202" y="86"/>
                  </a:lnTo>
                  <a:lnTo>
                    <a:pt x="186" y="124"/>
                  </a:lnTo>
                  <a:lnTo>
                    <a:pt x="170" y="164"/>
                  </a:lnTo>
                  <a:lnTo>
                    <a:pt x="156" y="192"/>
                  </a:lnTo>
                  <a:lnTo>
                    <a:pt x="126" y="240"/>
                  </a:lnTo>
                  <a:lnTo>
                    <a:pt x="126" y="240"/>
                  </a:lnTo>
                  <a:lnTo>
                    <a:pt x="96" y="274"/>
                  </a:lnTo>
                  <a:lnTo>
                    <a:pt x="96" y="274"/>
                  </a:lnTo>
                  <a:lnTo>
                    <a:pt x="84" y="284"/>
                  </a:lnTo>
                  <a:lnTo>
                    <a:pt x="68" y="296"/>
                  </a:lnTo>
                  <a:lnTo>
                    <a:pt x="70" y="300"/>
                  </a:lnTo>
                  <a:lnTo>
                    <a:pt x="70" y="300"/>
                  </a:lnTo>
                  <a:lnTo>
                    <a:pt x="82" y="298"/>
                  </a:lnTo>
                  <a:lnTo>
                    <a:pt x="102" y="294"/>
                  </a:lnTo>
                  <a:lnTo>
                    <a:pt x="102" y="294"/>
                  </a:lnTo>
                  <a:lnTo>
                    <a:pt x="116" y="290"/>
                  </a:lnTo>
                  <a:lnTo>
                    <a:pt x="132" y="288"/>
                  </a:lnTo>
                  <a:lnTo>
                    <a:pt x="132" y="288"/>
                  </a:lnTo>
                  <a:lnTo>
                    <a:pt x="152" y="278"/>
                  </a:lnTo>
                  <a:lnTo>
                    <a:pt x="152" y="278"/>
                  </a:lnTo>
                  <a:lnTo>
                    <a:pt x="178" y="264"/>
                  </a:lnTo>
                  <a:lnTo>
                    <a:pt x="206" y="242"/>
                  </a:lnTo>
                  <a:lnTo>
                    <a:pt x="206" y="242"/>
                  </a:lnTo>
                  <a:lnTo>
                    <a:pt x="228" y="224"/>
                  </a:lnTo>
                  <a:lnTo>
                    <a:pt x="248" y="206"/>
                  </a:lnTo>
                  <a:lnTo>
                    <a:pt x="248" y="206"/>
                  </a:lnTo>
                  <a:lnTo>
                    <a:pt x="282" y="218"/>
                  </a:lnTo>
                  <a:lnTo>
                    <a:pt x="304" y="224"/>
                  </a:lnTo>
                  <a:lnTo>
                    <a:pt x="318" y="228"/>
                  </a:lnTo>
                  <a:lnTo>
                    <a:pt x="318" y="228"/>
                  </a:lnTo>
                  <a:lnTo>
                    <a:pt x="366" y="220"/>
                  </a:lnTo>
                  <a:lnTo>
                    <a:pt x="366" y="220"/>
                  </a:lnTo>
                  <a:lnTo>
                    <a:pt x="368" y="252"/>
                  </a:lnTo>
                  <a:lnTo>
                    <a:pt x="368" y="286"/>
                  </a:lnTo>
                  <a:lnTo>
                    <a:pt x="368" y="286"/>
                  </a:lnTo>
                  <a:lnTo>
                    <a:pt x="368" y="288"/>
                  </a:lnTo>
                  <a:lnTo>
                    <a:pt x="366" y="292"/>
                  </a:lnTo>
                  <a:lnTo>
                    <a:pt x="366" y="292"/>
                  </a:lnTo>
                  <a:lnTo>
                    <a:pt x="360" y="292"/>
                  </a:lnTo>
                  <a:lnTo>
                    <a:pt x="354" y="294"/>
                  </a:lnTo>
                  <a:lnTo>
                    <a:pt x="342" y="296"/>
                  </a:lnTo>
                  <a:lnTo>
                    <a:pt x="260" y="310"/>
                  </a:lnTo>
                  <a:lnTo>
                    <a:pt x="260" y="310"/>
                  </a:lnTo>
                  <a:lnTo>
                    <a:pt x="250" y="312"/>
                  </a:lnTo>
                  <a:lnTo>
                    <a:pt x="232" y="312"/>
                  </a:lnTo>
                  <a:lnTo>
                    <a:pt x="232" y="312"/>
                  </a:lnTo>
                  <a:lnTo>
                    <a:pt x="192" y="316"/>
                  </a:lnTo>
                  <a:lnTo>
                    <a:pt x="192" y="316"/>
                  </a:lnTo>
                  <a:lnTo>
                    <a:pt x="168" y="316"/>
                  </a:lnTo>
                  <a:lnTo>
                    <a:pt x="168" y="316"/>
                  </a:lnTo>
                  <a:lnTo>
                    <a:pt x="148" y="316"/>
                  </a:lnTo>
                  <a:lnTo>
                    <a:pt x="132" y="318"/>
                  </a:lnTo>
                  <a:lnTo>
                    <a:pt x="106" y="322"/>
                  </a:lnTo>
                  <a:lnTo>
                    <a:pt x="108" y="326"/>
                  </a:lnTo>
                  <a:lnTo>
                    <a:pt x="108" y="326"/>
                  </a:lnTo>
                  <a:lnTo>
                    <a:pt x="116" y="328"/>
                  </a:lnTo>
                  <a:lnTo>
                    <a:pt x="124" y="334"/>
                  </a:lnTo>
                  <a:lnTo>
                    <a:pt x="124" y="334"/>
                  </a:lnTo>
                  <a:lnTo>
                    <a:pt x="150" y="358"/>
                  </a:lnTo>
                  <a:lnTo>
                    <a:pt x="182" y="380"/>
                  </a:lnTo>
                  <a:lnTo>
                    <a:pt x="182" y="380"/>
                  </a:lnTo>
                  <a:lnTo>
                    <a:pt x="186" y="384"/>
                  </a:lnTo>
                  <a:lnTo>
                    <a:pt x="190" y="390"/>
                  </a:lnTo>
                  <a:lnTo>
                    <a:pt x="194" y="404"/>
                  </a:lnTo>
                  <a:lnTo>
                    <a:pt x="198" y="418"/>
                  </a:lnTo>
                  <a:lnTo>
                    <a:pt x="200" y="426"/>
                  </a:lnTo>
                  <a:lnTo>
                    <a:pt x="196" y="500"/>
                  </a:lnTo>
                  <a:lnTo>
                    <a:pt x="182" y="500"/>
                  </a:lnTo>
                  <a:lnTo>
                    <a:pt x="114" y="510"/>
                  </a:lnTo>
                  <a:lnTo>
                    <a:pt x="106" y="512"/>
                  </a:lnTo>
                  <a:lnTo>
                    <a:pt x="38" y="520"/>
                  </a:lnTo>
                  <a:lnTo>
                    <a:pt x="38" y="520"/>
                  </a:lnTo>
                  <a:lnTo>
                    <a:pt x="26" y="520"/>
                  </a:lnTo>
                  <a:lnTo>
                    <a:pt x="16" y="516"/>
                  </a:lnTo>
                  <a:lnTo>
                    <a:pt x="16" y="516"/>
                  </a:lnTo>
                  <a:lnTo>
                    <a:pt x="12" y="514"/>
                  </a:lnTo>
                  <a:lnTo>
                    <a:pt x="6" y="516"/>
                  </a:lnTo>
                  <a:lnTo>
                    <a:pt x="6" y="520"/>
                  </a:lnTo>
                  <a:lnTo>
                    <a:pt x="2" y="522"/>
                  </a:lnTo>
                  <a:lnTo>
                    <a:pt x="2" y="522"/>
                  </a:lnTo>
                  <a:lnTo>
                    <a:pt x="0" y="524"/>
                  </a:lnTo>
                  <a:lnTo>
                    <a:pt x="0" y="524"/>
                  </a:lnTo>
                  <a:lnTo>
                    <a:pt x="2" y="528"/>
                  </a:lnTo>
                  <a:lnTo>
                    <a:pt x="4" y="528"/>
                  </a:lnTo>
                  <a:lnTo>
                    <a:pt x="4" y="528"/>
                  </a:lnTo>
                  <a:lnTo>
                    <a:pt x="14" y="542"/>
                  </a:lnTo>
                  <a:lnTo>
                    <a:pt x="22" y="552"/>
                  </a:lnTo>
                  <a:lnTo>
                    <a:pt x="32" y="560"/>
                  </a:lnTo>
                  <a:lnTo>
                    <a:pt x="46" y="568"/>
                  </a:lnTo>
                  <a:lnTo>
                    <a:pt x="46" y="568"/>
                  </a:lnTo>
                  <a:lnTo>
                    <a:pt x="96" y="586"/>
                  </a:lnTo>
                  <a:lnTo>
                    <a:pt x="124" y="594"/>
                  </a:lnTo>
                  <a:lnTo>
                    <a:pt x="142" y="598"/>
                  </a:lnTo>
                  <a:lnTo>
                    <a:pt x="142" y="598"/>
                  </a:lnTo>
                  <a:lnTo>
                    <a:pt x="164" y="592"/>
                  </a:lnTo>
                  <a:lnTo>
                    <a:pt x="188" y="584"/>
                  </a:lnTo>
                  <a:lnTo>
                    <a:pt x="188" y="584"/>
                  </a:lnTo>
                  <a:lnTo>
                    <a:pt x="218" y="578"/>
                  </a:lnTo>
                  <a:lnTo>
                    <a:pt x="250" y="572"/>
                  </a:lnTo>
                  <a:lnTo>
                    <a:pt x="306" y="562"/>
                  </a:lnTo>
                  <a:lnTo>
                    <a:pt x="372" y="554"/>
                  </a:lnTo>
                  <a:lnTo>
                    <a:pt x="372" y="554"/>
                  </a:lnTo>
                  <a:lnTo>
                    <a:pt x="374" y="574"/>
                  </a:lnTo>
                  <a:lnTo>
                    <a:pt x="374" y="596"/>
                  </a:lnTo>
                  <a:lnTo>
                    <a:pt x="376" y="696"/>
                  </a:lnTo>
                  <a:lnTo>
                    <a:pt x="382" y="760"/>
                  </a:lnTo>
                  <a:lnTo>
                    <a:pt x="382" y="760"/>
                  </a:lnTo>
                  <a:lnTo>
                    <a:pt x="388" y="790"/>
                  </a:lnTo>
                  <a:lnTo>
                    <a:pt x="394" y="810"/>
                  </a:lnTo>
                  <a:lnTo>
                    <a:pt x="398" y="820"/>
                  </a:lnTo>
                  <a:lnTo>
                    <a:pt x="400" y="820"/>
                  </a:lnTo>
                  <a:lnTo>
                    <a:pt x="406" y="814"/>
                  </a:lnTo>
                  <a:lnTo>
                    <a:pt x="406" y="814"/>
                  </a:lnTo>
                  <a:lnTo>
                    <a:pt x="410" y="814"/>
                  </a:lnTo>
                  <a:lnTo>
                    <a:pt x="412" y="814"/>
                  </a:lnTo>
                  <a:lnTo>
                    <a:pt x="416" y="810"/>
                  </a:lnTo>
                  <a:lnTo>
                    <a:pt x="422" y="804"/>
                  </a:lnTo>
                  <a:lnTo>
                    <a:pt x="422" y="804"/>
                  </a:lnTo>
                  <a:lnTo>
                    <a:pt x="438" y="778"/>
                  </a:lnTo>
                  <a:lnTo>
                    <a:pt x="444" y="766"/>
                  </a:lnTo>
                  <a:lnTo>
                    <a:pt x="448" y="754"/>
                  </a:lnTo>
                  <a:lnTo>
                    <a:pt x="456" y="720"/>
                  </a:lnTo>
                  <a:lnTo>
                    <a:pt x="462" y="676"/>
                  </a:lnTo>
                  <a:lnTo>
                    <a:pt x="470" y="544"/>
                  </a:lnTo>
                  <a:lnTo>
                    <a:pt x="470" y="544"/>
                  </a:lnTo>
                  <a:lnTo>
                    <a:pt x="472" y="542"/>
                  </a:lnTo>
                  <a:lnTo>
                    <a:pt x="476" y="542"/>
                  </a:lnTo>
                  <a:lnTo>
                    <a:pt x="486" y="542"/>
                  </a:lnTo>
                  <a:lnTo>
                    <a:pt x="486" y="542"/>
                  </a:lnTo>
                  <a:lnTo>
                    <a:pt x="530" y="540"/>
                  </a:lnTo>
                  <a:lnTo>
                    <a:pt x="530" y="540"/>
                  </a:lnTo>
                  <a:lnTo>
                    <a:pt x="634" y="544"/>
                  </a:lnTo>
                  <a:lnTo>
                    <a:pt x="634" y="544"/>
                  </a:lnTo>
                  <a:lnTo>
                    <a:pt x="686" y="552"/>
                  </a:lnTo>
                  <a:lnTo>
                    <a:pt x="686" y="552"/>
                  </a:lnTo>
                  <a:lnTo>
                    <a:pt x="734" y="552"/>
                  </a:lnTo>
                  <a:lnTo>
                    <a:pt x="734" y="552"/>
                  </a:lnTo>
                  <a:lnTo>
                    <a:pt x="740" y="552"/>
                  </a:lnTo>
                  <a:lnTo>
                    <a:pt x="746" y="548"/>
                  </a:lnTo>
                  <a:lnTo>
                    <a:pt x="762" y="534"/>
                  </a:lnTo>
                  <a:lnTo>
                    <a:pt x="762" y="534"/>
                  </a:lnTo>
                  <a:lnTo>
                    <a:pt x="760" y="522"/>
                  </a:lnTo>
                  <a:lnTo>
                    <a:pt x="760" y="512"/>
                  </a:lnTo>
                  <a:lnTo>
                    <a:pt x="756" y="502"/>
                  </a:lnTo>
                  <a:lnTo>
                    <a:pt x="750" y="492"/>
                  </a:lnTo>
                  <a:lnTo>
                    <a:pt x="740" y="482"/>
                  </a:lnTo>
                  <a:lnTo>
                    <a:pt x="724" y="472"/>
                  </a:lnTo>
                  <a:lnTo>
                    <a:pt x="704" y="460"/>
                  </a:lnTo>
                  <a:lnTo>
                    <a:pt x="678" y="450"/>
                  </a:lnTo>
                  <a:lnTo>
                    <a:pt x="678" y="450"/>
                  </a:lnTo>
                  <a:close/>
                  <a:moveTo>
                    <a:pt x="370" y="474"/>
                  </a:moveTo>
                  <a:lnTo>
                    <a:pt x="370" y="474"/>
                  </a:lnTo>
                  <a:lnTo>
                    <a:pt x="370" y="478"/>
                  </a:lnTo>
                  <a:lnTo>
                    <a:pt x="364" y="482"/>
                  </a:lnTo>
                  <a:lnTo>
                    <a:pt x="356" y="482"/>
                  </a:lnTo>
                  <a:lnTo>
                    <a:pt x="342" y="484"/>
                  </a:lnTo>
                  <a:lnTo>
                    <a:pt x="342" y="484"/>
                  </a:lnTo>
                  <a:lnTo>
                    <a:pt x="308" y="486"/>
                  </a:lnTo>
                  <a:lnTo>
                    <a:pt x="308" y="486"/>
                  </a:lnTo>
                  <a:lnTo>
                    <a:pt x="300" y="488"/>
                  </a:lnTo>
                  <a:lnTo>
                    <a:pt x="298" y="488"/>
                  </a:lnTo>
                  <a:lnTo>
                    <a:pt x="298" y="488"/>
                  </a:lnTo>
                  <a:lnTo>
                    <a:pt x="294" y="488"/>
                  </a:lnTo>
                  <a:lnTo>
                    <a:pt x="292" y="488"/>
                  </a:lnTo>
                  <a:lnTo>
                    <a:pt x="290" y="486"/>
                  </a:lnTo>
                  <a:lnTo>
                    <a:pt x="290" y="486"/>
                  </a:lnTo>
                  <a:lnTo>
                    <a:pt x="294" y="464"/>
                  </a:lnTo>
                  <a:lnTo>
                    <a:pt x="298" y="438"/>
                  </a:lnTo>
                  <a:lnTo>
                    <a:pt x="298" y="438"/>
                  </a:lnTo>
                  <a:lnTo>
                    <a:pt x="300" y="418"/>
                  </a:lnTo>
                  <a:lnTo>
                    <a:pt x="300" y="418"/>
                  </a:lnTo>
                  <a:lnTo>
                    <a:pt x="298" y="412"/>
                  </a:lnTo>
                  <a:lnTo>
                    <a:pt x="292" y="404"/>
                  </a:lnTo>
                  <a:lnTo>
                    <a:pt x="288" y="394"/>
                  </a:lnTo>
                  <a:lnTo>
                    <a:pt x="286" y="388"/>
                  </a:lnTo>
                  <a:lnTo>
                    <a:pt x="286" y="388"/>
                  </a:lnTo>
                  <a:lnTo>
                    <a:pt x="292" y="382"/>
                  </a:lnTo>
                  <a:lnTo>
                    <a:pt x="304" y="380"/>
                  </a:lnTo>
                  <a:lnTo>
                    <a:pt x="304" y="380"/>
                  </a:lnTo>
                  <a:lnTo>
                    <a:pt x="342" y="372"/>
                  </a:lnTo>
                  <a:lnTo>
                    <a:pt x="374" y="368"/>
                  </a:lnTo>
                  <a:lnTo>
                    <a:pt x="370" y="47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grpSp>
        <p:nvGrpSpPr>
          <p:cNvPr id="675" name="グループ化 674"/>
          <p:cNvGrpSpPr/>
          <p:nvPr/>
        </p:nvGrpSpPr>
        <p:grpSpPr>
          <a:xfrm>
            <a:off x="2284054" y="483782"/>
            <a:ext cx="541322" cy="568616"/>
            <a:chOff x="2312592" y="511528"/>
            <a:chExt cx="541322" cy="568616"/>
          </a:xfrm>
        </p:grpSpPr>
        <p:pic>
          <p:nvPicPr>
            <p:cNvPr id="665" name="図 66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64283">
              <a:off x="2312592" y="511528"/>
              <a:ext cx="349583" cy="34958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74" name="図 67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95059">
              <a:off x="2540055" y="769112"/>
              <a:ext cx="313859" cy="31103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677" name="グループ化 676"/>
          <p:cNvGrpSpPr/>
          <p:nvPr/>
        </p:nvGrpSpPr>
        <p:grpSpPr>
          <a:xfrm rot="20141445">
            <a:off x="386381" y="4956738"/>
            <a:ext cx="452877" cy="728455"/>
            <a:chOff x="7750518" y="5278766"/>
            <a:chExt cx="465299" cy="748436"/>
          </a:xfrm>
        </p:grpSpPr>
        <p:pic>
          <p:nvPicPr>
            <p:cNvPr id="676" name="図 675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126080">
              <a:off x="7750518" y="5278766"/>
              <a:ext cx="411920" cy="41192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00" name="図 9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146478">
              <a:off x="7854805" y="5666189"/>
              <a:ext cx="362646" cy="35937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678" name="正方形/長方形 677"/>
          <p:cNvSpPr/>
          <p:nvPr/>
        </p:nvSpPr>
        <p:spPr>
          <a:xfrm>
            <a:off x="0" y="-342"/>
            <a:ext cx="7559675" cy="188305"/>
          </a:xfrm>
          <a:prstGeom prst="rect">
            <a:avLst/>
          </a:prstGeom>
          <a:solidFill>
            <a:srgbClr val="FD0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777" name="図 177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26504">
            <a:off x="6862373" y="6590266"/>
            <a:ext cx="352964" cy="34978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89" name="図プレースホルダー 1788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53" name="テキスト ボックス 52"/>
          <p:cNvSpPr txBox="1"/>
          <p:nvPr/>
        </p:nvSpPr>
        <p:spPr>
          <a:xfrm>
            <a:off x="2095283" y="6744296"/>
            <a:ext cx="2446824" cy="352501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b="1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旧</a:t>
            </a:r>
            <a:r>
              <a:rPr lang="ja-JP" altLang="en-US" b="1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年中は格別の御引立てを賜り</a:t>
            </a:r>
          </a:p>
          <a:p>
            <a:pPr>
              <a:lnSpc>
                <a:spcPct val="150000"/>
              </a:lnSpc>
            </a:pPr>
            <a:r>
              <a:rPr lang="ja-JP" altLang="en-US" b="1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厚く</a:t>
            </a:r>
            <a:r>
              <a:rPr lang="ja-JP" altLang="en-US" b="1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御礼申し上げます</a:t>
            </a:r>
          </a:p>
          <a:p>
            <a:pPr>
              <a:lnSpc>
                <a:spcPct val="150000"/>
              </a:lnSpc>
            </a:pPr>
            <a:r>
              <a:rPr lang="ja-JP" altLang="en-US" b="1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本年</a:t>
            </a:r>
            <a:r>
              <a:rPr lang="ja-JP" altLang="en-US" b="1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も変わらぬご愛顧のほど</a:t>
            </a:r>
          </a:p>
          <a:p>
            <a:pPr>
              <a:lnSpc>
                <a:spcPct val="150000"/>
              </a:lnSpc>
            </a:pPr>
            <a:r>
              <a:rPr lang="ja-JP" altLang="en-US" b="1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宜しく</a:t>
            </a:r>
            <a:r>
              <a:rPr lang="ja-JP" altLang="en-US" b="1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お願い</a:t>
            </a:r>
            <a:r>
              <a:rPr lang="ja-JP" altLang="en-US" b="1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致します</a:t>
            </a:r>
            <a:endParaRPr lang="en-US" altLang="ja-JP" b="1" dirty="0" smtClean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>
              <a:lnSpc>
                <a:spcPct val="150000"/>
              </a:lnSpc>
            </a:pPr>
            <a:endParaRPr lang="en-US" altLang="ja-JP" sz="800" b="1" dirty="0" smtClean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b="1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　　　　　　</a:t>
            </a:r>
            <a:r>
              <a:rPr lang="ja-JP" altLang="en-US" b="1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 </a:t>
            </a:r>
            <a:r>
              <a:rPr lang="ja-JP" altLang="en-US" b="1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 </a:t>
            </a:r>
            <a:r>
              <a:rPr kumimoji="1" lang="ja-JP" altLang="en-US" b="1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平成〇〇年　元旦</a:t>
            </a:r>
            <a:endParaRPr kumimoji="1" lang="ja-JP" altLang="en-US" b="1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pic>
        <p:nvPicPr>
          <p:cNvPr id="1793" name="図 179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59" y="386430"/>
            <a:ext cx="2144838" cy="3174738"/>
          </a:xfrm>
          <a:prstGeom prst="rect">
            <a:avLst/>
          </a:prstGeom>
          <a:effectLst>
            <a:outerShdw blurRad="88900" dist="635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39044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72"/>
            <a:ext cx="7559675" cy="10684667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55" y="2946400"/>
            <a:ext cx="3434365" cy="7577498"/>
          </a:xfrm>
          <a:prstGeom prst="rect">
            <a:avLst/>
          </a:prstGeom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8" name="テキスト ボックス 37"/>
          <p:cNvSpPr txBox="1"/>
          <p:nvPr/>
        </p:nvSpPr>
        <p:spPr>
          <a:xfrm>
            <a:off x="349186" y="5916846"/>
            <a:ext cx="615553" cy="434349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2800" b="1" dirty="0" err="1" smtClean="0">
                <a:effectLst>
                  <a:glow rad="165100">
                    <a:schemeClr val="bg1"/>
                  </a:glow>
                </a:effectLst>
                <a:latin typeface="HG行書体" panose="03000609000000000000" pitchFamily="65" charset="-128"/>
                <a:ea typeface="HG行書体" panose="03000609000000000000" pitchFamily="65" charset="-128"/>
              </a:rPr>
              <a:t>いちゅい</a:t>
            </a:r>
            <a:r>
              <a:rPr lang="ja-JP" altLang="en-US" sz="2800" b="1" dirty="0" smtClean="0">
                <a:effectLst>
                  <a:glow rad="165100">
                    <a:schemeClr val="bg1"/>
                  </a:glow>
                </a:effectLst>
                <a:latin typeface="HG行書体" panose="03000609000000000000" pitchFamily="65" charset="-128"/>
                <a:ea typeface="HG行書体" panose="03000609000000000000" pitchFamily="65" charset="-128"/>
              </a:rPr>
              <a:t>具志川じんぶん館</a:t>
            </a:r>
            <a:endParaRPr kumimoji="1" lang="ja-JP" altLang="en-US" sz="2800" b="1" dirty="0">
              <a:effectLst>
                <a:glow rad="165100">
                  <a:schemeClr val="bg1"/>
                </a:glow>
              </a:effectLst>
              <a:latin typeface="HG行書体" panose="03000609000000000000" pitchFamily="65" charset="-128"/>
              <a:ea typeface="HG行書体" panose="03000609000000000000" pitchFamily="65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904385" y="5742969"/>
            <a:ext cx="2308324" cy="4734629"/>
          </a:xfrm>
          <a:prstGeom prst="rect">
            <a:avLst/>
          </a:prstGeom>
          <a:noFill/>
          <a:effectLst>
            <a:glow rad="88900">
              <a:schemeClr val="accent1">
                <a:alpha val="40000"/>
              </a:schemeClr>
            </a:glow>
          </a:effectLst>
        </p:spPr>
        <p:txBody>
          <a:bodyPr vert="eaVert"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300" b="1" dirty="0" smtClean="0">
                <a:effectLst>
                  <a:glow rad="165100">
                    <a:schemeClr val="bg1"/>
                  </a:glow>
                </a:effectLst>
                <a:latin typeface="HG行書体" panose="03000609000000000000" pitchFamily="65" charset="-128"/>
                <a:ea typeface="HG行書体" panose="03000609000000000000" pitchFamily="65" charset="-128"/>
              </a:rPr>
              <a:t>旧年中は格別の御引立てを賜り</a:t>
            </a:r>
            <a:endParaRPr lang="en-US" altLang="ja-JP" sz="2300" b="1" dirty="0" smtClean="0">
              <a:effectLst>
                <a:glow rad="165100">
                  <a:schemeClr val="bg1"/>
                </a:glow>
              </a:effectLst>
              <a:latin typeface="HG行書体" panose="03000609000000000000" pitchFamily="65" charset="-128"/>
              <a:ea typeface="HG行書体" panose="03000609000000000000" pitchFamily="65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300" b="1" dirty="0" smtClean="0">
                <a:effectLst>
                  <a:glow rad="165100">
                    <a:schemeClr val="bg1"/>
                  </a:glow>
                </a:effectLst>
                <a:latin typeface="HG行書体" panose="03000609000000000000" pitchFamily="65" charset="-128"/>
                <a:ea typeface="HG行書体" panose="03000609000000000000" pitchFamily="65" charset="-128"/>
              </a:rPr>
              <a:t>厚く御礼</a:t>
            </a:r>
            <a:r>
              <a:rPr lang="ja-JP" altLang="en-US" sz="2300" b="1" dirty="0" smtClean="0">
                <a:effectLst>
                  <a:glow rad="165100">
                    <a:schemeClr val="bg1"/>
                  </a:glow>
                </a:effectLst>
                <a:latin typeface="HG行書体" panose="03000609000000000000" pitchFamily="65" charset="-128"/>
                <a:ea typeface="HG行書体" panose="03000609000000000000" pitchFamily="65" charset="-128"/>
              </a:rPr>
              <a:t>申し上げます</a:t>
            </a:r>
            <a:endParaRPr lang="en-US" altLang="ja-JP" sz="2300" b="1" dirty="0" smtClean="0">
              <a:effectLst>
                <a:glow rad="165100">
                  <a:schemeClr val="bg1"/>
                </a:glow>
              </a:effectLst>
              <a:latin typeface="HG行書体" panose="03000609000000000000" pitchFamily="65" charset="-128"/>
              <a:ea typeface="HG行書体" panose="03000609000000000000" pitchFamily="65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300" b="1" dirty="0" smtClean="0">
                <a:effectLst>
                  <a:glow rad="165100">
                    <a:schemeClr val="bg1"/>
                  </a:glow>
                </a:effectLst>
                <a:latin typeface="HG行書体" panose="03000609000000000000" pitchFamily="65" charset="-128"/>
                <a:ea typeface="HG行書体" panose="03000609000000000000" pitchFamily="65" charset="-128"/>
              </a:rPr>
              <a:t>本年も皆様</a:t>
            </a:r>
            <a:r>
              <a:rPr lang="ja-JP" altLang="en-US" sz="2300" b="1" dirty="0" smtClean="0">
                <a:effectLst>
                  <a:glow rad="165100">
                    <a:schemeClr val="bg1"/>
                  </a:glow>
                </a:effectLst>
                <a:latin typeface="HG行書体" panose="03000609000000000000" pitchFamily="65" charset="-128"/>
                <a:ea typeface="HG行書体" panose="03000609000000000000" pitchFamily="65" charset="-128"/>
              </a:rPr>
              <a:t>の変わらぬご愛顧のほど</a:t>
            </a:r>
            <a:endParaRPr lang="en-US" altLang="ja-JP" sz="2300" b="1" dirty="0" smtClean="0">
              <a:effectLst>
                <a:glow rad="165100">
                  <a:schemeClr val="bg1"/>
                </a:glow>
              </a:effectLst>
              <a:latin typeface="HG行書体" panose="03000609000000000000" pitchFamily="65" charset="-128"/>
              <a:ea typeface="HG行書体" panose="03000609000000000000" pitchFamily="65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300" b="1" dirty="0" smtClean="0">
                <a:effectLst>
                  <a:glow rad="165100">
                    <a:schemeClr val="bg1"/>
                  </a:glow>
                </a:effectLst>
                <a:latin typeface="HG行書体" panose="03000609000000000000" pitchFamily="65" charset="-128"/>
                <a:ea typeface="HG行書体" panose="03000609000000000000" pitchFamily="65" charset="-128"/>
              </a:rPr>
              <a:t>宜しくお願い致します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4940507" y="87339"/>
            <a:ext cx="1846659" cy="577154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0800" b="1" dirty="0" smtClean="0">
                <a:effectLst>
                  <a:glow rad="88900">
                    <a:schemeClr val="bg1"/>
                  </a:glow>
                </a:effectLst>
                <a:latin typeface="HG行書体" panose="03000609000000000000" pitchFamily="65" charset="-128"/>
                <a:ea typeface="HG行書体" panose="03000609000000000000" pitchFamily="65" charset="-128"/>
              </a:rPr>
              <a:t>謹賀新年</a:t>
            </a:r>
            <a:endParaRPr kumimoji="1" lang="ja-JP" altLang="en-US" sz="10800" b="1" dirty="0">
              <a:effectLst>
                <a:glow rad="88900">
                  <a:schemeClr val="bg1"/>
                </a:glow>
              </a:effectLst>
              <a:latin typeface="HG行書体" panose="03000609000000000000" pitchFamily="65" charset="-128"/>
              <a:ea typeface="HG行書体" panose="03000609000000000000" pitchFamily="6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75556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-1" y="-1"/>
            <a:ext cx="7559675" cy="10691813"/>
          </a:xfrm>
          <a:prstGeom prst="rect">
            <a:avLst/>
          </a:prstGeom>
          <a:gradFill>
            <a:gsLst>
              <a:gs pos="100000">
                <a:srgbClr val="BDD99B"/>
              </a:gs>
              <a:gs pos="64000">
                <a:schemeClr val="accent1">
                  <a:lumMod val="5000"/>
                  <a:lumOff val="95000"/>
                </a:schemeClr>
              </a:gs>
              <a:gs pos="0">
                <a:srgbClr val="FEDA0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円/楕円 5"/>
          <p:cNvSpPr/>
          <p:nvPr/>
        </p:nvSpPr>
        <p:spPr>
          <a:xfrm>
            <a:off x="1860548" y="262481"/>
            <a:ext cx="3838575" cy="3838575"/>
          </a:xfrm>
          <a:prstGeom prst="ellipse">
            <a:avLst/>
          </a:prstGeom>
          <a:gradFill>
            <a:gsLst>
              <a:gs pos="100000">
                <a:srgbClr val="F9AF3E"/>
              </a:gs>
              <a:gs pos="0">
                <a:srgbClr val="ED2224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7" name="Group 163"/>
          <p:cNvGrpSpPr>
            <a:grpSpLocks noChangeAspect="1"/>
          </p:cNvGrpSpPr>
          <p:nvPr/>
        </p:nvGrpSpPr>
        <p:grpSpPr bwMode="auto">
          <a:xfrm>
            <a:off x="35007" y="2021200"/>
            <a:ext cx="7465917" cy="4592114"/>
            <a:chOff x="882" y="2445"/>
            <a:chExt cx="2998" cy="1844"/>
          </a:xfrm>
          <a:solidFill>
            <a:schemeClr val="bg1">
              <a:alpha val="50000"/>
            </a:schemeClr>
          </a:solidFill>
        </p:grpSpPr>
        <p:sp>
          <p:nvSpPr>
            <p:cNvPr id="18" name="Freeform 164"/>
            <p:cNvSpPr>
              <a:spLocks/>
            </p:cNvSpPr>
            <p:nvPr/>
          </p:nvSpPr>
          <p:spPr bwMode="auto">
            <a:xfrm>
              <a:off x="882" y="2445"/>
              <a:ext cx="2916" cy="1414"/>
            </a:xfrm>
            <a:custGeom>
              <a:avLst/>
              <a:gdLst>
                <a:gd name="T0" fmla="*/ 2498 w 2916"/>
                <a:gd name="T1" fmla="*/ 268 h 1414"/>
                <a:gd name="T2" fmla="*/ 2848 w 2916"/>
                <a:gd name="T3" fmla="*/ 312 h 1414"/>
                <a:gd name="T4" fmla="*/ 2552 w 2916"/>
                <a:gd name="T5" fmla="*/ 422 h 1414"/>
                <a:gd name="T6" fmla="*/ 2494 w 2916"/>
                <a:gd name="T7" fmla="*/ 598 h 1414"/>
                <a:gd name="T8" fmla="*/ 2010 w 2916"/>
                <a:gd name="T9" fmla="*/ 148 h 1414"/>
                <a:gd name="T10" fmla="*/ 1856 w 2916"/>
                <a:gd name="T11" fmla="*/ 116 h 1414"/>
                <a:gd name="T12" fmla="*/ 1640 w 2916"/>
                <a:gd name="T13" fmla="*/ 140 h 1414"/>
                <a:gd name="T14" fmla="*/ 1352 w 2916"/>
                <a:gd name="T15" fmla="*/ 240 h 1414"/>
                <a:gd name="T16" fmla="*/ 1080 w 2916"/>
                <a:gd name="T17" fmla="*/ 416 h 1414"/>
                <a:gd name="T18" fmla="*/ 600 w 2916"/>
                <a:gd name="T19" fmla="*/ 724 h 1414"/>
                <a:gd name="T20" fmla="*/ 960 w 2916"/>
                <a:gd name="T21" fmla="*/ 590 h 1414"/>
                <a:gd name="T22" fmla="*/ 840 w 2916"/>
                <a:gd name="T23" fmla="*/ 762 h 1414"/>
                <a:gd name="T24" fmla="*/ 1170 w 2916"/>
                <a:gd name="T25" fmla="*/ 532 h 1414"/>
                <a:gd name="T26" fmla="*/ 998 w 2916"/>
                <a:gd name="T27" fmla="*/ 748 h 1414"/>
                <a:gd name="T28" fmla="*/ 1050 w 2916"/>
                <a:gd name="T29" fmla="*/ 790 h 1414"/>
                <a:gd name="T30" fmla="*/ 1280 w 2916"/>
                <a:gd name="T31" fmla="*/ 622 h 1414"/>
                <a:gd name="T32" fmla="*/ 1166 w 2916"/>
                <a:gd name="T33" fmla="*/ 862 h 1414"/>
                <a:gd name="T34" fmla="*/ 1310 w 2916"/>
                <a:gd name="T35" fmla="*/ 852 h 1414"/>
                <a:gd name="T36" fmla="*/ 1482 w 2916"/>
                <a:gd name="T37" fmla="*/ 758 h 1414"/>
                <a:gd name="T38" fmla="*/ 1564 w 2916"/>
                <a:gd name="T39" fmla="*/ 718 h 1414"/>
                <a:gd name="T40" fmla="*/ 1574 w 2916"/>
                <a:gd name="T41" fmla="*/ 948 h 1414"/>
                <a:gd name="T42" fmla="*/ 1702 w 2916"/>
                <a:gd name="T43" fmla="*/ 738 h 1414"/>
                <a:gd name="T44" fmla="*/ 1726 w 2916"/>
                <a:gd name="T45" fmla="*/ 1106 h 1414"/>
                <a:gd name="T46" fmla="*/ 1808 w 2916"/>
                <a:gd name="T47" fmla="*/ 804 h 1414"/>
                <a:gd name="T48" fmla="*/ 1884 w 2916"/>
                <a:gd name="T49" fmla="*/ 920 h 1414"/>
                <a:gd name="T50" fmla="*/ 1956 w 2916"/>
                <a:gd name="T51" fmla="*/ 972 h 1414"/>
                <a:gd name="T52" fmla="*/ 2038 w 2916"/>
                <a:gd name="T53" fmla="*/ 986 h 1414"/>
                <a:gd name="T54" fmla="*/ 2010 w 2916"/>
                <a:gd name="T55" fmla="*/ 680 h 1414"/>
                <a:gd name="T56" fmla="*/ 2202 w 2916"/>
                <a:gd name="T57" fmla="*/ 872 h 1414"/>
                <a:gd name="T58" fmla="*/ 2298 w 2916"/>
                <a:gd name="T59" fmla="*/ 992 h 1414"/>
                <a:gd name="T60" fmla="*/ 2330 w 2916"/>
                <a:gd name="T61" fmla="*/ 954 h 1414"/>
                <a:gd name="T62" fmla="*/ 2298 w 2916"/>
                <a:gd name="T63" fmla="*/ 906 h 1414"/>
                <a:gd name="T64" fmla="*/ 2292 w 2916"/>
                <a:gd name="T65" fmla="*/ 852 h 1414"/>
                <a:gd name="T66" fmla="*/ 2576 w 2916"/>
                <a:gd name="T67" fmla="*/ 968 h 1414"/>
                <a:gd name="T68" fmla="*/ 2662 w 2916"/>
                <a:gd name="T69" fmla="*/ 968 h 1414"/>
                <a:gd name="T70" fmla="*/ 2686 w 2916"/>
                <a:gd name="T71" fmla="*/ 920 h 1414"/>
                <a:gd name="T72" fmla="*/ 2800 w 2916"/>
                <a:gd name="T73" fmla="*/ 964 h 1414"/>
                <a:gd name="T74" fmla="*/ 2762 w 2916"/>
                <a:gd name="T75" fmla="*/ 1088 h 1414"/>
                <a:gd name="T76" fmla="*/ 2624 w 2916"/>
                <a:gd name="T77" fmla="*/ 1044 h 1414"/>
                <a:gd name="T78" fmla="*/ 2394 w 2916"/>
                <a:gd name="T79" fmla="*/ 1304 h 1414"/>
                <a:gd name="T80" fmla="*/ 2230 w 2916"/>
                <a:gd name="T81" fmla="*/ 1136 h 1414"/>
                <a:gd name="T82" fmla="*/ 2020 w 2916"/>
                <a:gd name="T83" fmla="*/ 1098 h 1414"/>
                <a:gd name="T84" fmla="*/ 2044 w 2916"/>
                <a:gd name="T85" fmla="*/ 1288 h 1414"/>
                <a:gd name="T86" fmla="*/ 2100 w 2916"/>
                <a:gd name="T87" fmla="*/ 1342 h 1414"/>
                <a:gd name="T88" fmla="*/ 1962 w 2916"/>
                <a:gd name="T89" fmla="*/ 1394 h 1414"/>
                <a:gd name="T90" fmla="*/ 1842 w 2916"/>
                <a:gd name="T91" fmla="*/ 1366 h 1414"/>
                <a:gd name="T92" fmla="*/ 1592 w 2916"/>
                <a:gd name="T93" fmla="*/ 1294 h 1414"/>
                <a:gd name="T94" fmla="*/ 1828 w 2916"/>
                <a:gd name="T95" fmla="*/ 1294 h 1414"/>
                <a:gd name="T96" fmla="*/ 1616 w 2916"/>
                <a:gd name="T97" fmla="*/ 1198 h 1414"/>
                <a:gd name="T98" fmla="*/ 1080 w 2916"/>
                <a:gd name="T99" fmla="*/ 1054 h 1414"/>
                <a:gd name="T100" fmla="*/ 1170 w 2916"/>
                <a:gd name="T101" fmla="*/ 1016 h 1414"/>
                <a:gd name="T102" fmla="*/ 1348 w 2916"/>
                <a:gd name="T103" fmla="*/ 978 h 1414"/>
                <a:gd name="T104" fmla="*/ 902 w 2916"/>
                <a:gd name="T105" fmla="*/ 862 h 1414"/>
                <a:gd name="T106" fmla="*/ 812 w 2916"/>
                <a:gd name="T107" fmla="*/ 944 h 1414"/>
                <a:gd name="T108" fmla="*/ 696 w 2916"/>
                <a:gd name="T109" fmla="*/ 958 h 1414"/>
                <a:gd name="T110" fmla="*/ 384 w 2916"/>
                <a:gd name="T111" fmla="*/ 868 h 1414"/>
                <a:gd name="T112" fmla="*/ 346 w 2916"/>
                <a:gd name="T113" fmla="*/ 944 h 1414"/>
                <a:gd name="T114" fmla="*/ 250 w 2916"/>
                <a:gd name="T115" fmla="*/ 906 h 1414"/>
                <a:gd name="T116" fmla="*/ 112 w 2916"/>
                <a:gd name="T117" fmla="*/ 844 h 1414"/>
                <a:gd name="T118" fmla="*/ 112 w 2916"/>
                <a:gd name="T119" fmla="*/ 814 h 1414"/>
                <a:gd name="T120" fmla="*/ 734 w 2916"/>
                <a:gd name="T121" fmla="*/ 460 h 1414"/>
                <a:gd name="T122" fmla="*/ 1698 w 2916"/>
                <a:gd name="T123" fmla="*/ 10 h 1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16" h="1414">
                  <a:moveTo>
                    <a:pt x="1924" y="14"/>
                  </a:moveTo>
                  <a:lnTo>
                    <a:pt x="1928" y="24"/>
                  </a:lnTo>
                  <a:lnTo>
                    <a:pt x="1932" y="28"/>
                  </a:lnTo>
                  <a:lnTo>
                    <a:pt x="1938" y="28"/>
                  </a:lnTo>
                  <a:lnTo>
                    <a:pt x="1942" y="34"/>
                  </a:lnTo>
                  <a:lnTo>
                    <a:pt x="1952" y="38"/>
                  </a:lnTo>
                  <a:lnTo>
                    <a:pt x="1956" y="38"/>
                  </a:lnTo>
                  <a:lnTo>
                    <a:pt x="1966" y="44"/>
                  </a:lnTo>
                  <a:lnTo>
                    <a:pt x="1972" y="48"/>
                  </a:lnTo>
                  <a:lnTo>
                    <a:pt x="1996" y="62"/>
                  </a:lnTo>
                  <a:lnTo>
                    <a:pt x="2014" y="92"/>
                  </a:lnTo>
                  <a:lnTo>
                    <a:pt x="2038" y="124"/>
                  </a:lnTo>
                  <a:lnTo>
                    <a:pt x="2062" y="158"/>
                  </a:lnTo>
                  <a:lnTo>
                    <a:pt x="2086" y="192"/>
                  </a:lnTo>
                  <a:lnTo>
                    <a:pt x="2110" y="220"/>
                  </a:lnTo>
                  <a:lnTo>
                    <a:pt x="2130" y="244"/>
                  </a:lnTo>
                  <a:lnTo>
                    <a:pt x="2148" y="254"/>
                  </a:lnTo>
                  <a:lnTo>
                    <a:pt x="2192" y="264"/>
                  </a:lnTo>
                  <a:lnTo>
                    <a:pt x="2230" y="268"/>
                  </a:lnTo>
                  <a:lnTo>
                    <a:pt x="2274" y="274"/>
                  </a:lnTo>
                  <a:lnTo>
                    <a:pt x="2316" y="278"/>
                  </a:lnTo>
                  <a:lnTo>
                    <a:pt x="2408" y="274"/>
                  </a:lnTo>
                  <a:lnTo>
                    <a:pt x="2498" y="268"/>
                  </a:lnTo>
                  <a:lnTo>
                    <a:pt x="2590" y="264"/>
                  </a:lnTo>
                  <a:lnTo>
                    <a:pt x="2680" y="254"/>
                  </a:lnTo>
                  <a:lnTo>
                    <a:pt x="2772" y="254"/>
                  </a:lnTo>
                  <a:lnTo>
                    <a:pt x="2858" y="264"/>
                  </a:lnTo>
                  <a:lnTo>
                    <a:pt x="2772" y="268"/>
                  </a:lnTo>
                  <a:lnTo>
                    <a:pt x="2686" y="268"/>
                  </a:lnTo>
                  <a:lnTo>
                    <a:pt x="2600" y="274"/>
                  </a:lnTo>
                  <a:lnTo>
                    <a:pt x="2518" y="274"/>
                  </a:lnTo>
                  <a:lnTo>
                    <a:pt x="2432" y="278"/>
                  </a:lnTo>
                  <a:lnTo>
                    <a:pt x="2346" y="278"/>
                  </a:lnTo>
                  <a:lnTo>
                    <a:pt x="2258" y="278"/>
                  </a:lnTo>
                  <a:lnTo>
                    <a:pt x="2172" y="278"/>
                  </a:lnTo>
                  <a:lnTo>
                    <a:pt x="2192" y="292"/>
                  </a:lnTo>
                  <a:lnTo>
                    <a:pt x="2216" y="306"/>
                  </a:lnTo>
                  <a:lnTo>
                    <a:pt x="2250" y="312"/>
                  </a:lnTo>
                  <a:lnTo>
                    <a:pt x="2292" y="316"/>
                  </a:lnTo>
                  <a:lnTo>
                    <a:pt x="2388" y="316"/>
                  </a:lnTo>
                  <a:lnTo>
                    <a:pt x="2498" y="312"/>
                  </a:lnTo>
                  <a:lnTo>
                    <a:pt x="2614" y="302"/>
                  </a:lnTo>
                  <a:lnTo>
                    <a:pt x="2718" y="298"/>
                  </a:lnTo>
                  <a:lnTo>
                    <a:pt x="2772" y="302"/>
                  </a:lnTo>
                  <a:lnTo>
                    <a:pt x="2814" y="306"/>
                  </a:lnTo>
                  <a:lnTo>
                    <a:pt x="2848" y="312"/>
                  </a:lnTo>
                  <a:lnTo>
                    <a:pt x="2882" y="326"/>
                  </a:lnTo>
                  <a:lnTo>
                    <a:pt x="2824" y="336"/>
                  </a:lnTo>
                  <a:lnTo>
                    <a:pt x="2748" y="340"/>
                  </a:lnTo>
                  <a:lnTo>
                    <a:pt x="2656" y="346"/>
                  </a:lnTo>
                  <a:lnTo>
                    <a:pt x="2560" y="346"/>
                  </a:lnTo>
                  <a:lnTo>
                    <a:pt x="2464" y="340"/>
                  </a:lnTo>
                  <a:lnTo>
                    <a:pt x="2370" y="340"/>
                  </a:lnTo>
                  <a:lnTo>
                    <a:pt x="2282" y="340"/>
                  </a:lnTo>
                  <a:lnTo>
                    <a:pt x="2216" y="340"/>
                  </a:lnTo>
                  <a:lnTo>
                    <a:pt x="2250" y="374"/>
                  </a:lnTo>
                  <a:lnTo>
                    <a:pt x="2278" y="392"/>
                  </a:lnTo>
                  <a:lnTo>
                    <a:pt x="2302" y="412"/>
                  </a:lnTo>
                  <a:lnTo>
                    <a:pt x="2326" y="422"/>
                  </a:lnTo>
                  <a:lnTo>
                    <a:pt x="2340" y="432"/>
                  </a:lnTo>
                  <a:lnTo>
                    <a:pt x="2360" y="432"/>
                  </a:lnTo>
                  <a:lnTo>
                    <a:pt x="2374" y="432"/>
                  </a:lnTo>
                  <a:lnTo>
                    <a:pt x="2388" y="426"/>
                  </a:lnTo>
                  <a:lnTo>
                    <a:pt x="2422" y="416"/>
                  </a:lnTo>
                  <a:lnTo>
                    <a:pt x="2456" y="412"/>
                  </a:lnTo>
                  <a:lnTo>
                    <a:pt x="2474" y="408"/>
                  </a:lnTo>
                  <a:lnTo>
                    <a:pt x="2494" y="408"/>
                  </a:lnTo>
                  <a:lnTo>
                    <a:pt x="2522" y="412"/>
                  </a:lnTo>
                  <a:lnTo>
                    <a:pt x="2552" y="422"/>
                  </a:lnTo>
                  <a:lnTo>
                    <a:pt x="2560" y="440"/>
                  </a:lnTo>
                  <a:lnTo>
                    <a:pt x="2600" y="440"/>
                  </a:lnTo>
                  <a:lnTo>
                    <a:pt x="2638" y="440"/>
                  </a:lnTo>
                  <a:lnTo>
                    <a:pt x="2676" y="440"/>
                  </a:lnTo>
                  <a:lnTo>
                    <a:pt x="2714" y="440"/>
                  </a:lnTo>
                  <a:lnTo>
                    <a:pt x="2752" y="440"/>
                  </a:lnTo>
                  <a:lnTo>
                    <a:pt x="2790" y="440"/>
                  </a:lnTo>
                  <a:lnTo>
                    <a:pt x="2830" y="440"/>
                  </a:lnTo>
                  <a:lnTo>
                    <a:pt x="2862" y="446"/>
                  </a:lnTo>
                  <a:lnTo>
                    <a:pt x="2862" y="450"/>
                  </a:lnTo>
                  <a:lnTo>
                    <a:pt x="2858" y="460"/>
                  </a:lnTo>
                  <a:lnTo>
                    <a:pt x="2854" y="460"/>
                  </a:lnTo>
                  <a:lnTo>
                    <a:pt x="2844" y="464"/>
                  </a:lnTo>
                  <a:lnTo>
                    <a:pt x="2820" y="470"/>
                  </a:lnTo>
                  <a:lnTo>
                    <a:pt x="2796" y="470"/>
                  </a:lnTo>
                  <a:lnTo>
                    <a:pt x="2766" y="470"/>
                  </a:lnTo>
                  <a:lnTo>
                    <a:pt x="2738" y="470"/>
                  </a:lnTo>
                  <a:lnTo>
                    <a:pt x="2714" y="464"/>
                  </a:lnTo>
                  <a:lnTo>
                    <a:pt x="2700" y="464"/>
                  </a:lnTo>
                  <a:lnTo>
                    <a:pt x="2354" y="470"/>
                  </a:lnTo>
                  <a:lnTo>
                    <a:pt x="2402" y="512"/>
                  </a:lnTo>
                  <a:lnTo>
                    <a:pt x="2450" y="556"/>
                  </a:lnTo>
                  <a:lnTo>
                    <a:pt x="2494" y="598"/>
                  </a:lnTo>
                  <a:lnTo>
                    <a:pt x="2542" y="642"/>
                  </a:lnTo>
                  <a:lnTo>
                    <a:pt x="2590" y="686"/>
                  </a:lnTo>
                  <a:lnTo>
                    <a:pt x="2642" y="724"/>
                  </a:lnTo>
                  <a:lnTo>
                    <a:pt x="2690" y="766"/>
                  </a:lnTo>
                  <a:lnTo>
                    <a:pt x="2738" y="800"/>
                  </a:lnTo>
                  <a:lnTo>
                    <a:pt x="2762" y="820"/>
                  </a:lnTo>
                  <a:lnTo>
                    <a:pt x="2786" y="834"/>
                  </a:lnTo>
                  <a:lnTo>
                    <a:pt x="2806" y="844"/>
                  </a:lnTo>
                  <a:lnTo>
                    <a:pt x="2830" y="858"/>
                  </a:lnTo>
                  <a:lnTo>
                    <a:pt x="2854" y="872"/>
                  </a:lnTo>
                  <a:lnTo>
                    <a:pt x="2872" y="886"/>
                  </a:lnTo>
                  <a:lnTo>
                    <a:pt x="2896" y="900"/>
                  </a:lnTo>
                  <a:lnTo>
                    <a:pt x="2916" y="920"/>
                  </a:lnTo>
                  <a:lnTo>
                    <a:pt x="2858" y="892"/>
                  </a:lnTo>
                  <a:lnTo>
                    <a:pt x="2796" y="862"/>
                  </a:lnTo>
                  <a:lnTo>
                    <a:pt x="2738" y="824"/>
                  </a:lnTo>
                  <a:lnTo>
                    <a:pt x="2676" y="782"/>
                  </a:lnTo>
                  <a:lnTo>
                    <a:pt x="2552" y="690"/>
                  </a:lnTo>
                  <a:lnTo>
                    <a:pt x="2426" y="584"/>
                  </a:lnTo>
                  <a:lnTo>
                    <a:pt x="2306" y="474"/>
                  </a:lnTo>
                  <a:lnTo>
                    <a:pt x="2196" y="360"/>
                  </a:lnTo>
                  <a:lnTo>
                    <a:pt x="2096" y="250"/>
                  </a:lnTo>
                  <a:lnTo>
                    <a:pt x="2010" y="148"/>
                  </a:lnTo>
                  <a:lnTo>
                    <a:pt x="1990" y="148"/>
                  </a:lnTo>
                  <a:lnTo>
                    <a:pt x="1986" y="140"/>
                  </a:lnTo>
                  <a:lnTo>
                    <a:pt x="1976" y="124"/>
                  </a:lnTo>
                  <a:lnTo>
                    <a:pt x="1972" y="116"/>
                  </a:lnTo>
                  <a:lnTo>
                    <a:pt x="1966" y="100"/>
                  </a:lnTo>
                  <a:lnTo>
                    <a:pt x="1962" y="92"/>
                  </a:lnTo>
                  <a:lnTo>
                    <a:pt x="1956" y="82"/>
                  </a:lnTo>
                  <a:lnTo>
                    <a:pt x="1948" y="72"/>
                  </a:lnTo>
                  <a:lnTo>
                    <a:pt x="1938" y="62"/>
                  </a:lnTo>
                  <a:lnTo>
                    <a:pt x="1924" y="52"/>
                  </a:lnTo>
                  <a:lnTo>
                    <a:pt x="1908" y="48"/>
                  </a:lnTo>
                  <a:lnTo>
                    <a:pt x="1900" y="48"/>
                  </a:lnTo>
                  <a:lnTo>
                    <a:pt x="1890" y="48"/>
                  </a:lnTo>
                  <a:lnTo>
                    <a:pt x="1880" y="62"/>
                  </a:lnTo>
                  <a:lnTo>
                    <a:pt x="1880" y="86"/>
                  </a:lnTo>
                  <a:lnTo>
                    <a:pt x="1884" y="110"/>
                  </a:lnTo>
                  <a:lnTo>
                    <a:pt x="1890" y="140"/>
                  </a:lnTo>
                  <a:lnTo>
                    <a:pt x="1894" y="162"/>
                  </a:lnTo>
                  <a:lnTo>
                    <a:pt x="1894" y="182"/>
                  </a:lnTo>
                  <a:lnTo>
                    <a:pt x="1884" y="162"/>
                  </a:lnTo>
                  <a:lnTo>
                    <a:pt x="1876" y="148"/>
                  </a:lnTo>
                  <a:lnTo>
                    <a:pt x="1866" y="130"/>
                  </a:lnTo>
                  <a:lnTo>
                    <a:pt x="1856" y="116"/>
                  </a:lnTo>
                  <a:lnTo>
                    <a:pt x="1846" y="96"/>
                  </a:lnTo>
                  <a:lnTo>
                    <a:pt x="1836" y="82"/>
                  </a:lnTo>
                  <a:lnTo>
                    <a:pt x="1828" y="62"/>
                  </a:lnTo>
                  <a:lnTo>
                    <a:pt x="1822" y="48"/>
                  </a:lnTo>
                  <a:lnTo>
                    <a:pt x="1812" y="52"/>
                  </a:lnTo>
                  <a:lnTo>
                    <a:pt x="1808" y="62"/>
                  </a:lnTo>
                  <a:lnTo>
                    <a:pt x="1798" y="72"/>
                  </a:lnTo>
                  <a:lnTo>
                    <a:pt x="1794" y="82"/>
                  </a:lnTo>
                  <a:lnTo>
                    <a:pt x="1794" y="96"/>
                  </a:lnTo>
                  <a:lnTo>
                    <a:pt x="1790" y="106"/>
                  </a:lnTo>
                  <a:lnTo>
                    <a:pt x="1790" y="116"/>
                  </a:lnTo>
                  <a:lnTo>
                    <a:pt x="1790" y="130"/>
                  </a:lnTo>
                  <a:lnTo>
                    <a:pt x="1770" y="124"/>
                  </a:lnTo>
                  <a:lnTo>
                    <a:pt x="1760" y="62"/>
                  </a:lnTo>
                  <a:lnTo>
                    <a:pt x="1746" y="62"/>
                  </a:lnTo>
                  <a:lnTo>
                    <a:pt x="1736" y="62"/>
                  </a:lnTo>
                  <a:lnTo>
                    <a:pt x="1722" y="72"/>
                  </a:lnTo>
                  <a:lnTo>
                    <a:pt x="1708" y="82"/>
                  </a:lnTo>
                  <a:lnTo>
                    <a:pt x="1694" y="92"/>
                  </a:lnTo>
                  <a:lnTo>
                    <a:pt x="1678" y="106"/>
                  </a:lnTo>
                  <a:lnTo>
                    <a:pt x="1670" y="116"/>
                  </a:lnTo>
                  <a:lnTo>
                    <a:pt x="1660" y="124"/>
                  </a:lnTo>
                  <a:lnTo>
                    <a:pt x="1640" y="140"/>
                  </a:lnTo>
                  <a:lnTo>
                    <a:pt x="1636" y="140"/>
                  </a:lnTo>
                  <a:lnTo>
                    <a:pt x="1646" y="130"/>
                  </a:lnTo>
                  <a:lnTo>
                    <a:pt x="1654" y="110"/>
                  </a:lnTo>
                  <a:lnTo>
                    <a:pt x="1664" y="86"/>
                  </a:lnTo>
                  <a:lnTo>
                    <a:pt x="1670" y="68"/>
                  </a:lnTo>
                  <a:lnTo>
                    <a:pt x="1670" y="58"/>
                  </a:lnTo>
                  <a:lnTo>
                    <a:pt x="1664" y="52"/>
                  </a:lnTo>
                  <a:lnTo>
                    <a:pt x="1654" y="52"/>
                  </a:lnTo>
                  <a:lnTo>
                    <a:pt x="1640" y="52"/>
                  </a:lnTo>
                  <a:lnTo>
                    <a:pt x="1630" y="58"/>
                  </a:lnTo>
                  <a:lnTo>
                    <a:pt x="1616" y="62"/>
                  </a:lnTo>
                  <a:lnTo>
                    <a:pt x="1606" y="72"/>
                  </a:lnTo>
                  <a:lnTo>
                    <a:pt x="1598" y="82"/>
                  </a:lnTo>
                  <a:lnTo>
                    <a:pt x="1588" y="92"/>
                  </a:lnTo>
                  <a:lnTo>
                    <a:pt x="1578" y="100"/>
                  </a:lnTo>
                  <a:lnTo>
                    <a:pt x="1568" y="110"/>
                  </a:lnTo>
                  <a:lnTo>
                    <a:pt x="1558" y="120"/>
                  </a:lnTo>
                  <a:lnTo>
                    <a:pt x="1530" y="144"/>
                  </a:lnTo>
                  <a:lnTo>
                    <a:pt x="1496" y="162"/>
                  </a:lnTo>
                  <a:lnTo>
                    <a:pt x="1458" y="182"/>
                  </a:lnTo>
                  <a:lnTo>
                    <a:pt x="1424" y="202"/>
                  </a:lnTo>
                  <a:lnTo>
                    <a:pt x="1392" y="220"/>
                  </a:lnTo>
                  <a:lnTo>
                    <a:pt x="1352" y="240"/>
                  </a:lnTo>
                  <a:lnTo>
                    <a:pt x="1324" y="258"/>
                  </a:lnTo>
                  <a:lnTo>
                    <a:pt x="1296" y="282"/>
                  </a:lnTo>
                  <a:lnTo>
                    <a:pt x="1286" y="288"/>
                  </a:lnTo>
                  <a:lnTo>
                    <a:pt x="1280" y="298"/>
                  </a:lnTo>
                  <a:lnTo>
                    <a:pt x="1276" y="306"/>
                  </a:lnTo>
                  <a:lnTo>
                    <a:pt x="1266" y="312"/>
                  </a:lnTo>
                  <a:lnTo>
                    <a:pt x="1262" y="322"/>
                  </a:lnTo>
                  <a:lnTo>
                    <a:pt x="1256" y="326"/>
                  </a:lnTo>
                  <a:lnTo>
                    <a:pt x="1248" y="330"/>
                  </a:lnTo>
                  <a:lnTo>
                    <a:pt x="1238" y="336"/>
                  </a:lnTo>
                  <a:lnTo>
                    <a:pt x="1218" y="346"/>
                  </a:lnTo>
                  <a:lnTo>
                    <a:pt x="1208" y="346"/>
                  </a:lnTo>
                  <a:lnTo>
                    <a:pt x="1194" y="350"/>
                  </a:lnTo>
                  <a:lnTo>
                    <a:pt x="1186" y="350"/>
                  </a:lnTo>
                  <a:lnTo>
                    <a:pt x="1176" y="354"/>
                  </a:lnTo>
                  <a:lnTo>
                    <a:pt x="1162" y="360"/>
                  </a:lnTo>
                  <a:lnTo>
                    <a:pt x="1146" y="368"/>
                  </a:lnTo>
                  <a:lnTo>
                    <a:pt x="1128" y="384"/>
                  </a:lnTo>
                  <a:lnTo>
                    <a:pt x="1122" y="398"/>
                  </a:lnTo>
                  <a:lnTo>
                    <a:pt x="1108" y="398"/>
                  </a:lnTo>
                  <a:lnTo>
                    <a:pt x="1098" y="402"/>
                  </a:lnTo>
                  <a:lnTo>
                    <a:pt x="1090" y="408"/>
                  </a:lnTo>
                  <a:lnTo>
                    <a:pt x="1080" y="416"/>
                  </a:lnTo>
                  <a:lnTo>
                    <a:pt x="1074" y="426"/>
                  </a:lnTo>
                  <a:lnTo>
                    <a:pt x="1066" y="436"/>
                  </a:lnTo>
                  <a:lnTo>
                    <a:pt x="1056" y="446"/>
                  </a:lnTo>
                  <a:lnTo>
                    <a:pt x="1050" y="456"/>
                  </a:lnTo>
                  <a:lnTo>
                    <a:pt x="1032" y="464"/>
                  </a:lnTo>
                  <a:lnTo>
                    <a:pt x="1018" y="470"/>
                  </a:lnTo>
                  <a:lnTo>
                    <a:pt x="998" y="474"/>
                  </a:lnTo>
                  <a:lnTo>
                    <a:pt x="978" y="480"/>
                  </a:lnTo>
                  <a:lnTo>
                    <a:pt x="964" y="488"/>
                  </a:lnTo>
                  <a:lnTo>
                    <a:pt x="946" y="494"/>
                  </a:lnTo>
                  <a:lnTo>
                    <a:pt x="930" y="498"/>
                  </a:lnTo>
                  <a:lnTo>
                    <a:pt x="912" y="508"/>
                  </a:lnTo>
                  <a:lnTo>
                    <a:pt x="906" y="518"/>
                  </a:lnTo>
                  <a:lnTo>
                    <a:pt x="898" y="532"/>
                  </a:lnTo>
                  <a:lnTo>
                    <a:pt x="882" y="546"/>
                  </a:lnTo>
                  <a:lnTo>
                    <a:pt x="864" y="560"/>
                  </a:lnTo>
                  <a:lnTo>
                    <a:pt x="812" y="590"/>
                  </a:lnTo>
                  <a:lnTo>
                    <a:pt x="754" y="622"/>
                  </a:lnTo>
                  <a:lnTo>
                    <a:pt x="692" y="652"/>
                  </a:lnTo>
                  <a:lnTo>
                    <a:pt x="634" y="686"/>
                  </a:lnTo>
                  <a:lnTo>
                    <a:pt x="586" y="710"/>
                  </a:lnTo>
                  <a:lnTo>
                    <a:pt x="552" y="728"/>
                  </a:lnTo>
                  <a:lnTo>
                    <a:pt x="600" y="724"/>
                  </a:lnTo>
                  <a:lnTo>
                    <a:pt x="648" y="710"/>
                  </a:lnTo>
                  <a:lnTo>
                    <a:pt x="700" y="686"/>
                  </a:lnTo>
                  <a:lnTo>
                    <a:pt x="758" y="656"/>
                  </a:lnTo>
                  <a:lnTo>
                    <a:pt x="812" y="622"/>
                  </a:lnTo>
                  <a:lnTo>
                    <a:pt x="864" y="594"/>
                  </a:lnTo>
                  <a:lnTo>
                    <a:pt x="912" y="566"/>
                  </a:lnTo>
                  <a:lnTo>
                    <a:pt x="960" y="546"/>
                  </a:lnTo>
                  <a:lnTo>
                    <a:pt x="936" y="566"/>
                  </a:lnTo>
                  <a:lnTo>
                    <a:pt x="912" y="590"/>
                  </a:lnTo>
                  <a:lnTo>
                    <a:pt x="888" y="608"/>
                  </a:lnTo>
                  <a:lnTo>
                    <a:pt x="864" y="628"/>
                  </a:lnTo>
                  <a:lnTo>
                    <a:pt x="840" y="642"/>
                  </a:lnTo>
                  <a:lnTo>
                    <a:pt x="812" y="656"/>
                  </a:lnTo>
                  <a:lnTo>
                    <a:pt x="782" y="670"/>
                  </a:lnTo>
                  <a:lnTo>
                    <a:pt x="754" y="680"/>
                  </a:lnTo>
                  <a:lnTo>
                    <a:pt x="758" y="704"/>
                  </a:lnTo>
                  <a:lnTo>
                    <a:pt x="788" y="694"/>
                  </a:lnTo>
                  <a:lnTo>
                    <a:pt x="820" y="680"/>
                  </a:lnTo>
                  <a:lnTo>
                    <a:pt x="850" y="666"/>
                  </a:lnTo>
                  <a:lnTo>
                    <a:pt x="874" y="646"/>
                  </a:lnTo>
                  <a:lnTo>
                    <a:pt x="902" y="628"/>
                  </a:lnTo>
                  <a:lnTo>
                    <a:pt x="930" y="608"/>
                  </a:lnTo>
                  <a:lnTo>
                    <a:pt x="960" y="590"/>
                  </a:lnTo>
                  <a:lnTo>
                    <a:pt x="988" y="574"/>
                  </a:lnTo>
                  <a:lnTo>
                    <a:pt x="964" y="594"/>
                  </a:lnTo>
                  <a:lnTo>
                    <a:pt x="940" y="618"/>
                  </a:lnTo>
                  <a:lnTo>
                    <a:pt x="922" y="638"/>
                  </a:lnTo>
                  <a:lnTo>
                    <a:pt x="902" y="656"/>
                  </a:lnTo>
                  <a:lnTo>
                    <a:pt x="878" y="676"/>
                  </a:lnTo>
                  <a:lnTo>
                    <a:pt x="854" y="690"/>
                  </a:lnTo>
                  <a:lnTo>
                    <a:pt x="830" y="704"/>
                  </a:lnTo>
                  <a:lnTo>
                    <a:pt x="796" y="718"/>
                  </a:lnTo>
                  <a:lnTo>
                    <a:pt x="796" y="758"/>
                  </a:lnTo>
                  <a:lnTo>
                    <a:pt x="748" y="796"/>
                  </a:lnTo>
                  <a:lnTo>
                    <a:pt x="758" y="790"/>
                  </a:lnTo>
                  <a:lnTo>
                    <a:pt x="772" y="790"/>
                  </a:lnTo>
                  <a:lnTo>
                    <a:pt x="782" y="790"/>
                  </a:lnTo>
                  <a:lnTo>
                    <a:pt x="792" y="790"/>
                  </a:lnTo>
                  <a:lnTo>
                    <a:pt x="802" y="790"/>
                  </a:lnTo>
                  <a:lnTo>
                    <a:pt x="816" y="790"/>
                  </a:lnTo>
                  <a:lnTo>
                    <a:pt x="826" y="790"/>
                  </a:lnTo>
                  <a:lnTo>
                    <a:pt x="836" y="786"/>
                  </a:lnTo>
                  <a:lnTo>
                    <a:pt x="850" y="762"/>
                  </a:lnTo>
                  <a:lnTo>
                    <a:pt x="844" y="766"/>
                  </a:lnTo>
                  <a:lnTo>
                    <a:pt x="844" y="762"/>
                  </a:lnTo>
                  <a:lnTo>
                    <a:pt x="840" y="762"/>
                  </a:lnTo>
                  <a:lnTo>
                    <a:pt x="840" y="758"/>
                  </a:lnTo>
                  <a:lnTo>
                    <a:pt x="840" y="758"/>
                  </a:lnTo>
                  <a:lnTo>
                    <a:pt x="840" y="752"/>
                  </a:lnTo>
                  <a:lnTo>
                    <a:pt x="844" y="748"/>
                  </a:lnTo>
                  <a:lnTo>
                    <a:pt x="844" y="742"/>
                  </a:lnTo>
                  <a:lnTo>
                    <a:pt x="1060" y="598"/>
                  </a:lnTo>
                  <a:lnTo>
                    <a:pt x="1066" y="594"/>
                  </a:lnTo>
                  <a:lnTo>
                    <a:pt x="1070" y="594"/>
                  </a:lnTo>
                  <a:lnTo>
                    <a:pt x="1074" y="594"/>
                  </a:lnTo>
                  <a:lnTo>
                    <a:pt x="1080" y="594"/>
                  </a:lnTo>
                  <a:lnTo>
                    <a:pt x="1084" y="594"/>
                  </a:lnTo>
                  <a:lnTo>
                    <a:pt x="1090" y="598"/>
                  </a:lnTo>
                  <a:lnTo>
                    <a:pt x="1090" y="604"/>
                  </a:lnTo>
                  <a:lnTo>
                    <a:pt x="1090" y="604"/>
                  </a:lnTo>
                  <a:lnTo>
                    <a:pt x="1104" y="598"/>
                  </a:lnTo>
                  <a:lnTo>
                    <a:pt x="1114" y="590"/>
                  </a:lnTo>
                  <a:lnTo>
                    <a:pt x="1128" y="580"/>
                  </a:lnTo>
                  <a:lnTo>
                    <a:pt x="1138" y="570"/>
                  </a:lnTo>
                  <a:lnTo>
                    <a:pt x="1146" y="560"/>
                  </a:lnTo>
                  <a:lnTo>
                    <a:pt x="1156" y="546"/>
                  </a:lnTo>
                  <a:lnTo>
                    <a:pt x="1162" y="536"/>
                  </a:lnTo>
                  <a:lnTo>
                    <a:pt x="1170" y="528"/>
                  </a:lnTo>
                  <a:lnTo>
                    <a:pt x="1170" y="532"/>
                  </a:lnTo>
                  <a:lnTo>
                    <a:pt x="1166" y="542"/>
                  </a:lnTo>
                  <a:lnTo>
                    <a:pt x="1162" y="546"/>
                  </a:lnTo>
                  <a:lnTo>
                    <a:pt x="1162" y="556"/>
                  </a:lnTo>
                  <a:lnTo>
                    <a:pt x="1156" y="566"/>
                  </a:lnTo>
                  <a:lnTo>
                    <a:pt x="1152" y="570"/>
                  </a:lnTo>
                  <a:lnTo>
                    <a:pt x="1152" y="580"/>
                  </a:lnTo>
                  <a:lnTo>
                    <a:pt x="1146" y="584"/>
                  </a:lnTo>
                  <a:lnTo>
                    <a:pt x="1142" y="590"/>
                  </a:lnTo>
                  <a:lnTo>
                    <a:pt x="1132" y="594"/>
                  </a:lnTo>
                  <a:lnTo>
                    <a:pt x="1128" y="598"/>
                  </a:lnTo>
                  <a:lnTo>
                    <a:pt x="1118" y="604"/>
                  </a:lnTo>
                  <a:lnTo>
                    <a:pt x="1108" y="604"/>
                  </a:lnTo>
                  <a:lnTo>
                    <a:pt x="1104" y="608"/>
                  </a:lnTo>
                  <a:lnTo>
                    <a:pt x="1094" y="608"/>
                  </a:lnTo>
                  <a:lnTo>
                    <a:pt x="1090" y="614"/>
                  </a:lnTo>
                  <a:lnTo>
                    <a:pt x="1074" y="622"/>
                  </a:lnTo>
                  <a:lnTo>
                    <a:pt x="1056" y="638"/>
                  </a:lnTo>
                  <a:lnTo>
                    <a:pt x="1036" y="662"/>
                  </a:lnTo>
                  <a:lnTo>
                    <a:pt x="1018" y="690"/>
                  </a:lnTo>
                  <a:lnTo>
                    <a:pt x="1002" y="714"/>
                  </a:lnTo>
                  <a:lnTo>
                    <a:pt x="994" y="734"/>
                  </a:lnTo>
                  <a:lnTo>
                    <a:pt x="994" y="742"/>
                  </a:lnTo>
                  <a:lnTo>
                    <a:pt x="998" y="748"/>
                  </a:lnTo>
                  <a:lnTo>
                    <a:pt x="1008" y="752"/>
                  </a:lnTo>
                  <a:lnTo>
                    <a:pt x="1022" y="758"/>
                  </a:lnTo>
                  <a:lnTo>
                    <a:pt x="1032" y="742"/>
                  </a:lnTo>
                  <a:lnTo>
                    <a:pt x="1046" y="728"/>
                  </a:lnTo>
                  <a:lnTo>
                    <a:pt x="1056" y="714"/>
                  </a:lnTo>
                  <a:lnTo>
                    <a:pt x="1070" y="700"/>
                  </a:lnTo>
                  <a:lnTo>
                    <a:pt x="1084" y="690"/>
                  </a:lnTo>
                  <a:lnTo>
                    <a:pt x="1094" y="676"/>
                  </a:lnTo>
                  <a:lnTo>
                    <a:pt x="1108" y="662"/>
                  </a:lnTo>
                  <a:lnTo>
                    <a:pt x="1122" y="652"/>
                  </a:lnTo>
                  <a:lnTo>
                    <a:pt x="1142" y="680"/>
                  </a:lnTo>
                  <a:lnTo>
                    <a:pt x="1122" y="690"/>
                  </a:lnTo>
                  <a:lnTo>
                    <a:pt x="1104" y="710"/>
                  </a:lnTo>
                  <a:lnTo>
                    <a:pt x="1080" y="724"/>
                  </a:lnTo>
                  <a:lnTo>
                    <a:pt x="1060" y="742"/>
                  </a:lnTo>
                  <a:lnTo>
                    <a:pt x="1036" y="766"/>
                  </a:lnTo>
                  <a:lnTo>
                    <a:pt x="1022" y="786"/>
                  </a:lnTo>
                  <a:lnTo>
                    <a:pt x="1012" y="810"/>
                  </a:lnTo>
                  <a:lnTo>
                    <a:pt x="1008" y="828"/>
                  </a:lnTo>
                  <a:lnTo>
                    <a:pt x="1018" y="838"/>
                  </a:lnTo>
                  <a:lnTo>
                    <a:pt x="1026" y="820"/>
                  </a:lnTo>
                  <a:lnTo>
                    <a:pt x="1042" y="804"/>
                  </a:lnTo>
                  <a:lnTo>
                    <a:pt x="1050" y="790"/>
                  </a:lnTo>
                  <a:lnTo>
                    <a:pt x="1060" y="776"/>
                  </a:lnTo>
                  <a:lnTo>
                    <a:pt x="1074" y="762"/>
                  </a:lnTo>
                  <a:lnTo>
                    <a:pt x="1090" y="748"/>
                  </a:lnTo>
                  <a:lnTo>
                    <a:pt x="1104" y="738"/>
                  </a:lnTo>
                  <a:lnTo>
                    <a:pt x="1118" y="724"/>
                  </a:lnTo>
                  <a:lnTo>
                    <a:pt x="1114" y="738"/>
                  </a:lnTo>
                  <a:lnTo>
                    <a:pt x="1104" y="752"/>
                  </a:lnTo>
                  <a:lnTo>
                    <a:pt x="1090" y="772"/>
                  </a:lnTo>
                  <a:lnTo>
                    <a:pt x="1074" y="790"/>
                  </a:lnTo>
                  <a:lnTo>
                    <a:pt x="1066" y="814"/>
                  </a:lnTo>
                  <a:lnTo>
                    <a:pt x="1056" y="828"/>
                  </a:lnTo>
                  <a:lnTo>
                    <a:pt x="1050" y="844"/>
                  </a:lnTo>
                  <a:lnTo>
                    <a:pt x="1050" y="852"/>
                  </a:lnTo>
                  <a:lnTo>
                    <a:pt x="1060" y="852"/>
                  </a:lnTo>
                  <a:lnTo>
                    <a:pt x="1070" y="852"/>
                  </a:lnTo>
                  <a:lnTo>
                    <a:pt x="1080" y="844"/>
                  </a:lnTo>
                  <a:lnTo>
                    <a:pt x="1094" y="834"/>
                  </a:lnTo>
                  <a:lnTo>
                    <a:pt x="1128" y="800"/>
                  </a:lnTo>
                  <a:lnTo>
                    <a:pt x="1166" y="762"/>
                  </a:lnTo>
                  <a:lnTo>
                    <a:pt x="1204" y="718"/>
                  </a:lnTo>
                  <a:lnTo>
                    <a:pt x="1238" y="680"/>
                  </a:lnTo>
                  <a:lnTo>
                    <a:pt x="1266" y="646"/>
                  </a:lnTo>
                  <a:lnTo>
                    <a:pt x="1280" y="622"/>
                  </a:lnTo>
                  <a:lnTo>
                    <a:pt x="1286" y="622"/>
                  </a:lnTo>
                  <a:lnTo>
                    <a:pt x="1286" y="618"/>
                  </a:lnTo>
                  <a:lnTo>
                    <a:pt x="1290" y="608"/>
                  </a:lnTo>
                  <a:lnTo>
                    <a:pt x="1296" y="604"/>
                  </a:lnTo>
                  <a:lnTo>
                    <a:pt x="1300" y="598"/>
                  </a:lnTo>
                  <a:lnTo>
                    <a:pt x="1304" y="598"/>
                  </a:lnTo>
                  <a:lnTo>
                    <a:pt x="1304" y="598"/>
                  </a:lnTo>
                  <a:lnTo>
                    <a:pt x="1304" y="608"/>
                  </a:lnTo>
                  <a:lnTo>
                    <a:pt x="1290" y="638"/>
                  </a:lnTo>
                  <a:lnTo>
                    <a:pt x="1272" y="670"/>
                  </a:lnTo>
                  <a:lnTo>
                    <a:pt x="1252" y="700"/>
                  </a:lnTo>
                  <a:lnTo>
                    <a:pt x="1232" y="728"/>
                  </a:lnTo>
                  <a:lnTo>
                    <a:pt x="1214" y="758"/>
                  </a:lnTo>
                  <a:lnTo>
                    <a:pt x="1194" y="786"/>
                  </a:lnTo>
                  <a:lnTo>
                    <a:pt x="1180" y="814"/>
                  </a:lnTo>
                  <a:lnTo>
                    <a:pt x="1166" y="848"/>
                  </a:lnTo>
                  <a:lnTo>
                    <a:pt x="1166" y="848"/>
                  </a:lnTo>
                  <a:lnTo>
                    <a:pt x="1166" y="852"/>
                  </a:lnTo>
                  <a:lnTo>
                    <a:pt x="1166" y="852"/>
                  </a:lnTo>
                  <a:lnTo>
                    <a:pt x="1162" y="858"/>
                  </a:lnTo>
                  <a:lnTo>
                    <a:pt x="1162" y="858"/>
                  </a:lnTo>
                  <a:lnTo>
                    <a:pt x="1162" y="858"/>
                  </a:lnTo>
                  <a:lnTo>
                    <a:pt x="1166" y="862"/>
                  </a:lnTo>
                  <a:lnTo>
                    <a:pt x="1166" y="862"/>
                  </a:lnTo>
                  <a:lnTo>
                    <a:pt x="1176" y="852"/>
                  </a:lnTo>
                  <a:lnTo>
                    <a:pt x="1194" y="838"/>
                  </a:lnTo>
                  <a:lnTo>
                    <a:pt x="1214" y="814"/>
                  </a:lnTo>
                  <a:lnTo>
                    <a:pt x="1238" y="786"/>
                  </a:lnTo>
                  <a:lnTo>
                    <a:pt x="1262" y="758"/>
                  </a:lnTo>
                  <a:lnTo>
                    <a:pt x="1286" y="728"/>
                  </a:lnTo>
                  <a:lnTo>
                    <a:pt x="1300" y="704"/>
                  </a:lnTo>
                  <a:lnTo>
                    <a:pt x="1314" y="690"/>
                  </a:lnTo>
                  <a:lnTo>
                    <a:pt x="1320" y="690"/>
                  </a:lnTo>
                  <a:lnTo>
                    <a:pt x="1320" y="690"/>
                  </a:lnTo>
                  <a:lnTo>
                    <a:pt x="1320" y="694"/>
                  </a:lnTo>
                  <a:lnTo>
                    <a:pt x="1320" y="700"/>
                  </a:lnTo>
                  <a:lnTo>
                    <a:pt x="1310" y="718"/>
                  </a:lnTo>
                  <a:lnTo>
                    <a:pt x="1300" y="738"/>
                  </a:lnTo>
                  <a:lnTo>
                    <a:pt x="1286" y="758"/>
                  </a:lnTo>
                  <a:lnTo>
                    <a:pt x="1276" y="782"/>
                  </a:lnTo>
                  <a:lnTo>
                    <a:pt x="1272" y="796"/>
                  </a:lnTo>
                  <a:lnTo>
                    <a:pt x="1272" y="810"/>
                  </a:lnTo>
                  <a:lnTo>
                    <a:pt x="1280" y="828"/>
                  </a:lnTo>
                  <a:lnTo>
                    <a:pt x="1290" y="844"/>
                  </a:lnTo>
                  <a:lnTo>
                    <a:pt x="1300" y="852"/>
                  </a:lnTo>
                  <a:lnTo>
                    <a:pt x="1310" y="852"/>
                  </a:lnTo>
                  <a:lnTo>
                    <a:pt x="1324" y="848"/>
                  </a:lnTo>
                  <a:lnTo>
                    <a:pt x="1334" y="844"/>
                  </a:lnTo>
                  <a:lnTo>
                    <a:pt x="1344" y="828"/>
                  </a:lnTo>
                  <a:lnTo>
                    <a:pt x="1358" y="814"/>
                  </a:lnTo>
                  <a:lnTo>
                    <a:pt x="1376" y="786"/>
                  </a:lnTo>
                  <a:lnTo>
                    <a:pt x="1396" y="748"/>
                  </a:lnTo>
                  <a:lnTo>
                    <a:pt x="1416" y="718"/>
                  </a:lnTo>
                  <a:lnTo>
                    <a:pt x="1424" y="694"/>
                  </a:lnTo>
                  <a:lnTo>
                    <a:pt x="1434" y="694"/>
                  </a:lnTo>
                  <a:lnTo>
                    <a:pt x="1434" y="714"/>
                  </a:lnTo>
                  <a:lnTo>
                    <a:pt x="1424" y="738"/>
                  </a:lnTo>
                  <a:lnTo>
                    <a:pt x="1416" y="766"/>
                  </a:lnTo>
                  <a:lnTo>
                    <a:pt x="1400" y="796"/>
                  </a:lnTo>
                  <a:lnTo>
                    <a:pt x="1392" y="824"/>
                  </a:lnTo>
                  <a:lnTo>
                    <a:pt x="1382" y="852"/>
                  </a:lnTo>
                  <a:lnTo>
                    <a:pt x="1376" y="872"/>
                  </a:lnTo>
                  <a:lnTo>
                    <a:pt x="1376" y="886"/>
                  </a:lnTo>
                  <a:lnTo>
                    <a:pt x="1396" y="910"/>
                  </a:lnTo>
                  <a:lnTo>
                    <a:pt x="1420" y="882"/>
                  </a:lnTo>
                  <a:lnTo>
                    <a:pt x="1440" y="852"/>
                  </a:lnTo>
                  <a:lnTo>
                    <a:pt x="1454" y="824"/>
                  </a:lnTo>
                  <a:lnTo>
                    <a:pt x="1468" y="790"/>
                  </a:lnTo>
                  <a:lnTo>
                    <a:pt x="1482" y="758"/>
                  </a:lnTo>
                  <a:lnTo>
                    <a:pt x="1496" y="728"/>
                  </a:lnTo>
                  <a:lnTo>
                    <a:pt x="1510" y="694"/>
                  </a:lnTo>
                  <a:lnTo>
                    <a:pt x="1526" y="662"/>
                  </a:lnTo>
                  <a:lnTo>
                    <a:pt x="1510" y="718"/>
                  </a:lnTo>
                  <a:lnTo>
                    <a:pt x="1516" y="724"/>
                  </a:lnTo>
                  <a:lnTo>
                    <a:pt x="1520" y="714"/>
                  </a:lnTo>
                  <a:lnTo>
                    <a:pt x="1520" y="718"/>
                  </a:lnTo>
                  <a:lnTo>
                    <a:pt x="1520" y="724"/>
                  </a:lnTo>
                  <a:lnTo>
                    <a:pt x="1520" y="728"/>
                  </a:lnTo>
                  <a:lnTo>
                    <a:pt x="1520" y="738"/>
                  </a:lnTo>
                  <a:lnTo>
                    <a:pt x="1520" y="742"/>
                  </a:lnTo>
                  <a:lnTo>
                    <a:pt x="1520" y="748"/>
                  </a:lnTo>
                  <a:lnTo>
                    <a:pt x="1526" y="748"/>
                  </a:lnTo>
                  <a:lnTo>
                    <a:pt x="1530" y="738"/>
                  </a:lnTo>
                  <a:lnTo>
                    <a:pt x="1530" y="734"/>
                  </a:lnTo>
                  <a:lnTo>
                    <a:pt x="1534" y="724"/>
                  </a:lnTo>
                  <a:lnTo>
                    <a:pt x="1540" y="714"/>
                  </a:lnTo>
                  <a:lnTo>
                    <a:pt x="1540" y="710"/>
                  </a:lnTo>
                  <a:lnTo>
                    <a:pt x="1544" y="704"/>
                  </a:lnTo>
                  <a:lnTo>
                    <a:pt x="1550" y="700"/>
                  </a:lnTo>
                  <a:lnTo>
                    <a:pt x="1554" y="694"/>
                  </a:lnTo>
                  <a:lnTo>
                    <a:pt x="1564" y="690"/>
                  </a:lnTo>
                  <a:lnTo>
                    <a:pt x="1564" y="718"/>
                  </a:lnTo>
                  <a:lnTo>
                    <a:pt x="1564" y="752"/>
                  </a:lnTo>
                  <a:lnTo>
                    <a:pt x="1554" y="782"/>
                  </a:lnTo>
                  <a:lnTo>
                    <a:pt x="1544" y="810"/>
                  </a:lnTo>
                  <a:lnTo>
                    <a:pt x="1534" y="838"/>
                  </a:lnTo>
                  <a:lnTo>
                    <a:pt x="1526" y="868"/>
                  </a:lnTo>
                  <a:lnTo>
                    <a:pt x="1520" y="896"/>
                  </a:lnTo>
                  <a:lnTo>
                    <a:pt x="1516" y="924"/>
                  </a:lnTo>
                  <a:lnTo>
                    <a:pt x="1526" y="924"/>
                  </a:lnTo>
                  <a:lnTo>
                    <a:pt x="1558" y="844"/>
                  </a:lnTo>
                  <a:lnTo>
                    <a:pt x="1574" y="844"/>
                  </a:lnTo>
                  <a:lnTo>
                    <a:pt x="1574" y="858"/>
                  </a:lnTo>
                  <a:lnTo>
                    <a:pt x="1578" y="862"/>
                  </a:lnTo>
                  <a:lnTo>
                    <a:pt x="1582" y="858"/>
                  </a:lnTo>
                  <a:lnTo>
                    <a:pt x="1588" y="852"/>
                  </a:lnTo>
                  <a:lnTo>
                    <a:pt x="1592" y="844"/>
                  </a:lnTo>
                  <a:lnTo>
                    <a:pt x="1592" y="834"/>
                  </a:lnTo>
                  <a:lnTo>
                    <a:pt x="1598" y="824"/>
                  </a:lnTo>
                  <a:lnTo>
                    <a:pt x="1602" y="820"/>
                  </a:lnTo>
                  <a:lnTo>
                    <a:pt x="1592" y="844"/>
                  </a:lnTo>
                  <a:lnTo>
                    <a:pt x="1588" y="868"/>
                  </a:lnTo>
                  <a:lnTo>
                    <a:pt x="1582" y="896"/>
                  </a:lnTo>
                  <a:lnTo>
                    <a:pt x="1578" y="920"/>
                  </a:lnTo>
                  <a:lnTo>
                    <a:pt x="1574" y="948"/>
                  </a:lnTo>
                  <a:lnTo>
                    <a:pt x="1568" y="972"/>
                  </a:lnTo>
                  <a:lnTo>
                    <a:pt x="1568" y="996"/>
                  </a:lnTo>
                  <a:lnTo>
                    <a:pt x="1558" y="1026"/>
                  </a:lnTo>
                  <a:lnTo>
                    <a:pt x="1574" y="1026"/>
                  </a:lnTo>
                  <a:lnTo>
                    <a:pt x="1578" y="1030"/>
                  </a:lnTo>
                  <a:lnTo>
                    <a:pt x="1588" y="1034"/>
                  </a:lnTo>
                  <a:lnTo>
                    <a:pt x="1588" y="1040"/>
                  </a:lnTo>
                  <a:lnTo>
                    <a:pt x="1592" y="1044"/>
                  </a:lnTo>
                  <a:lnTo>
                    <a:pt x="1598" y="1054"/>
                  </a:lnTo>
                  <a:lnTo>
                    <a:pt x="1602" y="1058"/>
                  </a:lnTo>
                  <a:lnTo>
                    <a:pt x="1606" y="1068"/>
                  </a:lnTo>
                  <a:lnTo>
                    <a:pt x="1640" y="1030"/>
                  </a:lnTo>
                  <a:lnTo>
                    <a:pt x="1646" y="968"/>
                  </a:lnTo>
                  <a:lnTo>
                    <a:pt x="1654" y="900"/>
                  </a:lnTo>
                  <a:lnTo>
                    <a:pt x="1660" y="838"/>
                  </a:lnTo>
                  <a:lnTo>
                    <a:pt x="1670" y="772"/>
                  </a:lnTo>
                  <a:lnTo>
                    <a:pt x="1678" y="710"/>
                  </a:lnTo>
                  <a:lnTo>
                    <a:pt x="1694" y="646"/>
                  </a:lnTo>
                  <a:lnTo>
                    <a:pt x="1708" y="580"/>
                  </a:lnTo>
                  <a:lnTo>
                    <a:pt x="1722" y="518"/>
                  </a:lnTo>
                  <a:lnTo>
                    <a:pt x="1718" y="594"/>
                  </a:lnTo>
                  <a:lnTo>
                    <a:pt x="1708" y="666"/>
                  </a:lnTo>
                  <a:lnTo>
                    <a:pt x="1702" y="738"/>
                  </a:lnTo>
                  <a:lnTo>
                    <a:pt x="1698" y="814"/>
                  </a:lnTo>
                  <a:lnTo>
                    <a:pt x="1694" y="886"/>
                  </a:lnTo>
                  <a:lnTo>
                    <a:pt x="1688" y="964"/>
                  </a:lnTo>
                  <a:lnTo>
                    <a:pt x="1678" y="1034"/>
                  </a:lnTo>
                  <a:lnTo>
                    <a:pt x="1674" y="1106"/>
                  </a:lnTo>
                  <a:lnTo>
                    <a:pt x="1688" y="1112"/>
                  </a:lnTo>
                  <a:lnTo>
                    <a:pt x="1688" y="1098"/>
                  </a:lnTo>
                  <a:lnTo>
                    <a:pt x="1694" y="1088"/>
                  </a:lnTo>
                  <a:lnTo>
                    <a:pt x="1694" y="1074"/>
                  </a:lnTo>
                  <a:lnTo>
                    <a:pt x="1698" y="1058"/>
                  </a:lnTo>
                  <a:lnTo>
                    <a:pt x="1702" y="1044"/>
                  </a:lnTo>
                  <a:lnTo>
                    <a:pt x="1702" y="1034"/>
                  </a:lnTo>
                  <a:lnTo>
                    <a:pt x="1708" y="1020"/>
                  </a:lnTo>
                  <a:lnTo>
                    <a:pt x="1718" y="1006"/>
                  </a:lnTo>
                  <a:lnTo>
                    <a:pt x="1718" y="1020"/>
                  </a:lnTo>
                  <a:lnTo>
                    <a:pt x="1718" y="1030"/>
                  </a:lnTo>
                  <a:lnTo>
                    <a:pt x="1722" y="1040"/>
                  </a:lnTo>
                  <a:lnTo>
                    <a:pt x="1722" y="1054"/>
                  </a:lnTo>
                  <a:lnTo>
                    <a:pt x="1722" y="1064"/>
                  </a:lnTo>
                  <a:lnTo>
                    <a:pt x="1722" y="1074"/>
                  </a:lnTo>
                  <a:lnTo>
                    <a:pt x="1722" y="1088"/>
                  </a:lnTo>
                  <a:lnTo>
                    <a:pt x="1722" y="1098"/>
                  </a:lnTo>
                  <a:lnTo>
                    <a:pt x="1726" y="1106"/>
                  </a:lnTo>
                  <a:lnTo>
                    <a:pt x="1736" y="1068"/>
                  </a:lnTo>
                  <a:lnTo>
                    <a:pt x="1750" y="1078"/>
                  </a:lnTo>
                  <a:lnTo>
                    <a:pt x="1756" y="1092"/>
                  </a:lnTo>
                  <a:lnTo>
                    <a:pt x="1756" y="1088"/>
                  </a:lnTo>
                  <a:lnTo>
                    <a:pt x="1760" y="1074"/>
                  </a:lnTo>
                  <a:lnTo>
                    <a:pt x="1766" y="1050"/>
                  </a:lnTo>
                  <a:lnTo>
                    <a:pt x="1766" y="1020"/>
                  </a:lnTo>
                  <a:lnTo>
                    <a:pt x="1770" y="996"/>
                  </a:lnTo>
                  <a:lnTo>
                    <a:pt x="1770" y="972"/>
                  </a:lnTo>
                  <a:lnTo>
                    <a:pt x="1770" y="968"/>
                  </a:lnTo>
                  <a:lnTo>
                    <a:pt x="1774" y="930"/>
                  </a:lnTo>
                  <a:lnTo>
                    <a:pt x="1774" y="892"/>
                  </a:lnTo>
                  <a:lnTo>
                    <a:pt x="1774" y="852"/>
                  </a:lnTo>
                  <a:lnTo>
                    <a:pt x="1780" y="820"/>
                  </a:lnTo>
                  <a:lnTo>
                    <a:pt x="1780" y="782"/>
                  </a:lnTo>
                  <a:lnTo>
                    <a:pt x="1784" y="742"/>
                  </a:lnTo>
                  <a:lnTo>
                    <a:pt x="1790" y="710"/>
                  </a:lnTo>
                  <a:lnTo>
                    <a:pt x="1798" y="670"/>
                  </a:lnTo>
                  <a:lnTo>
                    <a:pt x="1798" y="700"/>
                  </a:lnTo>
                  <a:lnTo>
                    <a:pt x="1798" y="724"/>
                  </a:lnTo>
                  <a:lnTo>
                    <a:pt x="1798" y="752"/>
                  </a:lnTo>
                  <a:lnTo>
                    <a:pt x="1804" y="782"/>
                  </a:lnTo>
                  <a:lnTo>
                    <a:pt x="1808" y="804"/>
                  </a:lnTo>
                  <a:lnTo>
                    <a:pt x="1808" y="834"/>
                  </a:lnTo>
                  <a:lnTo>
                    <a:pt x="1812" y="862"/>
                  </a:lnTo>
                  <a:lnTo>
                    <a:pt x="1818" y="886"/>
                  </a:lnTo>
                  <a:lnTo>
                    <a:pt x="1818" y="810"/>
                  </a:lnTo>
                  <a:lnTo>
                    <a:pt x="1842" y="800"/>
                  </a:lnTo>
                  <a:lnTo>
                    <a:pt x="1842" y="844"/>
                  </a:lnTo>
                  <a:lnTo>
                    <a:pt x="1842" y="886"/>
                  </a:lnTo>
                  <a:lnTo>
                    <a:pt x="1842" y="930"/>
                  </a:lnTo>
                  <a:lnTo>
                    <a:pt x="1842" y="972"/>
                  </a:lnTo>
                  <a:lnTo>
                    <a:pt x="1842" y="1016"/>
                  </a:lnTo>
                  <a:lnTo>
                    <a:pt x="1842" y="1058"/>
                  </a:lnTo>
                  <a:lnTo>
                    <a:pt x="1842" y="1102"/>
                  </a:lnTo>
                  <a:lnTo>
                    <a:pt x="1846" y="1146"/>
                  </a:lnTo>
                  <a:lnTo>
                    <a:pt x="1866" y="1122"/>
                  </a:lnTo>
                  <a:lnTo>
                    <a:pt x="1880" y="1098"/>
                  </a:lnTo>
                  <a:lnTo>
                    <a:pt x="1884" y="1068"/>
                  </a:lnTo>
                  <a:lnTo>
                    <a:pt x="1884" y="1040"/>
                  </a:lnTo>
                  <a:lnTo>
                    <a:pt x="1880" y="1016"/>
                  </a:lnTo>
                  <a:lnTo>
                    <a:pt x="1876" y="986"/>
                  </a:lnTo>
                  <a:lnTo>
                    <a:pt x="1876" y="954"/>
                  </a:lnTo>
                  <a:lnTo>
                    <a:pt x="1870" y="924"/>
                  </a:lnTo>
                  <a:lnTo>
                    <a:pt x="1880" y="924"/>
                  </a:lnTo>
                  <a:lnTo>
                    <a:pt x="1884" y="920"/>
                  </a:lnTo>
                  <a:lnTo>
                    <a:pt x="1890" y="916"/>
                  </a:lnTo>
                  <a:lnTo>
                    <a:pt x="1894" y="910"/>
                  </a:lnTo>
                  <a:lnTo>
                    <a:pt x="1900" y="906"/>
                  </a:lnTo>
                  <a:lnTo>
                    <a:pt x="1900" y="896"/>
                  </a:lnTo>
                  <a:lnTo>
                    <a:pt x="1900" y="892"/>
                  </a:lnTo>
                  <a:lnTo>
                    <a:pt x="1900" y="882"/>
                  </a:lnTo>
                  <a:lnTo>
                    <a:pt x="1904" y="906"/>
                  </a:lnTo>
                  <a:lnTo>
                    <a:pt x="1924" y="910"/>
                  </a:lnTo>
                  <a:lnTo>
                    <a:pt x="1924" y="924"/>
                  </a:lnTo>
                  <a:lnTo>
                    <a:pt x="1924" y="934"/>
                  </a:lnTo>
                  <a:lnTo>
                    <a:pt x="1924" y="948"/>
                  </a:lnTo>
                  <a:lnTo>
                    <a:pt x="1924" y="964"/>
                  </a:lnTo>
                  <a:lnTo>
                    <a:pt x="1928" y="972"/>
                  </a:lnTo>
                  <a:lnTo>
                    <a:pt x="1932" y="986"/>
                  </a:lnTo>
                  <a:lnTo>
                    <a:pt x="1932" y="996"/>
                  </a:lnTo>
                  <a:lnTo>
                    <a:pt x="1938" y="1010"/>
                  </a:lnTo>
                  <a:lnTo>
                    <a:pt x="1942" y="1016"/>
                  </a:lnTo>
                  <a:lnTo>
                    <a:pt x="1948" y="1016"/>
                  </a:lnTo>
                  <a:lnTo>
                    <a:pt x="1952" y="1010"/>
                  </a:lnTo>
                  <a:lnTo>
                    <a:pt x="1952" y="1002"/>
                  </a:lnTo>
                  <a:lnTo>
                    <a:pt x="1956" y="992"/>
                  </a:lnTo>
                  <a:lnTo>
                    <a:pt x="1956" y="982"/>
                  </a:lnTo>
                  <a:lnTo>
                    <a:pt x="1956" y="972"/>
                  </a:lnTo>
                  <a:lnTo>
                    <a:pt x="1956" y="968"/>
                  </a:lnTo>
                  <a:lnTo>
                    <a:pt x="1990" y="986"/>
                  </a:lnTo>
                  <a:lnTo>
                    <a:pt x="1990" y="978"/>
                  </a:lnTo>
                  <a:lnTo>
                    <a:pt x="1986" y="968"/>
                  </a:lnTo>
                  <a:lnTo>
                    <a:pt x="1986" y="958"/>
                  </a:lnTo>
                  <a:lnTo>
                    <a:pt x="1986" y="954"/>
                  </a:lnTo>
                  <a:lnTo>
                    <a:pt x="1986" y="944"/>
                  </a:lnTo>
                  <a:lnTo>
                    <a:pt x="1980" y="934"/>
                  </a:lnTo>
                  <a:lnTo>
                    <a:pt x="1980" y="924"/>
                  </a:lnTo>
                  <a:lnTo>
                    <a:pt x="1980" y="916"/>
                  </a:lnTo>
                  <a:lnTo>
                    <a:pt x="1980" y="906"/>
                  </a:lnTo>
                  <a:lnTo>
                    <a:pt x="1986" y="900"/>
                  </a:lnTo>
                  <a:lnTo>
                    <a:pt x="1986" y="900"/>
                  </a:lnTo>
                  <a:lnTo>
                    <a:pt x="1990" y="910"/>
                  </a:lnTo>
                  <a:lnTo>
                    <a:pt x="1996" y="930"/>
                  </a:lnTo>
                  <a:lnTo>
                    <a:pt x="2004" y="964"/>
                  </a:lnTo>
                  <a:lnTo>
                    <a:pt x="2014" y="996"/>
                  </a:lnTo>
                  <a:lnTo>
                    <a:pt x="2028" y="1030"/>
                  </a:lnTo>
                  <a:lnTo>
                    <a:pt x="2044" y="1054"/>
                  </a:lnTo>
                  <a:lnTo>
                    <a:pt x="2058" y="1068"/>
                  </a:lnTo>
                  <a:lnTo>
                    <a:pt x="2052" y="1040"/>
                  </a:lnTo>
                  <a:lnTo>
                    <a:pt x="2044" y="1010"/>
                  </a:lnTo>
                  <a:lnTo>
                    <a:pt x="2038" y="986"/>
                  </a:lnTo>
                  <a:lnTo>
                    <a:pt x="2028" y="958"/>
                  </a:lnTo>
                  <a:lnTo>
                    <a:pt x="2024" y="930"/>
                  </a:lnTo>
                  <a:lnTo>
                    <a:pt x="2020" y="906"/>
                  </a:lnTo>
                  <a:lnTo>
                    <a:pt x="2014" y="876"/>
                  </a:lnTo>
                  <a:lnTo>
                    <a:pt x="2010" y="848"/>
                  </a:lnTo>
                  <a:lnTo>
                    <a:pt x="2028" y="868"/>
                  </a:lnTo>
                  <a:lnTo>
                    <a:pt x="2044" y="896"/>
                  </a:lnTo>
                  <a:lnTo>
                    <a:pt x="2052" y="924"/>
                  </a:lnTo>
                  <a:lnTo>
                    <a:pt x="2062" y="958"/>
                  </a:lnTo>
                  <a:lnTo>
                    <a:pt x="2072" y="992"/>
                  </a:lnTo>
                  <a:lnTo>
                    <a:pt x="2076" y="1026"/>
                  </a:lnTo>
                  <a:lnTo>
                    <a:pt x="2076" y="1054"/>
                  </a:lnTo>
                  <a:lnTo>
                    <a:pt x="2072" y="1078"/>
                  </a:lnTo>
                  <a:lnTo>
                    <a:pt x="2120" y="1092"/>
                  </a:lnTo>
                  <a:lnTo>
                    <a:pt x="2086" y="924"/>
                  </a:lnTo>
                  <a:lnTo>
                    <a:pt x="2068" y="910"/>
                  </a:lnTo>
                  <a:lnTo>
                    <a:pt x="2058" y="882"/>
                  </a:lnTo>
                  <a:lnTo>
                    <a:pt x="2044" y="852"/>
                  </a:lnTo>
                  <a:lnTo>
                    <a:pt x="2034" y="814"/>
                  </a:lnTo>
                  <a:lnTo>
                    <a:pt x="2028" y="776"/>
                  </a:lnTo>
                  <a:lnTo>
                    <a:pt x="2020" y="738"/>
                  </a:lnTo>
                  <a:lnTo>
                    <a:pt x="2014" y="704"/>
                  </a:lnTo>
                  <a:lnTo>
                    <a:pt x="2010" y="680"/>
                  </a:lnTo>
                  <a:lnTo>
                    <a:pt x="2028" y="704"/>
                  </a:lnTo>
                  <a:lnTo>
                    <a:pt x="2028" y="652"/>
                  </a:lnTo>
                  <a:lnTo>
                    <a:pt x="2048" y="694"/>
                  </a:lnTo>
                  <a:lnTo>
                    <a:pt x="2068" y="738"/>
                  </a:lnTo>
                  <a:lnTo>
                    <a:pt x="2082" y="782"/>
                  </a:lnTo>
                  <a:lnTo>
                    <a:pt x="2096" y="824"/>
                  </a:lnTo>
                  <a:lnTo>
                    <a:pt x="2110" y="868"/>
                  </a:lnTo>
                  <a:lnTo>
                    <a:pt x="2124" y="910"/>
                  </a:lnTo>
                  <a:lnTo>
                    <a:pt x="2144" y="954"/>
                  </a:lnTo>
                  <a:lnTo>
                    <a:pt x="2168" y="992"/>
                  </a:lnTo>
                  <a:lnTo>
                    <a:pt x="2192" y="992"/>
                  </a:lnTo>
                  <a:lnTo>
                    <a:pt x="2216" y="1026"/>
                  </a:lnTo>
                  <a:lnTo>
                    <a:pt x="2216" y="1006"/>
                  </a:lnTo>
                  <a:lnTo>
                    <a:pt x="2210" y="986"/>
                  </a:lnTo>
                  <a:lnTo>
                    <a:pt x="2206" y="964"/>
                  </a:lnTo>
                  <a:lnTo>
                    <a:pt x="2196" y="940"/>
                  </a:lnTo>
                  <a:lnTo>
                    <a:pt x="2186" y="916"/>
                  </a:lnTo>
                  <a:lnTo>
                    <a:pt x="2182" y="896"/>
                  </a:lnTo>
                  <a:lnTo>
                    <a:pt x="2178" y="872"/>
                  </a:lnTo>
                  <a:lnTo>
                    <a:pt x="2178" y="848"/>
                  </a:lnTo>
                  <a:lnTo>
                    <a:pt x="2182" y="844"/>
                  </a:lnTo>
                  <a:lnTo>
                    <a:pt x="2192" y="858"/>
                  </a:lnTo>
                  <a:lnTo>
                    <a:pt x="2202" y="872"/>
                  </a:lnTo>
                  <a:lnTo>
                    <a:pt x="2206" y="886"/>
                  </a:lnTo>
                  <a:lnTo>
                    <a:pt x="2216" y="900"/>
                  </a:lnTo>
                  <a:lnTo>
                    <a:pt x="2220" y="916"/>
                  </a:lnTo>
                  <a:lnTo>
                    <a:pt x="2226" y="934"/>
                  </a:lnTo>
                  <a:lnTo>
                    <a:pt x="2230" y="948"/>
                  </a:lnTo>
                  <a:lnTo>
                    <a:pt x="2234" y="964"/>
                  </a:lnTo>
                  <a:lnTo>
                    <a:pt x="2244" y="972"/>
                  </a:lnTo>
                  <a:lnTo>
                    <a:pt x="2250" y="986"/>
                  </a:lnTo>
                  <a:lnTo>
                    <a:pt x="2258" y="1002"/>
                  </a:lnTo>
                  <a:lnTo>
                    <a:pt x="2264" y="1016"/>
                  </a:lnTo>
                  <a:lnTo>
                    <a:pt x="2274" y="1030"/>
                  </a:lnTo>
                  <a:lnTo>
                    <a:pt x="2282" y="1044"/>
                  </a:lnTo>
                  <a:lnTo>
                    <a:pt x="2292" y="1054"/>
                  </a:lnTo>
                  <a:lnTo>
                    <a:pt x="2302" y="1064"/>
                  </a:lnTo>
                  <a:lnTo>
                    <a:pt x="2306" y="1068"/>
                  </a:lnTo>
                  <a:lnTo>
                    <a:pt x="2312" y="1068"/>
                  </a:lnTo>
                  <a:lnTo>
                    <a:pt x="2316" y="1068"/>
                  </a:lnTo>
                  <a:lnTo>
                    <a:pt x="2316" y="1064"/>
                  </a:lnTo>
                  <a:lnTo>
                    <a:pt x="2316" y="1058"/>
                  </a:lnTo>
                  <a:lnTo>
                    <a:pt x="2316" y="1054"/>
                  </a:lnTo>
                  <a:lnTo>
                    <a:pt x="2316" y="1050"/>
                  </a:lnTo>
                  <a:lnTo>
                    <a:pt x="2316" y="1050"/>
                  </a:lnTo>
                  <a:lnTo>
                    <a:pt x="2298" y="992"/>
                  </a:lnTo>
                  <a:lnTo>
                    <a:pt x="2306" y="1006"/>
                  </a:lnTo>
                  <a:lnTo>
                    <a:pt x="2312" y="1016"/>
                  </a:lnTo>
                  <a:lnTo>
                    <a:pt x="2322" y="1026"/>
                  </a:lnTo>
                  <a:lnTo>
                    <a:pt x="2330" y="1034"/>
                  </a:lnTo>
                  <a:lnTo>
                    <a:pt x="2340" y="1050"/>
                  </a:lnTo>
                  <a:lnTo>
                    <a:pt x="2350" y="1058"/>
                  </a:lnTo>
                  <a:lnTo>
                    <a:pt x="2354" y="1068"/>
                  </a:lnTo>
                  <a:lnTo>
                    <a:pt x="2364" y="1082"/>
                  </a:lnTo>
                  <a:lnTo>
                    <a:pt x="2378" y="1068"/>
                  </a:lnTo>
                  <a:lnTo>
                    <a:pt x="2374" y="1058"/>
                  </a:lnTo>
                  <a:lnTo>
                    <a:pt x="2370" y="1050"/>
                  </a:lnTo>
                  <a:lnTo>
                    <a:pt x="2364" y="1040"/>
                  </a:lnTo>
                  <a:lnTo>
                    <a:pt x="2360" y="1026"/>
                  </a:lnTo>
                  <a:lnTo>
                    <a:pt x="2354" y="1016"/>
                  </a:lnTo>
                  <a:lnTo>
                    <a:pt x="2350" y="1006"/>
                  </a:lnTo>
                  <a:lnTo>
                    <a:pt x="2346" y="996"/>
                  </a:lnTo>
                  <a:lnTo>
                    <a:pt x="2336" y="986"/>
                  </a:lnTo>
                  <a:lnTo>
                    <a:pt x="2336" y="978"/>
                  </a:lnTo>
                  <a:lnTo>
                    <a:pt x="2330" y="972"/>
                  </a:lnTo>
                  <a:lnTo>
                    <a:pt x="2326" y="968"/>
                  </a:lnTo>
                  <a:lnTo>
                    <a:pt x="2326" y="958"/>
                  </a:lnTo>
                  <a:lnTo>
                    <a:pt x="2326" y="958"/>
                  </a:lnTo>
                  <a:lnTo>
                    <a:pt x="2330" y="954"/>
                  </a:lnTo>
                  <a:lnTo>
                    <a:pt x="2336" y="954"/>
                  </a:lnTo>
                  <a:lnTo>
                    <a:pt x="2346" y="958"/>
                  </a:lnTo>
                  <a:lnTo>
                    <a:pt x="2350" y="964"/>
                  </a:lnTo>
                  <a:lnTo>
                    <a:pt x="2354" y="972"/>
                  </a:lnTo>
                  <a:lnTo>
                    <a:pt x="2364" y="986"/>
                  </a:lnTo>
                  <a:lnTo>
                    <a:pt x="2378" y="1002"/>
                  </a:lnTo>
                  <a:lnTo>
                    <a:pt x="2388" y="1016"/>
                  </a:lnTo>
                  <a:lnTo>
                    <a:pt x="2398" y="1034"/>
                  </a:lnTo>
                  <a:lnTo>
                    <a:pt x="2412" y="1044"/>
                  </a:lnTo>
                  <a:lnTo>
                    <a:pt x="2418" y="1054"/>
                  </a:lnTo>
                  <a:lnTo>
                    <a:pt x="2432" y="1058"/>
                  </a:lnTo>
                  <a:lnTo>
                    <a:pt x="2436" y="1054"/>
                  </a:lnTo>
                  <a:lnTo>
                    <a:pt x="2436" y="1050"/>
                  </a:lnTo>
                  <a:lnTo>
                    <a:pt x="2436" y="1040"/>
                  </a:lnTo>
                  <a:lnTo>
                    <a:pt x="2432" y="1030"/>
                  </a:lnTo>
                  <a:lnTo>
                    <a:pt x="2422" y="1006"/>
                  </a:lnTo>
                  <a:lnTo>
                    <a:pt x="2402" y="982"/>
                  </a:lnTo>
                  <a:lnTo>
                    <a:pt x="2384" y="954"/>
                  </a:lnTo>
                  <a:lnTo>
                    <a:pt x="2364" y="934"/>
                  </a:lnTo>
                  <a:lnTo>
                    <a:pt x="2350" y="916"/>
                  </a:lnTo>
                  <a:lnTo>
                    <a:pt x="2336" y="906"/>
                  </a:lnTo>
                  <a:lnTo>
                    <a:pt x="2298" y="910"/>
                  </a:lnTo>
                  <a:lnTo>
                    <a:pt x="2298" y="906"/>
                  </a:lnTo>
                  <a:lnTo>
                    <a:pt x="2292" y="900"/>
                  </a:lnTo>
                  <a:lnTo>
                    <a:pt x="2288" y="892"/>
                  </a:lnTo>
                  <a:lnTo>
                    <a:pt x="2282" y="882"/>
                  </a:lnTo>
                  <a:lnTo>
                    <a:pt x="2278" y="872"/>
                  </a:lnTo>
                  <a:lnTo>
                    <a:pt x="2278" y="868"/>
                  </a:lnTo>
                  <a:lnTo>
                    <a:pt x="2278" y="862"/>
                  </a:lnTo>
                  <a:lnTo>
                    <a:pt x="2282" y="862"/>
                  </a:lnTo>
                  <a:lnTo>
                    <a:pt x="2282" y="862"/>
                  </a:lnTo>
                  <a:lnTo>
                    <a:pt x="2288" y="862"/>
                  </a:lnTo>
                  <a:lnTo>
                    <a:pt x="2288" y="862"/>
                  </a:lnTo>
                  <a:lnTo>
                    <a:pt x="2288" y="862"/>
                  </a:lnTo>
                  <a:lnTo>
                    <a:pt x="2292" y="862"/>
                  </a:lnTo>
                  <a:lnTo>
                    <a:pt x="2292" y="862"/>
                  </a:lnTo>
                  <a:lnTo>
                    <a:pt x="2292" y="862"/>
                  </a:lnTo>
                  <a:lnTo>
                    <a:pt x="2298" y="862"/>
                  </a:lnTo>
                  <a:lnTo>
                    <a:pt x="2298" y="862"/>
                  </a:lnTo>
                  <a:lnTo>
                    <a:pt x="2298" y="862"/>
                  </a:lnTo>
                  <a:lnTo>
                    <a:pt x="2298" y="858"/>
                  </a:lnTo>
                  <a:lnTo>
                    <a:pt x="2298" y="858"/>
                  </a:lnTo>
                  <a:lnTo>
                    <a:pt x="2298" y="858"/>
                  </a:lnTo>
                  <a:lnTo>
                    <a:pt x="2298" y="852"/>
                  </a:lnTo>
                  <a:lnTo>
                    <a:pt x="2292" y="852"/>
                  </a:lnTo>
                  <a:lnTo>
                    <a:pt x="2292" y="852"/>
                  </a:lnTo>
                  <a:lnTo>
                    <a:pt x="2298" y="838"/>
                  </a:lnTo>
                  <a:lnTo>
                    <a:pt x="2282" y="804"/>
                  </a:lnTo>
                  <a:lnTo>
                    <a:pt x="2258" y="776"/>
                  </a:lnTo>
                  <a:lnTo>
                    <a:pt x="2240" y="742"/>
                  </a:lnTo>
                  <a:lnTo>
                    <a:pt x="2216" y="714"/>
                  </a:lnTo>
                  <a:lnTo>
                    <a:pt x="2192" y="680"/>
                  </a:lnTo>
                  <a:lnTo>
                    <a:pt x="2172" y="646"/>
                  </a:lnTo>
                  <a:lnTo>
                    <a:pt x="2148" y="614"/>
                  </a:lnTo>
                  <a:lnTo>
                    <a:pt x="2130" y="580"/>
                  </a:lnTo>
                  <a:lnTo>
                    <a:pt x="2168" y="618"/>
                  </a:lnTo>
                  <a:lnTo>
                    <a:pt x="2216" y="680"/>
                  </a:lnTo>
                  <a:lnTo>
                    <a:pt x="2278" y="752"/>
                  </a:lnTo>
                  <a:lnTo>
                    <a:pt x="2340" y="828"/>
                  </a:lnTo>
                  <a:lnTo>
                    <a:pt x="2402" y="900"/>
                  </a:lnTo>
                  <a:lnTo>
                    <a:pt x="2460" y="964"/>
                  </a:lnTo>
                  <a:lnTo>
                    <a:pt x="2484" y="982"/>
                  </a:lnTo>
                  <a:lnTo>
                    <a:pt x="2508" y="1002"/>
                  </a:lnTo>
                  <a:lnTo>
                    <a:pt x="2532" y="1006"/>
                  </a:lnTo>
                  <a:lnTo>
                    <a:pt x="2546" y="1006"/>
                  </a:lnTo>
                  <a:lnTo>
                    <a:pt x="2560" y="1002"/>
                  </a:lnTo>
                  <a:lnTo>
                    <a:pt x="2570" y="992"/>
                  </a:lnTo>
                  <a:lnTo>
                    <a:pt x="2570" y="982"/>
                  </a:lnTo>
                  <a:lnTo>
                    <a:pt x="2576" y="968"/>
                  </a:lnTo>
                  <a:lnTo>
                    <a:pt x="2566" y="940"/>
                  </a:lnTo>
                  <a:lnTo>
                    <a:pt x="2552" y="910"/>
                  </a:lnTo>
                  <a:lnTo>
                    <a:pt x="2528" y="876"/>
                  </a:lnTo>
                  <a:lnTo>
                    <a:pt x="2508" y="844"/>
                  </a:lnTo>
                  <a:lnTo>
                    <a:pt x="2488" y="814"/>
                  </a:lnTo>
                  <a:lnTo>
                    <a:pt x="2474" y="796"/>
                  </a:lnTo>
                  <a:lnTo>
                    <a:pt x="2494" y="800"/>
                  </a:lnTo>
                  <a:lnTo>
                    <a:pt x="2508" y="814"/>
                  </a:lnTo>
                  <a:lnTo>
                    <a:pt x="2518" y="828"/>
                  </a:lnTo>
                  <a:lnTo>
                    <a:pt x="2532" y="844"/>
                  </a:lnTo>
                  <a:lnTo>
                    <a:pt x="2542" y="862"/>
                  </a:lnTo>
                  <a:lnTo>
                    <a:pt x="2552" y="882"/>
                  </a:lnTo>
                  <a:lnTo>
                    <a:pt x="2566" y="896"/>
                  </a:lnTo>
                  <a:lnTo>
                    <a:pt x="2576" y="906"/>
                  </a:lnTo>
                  <a:lnTo>
                    <a:pt x="2584" y="916"/>
                  </a:lnTo>
                  <a:lnTo>
                    <a:pt x="2594" y="920"/>
                  </a:lnTo>
                  <a:lnTo>
                    <a:pt x="2604" y="924"/>
                  </a:lnTo>
                  <a:lnTo>
                    <a:pt x="2614" y="930"/>
                  </a:lnTo>
                  <a:lnTo>
                    <a:pt x="2624" y="940"/>
                  </a:lnTo>
                  <a:lnTo>
                    <a:pt x="2632" y="944"/>
                  </a:lnTo>
                  <a:lnTo>
                    <a:pt x="2642" y="948"/>
                  </a:lnTo>
                  <a:lnTo>
                    <a:pt x="2652" y="958"/>
                  </a:lnTo>
                  <a:lnTo>
                    <a:pt x="2662" y="968"/>
                  </a:lnTo>
                  <a:lnTo>
                    <a:pt x="2666" y="964"/>
                  </a:lnTo>
                  <a:lnTo>
                    <a:pt x="2662" y="958"/>
                  </a:lnTo>
                  <a:lnTo>
                    <a:pt x="2656" y="944"/>
                  </a:lnTo>
                  <a:lnTo>
                    <a:pt x="2648" y="930"/>
                  </a:lnTo>
                  <a:lnTo>
                    <a:pt x="2638" y="916"/>
                  </a:lnTo>
                  <a:lnTo>
                    <a:pt x="2632" y="906"/>
                  </a:lnTo>
                  <a:lnTo>
                    <a:pt x="2628" y="900"/>
                  </a:lnTo>
                  <a:lnTo>
                    <a:pt x="2614" y="882"/>
                  </a:lnTo>
                  <a:lnTo>
                    <a:pt x="2600" y="868"/>
                  </a:lnTo>
                  <a:lnTo>
                    <a:pt x="2580" y="848"/>
                  </a:lnTo>
                  <a:lnTo>
                    <a:pt x="2566" y="834"/>
                  </a:lnTo>
                  <a:lnTo>
                    <a:pt x="2546" y="814"/>
                  </a:lnTo>
                  <a:lnTo>
                    <a:pt x="2532" y="800"/>
                  </a:lnTo>
                  <a:lnTo>
                    <a:pt x="2518" y="782"/>
                  </a:lnTo>
                  <a:lnTo>
                    <a:pt x="2508" y="762"/>
                  </a:lnTo>
                  <a:lnTo>
                    <a:pt x="2512" y="734"/>
                  </a:lnTo>
                  <a:lnTo>
                    <a:pt x="2536" y="762"/>
                  </a:lnTo>
                  <a:lnTo>
                    <a:pt x="2560" y="790"/>
                  </a:lnTo>
                  <a:lnTo>
                    <a:pt x="2584" y="814"/>
                  </a:lnTo>
                  <a:lnTo>
                    <a:pt x="2608" y="844"/>
                  </a:lnTo>
                  <a:lnTo>
                    <a:pt x="2632" y="868"/>
                  </a:lnTo>
                  <a:lnTo>
                    <a:pt x="2656" y="896"/>
                  </a:lnTo>
                  <a:lnTo>
                    <a:pt x="2686" y="920"/>
                  </a:lnTo>
                  <a:lnTo>
                    <a:pt x="2718" y="944"/>
                  </a:lnTo>
                  <a:lnTo>
                    <a:pt x="2714" y="930"/>
                  </a:lnTo>
                  <a:lnTo>
                    <a:pt x="2704" y="920"/>
                  </a:lnTo>
                  <a:lnTo>
                    <a:pt x="2700" y="906"/>
                  </a:lnTo>
                  <a:lnTo>
                    <a:pt x="2690" y="896"/>
                  </a:lnTo>
                  <a:lnTo>
                    <a:pt x="2680" y="886"/>
                  </a:lnTo>
                  <a:lnTo>
                    <a:pt x="2672" y="876"/>
                  </a:lnTo>
                  <a:lnTo>
                    <a:pt x="2666" y="868"/>
                  </a:lnTo>
                  <a:lnTo>
                    <a:pt x="2656" y="852"/>
                  </a:lnTo>
                  <a:lnTo>
                    <a:pt x="2652" y="834"/>
                  </a:lnTo>
                  <a:lnTo>
                    <a:pt x="2656" y="828"/>
                  </a:lnTo>
                  <a:lnTo>
                    <a:pt x="2666" y="834"/>
                  </a:lnTo>
                  <a:lnTo>
                    <a:pt x="2676" y="848"/>
                  </a:lnTo>
                  <a:lnTo>
                    <a:pt x="2690" y="862"/>
                  </a:lnTo>
                  <a:lnTo>
                    <a:pt x="2704" y="882"/>
                  </a:lnTo>
                  <a:lnTo>
                    <a:pt x="2714" y="896"/>
                  </a:lnTo>
                  <a:lnTo>
                    <a:pt x="2718" y="906"/>
                  </a:lnTo>
                  <a:lnTo>
                    <a:pt x="2742" y="906"/>
                  </a:lnTo>
                  <a:lnTo>
                    <a:pt x="2752" y="924"/>
                  </a:lnTo>
                  <a:lnTo>
                    <a:pt x="2762" y="934"/>
                  </a:lnTo>
                  <a:lnTo>
                    <a:pt x="2772" y="944"/>
                  </a:lnTo>
                  <a:lnTo>
                    <a:pt x="2786" y="954"/>
                  </a:lnTo>
                  <a:lnTo>
                    <a:pt x="2800" y="964"/>
                  </a:lnTo>
                  <a:lnTo>
                    <a:pt x="2814" y="978"/>
                  </a:lnTo>
                  <a:lnTo>
                    <a:pt x="2824" y="992"/>
                  </a:lnTo>
                  <a:lnTo>
                    <a:pt x="2834" y="1006"/>
                  </a:lnTo>
                  <a:lnTo>
                    <a:pt x="2854" y="978"/>
                  </a:lnTo>
                  <a:lnTo>
                    <a:pt x="2862" y="968"/>
                  </a:lnTo>
                  <a:lnTo>
                    <a:pt x="2868" y="968"/>
                  </a:lnTo>
                  <a:lnTo>
                    <a:pt x="2868" y="978"/>
                  </a:lnTo>
                  <a:lnTo>
                    <a:pt x="2868" y="992"/>
                  </a:lnTo>
                  <a:lnTo>
                    <a:pt x="2858" y="1006"/>
                  </a:lnTo>
                  <a:lnTo>
                    <a:pt x="2844" y="1020"/>
                  </a:lnTo>
                  <a:lnTo>
                    <a:pt x="2830" y="1030"/>
                  </a:lnTo>
                  <a:lnTo>
                    <a:pt x="2810" y="1030"/>
                  </a:lnTo>
                  <a:lnTo>
                    <a:pt x="2810" y="982"/>
                  </a:lnTo>
                  <a:lnTo>
                    <a:pt x="2800" y="972"/>
                  </a:lnTo>
                  <a:lnTo>
                    <a:pt x="2800" y="986"/>
                  </a:lnTo>
                  <a:lnTo>
                    <a:pt x="2776" y="992"/>
                  </a:lnTo>
                  <a:lnTo>
                    <a:pt x="2772" y="1006"/>
                  </a:lnTo>
                  <a:lnTo>
                    <a:pt x="2766" y="1020"/>
                  </a:lnTo>
                  <a:lnTo>
                    <a:pt x="2766" y="1034"/>
                  </a:lnTo>
                  <a:lnTo>
                    <a:pt x="2766" y="1050"/>
                  </a:lnTo>
                  <a:lnTo>
                    <a:pt x="2766" y="1058"/>
                  </a:lnTo>
                  <a:lnTo>
                    <a:pt x="2766" y="1074"/>
                  </a:lnTo>
                  <a:lnTo>
                    <a:pt x="2762" y="1088"/>
                  </a:lnTo>
                  <a:lnTo>
                    <a:pt x="2752" y="1098"/>
                  </a:lnTo>
                  <a:lnTo>
                    <a:pt x="2738" y="1106"/>
                  </a:lnTo>
                  <a:lnTo>
                    <a:pt x="2718" y="1112"/>
                  </a:lnTo>
                  <a:lnTo>
                    <a:pt x="2696" y="1116"/>
                  </a:lnTo>
                  <a:lnTo>
                    <a:pt x="2672" y="1116"/>
                  </a:lnTo>
                  <a:lnTo>
                    <a:pt x="2648" y="1112"/>
                  </a:lnTo>
                  <a:lnTo>
                    <a:pt x="2628" y="1106"/>
                  </a:lnTo>
                  <a:lnTo>
                    <a:pt x="2608" y="1098"/>
                  </a:lnTo>
                  <a:lnTo>
                    <a:pt x="2600" y="1088"/>
                  </a:lnTo>
                  <a:lnTo>
                    <a:pt x="2632" y="1092"/>
                  </a:lnTo>
                  <a:lnTo>
                    <a:pt x="2662" y="1088"/>
                  </a:lnTo>
                  <a:lnTo>
                    <a:pt x="2662" y="1088"/>
                  </a:lnTo>
                  <a:lnTo>
                    <a:pt x="2662" y="1082"/>
                  </a:lnTo>
                  <a:lnTo>
                    <a:pt x="2662" y="1082"/>
                  </a:lnTo>
                  <a:lnTo>
                    <a:pt x="2662" y="1078"/>
                  </a:lnTo>
                  <a:lnTo>
                    <a:pt x="2662" y="1078"/>
                  </a:lnTo>
                  <a:lnTo>
                    <a:pt x="2666" y="1074"/>
                  </a:lnTo>
                  <a:lnTo>
                    <a:pt x="2662" y="1074"/>
                  </a:lnTo>
                  <a:lnTo>
                    <a:pt x="2662" y="1068"/>
                  </a:lnTo>
                  <a:lnTo>
                    <a:pt x="2652" y="1064"/>
                  </a:lnTo>
                  <a:lnTo>
                    <a:pt x="2638" y="1058"/>
                  </a:lnTo>
                  <a:lnTo>
                    <a:pt x="2632" y="1054"/>
                  </a:lnTo>
                  <a:lnTo>
                    <a:pt x="2624" y="1044"/>
                  </a:lnTo>
                  <a:lnTo>
                    <a:pt x="2614" y="1040"/>
                  </a:lnTo>
                  <a:lnTo>
                    <a:pt x="2604" y="1040"/>
                  </a:lnTo>
                  <a:lnTo>
                    <a:pt x="2590" y="1034"/>
                  </a:lnTo>
                  <a:lnTo>
                    <a:pt x="2576" y="1034"/>
                  </a:lnTo>
                  <a:lnTo>
                    <a:pt x="2560" y="1064"/>
                  </a:lnTo>
                  <a:lnTo>
                    <a:pt x="2536" y="1098"/>
                  </a:lnTo>
                  <a:lnTo>
                    <a:pt x="2504" y="1130"/>
                  </a:lnTo>
                  <a:lnTo>
                    <a:pt x="2474" y="1170"/>
                  </a:lnTo>
                  <a:lnTo>
                    <a:pt x="2446" y="1202"/>
                  </a:lnTo>
                  <a:lnTo>
                    <a:pt x="2436" y="1236"/>
                  </a:lnTo>
                  <a:lnTo>
                    <a:pt x="2432" y="1250"/>
                  </a:lnTo>
                  <a:lnTo>
                    <a:pt x="2436" y="1264"/>
                  </a:lnTo>
                  <a:lnTo>
                    <a:pt x="2450" y="1274"/>
                  </a:lnTo>
                  <a:lnTo>
                    <a:pt x="2464" y="1288"/>
                  </a:lnTo>
                  <a:lnTo>
                    <a:pt x="2456" y="1304"/>
                  </a:lnTo>
                  <a:lnTo>
                    <a:pt x="2412" y="1280"/>
                  </a:lnTo>
                  <a:lnTo>
                    <a:pt x="2426" y="1332"/>
                  </a:lnTo>
                  <a:lnTo>
                    <a:pt x="2418" y="1328"/>
                  </a:lnTo>
                  <a:lnTo>
                    <a:pt x="2408" y="1322"/>
                  </a:lnTo>
                  <a:lnTo>
                    <a:pt x="2402" y="1322"/>
                  </a:lnTo>
                  <a:lnTo>
                    <a:pt x="2398" y="1318"/>
                  </a:lnTo>
                  <a:lnTo>
                    <a:pt x="2394" y="1308"/>
                  </a:lnTo>
                  <a:lnTo>
                    <a:pt x="2394" y="1304"/>
                  </a:lnTo>
                  <a:lnTo>
                    <a:pt x="2394" y="1294"/>
                  </a:lnTo>
                  <a:lnTo>
                    <a:pt x="2394" y="1284"/>
                  </a:lnTo>
                  <a:lnTo>
                    <a:pt x="2374" y="1274"/>
                  </a:lnTo>
                  <a:lnTo>
                    <a:pt x="2360" y="1264"/>
                  </a:lnTo>
                  <a:lnTo>
                    <a:pt x="2346" y="1256"/>
                  </a:lnTo>
                  <a:lnTo>
                    <a:pt x="2330" y="1240"/>
                  </a:lnTo>
                  <a:lnTo>
                    <a:pt x="2316" y="1226"/>
                  </a:lnTo>
                  <a:lnTo>
                    <a:pt x="2302" y="1216"/>
                  </a:lnTo>
                  <a:lnTo>
                    <a:pt x="2288" y="1202"/>
                  </a:lnTo>
                  <a:lnTo>
                    <a:pt x="2274" y="1194"/>
                  </a:lnTo>
                  <a:lnTo>
                    <a:pt x="2278" y="1188"/>
                  </a:lnTo>
                  <a:lnTo>
                    <a:pt x="2282" y="1184"/>
                  </a:lnTo>
                  <a:lnTo>
                    <a:pt x="2288" y="1178"/>
                  </a:lnTo>
                  <a:lnTo>
                    <a:pt x="2292" y="1170"/>
                  </a:lnTo>
                  <a:lnTo>
                    <a:pt x="2292" y="1160"/>
                  </a:lnTo>
                  <a:lnTo>
                    <a:pt x="2292" y="1150"/>
                  </a:lnTo>
                  <a:lnTo>
                    <a:pt x="2292" y="1146"/>
                  </a:lnTo>
                  <a:lnTo>
                    <a:pt x="2292" y="1136"/>
                  </a:lnTo>
                  <a:lnTo>
                    <a:pt x="2278" y="1136"/>
                  </a:lnTo>
                  <a:lnTo>
                    <a:pt x="2264" y="1136"/>
                  </a:lnTo>
                  <a:lnTo>
                    <a:pt x="2250" y="1136"/>
                  </a:lnTo>
                  <a:lnTo>
                    <a:pt x="2240" y="1136"/>
                  </a:lnTo>
                  <a:lnTo>
                    <a:pt x="2230" y="1136"/>
                  </a:lnTo>
                  <a:lnTo>
                    <a:pt x="2220" y="1146"/>
                  </a:lnTo>
                  <a:lnTo>
                    <a:pt x="2216" y="1154"/>
                  </a:lnTo>
                  <a:lnTo>
                    <a:pt x="2210" y="1174"/>
                  </a:lnTo>
                  <a:lnTo>
                    <a:pt x="2192" y="1164"/>
                  </a:lnTo>
                  <a:lnTo>
                    <a:pt x="2178" y="1154"/>
                  </a:lnTo>
                  <a:lnTo>
                    <a:pt x="2162" y="1146"/>
                  </a:lnTo>
                  <a:lnTo>
                    <a:pt x="2148" y="1130"/>
                  </a:lnTo>
                  <a:lnTo>
                    <a:pt x="2134" y="1122"/>
                  </a:lnTo>
                  <a:lnTo>
                    <a:pt x="2120" y="1106"/>
                  </a:lnTo>
                  <a:lnTo>
                    <a:pt x="2106" y="1098"/>
                  </a:lnTo>
                  <a:lnTo>
                    <a:pt x="2090" y="1092"/>
                  </a:lnTo>
                  <a:lnTo>
                    <a:pt x="2086" y="1102"/>
                  </a:lnTo>
                  <a:lnTo>
                    <a:pt x="2086" y="1106"/>
                  </a:lnTo>
                  <a:lnTo>
                    <a:pt x="2086" y="1116"/>
                  </a:lnTo>
                  <a:lnTo>
                    <a:pt x="2082" y="1126"/>
                  </a:lnTo>
                  <a:lnTo>
                    <a:pt x="2082" y="1130"/>
                  </a:lnTo>
                  <a:lnTo>
                    <a:pt x="2082" y="1140"/>
                  </a:lnTo>
                  <a:lnTo>
                    <a:pt x="2076" y="1146"/>
                  </a:lnTo>
                  <a:lnTo>
                    <a:pt x="2068" y="1150"/>
                  </a:lnTo>
                  <a:lnTo>
                    <a:pt x="2052" y="1130"/>
                  </a:lnTo>
                  <a:lnTo>
                    <a:pt x="2038" y="1112"/>
                  </a:lnTo>
                  <a:lnTo>
                    <a:pt x="2028" y="1102"/>
                  </a:lnTo>
                  <a:lnTo>
                    <a:pt x="2020" y="1098"/>
                  </a:lnTo>
                  <a:lnTo>
                    <a:pt x="2004" y="1098"/>
                  </a:lnTo>
                  <a:lnTo>
                    <a:pt x="1990" y="1106"/>
                  </a:lnTo>
                  <a:lnTo>
                    <a:pt x="1972" y="1116"/>
                  </a:lnTo>
                  <a:lnTo>
                    <a:pt x="1948" y="1130"/>
                  </a:lnTo>
                  <a:lnTo>
                    <a:pt x="1948" y="1150"/>
                  </a:lnTo>
                  <a:lnTo>
                    <a:pt x="1948" y="1164"/>
                  </a:lnTo>
                  <a:lnTo>
                    <a:pt x="1942" y="1184"/>
                  </a:lnTo>
                  <a:lnTo>
                    <a:pt x="1938" y="1202"/>
                  </a:lnTo>
                  <a:lnTo>
                    <a:pt x="1932" y="1216"/>
                  </a:lnTo>
                  <a:lnTo>
                    <a:pt x="1932" y="1236"/>
                  </a:lnTo>
                  <a:lnTo>
                    <a:pt x="1932" y="1250"/>
                  </a:lnTo>
                  <a:lnTo>
                    <a:pt x="1942" y="1270"/>
                  </a:lnTo>
                  <a:lnTo>
                    <a:pt x="1952" y="1236"/>
                  </a:lnTo>
                  <a:lnTo>
                    <a:pt x="1962" y="1222"/>
                  </a:lnTo>
                  <a:lnTo>
                    <a:pt x="1966" y="1212"/>
                  </a:lnTo>
                  <a:lnTo>
                    <a:pt x="1972" y="1216"/>
                  </a:lnTo>
                  <a:lnTo>
                    <a:pt x="1976" y="1226"/>
                  </a:lnTo>
                  <a:lnTo>
                    <a:pt x="1980" y="1240"/>
                  </a:lnTo>
                  <a:lnTo>
                    <a:pt x="1986" y="1256"/>
                  </a:lnTo>
                  <a:lnTo>
                    <a:pt x="1990" y="1274"/>
                  </a:lnTo>
                  <a:lnTo>
                    <a:pt x="2010" y="1280"/>
                  </a:lnTo>
                  <a:lnTo>
                    <a:pt x="2028" y="1284"/>
                  </a:lnTo>
                  <a:lnTo>
                    <a:pt x="2044" y="1288"/>
                  </a:lnTo>
                  <a:lnTo>
                    <a:pt x="2052" y="1294"/>
                  </a:lnTo>
                  <a:lnTo>
                    <a:pt x="2058" y="1294"/>
                  </a:lnTo>
                  <a:lnTo>
                    <a:pt x="2058" y="1298"/>
                  </a:lnTo>
                  <a:lnTo>
                    <a:pt x="2058" y="1298"/>
                  </a:lnTo>
                  <a:lnTo>
                    <a:pt x="2052" y="1298"/>
                  </a:lnTo>
                  <a:lnTo>
                    <a:pt x="2028" y="1304"/>
                  </a:lnTo>
                  <a:lnTo>
                    <a:pt x="1996" y="1304"/>
                  </a:lnTo>
                  <a:lnTo>
                    <a:pt x="2000" y="1312"/>
                  </a:lnTo>
                  <a:lnTo>
                    <a:pt x="2010" y="1318"/>
                  </a:lnTo>
                  <a:lnTo>
                    <a:pt x="2020" y="1318"/>
                  </a:lnTo>
                  <a:lnTo>
                    <a:pt x="2024" y="1318"/>
                  </a:lnTo>
                  <a:lnTo>
                    <a:pt x="2034" y="1318"/>
                  </a:lnTo>
                  <a:lnTo>
                    <a:pt x="2044" y="1318"/>
                  </a:lnTo>
                  <a:lnTo>
                    <a:pt x="2052" y="1318"/>
                  </a:lnTo>
                  <a:lnTo>
                    <a:pt x="2062" y="1318"/>
                  </a:lnTo>
                  <a:lnTo>
                    <a:pt x="2068" y="1318"/>
                  </a:lnTo>
                  <a:lnTo>
                    <a:pt x="2068" y="1332"/>
                  </a:lnTo>
                  <a:lnTo>
                    <a:pt x="2058" y="1336"/>
                  </a:lnTo>
                  <a:lnTo>
                    <a:pt x="2052" y="1342"/>
                  </a:lnTo>
                  <a:lnTo>
                    <a:pt x="2062" y="1342"/>
                  </a:lnTo>
                  <a:lnTo>
                    <a:pt x="2072" y="1342"/>
                  </a:lnTo>
                  <a:lnTo>
                    <a:pt x="2086" y="1342"/>
                  </a:lnTo>
                  <a:lnTo>
                    <a:pt x="2100" y="1342"/>
                  </a:lnTo>
                  <a:lnTo>
                    <a:pt x="2110" y="1342"/>
                  </a:lnTo>
                  <a:lnTo>
                    <a:pt x="2114" y="1342"/>
                  </a:lnTo>
                  <a:lnTo>
                    <a:pt x="2082" y="1370"/>
                  </a:lnTo>
                  <a:lnTo>
                    <a:pt x="2076" y="1390"/>
                  </a:lnTo>
                  <a:lnTo>
                    <a:pt x="2110" y="1394"/>
                  </a:lnTo>
                  <a:lnTo>
                    <a:pt x="2106" y="1414"/>
                  </a:lnTo>
                  <a:lnTo>
                    <a:pt x="2096" y="1414"/>
                  </a:lnTo>
                  <a:lnTo>
                    <a:pt x="2086" y="1414"/>
                  </a:lnTo>
                  <a:lnTo>
                    <a:pt x="2076" y="1408"/>
                  </a:lnTo>
                  <a:lnTo>
                    <a:pt x="2068" y="1408"/>
                  </a:lnTo>
                  <a:lnTo>
                    <a:pt x="2062" y="1400"/>
                  </a:lnTo>
                  <a:lnTo>
                    <a:pt x="2058" y="1394"/>
                  </a:lnTo>
                  <a:lnTo>
                    <a:pt x="2052" y="1384"/>
                  </a:lnTo>
                  <a:lnTo>
                    <a:pt x="2048" y="1376"/>
                  </a:lnTo>
                  <a:lnTo>
                    <a:pt x="2034" y="1376"/>
                  </a:lnTo>
                  <a:lnTo>
                    <a:pt x="2020" y="1376"/>
                  </a:lnTo>
                  <a:lnTo>
                    <a:pt x="2010" y="1376"/>
                  </a:lnTo>
                  <a:lnTo>
                    <a:pt x="2000" y="1380"/>
                  </a:lnTo>
                  <a:lnTo>
                    <a:pt x="1990" y="1380"/>
                  </a:lnTo>
                  <a:lnTo>
                    <a:pt x="1980" y="1384"/>
                  </a:lnTo>
                  <a:lnTo>
                    <a:pt x="1972" y="1380"/>
                  </a:lnTo>
                  <a:lnTo>
                    <a:pt x="1962" y="1376"/>
                  </a:lnTo>
                  <a:lnTo>
                    <a:pt x="1962" y="1394"/>
                  </a:lnTo>
                  <a:lnTo>
                    <a:pt x="1942" y="1394"/>
                  </a:lnTo>
                  <a:lnTo>
                    <a:pt x="1938" y="1390"/>
                  </a:lnTo>
                  <a:lnTo>
                    <a:pt x="1932" y="1380"/>
                  </a:lnTo>
                  <a:lnTo>
                    <a:pt x="1928" y="1370"/>
                  </a:lnTo>
                  <a:lnTo>
                    <a:pt x="1924" y="1360"/>
                  </a:lnTo>
                  <a:lnTo>
                    <a:pt x="1924" y="1352"/>
                  </a:lnTo>
                  <a:lnTo>
                    <a:pt x="1918" y="1342"/>
                  </a:lnTo>
                  <a:lnTo>
                    <a:pt x="1918" y="1332"/>
                  </a:lnTo>
                  <a:lnTo>
                    <a:pt x="1914" y="1322"/>
                  </a:lnTo>
                  <a:lnTo>
                    <a:pt x="1904" y="1322"/>
                  </a:lnTo>
                  <a:lnTo>
                    <a:pt x="1900" y="1322"/>
                  </a:lnTo>
                  <a:lnTo>
                    <a:pt x="1890" y="1322"/>
                  </a:lnTo>
                  <a:lnTo>
                    <a:pt x="1880" y="1322"/>
                  </a:lnTo>
                  <a:lnTo>
                    <a:pt x="1876" y="1318"/>
                  </a:lnTo>
                  <a:lnTo>
                    <a:pt x="1866" y="1318"/>
                  </a:lnTo>
                  <a:lnTo>
                    <a:pt x="1860" y="1312"/>
                  </a:lnTo>
                  <a:lnTo>
                    <a:pt x="1852" y="1312"/>
                  </a:lnTo>
                  <a:lnTo>
                    <a:pt x="1852" y="1322"/>
                  </a:lnTo>
                  <a:lnTo>
                    <a:pt x="1852" y="1332"/>
                  </a:lnTo>
                  <a:lnTo>
                    <a:pt x="1846" y="1342"/>
                  </a:lnTo>
                  <a:lnTo>
                    <a:pt x="1846" y="1346"/>
                  </a:lnTo>
                  <a:lnTo>
                    <a:pt x="1846" y="1356"/>
                  </a:lnTo>
                  <a:lnTo>
                    <a:pt x="1842" y="1366"/>
                  </a:lnTo>
                  <a:lnTo>
                    <a:pt x="1842" y="1376"/>
                  </a:lnTo>
                  <a:lnTo>
                    <a:pt x="1836" y="1380"/>
                  </a:lnTo>
                  <a:lnTo>
                    <a:pt x="1822" y="1380"/>
                  </a:lnTo>
                  <a:lnTo>
                    <a:pt x="1808" y="1380"/>
                  </a:lnTo>
                  <a:lnTo>
                    <a:pt x="1790" y="1384"/>
                  </a:lnTo>
                  <a:lnTo>
                    <a:pt x="1770" y="1384"/>
                  </a:lnTo>
                  <a:lnTo>
                    <a:pt x="1756" y="1380"/>
                  </a:lnTo>
                  <a:lnTo>
                    <a:pt x="1742" y="1380"/>
                  </a:lnTo>
                  <a:lnTo>
                    <a:pt x="1732" y="1370"/>
                  </a:lnTo>
                  <a:lnTo>
                    <a:pt x="1722" y="1352"/>
                  </a:lnTo>
                  <a:lnTo>
                    <a:pt x="1698" y="1360"/>
                  </a:lnTo>
                  <a:lnTo>
                    <a:pt x="1674" y="1370"/>
                  </a:lnTo>
                  <a:lnTo>
                    <a:pt x="1650" y="1370"/>
                  </a:lnTo>
                  <a:lnTo>
                    <a:pt x="1630" y="1366"/>
                  </a:lnTo>
                  <a:lnTo>
                    <a:pt x="1606" y="1360"/>
                  </a:lnTo>
                  <a:lnTo>
                    <a:pt x="1588" y="1352"/>
                  </a:lnTo>
                  <a:lnTo>
                    <a:pt x="1564" y="1336"/>
                  </a:lnTo>
                  <a:lnTo>
                    <a:pt x="1544" y="1322"/>
                  </a:lnTo>
                  <a:lnTo>
                    <a:pt x="1550" y="1312"/>
                  </a:lnTo>
                  <a:lnTo>
                    <a:pt x="1588" y="1328"/>
                  </a:lnTo>
                  <a:lnTo>
                    <a:pt x="1588" y="1304"/>
                  </a:lnTo>
                  <a:lnTo>
                    <a:pt x="1588" y="1294"/>
                  </a:lnTo>
                  <a:lnTo>
                    <a:pt x="1592" y="1294"/>
                  </a:lnTo>
                  <a:lnTo>
                    <a:pt x="1602" y="1298"/>
                  </a:lnTo>
                  <a:lnTo>
                    <a:pt x="1612" y="1308"/>
                  </a:lnTo>
                  <a:lnTo>
                    <a:pt x="1622" y="1318"/>
                  </a:lnTo>
                  <a:lnTo>
                    <a:pt x="1630" y="1328"/>
                  </a:lnTo>
                  <a:lnTo>
                    <a:pt x="1640" y="1332"/>
                  </a:lnTo>
                  <a:lnTo>
                    <a:pt x="1640" y="1284"/>
                  </a:lnTo>
                  <a:lnTo>
                    <a:pt x="1640" y="1284"/>
                  </a:lnTo>
                  <a:lnTo>
                    <a:pt x="1646" y="1288"/>
                  </a:lnTo>
                  <a:lnTo>
                    <a:pt x="1654" y="1298"/>
                  </a:lnTo>
                  <a:lnTo>
                    <a:pt x="1660" y="1304"/>
                  </a:lnTo>
                  <a:lnTo>
                    <a:pt x="1670" y="1312"/>
                  </a:lnTo>
                  <a:lnTo>
                    <a:pt x="1678" y="1322"/>
                  </a:lnTo>
                  <a:lnTo>
                    <a:pt x="1694" y="1328"/>
                  </a:lnTo>
                  <a:lnTo>
                    <a:pt x="1702" y="1332"/>
                  </a:lnTo>
                  <a:lnTo>
                    <a:pt x="1684" y="1284"/>
                  </a:lnTo>
                  <a:lnTo>
                    <a:pt x="1702" y="1298"/>
                  </a:lnTo>
                  <a:lnTo>
                    <a:pt x="1722" y="1308"/>
                  </a:lnTo>
                  <a:lnTo>
                    <a:pt x="1736" y="1312"/>
                  </a:lnTo>
                  <a:lnTo>
                    <a:pt x="1756" y="1312"/>
                  </a:lnTo>
                  <a:lnTo>
                    <a:pt x="1770" y="1312"/>
                  </a:lnTo>
                  <a:lnTo>
                    <a:pt x="1790" y="1308"/>
                  </a:lnTo>
                  <a:lnTo>
                    <a:pt x="1808" y="1298"/>
                  </a:lnTo>
                  <a:lnTo>
                    <a:pt x="1828" y="1294"/>
                  </a:lnTo>
                  <a:lnTo>
                    <a:pt x="1822" y="1250"/>
                  </a:lnTo>
                  <a:lnTo>
                    <a:pt x="1808" y="1246"/>
                  </a:lnTo>
                  <a:lnTo>
                    <a:pt x="1794" y="1236"/>
                  </a:lnTo>
                  <a:lnTo>
                    <a:pt x="1784" y="1226"/>
                  </a:lnTo>
                  <a:lnTo>
                    <a:pt x="1774" y="1216"/>
                  </a:lnTo>
                  <a:lnTo>
                    <a:pt x="1760" y="1208"/>
                  </a:lnTo>
                  <a:lnTo>
                    <a:pt x="1750" y="1202"/>
                  </a:lnTo>
                  <a:lnTo>
                    <a:pt x="1736" y="1202"/>
                  </a:lnTo>
                  <a:lnTo>
                    <a:pt x="1722" y="1212"/>
                  </a:lnTo>
                  <a:lnTo>
                    <a:pt x="1694" y="1198"/>
                  </a:lnTo>
                  <a:lnTo>
                    <a:pt x="1674" y="1198"/>
                  </a:lnTo>
                  <a:lnTo>
                    <a:pt x="1654" y="1198"/>
                  </a:lnTo>
                  <a:lnTo>
                    <a:pt x="1646" y="1208"/>
                  </a:lnTo>
                  <a:lnTo>
                    <a:pt x="1630" y="1216"/>
                  </a:lnTo>
                  <a:lnTo>
                    <a:pt x="1622" y="1222"/>
                  </a:lnTo>
                  <a:lnTo>
                    <a:pt x="1602" y="1222"/>
                  </a:lnTo>
                  <a:lnTo>
                    <a:pt x="1574" y="1212"/>
                  </a:lnTo>
                  <a:lnTo>
                    <a:pt x="1578" y="1198"/>
                  </a:lnTo>
                  <a:lnTo>
                    <a:pt x="1582" y="1198"/>
                  </a:lnTo>
                  <a:lnTo>
                    <a:pt x="1592" y="1198"/>
                  </a:lnTo>
                  <a:lnTo>
                    <a:pt x="1602" y="1198"/>
                  </a:lnTo>
                  <a:lnTo>
                    <a:pt x="1606" y="1198"/>
                  </a:lnTo>
                  <a:lnTo>
                    <a:pt x="1616" y="1198"/>
                  </a:lnTo>
                  <a:lnTo>
                    <a:pt x="1622" y="1198"/>
                  </a:lnTo>
                  <a:lnTo>
                    <a:pt x="1630" y="1194"/>
                  </a:lnTo>
                  <a:lnTo>
                    <a:pt x="1640" y="1188"/>
                  </a:lnTo>
                  <a:lnTo>
                    <a:pt x="1640" y="1160"/>
                  </a:lnTo>
                  <a:lnTo>
                    <a:pt x="1636" y="1136"/>
                  </a:lnTo>
                  <a:lnTo>
                    <a:pt x="1626" y="1116"/>
                  </a:lnTo>
                  <a:lnTo>
                    <a:pt x="1616" y="1106"/>
                  </a:lnTo>
                  <a:lnTo>
                    <a:pt x="1602" y="1098"/>
                  </a:lnTo>
                  <a:lnTo>
                    <a:pt x="1588" y="1092"/>
                  </a:lnTo>
                  <a:lnTo>
                    <a:pt x="1574" y="1092"/>
                  </a:lnTo>
                  <a:lnTo>
                    <a:pt x="1554" y="1092"/>
                  </a:lnTo>
                  <a:lnTo>
                    <a:pt x="1516" y="1102"/>
                  </a:lnTo>
                  <a:lnTo>
                    <a:pt x="1478" y="1112"/>
                  </a:lnTo>
                  <a:lnTo>
                    <a:pt x="1444" y="1122"/>
                  </a:lnTo>
                  <a:lnTo>
                    <a:pt x="1420" y="1122"/>
                  </a:lnTo>
                  <a:lnTo>
                    <a:pt x="1406" y="1140"/>
                  </a:lnTo>
                  <a:lnTo>
                    <a:pt x="1382" y="1140"/>
                  </a:lnTo>
                  <a:lnTo>
                    <a:pt x="1334" y="1130"/>
                  </a:lnTo>
                  <a:lnTo>
                    <a:pt x="1280" y="1116"/>
                  </a:lnTo>
                  <a:lnTo>
                    <a:pt x="1224" y="1102"/>
                  </a:lnTo>
                  <a:lnTo>
                    <a:pt x="1166" y="1082"/>
                  </a:lnTo>
                  <a:lnTo>
                    <a:pt x="1118" y="1068"/>
                  </a:lnTo>
                  <a:lnTo>
                    <a:pt x="1080" y="1054"/>
                  </a:lnTo>
                  <a:lnTo>
                    <a:pt x="1070" y="1044"/>
                  </a:lnTo>
                  <a:lnTo>
                    <a:pt x="1066" y="1030"/>
                  </a:lnTo>
                  <a:lnTo>
                    <a:pt x="1070" y="1016"/>
                  </a:lnTo>
                  <a:lnTo>
                    <a:pt x="1074" y="1006"/>
                  </a:lnTo>
                  <a:lnTo>
                    <a:pt x="1084" y="996"/>
                  </a:lnTo>
                  <a:lnTo>
                    <a:pt x="1104" y="978"/>
                  </a:lnTo>
                  <a:lnTo>
                    <a:pt x="1128" y="964"/>
                  </a:lnTo>
                  <a:lnTo>
                    <a:pt x="1156" y="958"/>
                  </a:lnTo>
                  <a:lnTo>
                    <a:pt x="1180" y="964"/>
                  </a:lnTo>
                  <a:lnTo>
                    <a:pt x="1194" y="964"/>
                  </a:lnTo>
                  <a:lnTo>
                    <a:pt x="1204" y="972"/>
                  </a:lnTo>
                  <a:lnTo>
                    <a:pt x="1208" y="982"/>
                  </a:lnTo>
                  <a:lnTo>
                    <a:pt x="1214" y="992"/>
                  </a:lnTo>
                  <a:lnTo>
                    <a:pt x="1214" y="1006"/>
                  </a:lnTo>
                  <a:lnTo>
                    <a:pt x="1186" y="1026"/>
                  </a:lnTo>
                  <a:lnTo>
                    <a:pt x="1180" y="1026"/>
                  </a:lnTo>
                  <a:lnTo>
                    <a:pt x="1180" y="1026"/>
                  </a:lnTo>
                  <a:lnTo>
                    <a:pt x="1180" y="1026"/>
                  </a:lnTo>
                  <a:lnTo>
                    <a:pt x="1176" y="1020"/>
                  </a:lnTo>
                  <a:lnTo>
                    <a:pt x="1176" y="1020"/>
                  </a:lnTo>
                  <a:lnTo>
                    <a:pt x="1176" y="1020"/>
                  </a:lnTo>
                  <a:lnTo>
                    <a:pt x="1176" y="1016"/>
                  </a:lnTo>
                  <a:lnTo>
                    <a:pt x="1170" y="1016"/>
                  </a:lnTo>
                  <a:lnTo>
                    <a:pt x="1180" y="1006"/>
                  </a:lnTo>
                  <a:lnTo>
                    <a:pt x="1186" y="1002"/>
                  </a:lnTo>
                  <a:lnTo>
                    <a:pt x="1186" y="996"/>
                  </a:lnTo>
                  <a:lnTo>
                    <a:pt x="1180" y="992"/>
                  </a:lnTo>
                  <a:lnTo>
                    <a:pt x="1166" y="986"/>
                  </a:lnTo>
                  <a:lnTo>
                    <a:pt x="1146" y="982"/>
                  </a:lnTo>
                  <a:lnTo>
                    <a:pt x="1128" y="986"/>
                  </a:lnTo>
                  <a:lnTo>
                    <a:pt x="1108" y="1002"/>
                  </a:lnTo>
                  <a:lnTo>
                    <a:pt x="1104" y="1006"/>
                  </a:lnTo>
                  <a:lnTo>
                    <a:pt x="1104" y="1016"/>
                  </a:lnTo>
                  <a:lnTo>
                    <a:pt x="1104" y="1026"/>
                  </a:lnTo>
                  <a:lnTo>
                    <a:pt x="1108" y="1040"/>
                  </a:lnTo>
                  <a:lnTo>
                    <a:pt x="1142" y="1040"/>
                  </a:lnTo>
                  <a:lnTo>
                    <a:pt x="1190" y="1050"/>
                  </a:lnTo>
                  <a:lnTo>
                    <a:pt x="1238" y="1058"/>
                  </a:lnTo>
                  <a:lnTo>
                    <a:pt x="1286" y="1068"/>
                  </a:lnTo>
                  <a:lnTo>
                    <a:pt x="1310" y="1068"/>
                  </a:lnTo>
                  <a:lnTo>
                    <a:pt x="1324" y="1064"/>
                  </a:lnTo>
                  <a:lnTo>
                    <a:pt x="1338" y="1058"/>
                  </a:lnTo>
                  <a:lnTo>
                    <a:pt x="1352" y="1050"/>
                  </a:lnTo>
                  <a:lnTo>
                    <a:pt x="1358" y="1030"/>
                  </a:lnTo>
                  <a:lnTo>
                    <a:pt x="1352" y="1006"/>
                  </a:lnTo>
                  <a:lnTo>
                    <a:pt x="1348" y="978"/>
                  </a:lnTo>
                  <a:lnTo>
                    <a:pt x="1334" y="944"/>
                  </a:lnTo>
                  <a:lnTo>
                    <a:pt x="1334" y="924"/>
                  </a:lnTo>
                  <a:lnTo>
                    <a:pt x="1310" y="906"/>
                  </a:lnTo>
                  <a:lnTo>
                    <a:pt x="1286" y="892"/>
                  </a:lnTo>
                  <a:lnTo>
                    <a:pt x="1266" y="886"/>
                  </a:lnTo>
                  <a:lnTo>
                    <a:pt x="1248" y="882"/>
                  </a:lnTo>
                  <a:lnTo>
                    <a:pt x="1218" y="882"/>
                  </a:lnTo>
                  <a:lnTo>
                    <a:pt x="1190" y="896"/>
                  </a:lnTo>
                  <a:lnTo>
                    <a:pt x="1162" y="910"/>
                  </a:lnTo>
                  <a:lnTo>
                    <a:pt x="1128" y="920"/>
                  </a:lnTo>
                  <a:lnTo>
                    <a:pt x="1114" y="924"/>
                  </a:lnTo>
                  <a:lnTo>
                    <a:pt x="1094" y="930"/>
                  </a:lnTo>
                  <a:lnTo>
                    <a:pt x="1074" y="930"/>
                  </a:lnTo>
                  <a:lnTo>
                    <a:pt x="1050" y="924"/>
                  </a:lnTo>
                  <a:lnTo>
                    <a:pt x="1032" y="920"/>
                  </a:lnTo>
                  <a:lnTo>
                    <a:pt x="1018" y="910"/>
                  </a:lnTo>
                  <a:lnTo>
                    <a:pt x="1002" y="900"/>
                  </a:lnTo>
                  <a:lnTo>
                    <a:pt x="994" y="892"/>
                  </a:lnTo>
                  <a:lnTo>
                    <a:pt x="978" y="876"/>
                  </a:lnTo>
                  <a:lnTo>
                    <a:pt x="964" y="872"/>
                  </a:lnTo>
                  <a:lnTo>
                    <a:pt x="940" y="862"/>
                  </a:lnTo>
                  <a:lnTo>
                    <a:pt x="916" y="862"/>
                  </a:lnTo>
                  <a:lnTo>
                    <a:pt x="902" y="862"/>
                  </a:lnTo>
                  <a:lnTo>
                    <a:pt x="888" y="872"/>
                  </a:lnTo>
                  <a:lnTo>
                    <a:pt x="878" y="882"/>
                  </a:lnTo>
                  <a:lnTo>
                    <a:pt x="868" y="896"/>
                  </a:lnTo>
                  <a:lnTo>
                    <a:pt x="860" y="910"/>
                  </a:lnTo>
                  <a:lnTo>
                    <a:pt x="854" y="924"/>
                  </a:lnTo>
                  <a:lnTo>
                    <a:pt x="860" y="940"/>
                  </a:lnTo>
                  <a:lnTo>
                    <a:pt x="868" y="948"/>
                  </a:lnTo>
                  <a:lnTo>
                    <a:pt x="850" y="948"/>
                  </a:lnTo>
                  <a:lnTo>
                    <a:pt x="840" y="948"/>
                  </a:lnTo>
                  <a:lnTo>
                    <a:pt x="830" y="940"/>
                  </a:lnTo>
                  <a:lnTo>
                    <a:pt x="830" y="934"/>
                  </a:lnTo>
                  <a:lnTo>
                    <a:pt x="830" y="924"/>
                  </a:lnTo>
                  <a:lnTo>
                    <a:pt x="830" y="916"/>
                  </a:lnTo>
                  <a:lnTo>
                    <a:pt x="836" y="906"/>
                  </a:lnTo>
                  <a:lnTo>
                    <a:pt x="840" y="892"/>
                  </a:lnTo>
                  <a:lnTo>
                    <a:pt x="840" y="886"/>
                  </a:lnTo>
                  <a:lnTo>
                    <a:pt x="836" y="886"/>
                  </a:lnTo>
                  <a:lnTo>
                    <a:pt x="826" y="896"/>
                  </a:lnTo>
                  <a:lnTo>
                    <a:pt x="820" y="900"/>
                  </a:lnTo>
                  <a:lnTo>
                    <a:pt x="812" y="916"/>
                  </a:lnTo>
                  <a:lnTo>
                    <a:pt x="806" y="924"/>
                  </a:lnTo>
                  <a:lnTo>
                    <a:pt x="806" y="934"/>
                  </a:lnTo>
                  <a:lnTo>
                    <a:pt x="812" y="944"/>
                  </a:lnTo>
                  <a:lnTo>
                    <a:pt x="812" y="968"/>
                  </a:lnTo>
                  <a:lnTo>
                    <a:pt x="802" y="968"/>
                  </a:lnTo>
                  <a:lnTo>
                    <a:pt x="796" y="958"/>
                  </a:lnTo>
                  <a:lnTo>
                    <a:pt x="796" y="954"/>
                  </a:lnTo>
                  <a:lnTo>
                    <a:pt x="792" y="948"/>
                  </a:lnTo>
                  <a:lnTo>
                    <a:pt x="788" y="944"/>
                  </a:lnTo>
                  <a:lnTo>
                    <a:pt x="782" y="944"/>
                  </a:lnTo>
                  <a:lnTo>
                    <a:pt x="778" y="940"/>
                  </a:lnTo>
                  <a:lnTo>
                    <a:pt x="772" y="940"/>
                  </a:lnTo>
                  <a:lnTo>
                    <a:pt x="764" y="944"/>
                  </a:lnTo>
                  <a:lnTo>
                    <a:pt x="772" y="986"/>
                  </a:lnTo>
                  <a:lnTo>
                    <a:pt x="764" y="982"/>
                  </a:lnTo>
                  <a:lnTo>
                    <a:pt x="754" y="972"/>
                  </a:lnTo>
                  <a:lnTo>
                    <a:pt x="748" y="968"/>
                  </a:lnTo>
                  <a:lnTo>
                    <a:pt x="744" y="958"/>
                  </a:lnTo>
                  <a:lnTo>
                    <a:pt x="740" y="948"/>
                  </a:lnTo>
                  <a:lnTo>
                    <a:pt x="740" y="940"/>
                  </a:lnTo>
                  <a:lnTo>
                    <a:pt x="740" y="930"/>
                  </a:lnTo>
                  <a:lnTo>
                    <a:pt x="744" y="920"/>
                  </a:lnTo>
                  <a:lnTo>
                    <a:pt x="740" y="924"/>
                  </a:lnTo>
                  <a:lnTo>
                    <a:pt x="724" y="934"/>
                  </a:lnTo>
                  <a:lnTo>
                    <a:pt x="710" y="948"/>
                  </a:lnTo>
                  <a:lnTo>
                    <a:pt x="696" y="958"/>
                  </a:lnTo>
                  <a:lnTo>
                    <a:pt x="682" y="968"/>
                  </a:lnTo>
                  <a:lnTo>
                    <a:pt x="672" y="968"/>
                  </a:lnTo>
                  <a:lnTo>
                    <a:pt x="672" y="958"/>
                  </a:lnTo>
                  <a:lnTo>
                    <a:pt x="682" y="944"/>
                  </a:lnTo>
                  <a:lnTo>
                    <a:pt x="644" y="948"/>
                  </a:lnTo>
                  <a:lnTo>
                    <a:pt x="614" y="954"/>
                  </a:lnTo>
                  <a:lnTo>
                    <a:pt x="596" y="954"/>
                  </a:lnTo>
                  <a:lnTo>
                    <a:pt x="586" y="948"/>
                  </a:lnTo>
                  <a:lnTo>
                    <a:pt x="586" y="940"/>
                  </a:lnTo>
                  <a:lnTo>
                    <a:pt x="596" y="934"/>
                  </a:lnTo>
                  <a:lnTo>
                    <a:pt x="624" y="924"/>
                  </a:lnTo>
                  <a:lnTo>
                    <a:pt x="662" y="920"/>
                  </a:lnTo>
                  <a:lnTo>
                    <a:pt x="634" y="886"/>
                  </a:lnTo>
                  <a:lnTo>
                    <a:pt x="600" y="858"/>
                  </a:lnTo>
                  <a:lnTo>
                    <a:pt x="572" y="844"/>
                  </a:lnTo>
                  <a:lnTo>
                    <a:pt x="538" y="828"/>
                  </a:lnTo>
                  <a:lnTo>
                    <a:pt x="510" y="824"/>
                  </a:lnTo>
                  <a:lnTo>
                    <a:pt x="480" y="824"/>
                  </a:lnTo>
                  <a:lnTo>
                    <a:pt x="452" y="828"/>
                  </a:lnTo>
                  <a:lnTo>
                    <a:pt x="428" y="834"/>
                  </a:lnTo>
                  <a:lnTo>
                    <a:pt x="408" y="844"/>
                  </a:lnTo>
                  <a:lnTo>
                    <a:pt x="394" y="858"/>
                  </a:lnTo>
                  <a:lnTo>
                    <a:pt x="384" y="868"/>
                  </a:lnTo>
                  <a:lnTo>
                    <a:pt x="374" y="876"/>
                  </a:lnTo>
                  <a:lnTo>
                    <a:pt x="380" y="892"/>
                  </a:lnTo>
                  <a:lnTo>
                    <a:pt x="390" y="900"/>
                  </a:lnTo>
                  <a:lnTo>
                    <a:pt x="404" y="906"/>
                  </a:lnTo>
                  <a:lnTo>
                    <a:pt x="428" y="906"/>
                  </a:lnTo>
                  <a:lnTo>
                    <a:pt x="432" y="924"/>
                  </a:lnTo>
                  <a:lnTo>
                    <a:pt x="428" y="924"/>
                  </a:lnTo>
                  <a:lnTo>
                    <a:pt x="418" y="924"/>
                  </a:lnTo>
                  <a:lnTo>
                    <a:pt x="408" y="924"/>
                  </a:lnTo>
                  <a:lnTo>
                    <a:pt x="394" y="924"/>
                  </a:lnTo>
                  <a:lnTo>
                    <a:pt x="384" y="924"/>
                  </a:lnTo>
                  <a:lnTo>
                    <a:pt x="380" y="930"/>
                  </a:lnTo>
                  <a:lnTo>
                    <a:pt x="374" y="934"/>
                  </a:lnTo>
                  <a:lnTo>
                    <a:pt x="380" y="944"/>
                  </a:lnTo>
                  <a:lnTo>
                    <a:pt x="366" y="996"/>
                  </a:lnTo>
                  <a:lnTo>
                    <a:pt x="350" y="992"/>
                  </a:lnTo>
                  <a:lnTo>
                    <a:pt x="350" y="986"/>
                  </a:lnTo>
                  <a:lnTo>
                    <a:pt x="350" y="978"/>
                  </a:lnTo>
                  <a:lnTo>
                    <a:pt x="350" y="972"/>
                  </a:lnTo>
                  <a:lnTo>
                    <a:pt x="350" y="964"/>
                  </a:lnTo>
                  <a:lnTo>
                    <a:pt x="350" y="958"/>
                  </a:lnTo>
                  <a:lnTo>
                    <a:pt x="350" y="954"/>
                  </a:lnTo>
                  <a:lnTo>
                    <a:pt x="346" y="944"/>
                  </a:lnTo>
                  <a:lnTo>
                    <a:pt x="336" y="944"/>
                  </a:lnTo>
                  <a:lnTo>
                    <a:pt x="322" y="940"/>
                  </a:lnTo>
                  <a:lnTo>
                    <a:pt x="312" y="940"/>
                  </a:lnTo>
                  <a:lnTo>
                    <a:pt x="302" y="944"/>
                  </a:lnTo>
                  <a:lnTo>
                    <a:pt x="298" y="954"/>
                  </a:lnTo>
                  <a:lnTo>
                    <a:pt x="298" y="968"/>
                  </a:lnTo>
                  <a:lnTo>
                    <a:pt x="294" y="982"/>
                  </a:lnTo>
                  <a:lnTo>
                    <a:pt x="294" y="992"/>
                  </a:lnTo>
                  <a:lnTo>
                    <a:pt x="288" y="1006"/>
                  </a:lnTo>
                  <a:lnTo>
                    <a:pt x="288" y="996"/>
                  </a:lnTo>
                  <a:lnTo>
                    <a:pt x="284" y="992"/>
                  </a:lnTo>
                  <a:lnTo>
                    <a:pt x="284" y="986"/>
                  </a:lnTo>
                  <a:lnTo>
                    <a:pt x="278" y="978"/>
                  </a:lnTo>
                  <a:lnTo>
                    <a:pt x="274" y="972"/>
                  </a:lnTo>
                  <a:lnTo>
                    <a:pt x="270" y="968"/>
                  </a:lnTo>
                  <a:lnTo>
                    <a:pt x="264" y="964"/>
                  </a:lnTo>
                  <a:lnTo>
                    <a:pt x="256" y="964"/>
                  </a:lnTo>
                  <a:lnTo>
                    <a:pt x="264" y="948"/>
                  </a:lnTo>
                  <a:lnTo>
                    <a:pt x="270" y="940"/>
                  </a:lnTo>
                  <a:lnTo>
                    <a:pt x="270" y="930"/>
                  </a:lnTo>
                  <a:lnTo>
                    <a:pt x="264" y="920"/>
                  </a:lnTo>
                  <a:lnTo>
                    <a:pt x="260" y="910"/>
                  </a:lnTo>
                  <a:lnTo>
                    <a:pt x="250" y="906"/>
                  </a:lnTo>
                  <a:lnTo>
                    <a:pt x="240" y="896"/>
                  </a:lnTo>
                  <a:lnTo>
                    <a:pt x="226" y="896"/>
                  </a:lnTo>
                  <a:lnTo>
                    <a:pt x="226" y="886"/>
                  </a:lnTo>
                  <a:lnTo>
                    <a:pt x="226" y="876"/>
                  </a:lnTo>
                  <a:lnTo>
                    <a:pt x="226" y="868"/>
                  </a:lnTo>
                  <a:lnTo>
                    <a:pt x="226" y="858"/>
                  </a:lnTo>
                  <a:lnTo>
                    <a:pt x="226" y="848"/>
                  </a:lnTo>
                  <a:lnTo>
                    <a:pt x="222" y="838"/>
                  </a:lnTo>
                  <a:lnTo>
                    <a:pt x="222" y="828"/>
                  </a:lnTo>
                  <a:lnTo>
                    <a:pt x="216" y="824"/>
                  </a:lnTo>
                  <a:lnTo>
                    <a:pt x="208" y="824"/>
                  </a:lnTo>
                  <a:lnTo>
                    <a:pt x="198" y="824"/>
                  </a:lnTo>
                  <a:lnTo>
                    <a:pt x="192" y="828"/>
                  </a:lnTo>
                  <a:lnTo>
                    <a:pt x="184" y="834"/>
                  </a:lnTo>
                  <a:lnTo>
                    <a:pt x="178" y="838"/>
                  </a:lnTo>
                  <a:lnTo>
                    <a:pt x="174" y="844"/>
                  </a:lnTo>
                  <a:lnTo>
                    <a:pt x="168" y="852"/>
                  </a:lnTo>
                  <a:lnTo>
                    <a:pt x="164" y="862"/>
                  </a:lnTo>
                  <a:lnTo>
                    <a:pt x="150" y="852"/>
                  </a:lnTo>
                  <a:lnTo>
                    <a:pt x="140" y="844"/>
                  </a:lnTo>
                  <a:lnTo>
                    <a:pt x="130" y="838"/>
                  </a:lnTo>
                  <a:lnTo>
                    <a:pt x="120" y="838"/>
                  </a:lnTo>
                  <a:lnTo>
                    <a:pt x="112" y="844"/>
                  </a:lnTo>
                  <a:lnTo>
                    <a:pt x="102" y="848"/>
                  </a:lnTo>
                  <a:lnTo>
                    <a:pt x="88" y="852"/>
                  </a:lnTo>
                  <a:lnTo>
                    <a:pt x="72" y="862"/>
                  </a:lnTo>
                  <a:lnTo>
                    <a:pt x="68" y="844"/>
                  </a:lnTo>
                  <a:lnTo>
                    <a:pt x="58" y="838"/>
                  </a:lnTo>
                  <a:lnTo>
                    <a:pt x="54" y="828"/>
                  </a:lnTo>
                  <a:lnTo>
                    <a:pt x="44" y="828"/>
                  </a:lnTo>
                  <a:lnTo>
                    <a:pt x="34" y="834"/>
                  </a:lnTo>
                  <a:lnTo>
                    <a:pt x="24" y="834"/>
                  </a:lnTo>
                  <a:lnTo>
                    <a:pt x="16" y="838"/>
                  </a:lnTo>
                  <a:lnTo>
                    <a:pt x="0" y="844"/>
                  </a:lnTo>
                  <a:lnTo>
                    <a:pt x="6" y="834"/>
                  </a:lnTo>
                  <a:lnTo>
                    <a:pt x="10" y="824"/>
                  </a:lnTo>
                  <a:lnTo>
                    <a:pt x="16" y="814"/>
                  </a:lnTo>
                  <a:lnTo>
                    <a:pt x="24" y="804"/>
                  </a:lnTo>
                  <a:lnTo>
                    <a:pt x="34" y="800"/>
                  </a:lnTo>
                  <a:lnTo>
                    <a:pt x="44" y="800"/>
                  </a:lnTo>
                  <a:lnTo>
                    <a:pt x="54" y="800"/>
                  </a:lnTo>
                  <a:lnTo>
                    <a:pt x="68" y="800"/>
                  </a:lnTo>
                  <a:lnTo>
                    <a:pt x="82" y="824"/>
                  </a:lnTo>
                  <a:lnTo>
                    <a:pt x="92" y="820"/>
                  </a:lnTo>
                  <a:lnTo>
                    <a:pt x="102" y="820"/>
                  </a:lnTo>
                  <a:lnTo>
                    <a:pt x="112" y="814"/>
                  </a:lnTo>
                  <a:lnTo>
                    <a:pt x="120" y="814"/>
                  </a:lnTo>
                  <a:lnTo>
                    <a:pt x="136" y="814"/>
                  </a:lnTo>
                  <a:lnTo>
                    <a:pt x="144" y="814"/>
                  </a:lnTo>
                  <a:lnTo>
                    <a:pt x="154" y="820"/>
                  </a:lnTo>
                  <a:lnTo>
                    <a:pt x="164" y="824"/>
                  </a:lnTo>
                  <a:lnTo>
                    <a:pt x="174" y="814"/>
                  </a:lnTo>
                  <a:lnTo>
                    <a:pt x="184" y="810"/>
                  </a:lnTo>
                  <a:lnTo>
                    <a:pt x="188" y="810"/>
                  </a:lnTo>
                  <a:lnTo>
                    <a:pt x="198" y="804"/>
                  </a:lnTo>
                  <a:lnTo>
                    <a:pt x="208" y="804"/>
                  </a:lnTo>
                  <a:lnTo>
                    <a:pt x="216" y="804"/>
                  </a:lnTo>
                  <a:lnTo>
                    <a:pt x="226" y="804"/>
                  </a:lnTo>
                  <a:lnTo>
                    <a:pt x="236" y="800"/>
                  </a:lnTo>
                  <a:lnTo>
                    <a:pt x="278" y="786"/>
                  </a:lnTo>
                  <a:lnTo>
                    <a:pt x="356" y="752"/>
                  </a:lnTo>
                  <a:lnTo>
                    <a:pt x="456" y="704"/>
                  </a:lnTo>
                  <a:lnTo>
                    <a:pt x="572" y="646"/>
                  </a:lnTo>
                  <a:lnTo>
                    <a:pt x="686" y="590"/>
                  </a:lnTo>
                  <a:lnTo>
                    <a:pt x="792" y="536"/>
                  </a:lnTo>
                  <a:lnTo>
                    <a:pt x="878" y="488"/>
                  </a:lnTo>
                  <a:lnTo>
                    <a:pt x="936" y="460"/>
                  </a:lnTo>
                  <a:lnTo>
                    <a:pt x="836" y="460"/>
                  </a:lnTo>
                  <a:lnTo>
                    <a:pt x="734" y="460"/>
                  </a:lnTo>
                  <a:lnTo>
                    <a:pt x="634" y="460"/>
                  </a:lnTo>
                  <a:lnTo>
                    <a:pt x="528" y="460"/>
                  </a:lnTo>
                  <a:lnTo>
                    <a:pt x="428" y="460"/>
                  </a:lnTo>
                  <a:lnTo>
                    <a:pt x="326" y="460"/>
                  </a:lnTo>
                  <a:lnTo>
                    <a:pt x="226" y="456"/>
                  </a:lnTo>
                  <a:lnTo>
                    <a:pt x="126" y="456"/>
                  </a:lnTo>
                  <a:lnTo>
                    <a:pt x="202" y="456"/>
                  </a:lnTo>
                  <a:lnTo>
                    <a:pt x="312" y="450"/>
                  </a:lnTo>
                  <a:lnTo>
                    <a:pt x="442" y="450"/>
                  </a:lnTo>
                  <a:lnTo>
                    <a:pt x="586" y="450"/>
                  </a:lnTo>
                  <a:lnTo>
                    <a:pt x="724" y="446"/>
                  </a:lnTo>
                  <a:lnTo>
                    <a:pt x="850" y="440"/>
                  </a:lnTo>
                  <a:lnTo>
                    <a:pt x="950" y="436"/>
                  </a:lnTo>
                  <a:lnTo>
                    <a:pt x="1008" y="426"/>
                  </a:lnTo>
                  <a:lnTo>
                    <a:pt x="1066" y="402"/>
                  </a:lnTo>
                  <a:lnTo>
                    <a:pt x="1152" y="354"/>
                  </a:lnTo>
                  <a:lnTo>
                    <a:pt x="1248" y="288"/>
                  </a:lnTo>
                  <a:lnTo>
                    <a:pt x="1358" y="216"/>
                  </a:lnTo>
                  <a:lnTo>
                    <a:pt x="1458" y="144"/>
                  </a:lnTo>
                  <a:lnTo>
                    <a:pt x="1554" y="82"/>
                  </a:lnTo>
                  <a:lnTo>
                    <a:pt x="1622" y="38"/>
                  </a:lnTo>
                  <a:lnTo>
                    <a:pt x="1660" y="14"/>
                  </a:lnTo>
                  <a:lnTo>
                    <a:pt x="1698" y="10"/>
                  </a:lnTo>
                  <a:lnTo>
                    <a:pt x="1732" y="4"/>
                  </a:lnTo>
                  <a:lnTo>
                    <a:pt x="1770" y="0"/>
                  </a:lnTo>
                  <a:lnTo>
                    <a:pt x="1804" y="4"/>
                  </a:lnTo>
                  <a:lnTo>
                    <a:pt x="1842" y="4"/>
                  </a:lnTo>
                  <a:lnTo>
                    <a:pt x="1870" y="10"/>
                  </a:lnTo>
                  <a:lnTo>
                    <a:pt x="1900" y="14"/>
                  </a:lnTo>
                  <a:lnTo>
                    <a:pt x="1924" y="14"/>
                  </a:lnTo>
                  <a:lnTo>
                    <a:pt x="1924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" name="Freeform 165"/>
            <p:cNvSpPr>
              <a:spLocks/>
            </p:cNvSpPr>
            <p:nvPr/>
          </p:nvSpPr>
          <p:spPr bwMode="auto">
            <a:xfrm>
              <a:off x="3050" y="2655"/>
              <a:ext cx="412" cy="24"/>
            </a:xfrm>
            <a:custGeom>
              <a:avLst/>
              <a:gdLst>
                <a:gd name="T0" fmla="*/ 106 w 412"/>
                <a:gd name="T1" fmla="*/ 0 h 24"/>
                <a:gd name="T2" fmla="*/ 124 w 412"/>
                <a:gd name="T3" fmla="*/ 0 h 24"/>
                <a:gd name="T4" fmla="*/ 168 w 412"/>
                <a:gd name="T5" fmla="*/ 0 h 24"/>
                <a:gd name="T6" fmla="*/ 230 w 412"/>
                <a:gd name="T7" fmla="*/ 6 h 24"/>
                <a:gd name="T8" fmla="*/ 296 w 412"/>
                <a:gd name="T9" fmla="*/ 6 h 24"/>
                <a:gd name="T10" fmla="*/ 354 w 412"/>
                <a:gd name="T11" fmla="*/ 6 h 24"/>
                <a:gd name="T12" fmla="*/ 398 w 412"/>
                <a:gd name="T13" fmla="*/ 10 h 24"/>
                <a:gd name="T14" fmla="*/ 412 w 412"/>
                <a:gd name="T15" fmla="*/ 10 h 24"/>
                <a:gd name="T16" fmla="*/ 412 w 412"/>
                <a:gd name="T17" fmla="*/ 16 h 24"/>
                <a:gd name="T18" fmla="*/ 408 w 412"/>
                <a:gd name="T19" fmla="*/ 16 h 24"/>
                <a:gd name="T20" fmla="*/ 388 w 412"/>
                <a:gd name="T21" fmla="*/ 20 h 24"/>
                <a:gd name="T22" fmla="*/ 344 w 412"/>
                <a:gd name="T23" fmla="*/ 20 h 24"/>
                <a:gd name="T24" fmla="*/ 302 w 412"/>
                <a:gd name="T25" fmla="*/ 24 h 24"/>
                <a:gd name="T26" fmla="*/ 254 w 412"/>
                <a:gd name="T27" fmla="*/ 24 h 24"/>
                <a:gd name="T28" fmla="*/ 206 w 412"/>
                <a:gd name="T29" fmla="*/ 24 h 24"/>
                <a:gd name="T30" fmla="*/ 162 w 412"/>
                <a:gd name="T31" fmla="*/ 24 h 24"/>
                <a:gd name="T32" fmla="*/ 114 w 412"/>
                <a:gd name="T33" fmla="*/ 20 h 24"/>
                <a:gd name="T34" fmla="*/ 72 w 412"/>
                <a:gd name="T35" fmla="*/ 20 h 24"/>
                <a:gd name="T36" fmla="*/ 24 w 412"/>
                <a:gd name="T37" fmla="*/ 16 h 24"/>
                <a:gd name="T38" fmla="*/ 4 w 412"/>
                <a:gd name="T39" fmla="*/ 10 h 24"/>
                <a:gd name="T40" fmla="*/ 0 w 412"/>
                <a:gd name="T41" fmla="*/ 10 h 24"/>
                <a:gd name="T42" fmla="*/ 10 w 412"/>
                <a:gd name="T43" fmla="*/ 6 h 24"/>
                <a:gd name="T44" fmla="*/ 28 w 412"/>
                <a:gd name="T45" fmla="*/ 6 h 24"/>
                <a:gd name="T46" fmla="*/ 52 w 412"/>
                <a:gd name="T47" fmla="*/ 6 h 24"/>
                <a:gd name="T48" fmla="*/ 76 w 412"/>
                <a:gd name="T49" fmla="*/ 6 h 24"/>
                <a:gd name="T50" fmla="*/ 96 w 412"/>
                <a:gd name="T51" fmla="*/ 0 h 24"/>
                <a:gd name="T52" fmla="*/ 106 w 412"/>
                <a:gd name="T53" fmla="*/ 0 h 24"/>
                <a:gd name="T54" fmla="*/ 106 w 412"/>
                <a:gd name="T5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12" h="24">
                  <a:moveTo>
                    <a:pt x="106" y="0"/>
                  </a:moveTo>
                  <a:lnTo>
                    <a:pt x="124" y="0"/>
                  </a:lnTo>
                  <a:lnTo>
                    <a:pt x="168" y="0"/>
                  </a:lnTo>
                  <a:lnTo>
                    <a:pt x="230" y="6"/>
                  </a:lnTo>
                  <a:lnTo>
                    <a:pt x="296" y="6"/>
                  </a:lnTo>
                  <a:lnTo>
                    <a:pt x="354" y="6"/>
                  </a:lnTo>
                  <a:lnTo>
                    <a:pt x="398" y="10"/>
                  </a:lnTo>
                  <a:lnTo>
                    <a:pt x="412" y="10"/>
                  </a:lnTo>
                  <a:lnTo>
                    <a:pt x="412" y="16"/>
                  </a:lnTo>
                  <a:lnTo>
                    <a:pt x="408" y="16"/>
                  </a:lnTo>
                  <a:lnTo>
                    <a:pt x="388" y="20"/>
                  </a:lnTo>
                  <a:lnTo>
                    <a:pt x="344" y="20"/>
                  </a:lnTo>
                  <a:lnTo>
                    <a:pt x="302" y="24"/>
                  </a:lnTo>
                  <a:lnTo>
                    <a:pt x="254" y="24"/>
                  </a:lnTo>
                  <a:lnTo>
                    <a:pt x="206" y="24"/>
                  </a:lnTo>
                  <a:lnTo>
                    <a:pt x="162" y="24"/>
                  </a:lnTo>
                  <a:lnTo>
                    <a:pt x="114" y="20"/>
                  </a:lnTo>
                  <a:lnTo>
                    <a:pt x="72" y="20"/>
                  </a:lnTo>
                  <a:lnTo>
                    <a:pt x="24" y="16"/>
                  </a:lnTo>
                  <a:lnTo>
                    <a:pt x="4" y="10"/>
                  </a:lnTo>
                  <a:lnTo>
                    <a:pt x="0" y="10"/>
                  </a:lnTo>
                  <a:lnTo>
                    <a:pt x="10" y="6"/>
                  </a:lnTo>
                  <a:lnTo>
                    <a:pt x="28" y="6"/>
                  </a:lnTo>
                  <a:lnTo>
                    <a:pt x="52" y="6"/>
                  </a:lnTo>
                  <a:lnTo>
                    <a:pt x="76" y="6"/>
                  </a:lnTo>
                  <a:lnTo>
                    <a:pt x="96" y="0"/>
                  </a:lnTo>
                  <a:lnTo>
                    <a:pt x="106" y="0"/>
                  </a:lnTo>
                  <a:lnTo>
                    <a:pt x="10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" name="Freeform 166"/>
            <p:cNvSpPr>
              <a:spLocks/>
            </p:cNvSpPr>
            <p:nvPr/>
          </p:nvSpPr>
          <p:spPr bwMode="auto">
            <a:xfrm>
              <a:off x="1448" y="2709"/>
              <a:ext cx="456" cy="38"/>
            </a:xfrm>
            <a:custGeom>
              <a:avLst/>
              <a:gdLst>
                <a:gd name="T0" fmla="*/ 456 w 456"/>
                <a:gd name="T1" fmla="*/ 18 h 38"/>
                <a:gd name="T2" fmla="*/ 418 w 456"/>
                <a:gd name="T3" fmla="*/ 24 h 38"/>
                <a:gd name="T4" fmla="*/ 364 w 456"/>
                <a:gd name="T5" fmla="*/ 28 h 38"/>
                <a:gd name="T6" fmla="*/ 298 w 456"/>
                <a:gd name="T7" fmla="*/ 34 h 38"/>
                <a:gd name="T8" fmla="*/ 226 w 456"/>
                <a:gd name="T9" fmla="*/ 38 h 38"/>
                <a:gd name="T10" fmla="*/ 154 w 456"/>
                <a:gd name="T11" fmla="*/ 38 h 38"/>
                <a:gd name="T12" fmla="*/ 92 w 456"/>
                <a:gd name="T13" fmla="*/ 38 h 38"/>
                <a:gd name="T14" fmla="*/ 34 w 456"/>
                <a:gd name="T15" fmla="*/ 34 h 38"/>
                <a:gd name="T16" fmla="*/ 0 w 456"/>
                <a:gd name="T17" fmla="*/ 28 h 38"/>
                <a:gd name="T18" fmla="*/ 0 w 456"/>
                <a:gd name="T19" fmla="*/ 10 h 38"/>
                <a:gd name="T20" fmla="*/ 34 w 456"/>
                <a:gd name="T21" fmla="*/ 4 h 38"/>
                <a:gd name="T22" fmla="*/ 86 w 456"/>
                <a:gd name="T23" fmla="*/ 0 h 38"/>
                <a:gd name="T24" fmla="*/ 158 w 456"/>
                <a:gd name="T25" fmla="*/ 0 h 38"/>
                <a:gd name="T26" fmla="*/ 236 w 456"/>
                <a:gd name="T27" fmla="*/ 0 h 38"/>
                <a:gd name="T28" fmla="*/ 312 w 456"/>
                <a:gd name="T29" fmla="*/ 4 h 38"/>
                <a:gd name="T30" fmla="*/ 380 w 456"/>
                <a:gd name="T31" fmla="*/ 4 h 38"/>
                <a:gd name="T32" fmla="*/ 432 w 456"/>
                <a:gd name="T33" fmla="*/ 14 h 38"/>
                <a:gd name="T34" fmla="*/ 456 w 456"/>
                <a:gd name="T35" fmla="*/ 18 h 38"/>
                <a:gd name="T36" fmla="*/ 456 w 456"/>
                <a:gd name="T37" fmla="*/ 1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56" h="38">
                  <a:moveTo>
                    <a:pt x="456" y="18"/>
                  </a:moveTo>
                  <a:lnTo>
                    <a:pt x="418" y="24"/>
                  </a:lnTo>
                  <a:lnTo>
                    <a:pt x="364" y="28"/>
                  </a:lnTo>
                  <a:lnTo>
                    <a:pt x="298" y="34"/>
                  </a:lnTo>
                  <a:lnTo>
                    <a:pt x="226" y="38"/>
                  </a:lnTo>
                  <a:lnTo>
                    <a:pt x="154" y="38"/>
                  </a:lnTo>
                  <a:lnTo>
                    <a:pt x="92" y="38"/>
                  </a:lnTo>
                  <a:lnTo>
                    <a:pt x="34" y="34"/>
                  </a:lnTo>
                  <a:lnTo>
                    <a:pt x="0" y="28"/>
                  </a:lnTo>
                  <a:lnTo>
                    <a:pt x="0" y="10"/>
                  </a:lnTo>
                  <a:lnTo>
                    <a:pt x="34" y="4"/>
                  </a:lnTo>
                  <a:lnTo>
                    <a:pt x="86" y="0"/>
                  </a:lnTo>
                  <a:lnTo>
                    <a:pt x="158" y="0"/>
                  </a:lnTo>
                  <a:lnTo>
                    <a:pt x="236" y="0"/>
                  </a:lnTo>
                  <a:lnTo>
                    <a:pt x="312" y="4"/>
                  </a:lnTo>
                  <a:lnTo>
                    <a:pt x="380" y="4"/>
                  </a:lnTo>
                  <a:lnTo>
                    <a:pt x="432" y="14"/>
                  </a:lnTo>
                  <a:lnTo>
                    <a:pt x="456" y="18"/>
                  </a:lnTo>
                  <a:lnTo>
                    <a:pt x="456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" name="Freeform 167"/>
            <p:cNvSpPr>
              <a:spLocks/>
            </p:cNvSpPr>
            <p:nvPr/>
          </p:nvSpPr>
          <p:spPr bwMode="auto">
            <a:xfrm>
              <a:off x="1204" y="2757"/>
              <a:ext cx="768" cy="38"/>
            </a:xfrm>
            <a:custGeom>
              <a:avLst/>
              <a:gdLst>
                <a:gd name="T0" fmla="*/ 758 w 768"/>
                <a:gd name="T1" fmla="*/ 0 h 38"/>
                <a:gd name="T2" fmla="*/ 768 w 768"/>
                <a:gd name="T3" fmla="*/ 24 h 38"/>
                <a:gd name="T4" fmla="*/ 720 w 768"/>
                <a:gd name="T5" fmla="*/ 24 h 38"/>
                <a:gd name="T6" fmla="*/ 628 w 768"/>
                <a:gd name="T7" fmla="*/ 28 h 38"/>
                <a:gd name="T8" fmla="*/ 508 w 768"/>
                <a:gd name="T9" fmla="*/ 34 h 38"/>
                <a:gd name="T10" fmla="*/ 378 w 768"/>
                <a:gd name="T11" fmla="*/ 38 h 38"/>
                <a:gd name="T12" fmla="*/ 244 w 768"/>
                <a:gd name="T13" fmla="*/ 38 h 38"/>
                <a:gd name="T14" fmla="*/ 130 w 768"/>
                <a:gd name="T15" fmla="*/ 38 h 38"/>
                <a:gd name="T16" fmla="*/ 44 w 768"/>
                <a:gd name="T17" fmla="*/ 38 h 38"/>
                <a:gd name="T18" fmla="*/ 4 w 768"/>
                <a:gd name="T19" fmla="*/ 38 h 38"/>
                <a:gd name="T20" fmla="*/ 0 w 768"/>
                <a:gd name="T21" fmla="*/ 14 h 38"/>
                <a:gd name="T22" fmla="*/ 96 w 768"/>
                <a:gd name="T23" fmla="*/ 4 h 38"/>
                <a:gd name="T24" fmla="*/ 188 w 768"/>
                <a:gd name="T25" fmla="*/ 4 h 38"/>
                <a:gd name="T26" fmla="*/ 282 w 768"/>
                <a:gd name="T27" fmla="*/ 4 h 38"/>
                <a:gd name="T28" fmla="*/ 378 w 768"/>
                <a:gd name="T29" fmla="*/ 10 h 38"/>
                <a:gd name="T30" fmla="*/ 474 w 768"/>
                <a:gd name="T31" fmla="*/ 14 h 38"/>
                <a:gd name="T32" fmla="*/ 570 w 768"/>
                <a:gd name="T33" fmla="*/ 14 h 38"/>
                <a:gd name="T34" fmla="*/ 666 w 768"/>
                <a:gd name="T35" fmla="*/ 10 h 38"/>
                <a:gd name="T36" fmla="*/ 758 w 768"/>
                <a:gd name="T37" fmla="*/ 0 h 38"/>
                <a:gd name="T38" fmla="*/ 758 w 768"/>
                <a:gd name="T3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68" h="38">
                  <a:moveTo>
                    <a:pt x="758" y="0"/>
                  </a:moveTo>
                  <a:lnTo>
                    <a:pt x="768" y="24"/>
                  </a:lnTo>
                  <a:lnTo>
                    <a:pt x="720" y="24"/>
                  </a:lnTo>
                  <a:lnTo>
                    <a:pt x="628" y="28"/>
                  </a:lnTo>
                  <a:lnTo>
                    <a:pt x="508" y="34"/>
                  </a:lnTo>
                  <a:lnTo>
                    <a:pt x="378" y="38"/>
                  </a:lnTo>
                  <a:lnTo>
                    <a:pt x="244" y="38"/>
                  </a:lnTo>
                  <a:lnTo>
                    <a:pt x="130" y="38"/>
                  </a:lnTo>
                  <a:lnTo>
                    <a:pt x="44" y="38"/>
                  </a:lnTo>
                  <a:lnTo>
                    <a:pt x="4" y="38"/>
                  </a:lnTo>
                  <a:lnTo>
                    <a:pt x="0" y="14"/>
                  </a:lnTo>
                  <a:lnTo>
                    <a:pt x="96" y="4"/>
                  </a:lnTo>
                  <a:lnTo>
                    <a:pt x="188" y="4"/>
                  </a:lnTo>
                  <a:lnTo>
                    <a:pt x="282" y="4"/>
                  </a:lnTo>
                  <a:lnTo>
                    <a:pt x="378" y="10"/>
                  </a:lnTo>
                  <a:lnTo>
                    <a:pt x="474" y="14"/>
                  </a:lnTo>
                  <a:lnTo>
                    <a:pt x="570" y="14"/>
                  </a:lnTo>
                  <a:lnTo>
                    <a:pt x="666" y="10"/>
                  </a:lnTo>
                  <a:lnTo>
                    <a:pt x="758" y="0"/>
                  </a:lnTo>
                  <a:lnTo>
                    <a:pt x="75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" name="Freeform 168"/>
            <p:cNvSpPr>
              <a:spLocks/>
            </p:cNvSpPr>
            <p:nvPr/>
          </p:nvSpPr>
          <p:spPr bwMode="auto">
            <a:xfrm>
              <a:off x="1232" y="3475"/>
              <a:ext cx="754" cy="240"/>
            </a:xfrm>
            <a:custGeom>
              <a:avLst/>
              <a:gdLst>
                <a:gd name="T0" fmla="*/ 720 w 754"/>
                <a:gd name="T1" fmla="*/ 168 h 240"/>
                <a:gd name="T2" fmla="*/ 668 w 754"/>
                <a:gd name="T3" fmla="*/ 172 h 240"/>
                <a:gd name="T4" fmla="*/ 614 w 754"/>
                <a:gd name="T5" fmla="*/ 172 h 240"/>
                <a:gd name="T6" fmla="*/ 596 w 754"/>
                <a:gd name="T7" fmla="*/ 206 h 240"/>
                <a:gd name="T8" fmla="*/ 586 w 754"/>
                <a:gd name="T9" fmla="*/ 192 h 240"/>
                <a:gd name="T10" fmla="*/ 586 w 754"/>
                <a:gd name="T11" fmla="*/ 186 h 240"/>
                <a:gd name="T12" fmla="*/ 580 w 754"/>
                <a:gd name="T13" fmla="*/ 172 h 240"/>
                <a:gd name="T14" fmla="*/ 566 w 754"/>
                <a:gd name="T15" fmla="*/ 172 h 240"/>
                <a:gd name="T16" fmla="*/ 552 w 754"/>
                <a:gd name="T17" fmla="*/ 168 h 240"/>
                <a:gd name="T18" fmla="*/ 528 w 754"/>
                <a:gd name="T19" fmla="*/ 196 h 240"/>
                <a:gd name="T20" fmla="*/ 524 w 754"/>
                <a:gd name="T21" fmla="*/ 192 h 240"/>
                <a:gd name="T22" fmla="*/ 528 w 754"/>
                <a:gd name="T23" fmla="*/ 186 h 240"/>
                <a:gd name="T24" fmla="*/ 538 w 754"/>
                <a:gd name="T25" fmla="*/ 172 h 240"/>
                <a:gd name="T26" fmla="*/ 542 w 754"/>
                <a:gd name="T27" fmla="*/ 158 h 240"/>
                <a:gd name="T28" fmla="*/ 528 w 754"/>
                <a:gd name="T29" fmla="*/ 158 h 240"/>
                <a:gd name="T30" fmla="*/ 514 w 754"/>
                <a:gd name="T31" fmla="*/ 168 h 240"/>
                <a:gd name="T32" fmla="*/ 500 w 754"/>
                <a:gd name="T33" fmla="*/ 178 h 240"/>
                <a:gd name="T34" fmla="*/ 480 w 754"/>
                <a:gd name="T35" fmla="*/ 172 h 240"/>
                <a:gd name="T36" fmla="*/ 500 w 754"/>
                <a:gd name="T37" fmla="*/ 140 h 240"/>
                <a:gd name="T38" fmla="*/ 476 w 754"/>
                <a:gd name="T39" fmla="*/ 148 h 240"/>
                <a:gd name="T40" fmla="*/ 452 w 754"/>
                <a:gd name="T41" fmla="*/ 154 h 240"/>
                <a:gd name="T42" fmla="*/ 476 w 754"/>
                <a:gd name="T43" fmla="*/ 124 h 240"/>
                <a:gd name="T44" fmla="*/ 326 w 754"/>
                <a:gd name="T45" fmla="*/ 38 h 240"/>
                <a:gd name="T46" fmla="*/ 216 w 754"/>
                <a:gd name="T47" fmla="*/ 20 h 240"/>
                <a:gd name="T48" fmla="*/ 130 w 754"/>
                <a:gd name="T49" fmla="*/ 38 h 240"/>
                <a:gd name="T50" fmla="*/ 54 w 754"/>
                <a:gd name="T51" fmla="*/ 92 h 240"/>
                <a:gd name="T52" fmla="*/ 24 w 754"/>
                <a:gd name="T53" fmla="*/ 134 h 240"/>
                <a:gd name="T54" fmla="*/ 30 w 754"/>
                <a:gd name="T55" fmla="*/ 178 h 240"/>
                <a:gd name="T56" fmla="*/ 68 w 754"/>
                <a:gd name="T57" fmla="*/ 210 h 240"/>
                <a:gd name="T58" fmla="*/ 140 w 754"/>
                <a:gd name="T59" fmla="*/ 210 h 240"/>
                <a:gd name="T60" fmla="*/ 168 w 754"/>
                <a:gd name="T61" fmla="*/ 202 h 240"/>
                <a:gd name="T62" fmla="*/ 150 w 754"/>
                <a:gd name="T63" fmla="*/ 230 h 240"/>
                <a:gd name="T64" fmla="*/ 106 w 754"/>
                <a:gd name="T65" fmla="*/ 240 h 240"/>
                <a:gd name="T66" fmla="*/ 40 w 754"/>
                <a:gd name="T67" fmla="*/ 226 h 240"/>
                <a:gd name="T68" fmla="*/ 6 w 754"/>
                <a:gd name="T69" fmla="*/ 186 h 240"/>
                <a:gd name="T70" fmla="*/ 0 w 754"/>
                <a:gd name="T71" fmla="*/ 140 h 240"/>
                <a:gd name="T72" fmla="*/ 20 w 754"/>
                <a:gd name="T73" fmla="*/ 92 h 240"/>
                <a:gd name="T74" fmla="*/ 68 w 754"/>
                <a:gd name="T75" fmla="*/ 48 h 240"/>
                <a:gd name="T76" fmla="*/ 174 w 754"/>
                <a:gd name="T77" fmla="*/ 4 h 240"/>
                <a:gd name="T78" fmla="*/ 298 w 754"/>
                <a:gd name="T79" fmla="*/ 4 h 240"/>
                <a:gd name="T80" fmla="*/ 418 w 754"/>
                <a:gd name="T81" fmla="*/ 44 h 240"/>
                <a:gd name="T82" fmla="*/ 624 w 754"/>
                <a:gd name="T83" fmla="*/ 130 h 240"/>
                <a:gd name="T84" fmla="*/ 754 w 754"/>
                <a:gd name="T85" fmla="*/ 154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54" h="240">
                  <a:moveTo>
                    <a:pt x="754" y="154"/>
                  </a:moveTo>
                  <a:lnTo>
                    <a:pt x="734" y="158"/>
                  </a:lnTo>
                  <a:lnTo>
                    <a:pt x="720" y="168"/>
                  </a:lnTo>
                  <a:lnTo>
                    <a:pt x="700" y="168"/>
                  </a:lnTo>
                  <a:lnTo>
                    <a:pt x="686" y="172"/>
                  </a:lnTo>
                  <a:lnTo>
                    <a:pt x="668" y="172"/>
                  </a:lnTo>
                  <a:lnTo>
                    <a:pt x="648" y="172"/>
                  </a:lnTo>
                  <a:lnTo>
                    <a:pt x="628" y="172"/>
                  </a:lnTo>
                  <a:lnTo>
                    <a:pt x="614" y="172"/>
                  </a:lnTo>
                  <a:lnTo>
                    <a:pt x="604" y="210"/>
                  </a:lnTo>
                  <a:lnTo>
                    <a:pt x="600" y="206"/>
                  </a:lnTo>
                  <a:lnTo>
                    <a:pt x="596" y="206"/>
                  </a:lnTo>
                  <a:lnTo>
                    <a:pt x="596" y="202"/>
                  </a:lnTo>
                  <a:lnTo>
                    <a:pt x="590" y="196"/>
                  </a:lnTo>
                  <a:lnTo>
                    <a:pt x="586" y="192"/>
                  </a:lnTo>
                  <a:lnTo>
                    <a:pt x="586" y="186"/>
                  </a:lnTo>
                  <a:lnTo>
                    <a:pt x="586" y="186"/>
                  </a:lnTo>
                  <a:lnTo>
                    <a:pt x="586" y="186"/>
                  </a:lnTo>
                  <a:lnTo>
                    <a:pt x="590" y="172"/>
                  </a:lnTo>
                  <a:lnTo>
                    <a:pt x="586" y="172"/>
                  </a:lnTo>
                  <a:lnTo>
                    <a:pt x="580" y="172"/>
                  </a:lnTo>
                  <a:lnTo>
                    <a:pt x="576" y="172"/>
                  </a:lnTo>
                  <a:lnTo>
                    <a:pt x="572" y="172"/>
                  </a:lnTo>
                  <a:lnTo>
                    <a:pt x="566" y="172"/>
                  </a:lnTo>
                  <a:lnTo>
                    <a:pt x="562" y="172"/>
                  </a:lnTo>
                  <a:lnTo>
                    <a:pt x="556" y="168"/>
                  </a:lnTo>
                  <a:lnTo>
                    <a:pt x="552" y="168"/>
                  </a:lnTo>
                  <a:lnTo>
                    <a:pt x="532" y="202"/>
                  </a:lnTo>
                  <a:lnTo>
                    <a:pt x="528" y="202"/>
                  </a:lnTo>
                  <a:lnTo>
                    <a:pt x="528" y="196"/>
                  </a:lnTo>
                  <a:lnTo>
                    <a:pt x="528" y="196"/>
                  </a:lnTo>
                  <a:lnTo>
                    <a:pt x="524" y="196"/>
                  </a:lnTo>
                  <a:lnTo>
                    <a:pt x="524" y="192"/>
                  </a:lnTo>
                  <a:lnTo>
                    <a:pt x="524" y="192"/>
                  </a:lnTo>
                  <a:lnTo>
                    <a:pt x="528" y="192"/>
                  </a:lnTo>
                  <a:lnTo>
                    <a:pt x="528" y="186"/>
                  </a:lnTo>
                  <a:lnTo>
                    <a:pt x="528" y="186"/>
                  </a:lnTo>
                  <a:lnTo>
                    <a:pt x="532" y="178"/>
                  </a:lnTo>
                  <a:lnTo>
                    <a:pt x="538" y="172"/>
                  </a:lnTo>
                  <a:lnTo>
                    <a:pt x="538" y="168"/>
                  </a:lnTo>
                  <a:lnTo>
                    <a:pt x="542" y="164"/>
                  </a:lnTo>
                  <a:lnTo>
                    <a:pt x="542" y="158"/>
                  </a:lnTo>
                  <a:lnTo>
                    <a:pt x="542" y="154"/>
                  </a:lnTo>
                  <a:lnTo>
                    <a:pt x="538" y="154"/>
                  </a:lnTo>
                  <a:lnTo>
                    <a:pt x="528" y="158"/>
                  </a:lnTo>
                  <a:lnTo>
                    <a:pt x="524" y="164"/>
                  </a:lnTo>
                  <a:lnTo>
                    <a:pt x="518" y="168"/>
                  </a:lnTo>
                  <a:lnTo>
                    <a:pt x="514" y="168"/>
                  </a:lnTo>
                  <a:lnTo>
                    <a:pt x="510" y="172"/>
                  </a:lnTo>
                  <a:lnTo>
                    <a:pt x="504" y="178"/>
                  </a:lnTo>
                  <a:lnTo>
                    <a:pt x="500" y="178"/>
                  </a:lnTo>
                  <a:lnTo>
                    <a:pt x="494" y="182"/>
                  </a:lnTo>
                  <a:lnTo>
                    <a:pt x="490" y="182"/>
                  </a:lnTo>
                  <a:lnTo>
                    <a:pt x="480" y="172"/>
                  </a:lnTo>
                  <a:lnTo>
                    <a:pt x="510" y="144"/>
                  </a:lnTo>
                  <a:lnTo>
                    <a:pt x="504" y="134"/>
                  </a:lnTo>
                  <a:lnTo>
                    <a:pt x="500" y="140"/>
                  </a:lnTo>
                  <a:lnTo>
                    <a:pt x="490" y="144"/>
                  </a:lnTo>
                  <a:lnTo>
                    <a:pt x="486" y="148"/>
                  </a:lnTo>
                  <a:lnTo>
                    <a:pt x="476" y="148"/>
                  </a:lnTo>
                  <a:lnTo>
                    <a:pt x="466" y="154"/>
                  </a:lnTo>
                  <a:lnTo>
                    <a:pt x="462" y="154"/>
                  </a:lnTo>
                  <a:lnTo>
                    <a:pt x="452" y="154"/>
                  </a:lnTo>
                  <a:lnTo>
                    <a:pt x="442" y="154"/>
                  </a:lnTo>
                  <a:lnTo>
                    <a:pt x="442" y="140"/>
                  </a:lnTo>
                  <a:lnTo>
                    <a:pt x="476" y="124"/>
                  </a:lnTo>
                  <a:lnTo>
                    <a:pt x="432" y="92"/>
                  </a:lnTo>
                  <a:lnTo>
                    <a:pt x="384" y="62"/>
                  </a:lnTo>
                  <a:lnTo>
                    <a:pt x="326" y="38"/>
                  </a:lnTo>
                  <a:lnTo>
                    <a:pt x="274" y="24"/>
                  </a:lnTo>
                  <a:lnTo>
                    <a:pt x="246" y="20"/>
                  </a:lnTo>
                  <a:lnTo>
                    <a:pt x="216" y="20"/>
                  </a:lnTo>
                  <a:lnTo>
                    <a:pt x="188" y="24"/>
                  </a:lnTo>
                  <a:lnTo>
                    <a:pt x="160" y="28"/>
                  </a:lnTo>
                  <a:lnTo>
                    <a:pt x="130" y="38"/>
                  </a:lnTo>
                  <a:lnTo>
                    <a:pt x="106" y="52"/>
                  </a:lnTo>
                  <a:lnTo>
                    <a:pt x="78" y="72"/>
                  </a:lnTo>
                  <a:lnTo>
                    <a:pt x="54" y="92"/>
                  </a:lnTo>
                  <a:lnTo>
                    <a:pt x="40" y="106"/>
                  </a:lnTo>
                  <a:lnTo>
                    <a:pt x="30" y="120"/>
                  </a:lnTo>
                  <a:lnTo>
                    <a:pt x="24" y="134"/>
                  </a:lnTo>
                  <a:lnTo>
                    <a:pt x="24" y="148"/>
                  </a:lnTo>
                  <a:lnTo>
                    <a:pt x="24" y="164"/>
                  </a:lnTo>
                  <a:lnTo>
                    <a:pt x="30" y="178"/>
                  </a:lnTo>
                  <a:lnTo>
                    <a:pt x="40" y="186"/>
                  </a:lnTo>
                  <a:lnTo>
                    <a:pt x="44" y="196"/>
                  </a:lnTo>
                  <a:lnTo>
                    <a:pt x="68" y="210"/>
                  </a:lnTo>
                  <a:lnTo>
                    <a:pt x="92" y="220"/>
                  </a:lnTo>
                  <a:lnTo>
                    <a:pt x="120" y="220"/>
                  </a:lnTo>
                  <a:lnTo>
                    <a:pt x="140" y="210"/>
                  </a:lnTo>
                  <a:lnTo>
                    <a:pt x="150" y="178"/>
                  </a:lnTo>
                  <a:lnTo>
                    <a:pt x="164" y="186"/>
                  </a:lnTo>
                  <a:lnTo>
                    <a:pt x="168" y="202"/>
                  </a:lnTo>
                  <a:lnTo>
                    <a:pt x="164" y="210"/>
                  </a:lnTo>
                  <a:lnTo>
                    <a:pt x="160" y="220"/>
                  </a:lnTo>
                  <a:lnTo>
                    <a:pt x="150" y="230"/>
                  </a:lnTo>
                  <a:lnTo>
                    <a:pt x="136" y="234"/>
                  </a:lnTo>
                  <a:lnTo>
                    <a:pt x="120" y="240"/>
                  </a:lnTo>
                  <a:lnTo>
                    <a:pt x="106" y="240"/>
                  </a:lnTo>
                  <a:lnTo>
                    <a:pt x="78" y="240"/>
                  </a:lnTo>
                  <a:lnTo>
                    <a:pt x="58" y="230"/>
                  </a:lnTo>
                  <a:lnTo>
                    <a:pt x="40" y="226"/>
                  </a:lnTo>
                  <a:lnTo>
                    <a:pt x="24" y="216"/>
                  </a:lnTo>
                  <a:lnTo>
                    <a:pt x="10" y="202"/>
                  </a:lnTo>
                  <a:lnTo>
                    <a:pt x="6" y="186"/>
                  </a:lnTo>
                  <a:lnTo>
                    <a:pt x="0" y="172"/>
                  </a:lnTo>
                  <a:lnTo>
                    <a:pt x="0" y="158"/>
                  </a:lnTo>
                  <a:lnTo>
                    <a:pt x="0" y="140"/>
                  </a:lnTo>
                  <a:lnTo>
                    <a:pt x="6" y="124"/>
                  </a:lnTo>
                  <a:lnTo>
                    <a:pt x="10" y="106"/>
                  </a:lnTo>
                  <a:lnTo>
                    <a:pt x="20" y="92"/>
                  </a:lnTo>
                  <a:lnTo>
                    <a:pt x="34" y="76"/>
                  </a:lnTo>
                  <a:lnTo>
                    <a:pt x="48" y="62"/>
                  </a:lnTo>
                  <a:lnTo>
                    <a:pt x="68" y="48"/>
                  </a:lnTo>
                  <a:lnTo>
                    <a:pt x="88" y="38"/>
                  </a:lnTo>
                  <a:lnTo>
                    <a:pt x="130" y="14"/>
                  </a:lnTo>
                  <a:lnTo>
                    <a:pt x="174" y="4"/>
                  </a:lnTo>
                  <a:lnTo>
                    <a:pt x="212" y="0"/>
                  </a:lnTo>
                  <a:lnTo>
                    <a:pt x="254" y="0"/>
                  </a:lnTo>
                  <a:lnTo>
                    <a:pt x="298" y="4"/>
                  </a:lnTo>
                  <a:lnTo>
                    <a:pt x="336" y="14"/>
                  </a:lnTo>
                  <a:lnTo>
                    <a:pt x="380" y="28"/>
                  </a:lnTo>
                  <a:lnTo>
                    <a:pt x="418" y="44"/>
                  </a:lnTo>
                  <a:lnTo>
                    <a:pt x="500" y="76"/>
                  </a:lnTo>
                  <a:lnTo>
                    <a:pt x="580" y="116"/>
                  </a:lnTo>
                  <a:lnTo>
                    <a:pt x="624" y="130"/>
                  </a:lnTo>
                  <a:lnTo>
                    <a:pt x="668" y="140"/>
                  </a:lnTo>
                  <a:lnTo>
                    <a:pt x="710" y="148"/>
                  </a:lnTo>
                  <a:lnTo>
                    <a:pt x="754" y="154"/>
                  </a:lnTo>
                  <a:lnTo>
                    <a:pt x="754" y="1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3" name="Freeform 169"/>
            <p:cNvSpPr>
              <a:spLocks/>
            </p:cNvSpPr>
            <p:nvPr/>
          </p:nvSpPr>
          <p:spPr bwMode="auto">
            <a:xfrm>
              <a:off x="3712" y="3513"/>
              <a:ext cx="104" cy="82"/>
            </a:xfrm>
            <a:custGeom>
              <a:avLst/>
              <a:gdLst>
                <a:gd name="T0" fmla="*/ 86 w 104"/>
                <a:gd name="T1" fmla="*/ 0 h 82"/>
                <a:gd name="T2" fmla="*/ 96 w 104"/>
                <a:gd name="T3" fmla="*/ 10 h 82"/>
                <a:gd name="T4" fmla="*/ 100 w 104"/>
                <a:gd name="T5" fmla="*/ 20 h 82"/>
                <a:gd name="T6" fmla="*/ 104 w 104"/>
                <a:gd name="T7" fmla="*/ 30 h 82"/>
                <a:gd name="T8" fmla="*/ 100 w 104"/>
                <a:gd name="T9" fmla="*/ 38 h 82"/>
                <a:gd name="T10" fmla="*/ 96 w 104"/>
                <a:gd name="T11" fmla="*/ 54 h 82"/>
                <a:gd name="T12" fmla="*/ 80 w 104"/>
                <a:gd name="T13" fmla="*/ 72 h 82"/>
                <a:gd name="T14" fmla="*/ 56 w 104"/>
                <a:gd name="T15" fmla="*/ 82 h 82"/>
                <a:gd name="T16" fmla="*/ 38 w 104"/>
                <a:gd name="T17" fmla="*/ 82 h 82"/>
                <a:gd name="T18" fmla="*/ 28 w 104"/>
                <a:gd name="T19" fmla="*/ 82 h 82"/>
                <a:gd name="T20" fmla="*/ 18 w 104"/>
                <a:gd name="T21" fmla="*/ 78 h 82"/>
                <a:gd name="T22" fmla="*/ 8 w 104"/>
                <a:gd name="T23" fmla="*/ 72 h 82"/>
                <a:gd name="T24" fmla="*/ 0 w 104"/>
                <a:gd name="T25" fmla="*/ 62 h 82"/>
                <a:gd name="T26" fmla="*/ 18 w 104"/>
                <a:gd name="T27" fmla="*/ 58 h 82"/>
                <a:gd name="T28" fmla="*/ 38 w 104"/>
                <a:gd name="T29" fmla="*/ 58 h 82"/>
                <a:gd name="T30" fmla="*/ 52 w 104"/>
                <a:gd name="T31" fmla="*/ 54 h 82"/>
                <a:gd name="T32" fmla="*/ 62 w 104"/>
                <a:gd name="T33" fmla="*/ 48 h 82"/>
                <a:gd name="T34" fmla="*/ 72 w 104"/>
                <a:gd name="T35" fmla="*/ 44 h 82"/>
                <a:gd name="T36" fmla="*/ 80 w 104"/>
                <a:gd name="T37" fmla="*/ 30 h 82"/>
                <a:gd name="T38" fmla="*/ 86 w 104"/>
                <a:gd name="T39" fmla="*/ 14 h 82"/>
                <a:gd name="T40" fmla="*/ 86 w 104"/>
                <a:gd name="T41" fmla="*/ 0 h 82"/>
                <a:gd name="T42" fmla="*/ 86 w 104"/>
                <a:gd name="T43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4" h="82">
                  <a:moveTo>
                    <a:pt x="86" y="0"/>
                  </a:moveTo>
                  <a:lnTo>
                    <a:pt x="96" y="10"/>
                  </a:lnTo>
                  <a:lnTo>
                    <a:pt x="100" y="20"/>
                  </a:lnTo>
                  <a:lnTo>
                    <a:pt x="104" y="30"/>
                  </a:lnTo>
                  <a:lnTo>
                    <a:pt x="100" y="38"/>
                  </a:lnTo>
                  <a:lnTo>
                    <a:pt x="96" y="54"/>
                  </a:lnTo>
                  <a:lnTo>
                    <a:pt x="80" y="72"/>
                  </a:lnTo>
                  <a:lnTo>
                    <a:pt x="56" y="82"/>
                  </a:lnTo>
                  <a:lnTo>
                    <a:pt x="38" y="82"/>
                  </a:lnTo>
                  <a:lnTo>
                    <a:pt x="28" y="82"/>
                  </a:lnTo>
                  <a:lnTo>
                    <a:pt x="18" y="78"/>
                  </a:lnTo>
                  <a:lnTo>
                    <a:pt x="8" y="72"/>
                  </a:lnTo>
                  <a:lnTo>
                    <a:pt x="0" y="62"/>
                  </a:lnTo>
                  <a:lnTo>
                    <a:pt x="18" y="58"/>
                  </a:lnTo>
                  <a:lnTo>
                    <a:pt x="38" y="58"/>
                  </a:lnTo>
                  <a:lnTo>
                    <a:pt x="52" y="54"/>
                  </a:lnTo>
                  <a:lnTo>
                    <a:pt x="62" y="48"/>
                  </a:lnTo>
                  <a:lnTo>
                    <a:pt x="72" y="44"/>
                  </a:lnTo>
                  <a:lnTo>
                    <a:pt x="80" y="30"/>
                  </a:lnTo>
                  <a:lnTo>
                    <a:pt x="86" y="14"/>
                  </a:lnTo>
                  <a:lnTo>
                    <a:pt x="86" y="0"/>
                  </a:lnTo>
                  <a:lnTo>
                    <a:pt x="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4" name="Freeform 170"/>
            <p:cNvSpPr>
              <a:spLocks/>
            </p:cNvSpPr>
            <p:nvPr/>
          </p:nvSpPr>
          <p:spPr bwMode="auto">
            <a:xfrm>
              <a:off x="3582" y="3513"/>
              <a:ext cx="298" cy="370"/>
            </a:xfrm>
            <a:custGeom>
              <a:avLst/>
              <a:gdLst>
                <a:gd name="T0" fmla="*/ 298 w 298"/>
                <a:gd name="T1" fmla="*/ 20 h 370"/>
                <a:gd name="T2" fmla="*/ 288 w 298"/>
                <a:gd name="T3" fmla="*/ 48 h 370"/>
                <a:gd name="T4" fmla="*/ 274 w 298"/>
                <a:gd name="T5" fmla="*/ 82 h 370"/>
                <a:gd name="T6" fmla="*/ 268 w 298"/>
                <a:gd name="T7" fmla="*/ 120 h 370"/>
                <a:gd name="T8" fmla="*/ 274 w 298"/>
                <a:gd name="T9" fmla="*/ 144 h 370"/>
                <a:gd name="T10" fmla="*/ 282 w 298"/>
                <a:gd name="T11" fmla="*/ 182 h 370"/>
                <a:gd name="T12" fmla="*/ 254 w 298"/>
                <a:gd name="T13" fmla="*/ 202 h 370"/>
                <a:gd name="T14" fmla="*/ 274 w 298"/>
                <a:gd name="T15" fmla="*/ 226 h 370"/>
                <a:gd name="T16" fmla="*/ 292 w 298"/>
                <a:gd name="T17" fmla="*/ 260 h 370"/>
                <a:gd name="T18" fmla="*/ 298 w 298"/>
                <a:gd name="T19" fmla="*/ 284 h 370"/>
                <a:gd name="T20" fmla="*/ 288 w 298"/>
                <a:gd name="T21" fmla="*/ 284 h 370"/>
                <a:gd name="T22" fmla="*/ 278 w 298"/>
                <a:gd name="T23" fmla="*/ 268 h 370"/>
                <a:gd name="T24" fmla="*/ 264 w 298"/>
                <a:gd name="T25" fmla="*/ 254 h 370"/>
                <a:gd name="T26" fmla="*/ 250 w 298"/>
                <a:gd name="T27" fmla="*/ 240 h 370"/>
                <a:gd name="T28" fmla="*/ 244 w 298"/>
                <a:gd name="T29" fmla="*/ 244 h 370"/>
                <a:gd name="T30" fmla="*/ 258 w 298"/>
                <a:gd name="T31" fmla="*/ 264 h 370"/>
                <a:gd name="T32" fmla="*/ 274 w 298"/>
                <a:gd name="T33" fmla="*/ 288 h 370"/>
                <a:gd name="T34" fmla="*/ 282 w 298"/>
                <a:gd name="T35" fmla="*/ 308 h 370"/>
                <a:gd name="T36" fmla="*/ 268 w 298"/>
                <a:gd name="T37" fmla="*/ 332 h 370"/>
                <a:gd name="T38" fmla="*/ 254 w 298"/>
                <a:gd name="T39" fmla="*/ 340 h 370"/>
                <a:gd name="T40" fmla="*/ 254 w 298"/>
                <a:gd name="T41" fmla="*/ 350 h 370"/>
                <a:gd name="T42" fmla="*/ 250 w 298"/>
                <a:gd name="T43" fmla="*/ 360 h 370"/>
                <a:gd name="T44" fmla="*/ 226 w 298"/>
                <a:gd name="T45" fmla="*/ 346 h 370"/>
                <a:gd name="T46" fmla="*/ 230 w 298"/>
                <a:gd name="T47" fmla="*/ 370 h 370"/>
                <a:gd name="T48" fmla="*/ 220 w 298"/>
                <a:gd name="T49" fmla="*/ 370 h 370"/>
                <a:gd name="T50" fmla="*/ 178 w 298"/>
                <a:gd name="T51" fmla="*/ 346 h 370"/>
                <a:gd name="T52" fmla="*/ 124 w 298"/>
                <a:gd name="T53" fmla="*/ 316 h 370"/>
                <a:gd name="T54" fmla="*/ 100 w 298"/>
                <a:gd name="T55" fmla="*/ 322 h 370"/>
                <a:gd name="T56" fmla="*/ 86 w 298"/>
                <a:gd name="T57" fmla="*/ 340 h 370"/>
                <a:gd name="T58" fmla="*/ 76 w 298"/>
                <a:gd name="T59" fmla="*/ 340 h 370"/>
                <a:gd name="T60" fmla="*/ 62 w 298"/>
                <a:gd name="T61" fmla="*/ 340 h 370"/>
                <a:gd name="T62" fmla="*/ 48 w 298"/>
                <a:gd name="T63" fmla="*/ 340 h 370"/>
                <a:gd name="T64" fmla="*/ 38 w 298"/>
                <a:gd name="T65" fmla="*/ 346 h 370"/>
                <a:gd name="T66" fmla="*/ 66 w 298"/>
                <a:gd name="T67" fmla="*/ 308 h 370"/>
                <a:gd name="T68" fmla="*/ 52 w 298"/>
                <a:gd name="T69" fmla="*/ 298 h 370"/>
                <a:gd name="T70" fmla="*/ 28 w 298"/>
                <a:gd name="T71" fmla="*/ 302 h 370"/>
                <a:gd name="T72" fmla="*/ 4 w 298"/>
                <a:gd name="T73" fmla="*/ 308 h 370"/>
                <a:gd name="T74" fmla="*/ 14 w 298"/>
                <a:gd name="T75" fmla="*/ 292 h 370"/>
                <a:gd name="T76" fmla="*/ 28 w 298"/>
                <a:gd name="T77" fmla="*/ 274 h 370"/>
                <a:gd name="T78" fmla="*/ 34 w 298"/>
                <a:gd name="T79" fmla="*/ 254 h 370"/>
                <a:gd name="T80" fmla="*/ 28 w 298"/>
                <a:gd name="T81" fmla="*/ 236 h 370"/>
                <a:gd name="T82" fmla="*/ 18 w 298"/>
                <a:gd name="T83" fmla="*/ 192 h 370"/>
                <a:gd name="T84" fmla="*/ 28 w 298"/>
                <a:gd name="T85" fmla="*/ 158 h 370"/>
                <a:gd name="T86" fmla="*/ 62 w 298"/>
                <a:gd name="T87" fmla="*/ 154 h 370"/>
                <a:gd name="T88" fmla="*/ 96 w 298"/>
                <a:gd name="T89" fmla="*/ 192 h 370"/>
                <a:gd name="T90" fmla="*/ 138 w 298"/>
                <a:gd name="T91" fmla="*/ 226 h 370"/>
                <a:gd name="T92" fmla="*/ 134 w 298"/>
                <a:gd name="T93" fmla="*/ 206 h 370"/>
                <a:gd name="T94" fmla="*/ 130 w 298"/>
                <a:gd name="T95" fmla="*/ 182 h 370"/>
                <a:gd name="T96" fmla="*/ 120 w 298"/>
                <a:gd name="T97" fmla="*/ 164 h 370"/>
                <a:gd name="T98" fmla="*/ 114 w 298"/>
                <a:gd name="T99" fmla="*/ 144 h 370"/>
                <a:gd name="T100" fmla="*/ 178 w 298"/>
                <a:gd name="T101" fmla="*/ 120 h 370"/>
                <a:gd name="T102" fmla="*/ 230 w 298"/>
                <a:gd name="T103" fmla="*/ 106 h 370"/>
                <a:gd name="T104" fmla="*/ 264 w 298"/>
                <a:gd name="T105" fmla="*/ 72 h 370"/>
                <a:gd name="T106" fmla="*/ 278 w 298"/>
                <a:gd name="T107" fmla="*/ 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98" h="370">
                  <a:moveTo>
                    <a:pt x="278" y="0"/>
                  </a:moveTo>
                  <a:lnTo>
                    <a:pt x="298" y="20"/>
                  </a:lnTo>
                  <a:lnTo>
                    <a:pt x="292" y="34"/>
                  </a:lnTo>
                  <a:lnTo>
                    <a:pt x="288" y="48"/>
                  </a:lnTo>
                  <a:lnTo>
                    <a:pt x="282" y="62"/>
                  </a:lnTo>
                  <a:lnTo>
                    <a:pt x="274" y="82"/>
                  </a:lnTo>
                  <a:lnTo>
                    <a:pt x="268" y="102"/>
                  </a:lnTo>
                  <a:lnTo>
                    <a:pt x="268" y="120"/>
                  </a:lnTo>
                  <a:lnTo>
                    <a:pt x="268" y="134"/>
                  </a:lnTo>
                  <a:lnTo>
                    <a:pt x="274" y="144"/>
                  </a:lnTo>
                  <a:lnTo>
                    <a:pt x="258" y="154"/>
                  </a:lnTo>
                  <a:lnTo>
                    <a:pt x="282" y="182"/>
                  </a:lnTo>
                  <a:lnTo>
                    <a:pt x="250" y="196"/>
                  </a:lnTo>
                  <a:lnTo>
                    <a:pt x="254" y="202"/>
                  </a:lnTo>
                  <a:lnTo>
                    <a:pt x="264" y="216"/>
                  </a:lnTo>
                  <a:lnTo>
                    <a:pt x="274" y="226"/>
                  </a:lnTo>
                  <a:lnTo>
                    <a:pt x="282" y="244"/>
                  </a:lnTo>
                  <a:lnTo>
                    <a:pt x="292" y="260"/>
                  </a:lnTo>
                  <a:lnTo>
                    <a:pt x="298" y="274"/>
                  </a:lnTo>
                  <a:lnTo>
                    <a:pt x="298" y="284"/>
                  </a:lnTo>
                  <a:lnTo>
                    <a:pt x="292" y="288"/>
                  </a:lnTo>
                  <a:lnTo>
                    <a:pt x="288" y="284"/>
                  </a:lnTo>
                  <a:lnTo>
                    <a:pt x="282" y="274"/>
                  </a:lnTo>
                  <a:lnTo>
                    <a:pt x="278" y="268"/>
                  </a:lnTo>
                  <a:lnTo>
                    <a:pt x="268" y="260"/>
                  </a:lnTo>
                  <a:lnTo>
                    <a:pt x="264" y="254"/>
                  </a:lnTo>
                  <a:lnTo>
                    <a:pt x="258" y="244"/>
                  </a:lnTo>
                  <a:lnTo>
                    <a:pt x="250" y="240"/>
                  </a:lnTo>
                  <a:lnTo>
                    <a:pt x="244" y="236"/>
                  </a:lnTo>
                  <a:lnTo>
                    <a:pt x="244" y="244"/>
                  </a:lnTo>
                  <a:lnTo>
                    <a:pt x="254" y="254"/>
                  </a:lnTo>
                  <a:lnTo>
                    <a:pt x="258" y="264"/>
                  </a:lnTo>
                  <a:lnTo>
                    <a:pt x="268" y="278"/>
                  </a:lnTo>
                  <a:lnTo>
                    <a:pt x="274" y="288"/>
                  </a:lnTo>
                  <a:lnTo>
                    <a:pt x="278" y="298"/>
                  </a:lnTo>
                  <a:lnTo>
                    <a:pt x="282" y="308"/>
                  </a:lnTo>
                  <a:lnTo>
                    <a:pt x="282" y="322"/>
                  </a:lnTo>
                  <a:lnTo>
                    <a:pt x="268" y="332"/>
                  </a:lnTo>
                  <a:lnTo>
                    <a:pt x="258" y="336"/>
                  </a:lnTo>
                  <a:lnTo>
                    <a:pt x="254" y="340"/>
                  </a:lnTo>
                  <a:lnTo>
                    <a:pt x="254" y="346"/>
                  </a:lnTo>
                  <a:lnTo>
                    <a:pt x="254" y="350"/>
                  </a:lnTo>
                  <a:lnTo>
                    <a:pt x="254" y="354"/>
                  </a:lnTo>
                  <a:lnTo>
                    <a:pt x="250" y="360"/>
                  </a:lnTo>
                  <a:lnTo>
                    <a:pt x="244" y="364"/>
                  </a:lnTo>
                  <a:lnTo>
                    <a:pt x="226" y="346"/>
                  </a:lnTo>
                  <a:lnTo>
                    <a:pt x="230" y="360"/>
                  </a:lnTo>
                  <a:lnTo>
                    <a:pt x="230" y="370"/>
                  </a:lnTo>
                  <a:lnTo>
                    <a:pt x="226" y="370"/>
                  </a:lnTo>
                  <a:lnTo>
                    <a:pt x="220" y="370"/>
                  </a:lnTo>
                  <a:lnTo>
                    <a:pt x="202" y="360"/>
                  </a:lnTo>
                  <a:lnTo>
                    <a:pt x="178" y="346"/>
                  </a:lnTo>
                  <a:lnTo>
                    <a:pt x="148" y="326"/>
                  </a:lnTo>
                  <a:lnTo>
                    <a:pt x="124" y="316"/>
                  </a:lnTo>
                  <a:lnTo>
                    <a:pt x="110" y="316"/>
                  </a:lnTo>
                  <a:lnTo>
                    <a:pt x="100" y="322"/>
                  </a:lnTo>
                  <a:lnTo>
                    <a:pt x="90" y="326"/>
                  </a:lnTo>
                  <a:lnTo>
                    <a:pt x="86" y="340"/>
                  </a:lnTo>
                  <a:lnTo>
                    <a:pt x="82" y="340"/>
                  </a:lnTo>
                  <a:lnTo>
                    <a:pt x="76" y="340"/>
                  </a:lnTo>
                  <a:lnTo>
                    <a:pt x="66" y="340"/>
                  </a:lnTo>
                  <a:lnTo>
                    <a:pt x="62" y="340"/>
                  </a:lnTo>
                  <a:lnTo>
                    <a:pt x="58" y="340"/>
                  </a:lnTo>
                  <a:lnTo>
                    <a:pt x="48" y="340"/>
                  </a:lnTo>
                  <a:lnTo>
                    <a:pt x="42" y="340"/>
                  </a:lnTo>
                  <a:lnTo>
                    <a:pt x="38" y="346"/>
                  </a:lnTo>
                  <a:lnTo>
                    <a:pt x="66" y="326"/>
                  </a:lnTo>
                  <a:lnTo>
                    <a:pt x="66" y="308"/>
                  </a:lnTo>
                  <a:lnTo>
                    <a:pt x="62" y="298"/>
                  </a:lnTo>
                  <a:lnTo>
                    <a:pt x="52" y="298"/>
                  </a:lnTo>
                  <a:lnTo>
                    <a:pt x="42" y="302"/>
                  </a:lnTo>
                  <a:lnTo>
                    <a:pt x="28" y="302"/>
                  </a:lnTo>
                  <a:lnTo>
                    <a:pt x="14" y="308"/>
                  </a:lnTo>
                  <a:lnTo>
                    <a:pt x="4" y="308"/>
                  </a:lnTo>
                  <a:lnTo>
                    <a:pt x="0" y="298"/>
                  </a:lnTo>
                  <a:lnTo>
                    <a:pt x="14" y="292"/>
                  </a:lnTo>
                  <a:lnTo>
                    <a:pt x="24" y="284"/>
                  </a:lnTo>
                  <a:lnTo>
                    <a:pt x="28" y="274"/>
                  </a:lnTo>
                  <a:lnTo>
                    <a:pt x="34" y="268"/>
                  </a:lnTo>
                  <a:lnTo>
                    <a:pt x="34" y="254"/>
                  </a:lnTo>
                  <a:lnTo>
                    <a:pt x="34" y="244"/>
                  </a:lnTo>
                  <a:lnTo>
                    <a:pt x="28" y="236"/>
                  </a:lnTo>
                  <a:lnTo>
                    <a:pt x="24" y="220"/>
                  </a:lnTo>
                  <a:lnTo>
                    <a:pt x="18" y="192"/>
                  </a:lnTo>
                  <a:lnTo>
                    <a:pt x="18" y="172"/>
                  </a:lnTo>
                  <a:lnTo>
                    <a:pt x="28" y="158"/>
                  </a:lnTo>
                  <a:lnTo>
                    <a:pt x="42" y="154"/>
                  </a:lnTo>
                  <a:lnTo>
                    <a:pt x="62" y="154"/>
                  </a:lnTo>
                  <a:lnTo>
                    <a:pt x="82" y="168"/>
                  </a:lnTo>
                  <a:lnTo>
                    <a:pt x="96" y="192"/>
                  </a:lnTo>
                  <a:lnTo>
                    <a:pt x="110" y="226"/>
                  </a:lnTo>
                  <a:lnTo>
                    <a:pt x="138" y="226"/>
                  </a:lnTo>
                  <a:lnTo>
                    <a:pt x="138" y="216"/>
                  </a:lnTo>
                  <a:lnTo>
                    <a:pt x="134" y="206"/>
                  </a:lnTo>
                  <a:lnTo>
                    <a:pt x="134" y="192"/>
                  </a:lnTo>
                  <a:lnTo>
                    <a:pt x="130" y="182"/>
                  </a:lnTo>
                  <a:lnTo>
                    <a:pt x="124" y="172"/>
                  </a:lnTo>
                  <a:lnTo>
                    <a:pt x="120" y="164"/>
                  </a:lnTo>
                  <a:lnTo>
                    <a:pt x="114" y="154"/>
                  </a:lnTo>
                  <a:lnTo>
                    <a:pt x="114" y="144"/>
                  </a:lnTo>
                  <a:lnTo>
                    <a:pt x="148" y="130"/>
                  </a:lnTo>
                  <a:lnTo>
                    <a:pt x="178" y="120"/>
                  </a:lnTo>
                  <a:lnTo>
                    <a:pt x="206" y="116"/>
                  </a:lnTo>
                  <a:lnTo>
                    <a:pt x="230" y="106"/>
                  </a:lnTo>
                  <a:lnTo>
                    <a:pt x="250" y="92"/>
                  </a:lnTo>
                  <a:lnTo>
                    <a:pt x="264" y="72"/>
                  </a:lnTo>
                  <a:lnTo>
                    <a:pt x="274" y="44"/>
                  </a:lnTo>
                  <a:lnTo>
                    <a:pt x="278" y="0"/>
                  </a:lnTo>
                  <a:lnTo>
                    <a:pt x="27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5" name="Freeform 171"/>
            <p:cNvSpPr>
              <a:spLocks/>
            </p:cNvSpPr>
            <p:nvPr/>
          </p:nvSpPr>
          <p:spPr bwMode="auto">
            <a:xfrm>
              <a:off x="946" y="3595"/>
              <a:ext cx="230" cy="210"/>
            </a:xfrm>
            <a:custGeom>
              <a:avLst/>
              <a:gdLst>
                <a:gd name="T0" fmla="*/ 230 w 230"/>
                <a:gd name="T1" fmla="*/ 0 h 210"/>
                <a:gd name="T2" fmla="*/ 220 w 230"/>
                <a:gd name="T3" fmla="*/ 24 h 210"/>
                <a:gd name="T4" fmla="*/ 200 w 230"/>
                <a:gd name="T5" fmla="*/ 38 h 210"/>
                <a:gd name="T6" fmla="*/ 182 w 230"/>
                <a:gd name="T7" fmla="*/ 44 h 210"/>
                <a:gd name="T8" fmla="*/ 158 w 230"/>
                <a:gd name="T9" fmla="*/ 38 h 210"/>
                <a:gd name="T10" fmla="*/ 144 w 230"/>
                <a:gd name="T11" fmla="*/ 58 h 210"/>
                <a:gd name="T12" fmla="*/ 134 w 230"/>
                <a:gd name="T13" fmla="*/ 52 h 210"/>
                <a:gd name="T14" fmla="*/ 134 w 230"/>
                <a:gd name="T15" fmla="*/ 44 h 210"/>
                <a:gd name="T16" fmla="*/ 128 w 230"/>
                <a:gd name="T17" fmla="*/ 44 h 210"/>
                <a:gd name="T18" fmla="*/ 90 w 230"/>
                <a:gd name="T19" fmla="*/ 62 h 210"/>
                <a:gd name="T20" fmla="*/ 96 w 230"/>
                <a:gd name="T21" fmla="*/ 38 h 210"/>
                <a:gd name="T22" fmla="*/ 86 w 230"/>
                <a:gd name="T23" fmla="*/ 34 h 210"/>
                <a:gd name="T24" fmla="*/ 72 w 230"/>
                <a:gd name="T25" fmla="*/ 34 h 210"/>
                <a:gd name="T26" fmla="*/ 56 w 230"/>
                <a:gd name="T27" fmla="*/ 48 h 210"/>
                <a:gd name="T28" fmla="*/ 42 w 230"/>
                <a:gd name="T29" fmla="*/ 86 h 210"/>
                <a:gd name="T30" fmla="*/ 52 w 230"/>
                <a:gd name="T31" fmla="*/ 114 h 210"/>
                <a:gd name="T32" fmla="*/ 52 w 230"/>
                <a:gd name="T33" fmla="*/ 148 h 210"/>
                <a:gd name="T34" fmla="*/ 18 w 230"/>
                <a:gd name="T35" fmla="*/ 172 h 210"/>
                <a:gd name="T36" fmla="*/ 24 w 230"/>
                <a:gd name="T37" fmla="*/ 186 h 210"/>
                <a:gd name="T38" fmla="*/ 28 w 230"/>
                <a:gd name="T39" fmla="*/ 196 h 210"/>
                <a:gd name="T40" fmla="*/ 24 w 230"/>
                <a:gd name="T41" fmla="*/ 202 h 210"/>
                <a:gd name="T42" fmla="*/ 8 w 230"/>
                <a:gd name="T43" fmla="*/ 210 h 210"/>
                <a:gd name="T44" fmla="*/ 0 w 230"/>
                <a:gd name="T45" fmla="*/ 186 h 210"/>
                <a:gd name="T46" fmla="*/ 0 w 230"/>
                <a:gd name="T47" fmla="*/ 168 h 210"/>
                <a:gd name="T48" fmla="*/ 14 w 230"/>
                <a:gd name="T49" fmla="*/ 154 h 210"/>
                <a:gd name="T50" fmla="*/ 32 w 230"/>
                <a:gd name="T51" fmla="*/ 144 h 210"/>
                <a:gd name="T52" fmla="*/ 24 w 230"/>
                <a:gd name="T53" fmla="*/ 96 h 210"/>
                <a:gd name="T54" fmla="*/ 32 w 230"/>
                <a:gd name="T55" fmla="*/ 58 h 210"/>
                <a:gd name="T56" fmla="*/ 48 w 230"/>
                <a:gd name="T57" fmla="*/ 34 h 210"/>
                <a:gd name="T58" fmla="*/ 76 w 230"/>
                <a:gd name="T59" fmla="*/ 14 h 210"/>
                <a:gd name="T60" fmla="*/ 148 w 230"/>
                <a:gd name="T61" fmla="*/ 0 h 210"/>
                <a:gd name="T62" fmla="*/ 230 w 230"/>
                <a:gd name="T63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30" h="210">
                  <a:moveTo>
                    <a:pt x="230" y="0"/>
                  </a:moveTo>
                  <a:lnTo>
                    <a:pt x="230" y="0"/>
                  </a:lnTo>
                  <a:lnTo>
                    <a:pt x="224" y="10"/>
                  </a:lnTo>
                  <a:lnTo>
                    <a:pt x="220" y="24"/>
                  </a:lnTo>
                  <a:lnTo>
                    <a:pt x="210" y="28"/>
                  </a:lnTo>
                  <a:lnTo>
                    <a:pt x="200" y="38"/>
                  </a:lnTo>
                  <a:lnTo>
                    <a:pt x="192" y="38"/>
                  </a:lnTo>
                  <a:lnTo>
                    <a:pt x="182" y="44"/>
                  </a:lnTo>
                  <a:lnTo>
                    <a:pt x="172" y="44"/>
                  </a:lnTo>
                  <a:lnTo>
                    <a:pt x="158" y="38"/>
                  </a:lnTo>
                  <a:lnTo>
                    <a:pt x="152" y="58"/>
                  </a:lnTo>
                  <a:lnTo>
                    <a:pt x="144" y="58"/>
                  </a:lnTo>
                  <a:lnTo>
                    <a:pt x="134" y="52"/>
                  </a:lnTo>
                  <a:lnTo>
                    <a:pt x="134" y="52"/>
                  </a:lnTo>
                  <a:lnTo>
                    <a:pt x="134" y="48"/>
                  </a:lnTo>
                  <a:lnTo>
                    <a:pt x="134" y="44"/>
                  </a:lnTo>
                  <a:lnTo>
                    <a:pt x="134" y="44"/>
                  </a:lnTo>
                  <a:lnTo>
                    <a:pt x="128" y="44"/>
                  </a:lnTo>
                  <a:lnTo>
                    <a:pt x="124" y="44"/>
                  </a:lnTo>
                  <a:lnTo>
                    <a:pt x="90" y="62"/>
                  </a:lnTo>
                  <a:lnTo>
                    <a:pt x="96" y="48"/>
                  </a:lnTo>
                  <a:lnTo>
                    <a:pt x="96" y="38"/>
                  </a:lnTo>
                  <a:lnTo>
                    <a:pt x="90" y="34"/>
                  </a:lnTo>
                  <a:lnTo>
                    <a:pt x="86" y="34"/>
                  </a:lnTo>
                  <a:lnTo>
                    <a:pt x="80" y="34"/>
                  </a:lnTo>
                  <a:lnTo>
                    <a:pt x="72" y="34"/>
                  </a:lnTo>
                  <a:lnTo>
                    <a:pt x="66" y="44"/>
                  </a:lnTo>
                  <a:lnTo>
                    <a:pt x="56" y="48"/>
                  </a:lnTo>
                  <a:lnTo>
                    <a:pt x="48" y="66"/>
                  </a:lnTo>
                  <a:lnTo>
                    <a:pt x="42" y="86"/>
                  </a:lnTo>
                  <a:lnTo>
                    <a:pt x="48" y="100"/>
                  </a:lnTo>
                  <a:lnTo>
                    <a:pt x="52" y="114"/>
                  </a:lnTo>
                  <a:lnTo>
                    <a:pt x="52" y="134"/>
                  </a:lnTo>
                  <a:lnTo>
                    <a:pt x="52" y="148"/>
                  </a:lnTo>
                  <a:lnTo>
                    <a:pt x="42" y="158"/>
                  </a:lnTo>
                  <a:lnTo>
                    <a:pt x="18" y="172"/>
                  </a:lnTo>
                  <a:lnTo>
                    <a:pt x="24" y="182"/>
                  </a:lnTo>
                  <a:lnTo>
                    <a:pt x="24" y="186"/>
                  </a:lnTo>
                  <a:lnTo>
                    <a:pt x="28" y="192"/>
                  </a:lnTo>
                  <a:lnTo>
                    <a:pt x="28" y="196"/>
                  </a:lnTo>
                  <a:lnTo>
                    <a:pt x="28" y="202"/>
                  </a:lnTo>
                  <a:lnTo>
                    <a:pt x="24" y="202"/>
                  </a:lnTo>
                  <a:lnTo>
                    <a:pt x="18" y="206"/>
                  </a:lnTo>
                  <a:lnTo>
                    <a:pt x="8" y="210"/>
                  </a:lnTo>
                  <a:lnTo>
                    <a:pt x="4" y="202"/>
                  </a:lnTo>
                  <a:lnTo>
                    <a:pt x="0" y="186"/>
                  </a:lnTo>
                  <a:lnTo>
                    <a:pt x="0" y="178"/>
                  </a:lnTo>
                  <a:lnTo>
                    <a:pt x="0" y="168"/>
                  </a:lnTo>
                  <a:lnTo>
                    <a:pt x="4" y="162"/>
                  </a:lnTo>
                  <a:lnTo>
                    <a:pt x="14" y="154"/>
                  </a:lnTo>
                  <a:lnTo>
                    <a:pt x="24" y="148"/>
                  </a:lnTo>
                  <a:lnTo>
                    <a:pt x="32" y="144"/>
                  </a:lnTo>
                  <a:lnTo>
                    <a:pt x="28" y="114"/>
                  </a:lnTo>
                  <a:lnTo>
                    <a:pt x="24" y="96"/>
                  </a:lnTo>
                  <a:lnTo>
                    <a:pt x="28" y="76"/>
                  </a:lnTo>
                  <a:lnTo>
                    <a:pt x="32" y="58"/>
                  </a:lnTo>
                  <a:lnTo>
                    <a:pt x="38" y="44"/>
                  </a:lnTo>
                  <a:lnTo>
                    <a:pt x="48" y="34"/>
                  </a:lnTo>
                  <a:lnTo>
                    <a:pt x="62" y="24"/>
                  </a:lnTo>
                  <a:lnTo>
                    <a:pt x="76" y="14"/>
                  </a:lnTo>
                  <a:lnTo>
                    <a:pt x="110" y="4"/>
                  </a:lnTo>
                  <a:lnTo>
                    <a:pt x="148" y="0"/>
                  </a:lnTo>
                  <a:lnTo>
                    <a:pt x="186" y="0"/>
                  </a:lnTo>
                  <a:lnTo>
                    <a:pt x="230" y="0"/>
                  </a:lnTo>
                  <a:lnTo>
                    <a:pt x="2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6" name="Freeform 172"/>
            <p:cNvSpPr>
              <a:spLocks/>
            </p:cNvSpPr>
            <p:nvPr/>
          </p:nvSpPr>
          <p:spPr bwMode="auto">
            <a:xfrm>
              <a:off x="2902" y="3595"/>
              <a:ext cx="32" cy="82"/>
            </a:xfrm>
            <a:custGeom>
              <a:avLst/>
              <a:gdLst>
                <a:gd name="T0" fmla="*/ 8 w 32"/>
                <a:gd name="T1" fmla="*/ 0 h 82"/>
                <a:gd name="T2" fmla="*/ 14 w 32"/>
                <a:gd name="T3" fmla="*/ 10 h 82"/>
                <a:gd name="T4" fmla="*/ 14 w 32"/>
                <a:gd name="T5" fmla="*/ 20 h 82"/>
                <a:gd name="T6" fmla="*/ 18 w 32"/>
                <a:gd name="T7" fmla="*/ 24 h 82"/>
                <a:gd name="T8" fmla="*/ 18 w 32"/>
                <a:gd name="T9" fmla="*/ 34 h 82"/>
                <a:gd name="T10" fmla="*/ 24 w 32"/>
                <a:gd name="T11" fmla="*/ 38 h 82"/>
                <a:gd name="T12" fmla="*/ 28 w 32"/>
                <a:gd name="T13" fmla="*/ 48 h 82"/>
                <a:gd name="T14" fmla="*/ 28 w 32"/>
                <a:gd name="T15" fmla="*/ 52 h 82"/>
                <a:gd name="T16" fmla="*/ 32 w 32"/>
                <a:gd name="T17" fmla="*/ 62 h 82"/>
                <a:gd name="T18" fmla="*/ 28 w 32"/>
                <a:gd name="T19" fmla="*/ 82 h 82"/>
                <a:gd name="T20" fmla="*/ 18 w 32"/>
                <a:gd name="T21" fmla="*/ 72 h 82"/>
                <a:gd name="T22" fmla="*/ 8 w 32"/>
                <a:gd name="T23" fmla="*/ 62 h 82"/>
                <a:gd name="T24" fmla="*/ 4 w 32"/>
                <a:gd name="T25" fmla="*/ 52 h 82"/>
                <a:gd name="T26" fmla="*/ 0 w 32"/>
                <a:gd name="T27" fmla="*/ 44 h 82"/>
                <a:gd name="T28" fmla="*/ 0 w 32"/>
                <a:gd name="T29" fmla="*/ 34 h 82"/>
                <a:gd name="T30" fmla="*/ 0 w 32"/>
                <a:gd name="T31" fmla="*/ 24 h 82"/>
                <a:gd name="T32" fmla="*/ 4 w 32"/>
                <a:gd name="T33" fmla="*/ 10 h 82"/>
                <a:gd name="T34" fmla="*/ 8 w 32"/>
                <a:gd name="T35" fmla="*/ 0 h 82"/>
                <a:gd name="T36" fmla="*/ 8 w 32"/>
                <a:gd name="T37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2" h="82">
                  <a:moveTo>
                    <a:pt x="8" y="0"/>
                  </a:moveTo>
                  <a:lnTo>
                    <a:pt x="14" y="10"/>
                  </a:lnTo>
                  <a:lnTo>
                    <a:pt x="14" y="20"/>
                  </a:lnTo>
                  <a:lnTo>
                    <a:pt x="18" y="24"/>
                  </a:lnTo>
                  <a:lnTo>
                    <a:pt x="18" y="34"/>
                  </a:lnTo>
                  <a:lnTo>
                    <a:pt x="24" y="38"/>
                  </a:lnTo>
                  <a:lnTo>
                    <a:pt x="28" y="48"/>
                  </a:lnTo>
                  <a:lnTo>
                    <a:pt x="28" y="52"/>
                  </a:lnTo>
                  <a:lnTo>
                    <a:pt x="32" y="62"/>
                  </a:lnTo>
                  <a:lnTo>
                    <a:pt x="28" y="82"/>
                  </a:lnTo>
                  <a:lnTo>
                    <a:pt x="18" y="72"/>
                  </a:lnTo>
                  <a:lnTo>
                    <a:pt x="8" y="62"/>
                  </a:lnTo>
                  <a:lnTo>
                    <a:pt x="4" y="52"/>
                  </a:lnTo>
                  <a:lnTo>
                    <a:pt x="0" y="44"/>
                  </a:lnTo>
                  <a:lnTo>
                    <a:pt x="0" y="34"/>
                  </a:lnTo>
                  <a:lnTo>
                    <a:pt x="0" y="24"/>
                  </a:lnTo>
                  <a:lnTo>
                    <a:pt x="4" y="10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7" name="Freeform 173"/>
            <p:cNvSpPr>
              <a:spLocks/>
            </p:cNvSpPr>
            <p:nvPr/>
          </p:nvSpPr>
          <p:spPr bwMode="auto">
            <a:xfrm>
              <a:off x="2110" y="3629"/>
              <a:ext cx="206" cy="38"/>
            </a:xfrm>
            <a:custGeom>
              <a:avLst/>
              <a:gdLst>
                <a:gd name="T0" fmla="*/ 4 w 206"/>
                <a:gd name="T1" fmla="*/ 4 h 38"/>
                <a:gd name="T2" fmla="*/ 24 w 206"/>
                <a:gd name="T3" fmla="*/ 4 h 38"/>
                <a:gd name="T4" fmla="*/ 28 w 206"/>
                <a:gd name="T5" fmla="*/ 18 h 38"/>
                <a:gd name="T6" fmla="*/ 48 w 206"/>
                <a:gd name="T7" fmla="*/ 18 h 38"/>
                <a:gd name="T8" fmla="*/ 58 w 206"/>
                <a:gd name="T9" fmla="*/ 14 h 38"/>
                <a:gd name="T10" fmla="*/ 68 w 206"/>
                <a:gd name="T11" fmla="*/ 10 h 38"/>
                <a:gd name="T12" fmla="*/ 76 w 206"/>
                <a:gd name="T13" fmla="*/ 4 h 38"/>
                <a:gd name="T14" fmla="*/ 86 w 206"/>
                <a:gd name="T15" fmla="*/ 0 h 38"/>
                <a:gd name="T16" fmla="*/ 100 w 206"/>
                <a:gd name="T17" fmla="*/ 0 h 38"/>
                <a:gd name="T18" fmla="*/ 116 w 206"/>
                <a:gd name="T19" fmla="*/ 4 h 38"/>
                <a:gd name="T20" fmla="*/ 140 w 206"/>
                <a:gd name="T21" fmla="*/ 10 h 38"/>
                <a:gd name="T22" fmla="*/ 144 w 206"/>
                <a:gd name="T23" fmla="*/ 14 h 38"/>
                <a:gd name="T24" fmla="*/ 154 w 206"/>
                <a:gd name="T25" fmla="*/ 14 h 38"/>
                <a:gd name="T26" fmla="*/ 164 w 206"/>
                <a:gd name="T27" fmla="*/ 14 h 38"/>
                <a:gd name="T28" fmla="*/ 172 w 206"/>
                <a:gd name="T29" fmla="*/ 10 h 38"/>
                <a:gd name="T30" fmla="*/ 182 w 206"/>
                <a:gd name="T31" fmla="*/ 10 h 38"/>
                <a:gd name="T32" fmla="*/ 192 w 206"/>
                <a:gd name="T33" fmla="*/ 4 h 38"/>
                <a:gd name="T34" fmla="*/ 196 w 206"/>
                <a:gd name="T35" fmla="*/ 4 h 38"/>
                <a:gd name="T36" fmla="*/ 206 w 206"/>
                <a:gd name="T37" fmla="*/ 4 h 38"/>
                <a:gd name="T38" fmla="*/ 192 w 206"/>
                <a:gd name="T39" fmla="*/ 18 h 38"/>
                <a:gd name="T40" fmla="*/ 168 w 206"/>
                <a:gd name="T41" fmla="*/ 28 h 38"/>
                <a:gd name="T42" fmla="*/ 134 w 206"/>
                <a:gd name="T43" fmla="*/ 38 h 38"/>
                <a:gd name="T44" fmla="*/ 100 w 206"/>
                <a:gd name="T45" fmla="*/ 38 h 38"/>
                <a:gd name="T46" fmla="*/ 68 w 206"/>
                <a:gd name="T47" fmla="*/ 38 h 38"/>
                <a:gd name="T48" fmla="*/ 38 w 206"/>
                <a:gd name="T49" fmla="*/ 32 h 38"/>
                <a:gd name="T50" fmla="*/ 24 w 206"/>
                <a:gd name="T51" fmla="*/ 32 h 38"/>
                <a:gd name="T52" fmla="*/ 14 w 206"/>
                <a:gd name="T53" fmla="*/ 24 h 38"/>
                <a:gd name="T54" fmla="*/ 4 w 206"/>
                <a:gd name="T55" fmla="*/ 18 h 38"/>
                <a:gd name="T56" fmla="*/ 0 w 206"/>
                <a:gd name="T57" fmla="*/ 10 h 38"/>
                <a:gd name="T58" fmla="*/ 4 w 206"/>
                <a:gd name="T59" fmla="*/ 4 h 38"/>
                <a:gd name="T60" fmla="*/ 4 w 206"/>
                <a:gd name="T61" fmla="*/ 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06" h="38">
                  <a:moveTo>
                    <a:pt x="4" y="4"/>
                  </a:moveTo>
                  <a:lnTo>
                    <a:pt x="24" y="4"/>
                  </a:lnTo>
                  <a:lnTo>
                    <a:pt x="28" y="18"/>
                  </a:lnTo>
                  <a:lnTo>
                    <a:pt x="48" y="18"/>
                  </a:lnTo>
                  <a:lnTo>
                    <a:pt x="58" y="14"/>
                  </a:lnTo>
                  <a:lnTo>
                    <a:pt x="68" y="10"/>
                  </a:lnTo>
                  <a:lnTo>
                    <a:pt x="76" y="4"/>
                  </a:lnTo>
                  <a:lnTo>
                    <a:pt x="86" y="0"/>
                  </a:lnTo>
                  <a:lnTo>
                    <a:pt x="100" y="0"/>
                  </a:lnTo>
                  <a:lnTo>
                    <a:pt x="116" y="4"/>
                  </a:lnTo>
                  <a:lnTo>
                    <a:pt x="140" y="10"/>
                  </a:lnTo>
                  <a:lnTo>
                    <a:pt x="144" y="14"/>
                  </a:lnTo>
                  <a:lnTo>
                    <a:pt x="154" y="14"/>
                  </a:lnTo>
                  <a:lnTo>
                    <a:pt x="164" y="14"/>
                  </a:lnTo>
                  <a:lnTo>
                    <a:pt x="172" y="10"/>
                  </a:lnTo>
                  <a:lnTo>
                    <a:pt x="182" y="10"/>
                  </a:lnTo>
                  <a:lnTo>
                    <a:pt x="192" y="4"/>
                  </a:lnTo>
                  <a:lnTo>
                    <a:pt x="196" y="4"/>
                  </a:lnTo>
                  <a:lnTo>
                    <a:pt x="206" y="4"/>
                  </a:lnTo>
                  <a:lnTo>
                    <a:pt x="192" y="18"/>
                  </a:lnTo>
                  <a:lnTo>
                    <a:pt x="168" y="28"/>
                  </a:lnTo>
                  <a:lnTo>
                    <a:pt x="134" y="38"/>
                  </a:lnTo>
                  <a:lnTo>
                    <a:pt x="100" y="38"/>
                  </a:lnTo>
                  <a:lnTo>
                    <a:pt x="68" y="38"/>
                  </a:lnTo>
                  <a:lnTo>
                    <a:pt x="38" y="32"/>
                  </a:lnTo>
                  <a:lnTo>
                    <a:pt x="24" y="32"/>
                  </a:lnTo>
                  <a:lnTo>
                    <a:pt x="14" y="24"/>
                  </a:lnTo>
                  <a:lnTo>
                    <a:pt x="4" y="18"/>
                  </a:lnTo>
                  <a:lnTo>
                    <a:pt x="0" y="10"/>
                  </a:lnTo>
                  <a:lnTo>
                    <a:pt x="4" y="4"/>
                  </a:lnTo>
                  <a:lnTo>
                    <a:pt x="4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8" name="Freeform 174"/>
            <p:cNvSpPr>
              <a:spLocks/>
            </p:cNvSpPr>
            <p:nvPr/>
          </p:nvSpPr>
          <p:spPr bwMode="auto">
            <a:xfrm>
              <a:off x="3472" y="3633"/>
              <a:ext cx="38" cy="34"/>
            </a:xfrm>
            <a:custGeom>
              <a:avLst/>
              <a:gdLst>
                <a:gd name="T0" fmla="*/ 28 w 38"/>
                <a:gd name="T1" fmla="*/ 0 h 34"/>
                <a:gd name="T2" fmla="*/ 34 w 38"/>
                <a:gd name="T3" fmla="*/ 0 h 34"/>
                <a:gd name="T4" fmla="*/ 38 w 38"/>
                <a:gd name="T5" fmla="*/ 6 h 34"/>
                <a:gd name="T6" fmla="*/ 34 w 38"/>
                <a:gd name="T7" fmla="*/ 10 h 34"/>
                <a:gd name="T8" fmla="*/ 28 w 38"/>
                <a:gd name="T9" fmla="*/ 14 h 34"/>
                <a:gd name="T10" fmla="*/ 18 w 38"/>
                <a:gd name="T11" fmla="*/ 24 h 34"/>
                <a:gd name="T12" fmla="*/ 14 w 38"/>
                <a:gd name="T13" fmla="*/ 28 h 34"/>
                <a:gd name="T14" fmla="*/ 10 w 38"/>
                <a:gd name="T15" fmla="*/ 34 h 34"/>
                <a:gd name="T16" fmla="*/ 10 w 38"/>
                <a:gd name="T17" fmla="*/ 34 h 34"/>
                <a:gd name="T18" fmla="*/ 4 w 38"/>
                <a:gd name="T19" fmla="*/ 34 h 34"/>
                <a:gd name="T20" fmla="*/ 4 w 38"/>
                <a:gd name="T21" fmla="*/ 34 h 34"/>
                <a:gd name="T22" fmla="*/ 4 w 38"/>
                <a:gd name="T23" fmla="*/ 28 h 34"/>
                <a:gd name="T24" fmla="*/ 4 w 38"/>
                <a:gd name="T25" fmla="*/ 28 h 34"/>
                <a:gd name="T26" fmla="*/ 4 w 38"/>
                <a:gd name="T27" fmla="*/ 24 h 34"/>
                <a:gd name="T28" fmla="*/ 0 w 38"/>
                <a:gd name="T29" fmla="*/ 24 h 34"/>
                <a:gd name="T30" fmla="*/ 0 w 38"/>
                <a:gd name="T31" fmla="*/ 20 h 34"/>
                <a:gd name="T32" fmla="*/ 0 w 38"/>
                <a:gd name="T33" fmla="*/ 20 h 34"/>
                <a:gd name="T34" fmla="*/ 4 w 38"/>
                <a:gd name="T35" fmla="*/ 14 h 34"/>
                <a:gd name="T36" fmla="*/ 4 w 38"/>
                <a:gd name="T37" fmla="*/ 14 h 34"/>
                <a:gd name="T38" fmla="*/ 10 w 38"/>
                <a:gd name="T39" fmla="*/ 10 h 34"/>
                <a:gd name="T40" fmla="*/ 14 w 38"/>
                <a:gd name="T41" fmla="*/ 6 h 34"/>
                <a:gd name="T42" fmla="*/ 18 w 38"/>
                <a:gd name="T43" fmla="*/ 6 h 34"/>
                <a:gd name="T44" fmla="*/ 24 w 38"/>
                <a:gd name="T45" fmla="*/ 0 h 34"/>
                <a:gd name="T46" fmla="*/ 28 w 38"/>
                <a:gd name="T47" fmla="*/ 0 h 34"/>
                <a:gd name="T48" fmla="*/ 28 w 38"/>
                <a:gd name="T49" fmla="*/ 0 h 34"/>
                <a:gd name="T50" fmla="*/ 28 w 38"/>
                <a:gd name="T5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8" h="34">
                  <a:moveTo>
                    <a:pt x="28" y="0"/>
                  </a:moveTo>
                  <a:lnTo>
                    <a:pt x="34" y="0"/>
                  </a:lnTo>
                  <a:lnTo>
                    <a:pt x="38" y="6"/>
                  </a:lnTo>
                  <a:lnTo>
                    <a:pt x="34" y="10"/>
                  </a:lnTo>
                  <a:lnTo>
                    <a:pt x="28" y="14"/>
                  </a:lnTo>
                  <a:lnTo>
                    <a:pt x="18" y="24"/>
                  </a:lnTo>
                  <a:lnTo>
                    <a:pt x="14" y="28"/>
                  </a:lnTo>
                  <a:lnTo>
                    <a:pt x="10" y="34"/>
                  </a:lnTo>
                  <a:lnTo>
                    <a:pt x="10" y="34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4" y="24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10" y="10"/>
                  </a:lnTo>
                  <a:lnTo>
                    <a:pt x="14" y="6"/>
                  </a:lnTo>
                  <a:lnTo>
                    <a:pt x="18" y="6"/>
                  </a:lnTo>
                  <a:lnTo>
                    <a:pt x="24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9" name="Freeform 175"/>
            <p:cNvSpPr>
              <a:spLocks/>
            </p:cNvSpPr>
            <p:nvPr/>
          </p:nvSpPr>
          <p:spPr bwMode="auto">
            <a:xfrm>
              <a:off x="2972" y="3657"/>
              <a:ext cx="78" cy="38"/>
            </a:xfrm>
            <a:custGeom>
              <a:avLst/>
              <a:gdLst>
                <a:gd name="T0" fmla="*/ 0 w 78"/>
                <a:gd name="T1" fmla="*/ 0 h 38"/>
                <a:gd name="T2" fmla="*/ 10 w 78"/>
                <a:gd name="T3" fmla="*/ 0 h 38"/>
                <a:gd name="T4" fmla="*/ 20 w 78"/>
                <a:gd name="T5" fmla="*/ 0 h 38"/>
                <a:gd name="T6" fmla="*/ 24 w 78"/>
                <a:gd name="T7" fmla="*/ 4 h 38"/>
                <a:gd name="T8" fmla="*/ 34 w 78"/>
                <a:gd name="T9" fmla="*/ 4 h 38"/>
                <a:gd name="T10" fmla="*/ 44 w 78"/>
                <a:gd name="T11" fmla="*/ 10 h 38"/>
                <a:gd name="T12" fmla="*/ 54 w 78"/>
                <a:gd name="T13" fmla="*/ 10 h 38"/>
                <a:gd name="T14" fmla="*/ 64 w 78"/>
                <a:gd name="T15" fmla="*/ 10 h 38"/>
                <a:gd name="T16" fmla="*/ 78 w 78"/>
                <a:gd name="T17" fmla="*/ 10 h 38"/>
                <a:gd name="T18" fmla="*/ 72 w 78"/>
                <a:gd name="T19" fmla="*/ 14 h 38"/>
                <a:gd name="T20" fmla="*/ 72 w 78"/>
                <a:gd name="T21" fmla="*/ 24 h 38"/>
                <a:gd name="T22" fmla="*/ 68 w 78"/>
                <a:gd name="T23" fmla="*/ 28 h 38"/>
                <a:gd name="T24" fmla="*/ 68 w 78"/>
                <a:gd name="T25" fmla="*/ 34 h 38"/>
                <a:gd name="T26" fmla="*/ 64 w 78"/>
                <a:gd name="T27" fmla="*/ 38 h 38"/>
                <a:gd name="T28" fmla="*/ 54 w 78"/>
                <a:gd name="T29" fmla="*/ 38 h 38"/>
                <a:gd name="T30" fmla="*/ 44 w 78"/>
                <a:gd name="T31" fmla="*/ 38 h 38"/>
                <a:gd name="T32" fmla="*/ 30 w 78"/>
                <a:gd name="T33" fmla="*/ 38 h 38"/>
                <a:gd name="T34" fmla="*/ 24 w 78"/>
                <a:gd name="T35" fmla="*/ 34 h 38"/>
                <a:gd name="T36" fmla="*/ 20 w 78"/>
                <a:gd name="T37" fmla="*/ 28 h 38"/>
                <a:gd name="T38" fmla="*/ 16 w 78"/>
                <a:gd name="T39" fmla="*/ 24 h 38"/>
                <a:gd name="T40" fmla="*/ 6 w 78"/>
                <a:gd name="T41" fmla="*/ 14 h 38"/>
                <a:gd name="T42" fmla="*/ 0 w 78"/>
                <a:gd name="T43" fmla="*/ 10 h 38"/>
                <a:gd name="T44" fmla="*/ 0 w 78"/>
                <a:gd name="T45" fmla="*/ 4 h 38"/>
                <a:gd name="T46" fmla="*/ 0 w 78"/>
                <a:gd name="T47" fmla="*/ 0 h 38"/>
                <a:gd name="T48" fmla="*/ 0 w 78"/>
                <a:gd name="T49" fmla="*/ 0 h 38"/>
                <a:gd name="T50" fmla="*/ 0 w 78"/>
                <a:gd name="T51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8" h="38">
                  <a:moveTo>
                    <a:pt x="0" y="0"/>
                  </a:moveTo>
                  <a:lnTo>
                    <a:pt x="10" y="0"/>
                  </a:lnTo>
                  <a:lnTo>
                    <a:pt x="20" y="0"/>
                  </a:lnTo>
                  <a:lnTo>
                    <a:pt x="24" y="4"/>
                  </a:lnTo>
                  <a:lnTo>
                    <a:pt x="34" y="4"/>
                  </a:lnTo>
                  <a:lnTo>
                    <a:pt x="44" y="10"/>
                  </a:lnTo>
                  <a:lnTo>
                    <a:pt x="54" y="10"/>
                  </a:lnTo>
                  <a:lnTo>
                    <a:pt x="64" y="10"/>
                  </a:lnTo>
                  <a:lnTo>
                    <a:pt x="78" y="10"/>
                  </a:lnTo>
                  <a:lnTo>
                    <a:pt x="72" y="14"/>
                  </a:lnTo>
                  <a:lnTo>
                    <a:pt x="72" y="24"/>
                  </a:lnTo>
                  <a:lnTo>
                    <a:pt x="68" y="28"/>
                  </a:lnTo>
                  <a:lnTo>
                    <a:pt x="68" y="34"/>
                  </a:lnTo>
                  <a:lnTo>
                    <a:pt x="64" y="38"/>
                  </a:lnTo>
                  <a:lnTo>
                    <a:pt x="54" y="38"/>
                  </a:lnTo>
                  <a:lnTo>
                    <a:pt x="44" y="38"/>
                  </a:lnTo>
                  <a:lnTo>
                    <a:pt x="30" y="38"/>
                  </a:lnTo>
                  <a:lnTo>
                    <a:pt x="24" y="34"/>
                  </a:lnTo>
                  <a:lnTo>
                    <a:pt x="20" y="28"/>
                  </a:lnTo>
                  <a:lnTo>
                    <a:pt x="16" y="24"/>
                  </a:lnTo>
                  <a:lnTo>
                    <a:pt x="6" y="14"/>
                  </a:lnTo>
                  <a:lnTo>
                    <a:pt x="0" y="10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0" name="Freeform 176"/>
            <p:cNvSpPr>
              <a:spLocks/>
            </p:cNvSpPr>
            <p:nvPr/>
          </p:nvSpPr>
          <p:spPr bwMode="auto">
            <a:xfrm>
              <a:off x="1904" y="3667"/>
              <a:ext cx="28" cy="34"/>
            </a:xfrm>
            <a:custGeom>
              <a:avLst/>
              <a:gdLst>
                <a:gd name="T0" fmla="*/ 10 w 28"/>
                <a:gd name="T1" fmla="*/ 0 h 34"/>
                <a:gd name="T2" fmla="*/ 10 w 28"/>
                <a:gd name="T3" fmla="*/ 0 h 34"/>
                <a:gd name="T4" fmla="*/ 10 w 28"/>
                <a:gd name="T5" fmla="*/ 4 h 34"/>
                <a:gd name="T6" fmla="*/ 14 w 28"/>
                <a:gd name="T7" fmla="*/ 4 h 34"/>
                <a:gd name="T8" fmla="*/ 14 w 28"/>
                <a:gd name="T9" fmla="*/ 10 h 34"/>
                <a:gd name="T10" fmla="*/ 20 w 28"/>
                <a:gd name="T11" fmla="*/ 10 h 34"/>
                <a:gd name="T12" fmla="*/ 24 w 28"/>
                <a:gd name="T13" fmla="*/ 14 h 34"/>
                <a:gd name="T14" fmla="*/ 24 w 28"/>
                <a:gd name="T15" fmla="*/ 14 h 34"/>
                <a:gd name="T16" fmla="*/ 28 w 28"/>
                <a:gd name="T17" fmla="*/ 14 h 34"/>
                <a:gd name="T18" fmla="*/ 24 w 28"/>
                <a:gd name="T19" fmla="*/ 34 h 34"/>
                <a:gd name="T20" fmla="*/ 20 w 28"/>
                <a:gd name="T21" fmla="*/ 34 h 34"/>
                <a:gd name="T22" fmla="*/ 14 w 28"/>
                <a:gd name="T23" fmla="*/ 28 h 34"/>
                <a:gd name="T24" fmla="*/ 10 w 28"/>
                <a:gd name="T25" fmla="*/ 24 h 34"/>
                <a:gd name="T26" fmla="*/ 0 w 28"/>
                <a:gd name="T27" fmla="*/ 18 h 34"/>
                <a:gd name="T28" fmla="*/ 0 w 28"/>
                <a:gd name="T29" fmla="*/ 14 h 34"/>
                <a:gd name="T30" fmla="*/ 0 w 28"/>
                <a:gd name="T31" fmla="*/ 10 h 34"/>
                <a:gd name="T32" fmla="*/ 0 w 28"/>
                <a:gd name="T33" fmla="*/ 4 h 34"/>
                <a:gd name="T34" fmla="*/ 10 w 28"/>
                <a:gd name="T35" fmla="*/ 0 h 34"/>
                <a:gd name="T36" fmla="*/ 10 w 28"/>
                <a:gd name="T3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8" h="34">
                  <a:moveTo>
                    <a:pt x="10" y="0"/>
                  </a:moveTo>
                  <a:lnTo>
                    <a:pt x="10" y="0"/>
                  </a:lnTo>
                  <a:lnTo>
                    <a:pt x="10" y="4"/>
                  </a:lnTo>
                  <a:lnTo>
                    <a:pt x="14" y="4"/>
                  </a:lnTo>
                  <a:lnTo>
                    <a:pt x="14" y="10"/>
                  </a:lnTo>
                  <a:lnTo>
                    <a:pt x="20" y="10"/>
                  </a:lnTo>
                  <a:lnTo>
                    <a:pt x="24" y="14"/>
                  </a:lnTo>
                  <a:lnTo>
                    <a:pt x="24" y="14"/>
                  </a:lnTo>
                  <a:lnTo>
                    <a:pt x="28" y="14"/>
                  </a:lnTo>
                  <a:lnTo>
                    <a:pt x="24" y="34"/>
                  </a:lnTo>
                  <a:lnTo>
                    <a:pt x="20" y="34"/>
                  </a:lnTo>
                  <a:lnTo>
                    <a:pt x="14" y="28"/>
                  </a:lnTo>
                  <a:lnTo>
                    <a:pt x="10" y="24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4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" name="Freeform 177"/>
            <p:cNvSpPr>
              <a:spLocks/>
            </p:cNvSpPr>
            <p:nvPr/>
          </p:nvSpPr>
          <p:spPr bwMode="auto">
            <a:xfrm>
              <a:off x="1932" y="3677"/>
              <a:ext cx="40" cy="28"/>
            </a:xfrm>
            <a:custGeom>
              <a:avLst/>
              <a:gdLst>
                <a:gd name="T0" fmla="*/ 16 w 40"/>
                <a:gd name="T1" fmla="*/ 0 h 28"/>
                <a:gd name="T2" fmla="*/ 24 w 40"/>
                <a:gd name="T3" fmla="*/ 0 h 28"/>
                <a:gd name="T4" fmla="*/ 30 w 40"/>
                <a:gd name="T5" fmla="*/ 0 h 28"/>
                <a:gd name="T6" fmla="*/ 34 w 40"/>
                <a:gd name="T7" fmla="*/ 4 h 28"/>
                <a:gd name="T8" fmla="*/ 40 w 40"/>
                <a:gd name="T9" fmla="*/ 4 h 28"/>
                <a:gd name="T10" fmla="*/ 40 w 40"/>
                <a:gd name="T11" fmla="*/ 8 h 28"/>
                <a:gd name="T12" fmla="*/ 40 w 40"/>
                <a:gd name="T13" fmla="*/ 18 h 28"/>
                <a:gd name="T14" fmla="*/ 40 w 40"/>
                <a:gd name="T15" fmla="*/ 24 h 28"/>
                <a:gd name="T16" fmla="*/ 40 w 40"/>
                <a:gd name="T17" fmla="*/ 28 h 28"/>
                <a:gd name="T18" fmla="*/ 34 w 40"/>
                <a:gd name="T19" fmla="*/ 28 h 28"/>
                <a:gd name="T20" fmla="*/ 30 w 40"/>
                <a:gd name="T21" fmla="*/ 24 h 28"/>
                <a:gd name="T22" fmla="*/ 20 w 40"/>
                <a:gd name="T23" fmla="*/ 18 h 28"/>
                <a:gd name="T24" fmla="*/ 10 w 40"/>
                <a:gd name="T25" fmla="*/ 14 h 28"/>
                <a:gd name="T26" fmla="*/ 6 w 40"/>
                <a:gd name="T27" fmla="*/ 8 h 28"/>
                <a:gd name="T28" fmla="*/ 0 w 40"/>
                <a:gd name="T29" fmla="*/ 4 h 28"/>
                <a:gd name="T30" fmla="*/ 6 w 40"/>
                <a:gd name="T31" fmla="*/ 0 h 28"/>
                <a:gd name="T32" fmla="*/ 16 w 40"/>
                <a:gd name="T33" fmla="*/ 0 h 28"/>
                <a:gd name="T34" fmla="*/ 16 w 40"/>
                <a:gd name="T3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0" h="28">
                  <a:moveTo>
                    <a:pt x="16" y="0"/>
                  </a:moveTo>
                  <a:lnTo>
                    <a:pt x="24" y="0"/>
                  </a:lnTo>
                  <a:lnTo>
                    <a:pt x="30" y="0"/>
                  </a:lnTo>
                  <a:lnTo>
                    <a:pt x="34" y="4"/>
                  </a:lnTo>
                  <a:lnTo>
                    <a:pt x="40" y="4"/>
                  </a:lnTo>
                  <a:lnTo>
                    <a:pt x="40" y="8"/>
                  </a:lnTo>
                  <a:lnTo>
                    <a:pt x="40" y="18"/>
                  </a:lnTo>
                  <a:lnTo>
                    <a:pt x="40" y="24"/>
                  </a:lnTo>
                  <a:lnTo>
                    <a:pt x="40" y="28"/>
                  </a:lnTo>
                  <a:lnTo>
                    <a:pt x="34" y="28"/>
                  </a:lnTo>
                  <a:lnTo>
                    <a:pt x="30" y="24"/>
                  </a:lnTo>
                  <a:lnTo>
                    <a:pt x="20" y="18"/>
                  </a:lnTo>
                  <a:lnTo>
                    <a:pt x="10" y="14"/>
                  </a:lnTo>
                  <a:lnTo>
                    <a:pt x="6" y="8"/>
                  </a:lnTo>
                  <a:lnTo>
                    <a:pt x="0" y="4"/>
                  </a:lnTo>
                  <a:lnTo>
                    <a:pt x="6" y="0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2" name="Freeform 178"/>
            <p:cNvSpPr>
              <a:spLocks/>
            </p:cNvSpPr>
            <p:nvPr/>
          </p:nvSpPr>
          <p:spPr bwMode="auto">
            <a:xfrm>
              <a:off x="1866" y="3677"/>
              <a:ext cx="24" cy="48"/>
            </a:xfrm>
            <a:custGeom>
              <a:avLst/>
              <a:gdLst>
                <a:gd name="T0" fmla="*/ 4 w 24"/>
                <a:gd name="T1" fmla="*/ 0 h 48"/>
                <a:gd name="T2" fmla="*/ 14 w 24"/>
                <a:gd name="T3" fmla="*/ 4 h 48"/>
                <a:gd name="T4" fmla="*/ 18 w 24"/>
                <a:gd name="T5" fmla="*/ 8 h 48"/>
                <a:gd name="T6" fmla="*/ 24 w 24"/>
                <a:gd name="T7" fmla="*/ 14 h 48"/>
                <a:gd name="T8" fmla="*/ 24 w 24"/>
                <a:gd name="T9" fmla="*/ 24 h 48"/>
                <a:gd name="T10" fmla="*/ 18 w 24"/>
                <a:gd name="T11" fmla="*/ 28 h 48"/>
                <a:gd name="T12" fmla="*/ 18 w 24"/>
                <a:gd name="T13" fmla="*/ 38 h 48"/>
                <a:gd name="T14" fmla="*/ 14 w 24"/>
                <a:gd name="T15" fmla="*/ 42 h 48"/>
                <a:gd name="T16" fmla="*/ 14 w 24"/>
                <a:gd name="T17" fmla="*/ 48 h 48"/>
                <a:gd name="T18" fmla="*/ 14 w 24"/>
                <a:gd name="T19" fmla="*/ 48 h 48"/>
                <a:gd name="T20" fmla="*/ 10 w 24"/>
                <a:gd name="T21" fmla="*/ 42 h 48"/>
                <a:gd name="T22" fmla="*/ 10 w 24"/>
                <a:gd name="T23" fmla="*/ 32 h 48"/>
                <a:gd name="T24" fmla="*/ 4 w 24"/>
                <a:gd name="T25" fmla="*/ 24 h 48"/>
                <a:gd name="T26" fmla="*/ 0 w 24"/>
                <a:gd name="T27" fmla="*/ 14 h 48"/>
                <a:gd name="T28" fmla="*/ 0 w 24"/>
                <a:gd name="T29" fmla="*/ 8 h 48"/>
                <a:gd name="T30" fmla="*/ 4 w 24"/>
                <a:gd name="T31" fmla="*/ 4 h 48"/>
                <a:gd name="T32" fmla="*/ 4 w 24"/>
                <a:gd name="T33" fmla="*/ 0 h 48"/>
                <a:gd name="T34" fmla="*/ 4 w 24"/>
                <a:gd name="T3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" h="48">
                  <a:moveTo>
                    <a:pt x="4" y="0"/>
                  </a:moveTo>
                  <a:lnTo>
                    <a:pt x="14" y="4"/>
                  </a:lnTo>
                  <a:lnTo>
                    <a:pt x="18" y="8"/>
                  </a:lnTo>
                  <a:lnTo>
                    <a:pt x="24" y="14"/>
                  </a:lnTo>
                  <a:lnTo>
                    <a:pt x="24" y="24"/>
                  </a:lnTo>
                  <a:lnTo>
                    <a:pt x="18" y="28"/>
                  </a:lnTo>
                  <a:lnTo>
                    <a:pt x="18" y="38"/>
                  </a:lnTo>
                  <a:lnTo>
                    <a:pt x="14" y="42"/>
                  </a:lnTo>
                  <a:lnTo>
                    <a:pt x="14" y="48"/>
                  </a:lnTo>
                  <a:lnTo>
                    <a:pt x="14" y="48"/>
                  </a:lnTo>
                  <a:lnTo>
                    <a:pt x="10" y="42"/>
                  </a:lnTo>
                  <a:lnTo>
                    <a:pt x="10" y="32"/>
                  </a:lnTo>
                  <a:lnTo>
                    <a:pt x="4" y="24"/>
                  </a:lnTo>
                  <a:lnTo>
                    <a:pt x="0" y="14"/>
                  </a:lnTo>
                  <a:lnTo>
                    <a:pt x="0" y="8"/>
                  </a:lnTo>
                  <a:lnTo>
                    <a:pt x="4" y="4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3" name="Freeform 179"/>
            <p:cNvSpPr>
              <a:spLocks/>
            </p:cNvSpPr>
            <p:nvPr/>
          </p:nvSpPr>
          <p:spPr bwMode="auto">
            <a:xfrm>
              <a:off x="3174" y="3691"/>
              <a:ext cx="96" cy="114"/>
            </a:xfrm>
            <a:custGeom>
              <a:avLst/>
              <a:gdLst>
                <a:gd name="T0" fmla="*/ 10 w 96"/>
                <a:gd name="T1" fmla="*/ 0 h 114"/>
                <a:gd name="T2" fmla="*/ 20 w 96"/>
                <a:gd name="T3" fmla="*/ 10 h 114"/>
                <a:gd name="T4" fmla="*/ 24 w 96"/>
                <a:gd name="T5" fmla="*/ 18 h 114"/>
                <a:gd name="T6" fmla="*/ 24 w 96"/>
                <a:gd name="T7" fmla="*/ 28 h 114"/>
                <a:gd name="T8" fmla="*/ 24 w 96"/>
                <a:gd name="T9" fmla="*/ 34 h 114"/>
                <a:gd name="T10" fmla="*/ 30 w 96"/>
                <a:gd name="T11" fmla="*/ 38 h 114"/>
                <a:gd name="T12" fmla="*/ 34 w 96"/>
                <a:gd name="T13" fmla="*/ 38 h 114"/>
                <a:gd name="T14" fmla="*/ 48 w 96"/>
                <a:gd name="T15" fmla="*/ 38 h 114"/>
                <a:gd name="T16" fmla="*/ 78 w 96"/>
                <a:gd name="T17" fmla="*/ 34 h 114"/>
                <a:gd name="T18" fmla="*/ 82 w 96"/>
                <a:gd name="T19" fmla="*/ 66 h 114"/>
                <a:gd name="T20" fmla="*/ 78 w 96"/>
                <a:gd name="T21" fmla="*/ 66 h 114"/>
                <a:gd name="T22" fmla="*/ 78 w 96"/>
                <a:gd name="T23" fmla="*/ 72 h 114"/>
                <a:gd name="T24" fmla="*/ 78 w 96"/>
                <a:gd name="T25" fmla="*/ 72 h 114"/>
                <a:gd name="T26" fmla="*/ 72 w 96"/>
                <a:gd name="T27" fmla="*/ 76 h 114"/>
                <a:gd name="T28" fmla="*/ 72 w 96"/>
                <a:gd name="T29" fmla="*/ 82 h 114"/>
                <a:gd name="T30" fmla="*/ 72 w 96"/>
                <a:gd name="T31" fmla="*/ 82 h 114"/>
                <a:gd name="T32" fmla="*/ 78 w 96"/>
                <a:gd name="T33" fmla="*/ 86 h 114"/>
                <a:gd name="T34" fmla="*/ 78 w 96"/>
                <a:gd name="T35" fmla="*/ 86 h 114"/>
                <a:gd name="T36" fmla="*/ 78 w 96"/>
                <a:gd name="T37" fmla="*/ 90 h 114"/>
                <a:gd name="T38" fmla="*/ 78 w 96"/>
                <a:gd name="T39" fmla="*/ 90 h 114"/>
                <a:gd name="T40" fmla="*/ 82 w 96"/>
                <a:gd name="T41" fmla="*/ 96 h 114"/>
                <a:gd name="T42" fmla="*/ 86 w 96"/>
                <a:gd name="T43" fmla="*/ 96 h 114"/>
                <a:gd name="T44" fmla="*/ 86 w 96"/>
                <a:gd name="T45" fmla="*/ 100 h 114"/>
                <a:gd name="T46" fmla="*/ 92 w 96"/>
                <a:gd name="T47" fmla="*/ 106 h 114"/>
                <a:gd name="T48" fmla="*/ 96 w 96"/>
                <a:gd name="T49" fmla="*/ 106 h 114"/>
                <a:gd name="T50" fmla="*/ 96 w 96"/>
                <a:gd name="T51" fmla="*/ 106 h 114"/>
                <a:gd name="T52" fmla="*/ 96 w 96"/>
                <a:gd name="T53" fmla="*/ 110 h 114"/>
                <a:gd name="T54" fmla="*/ 92 w 96"/>
                <a:gd name="T55" fmla="*/ 110 h 114"/>
                <a:gd name="T56" fmla="*/ 86 w 96"/>
                <a:gd name="T57" fmla="*/ 110 h 114"/>
                <a:gd name="T58" fmla="*/ 86 w 96"/>
                <a:gd name="T59" fmla="*/ 110 h 114"/>
                <a:gd name="T60" fmla="*/ 82 w 96"/>
                <a:gd name="T61" fmla="*/ 110 h 114"/>
                <a:gd name="T62" fmla="*/ 82 w 96"/>
                <a:gd name="T63" fmla="*/ 114 h 114"/>
                <a:gd name="T64" fmla="*/ 78 w 96"/>
                <a:gd name="T65" fmla="*/ 114 h 114"/>
                <a:gd name="T66" fmla="*/ 82 w 96"/>
                <a:gd name="T67" fmla="*/ 110 h 114"/>
                <a:gd name="T68" fmla="*/ 72 w 96"/>
                <a:gd name="T69" fmla="*/ 106 h 114"/>
                <a:gd name="T70" fmla="*/ 62 w 96"/>
                <a:gd name="T71" fmla="*/ 100 h 114"/>
                <a:gd name="T72" fmla="*/ 58 w 96"/>
                <a:gd name="T73" fmla="*/ 100 h 114"/>
                <a:gd name="T74" fmla="*/ 58 w 96"/>
                <a:gd name="T75" fmla="*/ 96 h 114"/>
                <a:gd name="T76" fmla="*/ 54 w 96"/>
                <a:gd name="T77" fmla="*/ 90 h 114"/>
                <a:gd name="T78" fmla="*/ 54 w 96"/>
                <a:gd name="T79" fmla="*/ 82 h 114"/>
                <a:gd name="T80" fmla="*/ 54 w 96"/>
                <a:gd name="T81" fmla="*/ 72 h 114"/>
                <a:gd name="T82" fmla="*/ 54 w 96"/>
                <a:gd name="T83" fmla="*/ 62 h 114"/>
                <a:gd name="T84" fmla="*/ 34 w 96"/>
                <a:gd name="T85" fmla="*/ 62 h 114"/>
                <a:gd name="T86" fmla="*/ 20 w 96"/>
                <a:gd name="T87" fmla="*/ 58 h 114"/>
                <a:gd name="T88" fmla="*/ 10 w 96"/>
                <a:gd name="T89" fmla="*/ 58 h 114"/>
                <a:gd name="T90" fmla="*/ 0 w 96"/>
                <a:gd name="T91" fmla="*/ 48 h 114"/>
                <a:gd name="T92" fmla="*/ 0 w 96"/>
                <a:gd name="T93" fmla="*/ 38 h 114"/>
                <a:gd name="T94" fmla="*/ 0 w 96"/>
                <a:gd name="T95" fmla="*/ 28 h 114"/>
                <a:gd name="T96" fmla="*/ 6 w 96"/>
                <a:gd name="T97" fmla="*/ 14 h 114"/>
                <a:gd name="T98" fmla="*/ 10 w 96"/>
                <a:gd name="T99" fmla="*/ 0 h 114"/>
                <a:gd name="T100" fmla="*/ 10 w 96"/>
                <a:gd name="T101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6" h="114">
                  <a:moveTo>
                    <a:pt x="10" y="0"/>
                  </a:moveTo>
                  <a:lnTo>
                    <a:pt x="20" y="10"/>
                  </a:lnTo>
                  <a:lnTo>
                    <a:pt x="24" y="18"/>
                  </a:lnTo>
                  <a:lnTo>
                    <a:pt x="24" y="28"/>
                  </a:lnTo>
                  <a:lnTo>
                    <a:pt x="24" y="34"/>
                  </a:lnTo>
                  <a:lnTo>
                    <a:pt x="30" y="38"/>
                  </a:lnTo>
                  <a:lnTo>
                    <a:pt x="34" y="38"/>
                  </a:lnTo>
                  <a:lnTo>
                    <a:pt x="48" y="38"/>
                  </a:lnTo>
                  <a:lnTo>
                    <a:pt x="78" y="34"/>
                  </a:lnTo>
                  <a:lnTo>
                    <a:pt x="82" y="66"/>
                  </a:lnTo>
                  <a:lnTo>
                    <a:pt x="78" y="66"/>
                  </a:lnTo>
                  <a:lnTo>
                    <a:pt x="78" y="72"/>
                  </a:lnTo>
                  <a:lnTo>
                    <a:pt x="78" y="72"/>
                  </a:lnTo>
                  <a:lnTo>
                    <a:pt x="72" y="76"/>
                  </a:lnTo>
                  <a:lnTo>
                    <a:pt x="72" y="82"/>
                  </a:lnTo>
                  <a:lnTo>
                    <a:pt x="72" y="82"/>
                  </a:lnTo>
                  <a:lnTo>
                    <a:pt x="78" y="86"/>
                  </a:lnTo>
                  <a:lnTo>
                    <a:pt x="78" y="86"/>
                  </a:lnTo>
                  <a:lnTo>
                    <a:pt x="78" y="90"/>
                  </a:lnTo>
                  <a:lnTo>
                    <a:pt x="78" y="90"/>
                  </a:lnTo>
                  <a:lnTo>
                    <a:pt x="82" y="96"/>
                  </a:lnTo>
                  <a:lnTo>
                    <a:pt x="86" y="96"/>
                  </a:lnTo>
                  <a:lnTo>
                    <a:pt x="86" y="100"/>
                  </a:lnTo>
                  <a:lnTo>
                    <a:pt x="92" y="106"/>
                  </a:lnTo>
                  <a:lnTo>
                    <a:pt x="96" y="106"/>
                  </a:lnTo>
                  <a:lnTo>
                    <a:pt x="96" y="106"/>
                  </a:lnTo>
                  <a:lnTo>
                    <a:pt x="96" y="110"/>
                  </a:lnTo>
                  <a:lnTo>
                    <a:pt x="92" y="110"/>
                  </a:lnTo>
                  <a:lnTo>
                    <a:pt x="86" y="110"/>
                  </a:lnTo>
                  <a:lnTo>
                    <a:pt x="86" y="110"/>
                  </a:lnTo>
                  <a:lnTo>
                    <a:pt x="82" y="110"/>
                  </a:lnTo>
                  <a:lnTo>
                    <a:pt x="82" y="114"/>
                  </a:lnTo>
                  <a:lnTo>
                    <a:pt x="78" y="114"/>
                  </a:lnTo>
                  <a:lnTo>
                    <a:pt x="82" y="110"/>
                  </a:lnTo>
                  <a:lnTo>
                    <a:pt x="72" y="106"/>
                  </a:lnTo>
                  <a:lnTo>
                    <a:pt x="62" y="100"/>
                  </a:lnTo>
                  <a:lnTo>
                    <a:pt x="58" y="100"/>
                  </a:lnTo>
                  <a:lnTo>
                    <a:pt x="58" y="96"/>
                  </a:lnTo>
                  <a:lnTo>
                    <a:pt x="54" y="90"/>
                  </a:lnTo>
                  <a:lnTo>
                    <a:pt x="54" y="82"/>
                  </a:lnTo>
                  <a:lnTo>
                    <a:pt x="54" y="72"/>
                  </a:lnTo>
                  <a:lnTo>
                    <a:pt x="54" y="62"/>
                  </a:lnTo>
                  <a:lnTo>
                    <a:pt x="34" y="62"/>
                  </a:lnTo>
                  <a:lnTo>
                    <a:pt x="20" y="58"/>
                  </a:lnTo>
                  <a:lnTo>
                    <a:pt x="10" y="58"/>
                  </a:lnTo>
                  <a:lnTo>
                    <a:pt x="0" y="48"/>
                  </a:lnTo>
                  <a:lnTo>
                    <a:pt x="0" y="38"/>
                  </a:lnTo>
                  <a:lnTo>
                    <a:pt x="0" y="28"/>
                  </a:lnTo>
                  <a:lnTo>
                    <a:pt x="6" y="14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4" name="Freeform 180"/>
            <p:cNvSpPr>
              <a:spLocks/>
            </p:cNvSpPr>
            <p:nvPr/>
          </p:nvSpPr>
          <p:spPr bwMode="auto">
            <a:xfrm>
              <a:off x="1146" y="3709"/>
              <a:ext cx="1612" cy="456"/>
            </a:xfrm>
            <a:custGeom>
              <a:avLst/>
              <a:gdLst>
                <a:gd name="T0" fmla="*/ 240 w 1612"/>
                <a:gd name="T1" fmla="*/ 106 h 456"/>
                <a:gd name="T2" fmla="*/ 432 w 1612"/>
                <a:gd name="T3" fmla="*/ 44 h 456"/>
                <a:gd name="T4" fmla="*/ 566 w 1612"/>
                <a:gd name="T5" fmla="*/ 44 h 456"/>
                <a:gd name="T6" fmla="*/ 738 w 1612"/>
                <a:gd name="T7" fmla="*/ 112 h 456"/>
                <a:gd name="T8" fmla="*/ 826 w 1612"/>
                <a:gd name="T9" fmla="*/ 112 h 456"/>
                <a:gd name="T10" fmla="*/ 940 w 1612"/>
                <a:gd name="T11" fmla="*/ 222 h 456"/>
                <a:gd name="T12" fmla="*/ 1056 w 1612"/>
                <a:gd name="T13" fmla="*/ 250 h 456"/>
                <a:gd name="T14" fmla="*/ 1214 w 1612"/>
                <a:gd name="T15" fmla="*/ 226 h 456"/>
                <a:gd name="T16" fmla="*/ 1376 w 1612"/>
                <a:gd name="T17" fmla="*/ 192 h 456"/>
                <a:gd name="T18" fmla="*/ 1420 w 1612"/>
                <a:gd name="T19" fmla="*/ 254 h 456"/>
                <a:gd name="T20" fmla="*/ 1510 w 1612"/>
                <a:gd name="T21" fmla="*/ 278 h 456"/>
                <a:gd name="T22" fmla="*/ 1578 w 1612"/>
                <a:gd name="T23" fmla="*/ 322 h 456"/>
                <a:gd name="T24" fmla="*/ 1612 w 1612"/>
                <a:gd name="T25" fmla="*/ 374 h 456"/>
                <a:gd name="T26" fmla="*/ 1544 w 1612"/>
                <a:gd name="T27" fmla="*/ 342 h 456"/>
                <a:gd name="T28" fmla="*/ 1486 w 1612"/>
                <a:gd name="T29" fmla="*/ 318 h 456"/>
                <a:gd name="T30" fmla="*/ 1420 w 1612"/>
                <a:gd name="T31" fmla="*/ 356 h 456"/>
                <a:gd name="T32" fmla="*/ 1424 w 1612"/>
                <a:gd name="T33" fmla="*/ 332 h 456"/>
                <a:gd name="T34" fmla="*/ 1406 w 1612"/>
                <a:gd name="T35" fmla="*/ 294 h 456"/>
                <a:gd name="T36" fmla="*/ 1366 w 1612"/>
                <a:gd name="T37" fmla="*/ 260 h 456"/>
                <a:gd name="T38" fmla="*/ 1242 w 1612"/>
                <a:gd name="T39" fmla="*/ 254 h 456"/>
                <a:gd name="T40" fmla="*/ 1218 w 1612"/>
                <a:gd name="T41" fmla="*/ 278 h 456"/>
                <a:gd name="T42" fmla="*/ 1176 w 1612"/>
                <a:gd name="T43" fmla="*/ 270 h 456"/>
                <a:gd name="T44" fmla="*/ 1146 w 1612"/>
                <a:gd name="T45" fmla="*/ 278 h 456"/>
                <a:gd name="T46" fmla="*/ 1098 w 1612"/>
                <a:gd name="T47" fmla="*/ 294 h 456"/>
                <a:gd name="T48" fmla="*/ 1080 w 1612"/>
                <a:gd name="T49" fmla="*/ 326 h 456"/>
                <a:gd name="T50" fmla="*/ 1338 w 1612"/>
                <a:gd name="T51" fmla="*/ 408 h 456"/>
                <a:gd name="T52" fmla="*/ 1496 w 1612"/>
                <a:gd name="T53" fmla="*/ 428 h 456"/>
                <a:gd name="T54" fmla="*/ 1506 w 1612"/>
                <a:gd name="T55" fmla="*/ 452 h 456"/>
                <a:gd name="T56" fmla="*/ 1362 w 1612"/>
                <a:gd name="T57" fmla="*/ 446 h 456"/>
                <a:gd name="T58" fmla="*/ 1060 w 1612"/>
                <a:gd name="T59" fmla="*/ 350 h 456"/>
                <a:gd name="T60" fmla="*/ 930 w 1612"/>
                <a:gd name="T61" fmla="*/ 254 h 456"/>
                <a:gd name="T62" fmla="*/ 888 w 1612"/>
                <a:gd name="T63" fmla="*/ 250 h 456"/>
                <a:gd name="T64" fmla="*/ 888 w 1612"/>
                <a:gd name="T65" fmla="*/ 212 h 456"/>
                <a:gd name="T66" fmla="*/ 830 w 1612"/>
                <a:gd name="T67" fmla="*/ 216 h 456"/>
                <a:gd name="T68" fmla="*/ 754 w 1612"/>
                <a:gd name="T69" fmla="*/ 206 h 456"/>
                <a:gd name="T70" fmla="*/ 748 w 1612"/>
                <a:gd name="T71" fmla="*/ 240 h 456"/>
                <a:gd name="T72" fmla="*/ 710 w 1612"/>
                <a:gd name="T73" fmla="*/ 192 h 456"/>
                <a:gd name="T74" fmla="*/ 624 w 1612"/>
                <a:gd name="T75" fmla="*/ 140 h 456"/>
                <a:gd name="T76" fmla="*/ 580 w 1612"/>
                <a:gd name="T77" fmla="*/ 126 h 456"/>
                <a:gd name="T78" fmla="*/ 590 w 1612"/>
                <a:gd name="T79" fmla="*/ 106 h 456"/>
                <a:gd name="T80" fmla="*/ 514 w 1612"/>
                <a:gd name="T81" fmla="*/ 106 h 456"/>
                <a:gd name="T82" fmla="*/ 528 w 1612"/>
                <a:gd name="T83" fmla="*/ 68 h 456"/>
                <a:gd name="T84" fmla="*/ 470 w 1612"/>
                <a:gd name="T85" fmla="*/ 82 h 456"/>
                <a:gd name="T86" fmla="*/ 412 w 1612"/>
                <a:gd name="T87" fmla="*/ 102 h 456"/>
                <a:gd name="T88" fmla="*/ 504 w 1612"/>
                <a:gd name="T89" fmla="*/ 240 h 456"/>
                <a:gd name="T90" fmla="*/ 508 w 1612"/>
                <a:gd name="T91" fmla="*/ 298 h 456"/>
                <a:gd name="T92" fmla="*/ 380 w 1612"/>
                <a:gd name="T93" fmla="*/ 168 h 456"/>
                <a:gd name="T94" fmla="*/ 312 w 1612"/>
                <a:gd name="T95" fmla="*/ 164 h 456"/>
                <a:gd name="T96" fmla="*/ 264 w 1612"/>
                <a:gd name="T97" fmla="*/ 174 h 456"/>
                <a:gd name="T98" fmla="*/ 246 w 1612"/>
                <a:gd name="T99" fmla="*/ 164 h 456"/>
                <a:gd name="T100" fmla="*/ 222 w 1612"/>
                <a:gd name="T101" fmla="*/ 198 h 456"/>
                <a:gd name="T102" fmla="*/ 188 w 1612"/>
                <a:gd name="T103" fmla="*/ 174 h 456"/>
                <a:gd name="T104" fmla="*/ 178 w 1612"/>
                <a:gd name="T105" fmla="*/ 154 h 456"/>
                <a:gd name="T106" fmla="*/ 140 w 1612"/>
                <a:gd name="T107" fmla="*/ 202 h 456"/>
                <a:gd name="T108" fmla="*/ 54 w 1612"/>
                <a:gd name="T109" fmla="*/ 254 h 456"/>
                <a:gd name="T110" fmla="*/ 38 w 1612"/>
                <a:gd name="T111" fmla="*/ 202 h 456"/>
                <a:gd name="T112" fmla="*/ 38 w 1612"/>
                <a:gd name="T113" fmla="*/ 112 h 456"/>
                <a:gd name="T114" fmla="*/ 10 w 1612"/>
                <a:gd name="T115" fmla="*/ 72 h 456"/>
                <a:gd name="T116" fmla="*/ 0 w 1612"/>
                <a:gd name="T117" fmla="*/ 16 h 456"/>
                <a:gd name="T118" fmla="*/ 58 w 1612"/>
                <a:gd name="T119" fmla="*/ 34 h 456"/>
                <a:gd name="T120" fmla="*/ 58 w 1612"/>
                <a:gd name="T121" fmla="*/ 198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12" h="456">
                  <a:moveTo>
                    <a:pt x="58" y="216"/>
                  </a:moveTo>
                  <a:lnTo>
                    <a:pt x="86" y="182"/>
                  </a:lnTo>
                  <a:lnTo>
                    <a:pt x="120" y="158"/>
                  </a:lnTo>
                  <a:lnTo>
                    <a:pt x="158" y="136"/>
                  </a:lnTo>
                  <a:lnTo>
                    <a:pt x="198" y="116"/>
                  </a:lnTo>
                  <a:lnTo>
                    <a:pt x="240" y="106"/>
                  </a:lnTo>
                  <a:lnTo>
                    <a:pt x="278" y="102"/>
                  </a:lnTo>
                  <a:lnTo>
                    <a:pt x="322" y="106"/>
                  </a:lnTo>
                  <a:lnTo>
                    <a:pt x="364" y="120"/>
                  </a:lnTo>
                  <a:lnTo>
                    <a:pt x="388" y="88"/>
                  </a:lnTo>
                  <a:lnTo>
                    <a:pt x="408" y="64"/>
                  </a:lnTo>
                  <a:lnTo>
                    <a:pt x="432" y="44"/>
                  </a:lnTo>
                  <a:lnTo>
                    <a:pt x="452" y="30"/>
                  </a:lnTo>
                  <a:lnTo>
                    <a:pt x="470" y="24"/>
                  </a:lnTo>
                  <a:lnTo>
                    <a:pt x="490" y="20"/>
                  </a:lnTo>
                  <a:lnTo>
                    <a:pt x="508" y="24"/>
                  </a:lnTo>
                  <a:lnTo>
                    <a:pt x="528" y="30"/>
                  </a:lnTo>
                  <a:lnTo>
                    <a:pt x="566" y="44"/>
                  </a:lnTo>
                  <a:lnTo>
                    <a:pt x="610" y="68"/>
                  </a:lnTo>
                  <a:lnTo>
                    <a:pt x="648" y="92"/>
                  </a:lnTo>
                  <a:lnTo>
                    <a:pt x="696" y="112"/>
                  </a:lnTo>
                  <a:lnTo>
                    <a:pt x="710" y="112"/>
                  </a:lnTo>
                  <a:lnTo>
                    <a:pt x="724" y="112"/>
                  </a:lnTo>
                  <a:lnTo>
                    <a:pt x="738" y="112"/>
                  </a:lnTo>
                  <a:lnTo>
                    <a:pt x="754" y="106"/>
                  </a:lnTo>
                  <a:lnTo>
                    <a:pt x="768" y="106"/>
                  </a:lnTo>
                  <a:lnTo>
                    <a:pt x="782" y="112"/>
                  </a:lnTo>
                  <a:lnTo>
                    <a:pt x="792" y="116"/>
                  </a:lnTo>
                  <a:lnTo>
                    <a:pt x="806" y="126"/>
                  </a:lnTo>
                  <a:lnTo>
                    <a:pt x="826" y="112"/>
                  </a:lnTo>
                  <a:lnTo>
                    <a:pt x="840" y="130"/>
                  </a:lnTo>
                  <a:lnTo>
                    <a:pt x="858" y="150"/>
                  </a:lnTo>
                  <a:lnTo>
                    <a:pt x="878" y="168"/>
                  </a:lnTo>
                  <a:lnTo>
                    <a:pt x="902" y="182"/>
                  </a:lnTo>
                  <a:lnTo>
                    <a:pt x="922" y="202"/>
                  </a:lnTo>
                  <a:lnTo>
                    <a:pt x="940" y="222"/>
                  </a:lnTo>
                  <a:lnTo>
                    <a:pt x="960" y="236"/>
                  </a:lnTo>
                  <a:lnTo>
                    <a:pt x="978" y="254"/>
                  </a:lnTo>
                  <a:lnTo>
                    <a:pt x="992" y="264"/>
                  </a:lnTo>
                  <a:lnTo>
                    <a:pt x="1012" y="270"/>
                  </a:lnTo>
                  <a:lnTo>
                    <a:pt x="1036" y="260"/>
                  </a:lnTo>
                  <a:lnTo>
                    <a:pt x="1056" y="250"/>
                  </a:lnTo>
                  <a:lnTo>
                    <a:pt x="1080" y="240"/>
                  </a:lnTo>
                  <a:lnTo>
                    <a:pt x="1104" y="230"/>
                  </a:lnTo>
                  <a:lnTo>
                    <a:pt x="1122" y="226"/>
                  </a:lnTo>
                  <a:lnTo>
                    <a:pt x="1142" y="226"/>
                  </a:lnTo>
                  <a:lnTo>
                    <a:pt x="1180" y="230"/>
                  </a:lnTo>
                  <a:lnTo>
                    <a:pt x="1214" y="226"/>
                  </a:lnTo>
                  <a:lnTo>
                    <a:pt x="1242" y="212"/>
                  </a:lnTo>
                  <a:lnTo>
                    <a:pt x="1266" y="202"/>
                  </a:lnTo>
                  <a:lnTo>
                    <a:pt x="1294" y="188"/>
                  </a:lnTo>
                  <a:lnTo>
                    <a:pt x="1318" y="182"/>
                  </a:lnTo>
                  <a:lnTo>
                    <a:pt x="1342" y="182"/>
                  </a:lnTo>
                  <a:lnTo>
                    <a:pt x="1376" y="192"/>
                  </a:lnTo>
                  <a:lnTo>
                    <a:pt x="1386" y="198"/>
                  </a:lnTo>
                  <a:lnTo>
                    <a:pt x="1396" y="206"/>
                  </a:lnTo>
                  <a:lnTo>
                    <a:pt x="1400" y="222"/>
                  </a:lnTo>
                  <a:lnTo>
                    <a:pt x="1406" y="230"/>
                  </a:lnTo>
                  <a:lnTo>
                    <a:pt x="1414" y="246"/>
                  </a:lnTo>
                  <a:lnTo>
                    <a:pt x="1420" y="254"/>
                  </a:lnTo>
                  <a:lnTo>
                    <a:pt x="1430" y="264"/>
                  </a:lnTo>
                  <a:lnTo>
                    <a:pt x="1438" y="274"/>
                  </a:lnTo>
                  <a:lnTo>
                    <a:pt x="1458" y="274"/>
                  </a:lnTo>
                  <a:lnTo>
                    <a:pt x="1472" y="278"/>
                  </a:lnTo>
                  <a:lnTo>
                    <a:pt x="1492" y="278"/>
                  </a:lnTo>
                  <a:lnTo>
                    <a:pt x="1510" y="278"/>
                  </a:lnTo>
                  <a:lnTo>
                    <a:pt x="1526" y="278"/>
                  </a:lnTo>
                  <a:lnTo>
                    <a:pt x="1540" y="284"/>
                  </a:lnTo>
                  <a:lnTo>
                    <a:pt x="1554" y="294"/>
                  </a:lnTo>
                  <a:lnTo>
                    <a:pt x="1568" y="302"/>
                  </a:lnTo>
                  <a:lnTo>
                    <a:pt x="1572" y="312"/>
                  </a:lnTo>
                  <a:lnTo>
                    <a:pt x="1578" y="322"/>
                  </a:lnTo>
                  <a:lnTo>
                    <a:pt x="1582" y="332"/>
                  </a:lnTo>
                  <a:lnTo>
                    <a:pt x="1588" y="342"/>
                  </a:lnTo>
                  <a:lnTo>
                    <a:pt x="1588" y="350"/>
                  </a:lnTo>
                  <a:lnTo>
                    <a:pt x="1592" y="360"/>
                  </a:lnTo>
                  <a:lnTo>
                    <a:pt x="1602" y="364"/>
                  </a:lnTo>
                  <a:lnTo>
                    <a:pt x="1612" y="374"/>
                  </a:lnTo>
                  <a:lnTo>
                    <a:pt x="1612" y="388"/>
                  </a:lnTo>
                  <a:lnTo>
                    <a:pt x="1588" y="384"/>
                  </a:lnTo>
                  <a:lnTo>
                    <a:pt x="1568" y="380"/>
                  </a:lnTo>
                  <a:lnTo>
                    <a:pt x="1558" y="370"/>
                  </a:lnTo>
                  <a:lnTo>
                    <a:pt x="1548" y="356"/>
                  </a:lnTo>
                  <a:lnTo>
                    <a:pt x="1544" y="342"/>
                  </a:lnTo>
                  <a:lnTo>
                    <a:pt x="1540" y="332"/>
                  </a:lnTo>
                  <a:lnTo>
                    <a:pt x="1534" y="322"/>
                  </a:lnTo>
                  <a:lnTo>
                    <a:pt x="1520" y="312"/>
                  </a:lnTo>
                  <a:lnTo>
                    <a:pt x="1506" y="308"/>
                  </a:lnTo>
                  <a:lnTo>
                    <a:pt x="1496" y="312"/>
                  </a:lnTo>
                  <a:lnTo>
                    <a:pt x="1486" y="318"/>
                  </a:lnTo>
                  <a:lnTo>
                    <a:pt x="1478" y="326"/>
                  </a:lnTo>
                  <a:lnTo>
                    <a:pt x="1468" y="332"/>
                  </a:lnTo>
                  <a:lnTo>
                    <a:pt x="1454" y="342"/>
                  </a:lnTo>
                  <a:lnTo>
                    <a:pt x="1444" y="346"/>
                  </a:lnTo>
                  <a:lnTo>
                    <a:pt x="1430" y="346"/>
                  </a:lnTo>
                  <a:lnTo>
                    <a:pt x="1420" y="356"/>
                  </a:lnTo>
                  <a:lnTo>
                    <a:pt x="1406" y="350"/>
                  </a:lnTo>
                  <a:lnTo>
                    <a:pt x="1400" y="346"/>
                  </a:lnTo>
                  <a:lnTo>
                    <a:pt x="1400" y="346"/>
                  </a:lnTo>
                  <a:lnTo>
                    <a:pt x="1406" y="342"/>
                  </a:lnTo>
                  <a:lnTo>
                    <a:pt x="1414" y="336"/>
                  </a:lnTo>
                  <a:lnTo>
                    <a:pt x="1424" y="332"/>
                  </a:lnTo>
                  <a:lnTo>
                    <a:pt x="1434" y="322"/>
                  </a:lnTo>
                  <a:lnTo>
                    <a:pt x="1438" y="312"/>
                  </a:lnTo>
                  <a:lnTo>
                    <a:pt x="1430" y="308"/>
                  </a:lnTo>
                  <a:lnTo>
                    <a:pt x="1424" y="302"/>
                  </a:lnTo>
                  <a:lnTo>
                    <a:pt x="1414" y="298"/>
                  </a:lnTo>
                  <a:lnTo>
                    <a:pt x="1406" y="294"/>
                  </a:lnTo>
                  <a:lnTo>
                    <a:pt x="1396" y="294"/>
                  </a:lnTo>
                  <a:lnTo>
                    <a:pt x="1390" y="294"/>
                  </a:lnTo>
                  <a:lnTo>
                    <a:pt x="1382" y="294"/>
                  </a:lnTo>
                  <a:lnTo>
                    <a:pt x="1372" y="298"/>
                  </a:lnTo>
                  <a:lnTo>
                    <a:pt x="1362" y="274"/>
                  </a:lnTo>
                  <a:lnTo>
                    <a:pt x="1366" y="260"/>
                  </a:lnTo>
                  <a:lnTo>
                    <a:pt x="1352" y="260"/>
                  </a:lnTo>
                  <a:lnTo>
                    <a:pt x="1328" y="254"/>
                  </a:lnTo>
                  <a:lnTo>
                    <a:pt x="1304" y="254"/>
                  </a:lnTo>
                  <a:lnTo>
                    <a:pt x="1280" y="250"/>
                  </a:lnTo>
                  <a:lnTo>
                    <a:pt x="1256" y="250"/>
                  </a:lnTo>
                  <a:lnTo>
                    <a:pt x="1242" y="254"/>
                  </a:lnTo>
                  <a:lnTo>
                    <a:pt x="1232" y="260"/>
                  </a:lnTo>
                  <a:lnTo>
                    <a:pt x="1232" y="270"/>
                  </a:lnTo>
                  <a:lnTo>
                    <a:pt x="1232" y="278"/>
                  </a:lnTo>
                  <a:lnTo>
                    <a:pt x="1232" y="294"/>
                  </a:lnTo>
                  <a:lnTo>
                    <a:pt x="1222" y="288"/>
                  </a:lnTo>
                  <a:lnTo>
                    <a:pt x="1218" y="278"/>
                  </a:lnTo>
                  <a:lnTo>
                    <a:pt x="1214" y="274"/>
                  </a:lnTo>
                  <a:lnTo>
                    <a:pt x="1214" y="270"/>
                  </a:lnTo>
                  <a:lnTo>
                    <a:pt x="1208" y="264"/>
                  </a:lnTo>
                  <a:lnTo>
                    <a:pt x="1204" y="264"/>
                  </a:lnTo>
                  <a:lnTo>
                    <a:pt x="1194" y="264"/>
                  </a:lnTo>
                  <a:lnTo>
                    <a:pt x="1176" y="270"/>
                  </a:lnTo>
                  <a:lnTo>
                    <a:pt x="1180" y="288"/>
                  </a:lnTo>
                  <a:lnTo>
                    <a:pt x="1176" y="288"/>
                  </a:lnTo>
                  <a:lnTo>
                    <a:pt x="1166" y="288"/>
                  </a:lnTo>
                  <a:lnTo>
                    <a:pt x="1160" y="284"/>
                  </a:lnTo>
                  <a:lnTo>
                    <a:pt x="1152" y="284"/>
                  </a:lnTo>
                  <a:lnTo>
                    <a:pt x="1146" y="278"/>
                  </a:lnTo>
                  <a:lnTo>
                    <a:pt x="1142" y="278"/>
                  </a:lnTo>
                  <a:lnTo>
                    <a:pt x="1136" y="274"/>
                  </a:lnTo>
                  <a:lnTo>
                    <a:pt x="1132" y="270"/>
                  </a:lnTo>
                  <a:lnTo>
                    <a:pt x="1122" y="284"/>
                  </a:lnTo>
                  <a:lnTo>
                    <a:pt x="1108" y="288"/>
                  </a:lnTo>
                  <a:lnTo>
                    <a:pt x="1098" y="294"/>
                  </a:lnTo>
                  <a:lnTo>
                    <a:pt x="1084" y="294"/>
                  </a:lnTo>
                  <a:lnTo>
                    <a:pt x="1074" y="294"/>
                  </a:lnTo>
                  <a:lnTo>
                    <a:pt x="1060" y="298"/>
                  </a:lnTo>
                  <a:lnTo>
                    <a:pt x="1050" y="298"/>
                  </a:lnTo>
                  <a:lnTo>
                    <a:pt x="1036" y="308"/>
                  </a:lnTo>
                  <a:lnTo>
                    <a:pt x="1080" y="326"/>
                  </a:lnTo>
                  <a:lnTo>
                    <a:pt x="1122" y="342"/>
                  </a:lnTo>
                  <a:lnTo>
                    <a:pt x="1166" y="356"/>
                  </a:lnTo>
                  <a:lnTo>
                    <a:pt x="1208" y="364"/>
                  </a:lnTo>
                  <a:lnTo>
                    <a:pt x="1256" y="380"/>
                  </a:lnTo>
                  <a:lnTo>
                    <a:pt x="1300" y="394"/>
                  </a:lnTo>
                  <a:lnTo>
                    <a:pt x="1338" y="408"/>
                  </a:lnTo>
                  <a:lnTo>
                    <a:pt x="1376" y="432"/>
                  </a:lnTo>
                  <a:lnTo>
                    <a:pt x="1390" y="432"/>
                  </a:lnTo>
                  <a:lnTo>
                    <a:pt x="1410" y="432"/>
                  </a:lnTo>
                  <a:lnTo>
                    <a:pt x="1438" y="432"/>
                  </a:lnTo>
                  <a:lnTo>
                    <a:pt x="1468" y="428"/>
                  </a:lnTo>
                  <a:lnTo>
                    <a:pt x="1496" y="428"/>
                  </a:lnTo>
                  <a:lnTo>
                    <a:pt x="1516" y="432"/>
                  </a:lnTo>
                  <a:lnTo>
                    <a:pt x="1526" y="436"/>
                  </a:lnTo>
                  <a:lnTo>
                    <a:pt x="1530" y="442"/>
                  </a:lnTo>
                  <a:lnTo>
                    <a:pt x="1530" y="446"/>
                  </a:lnTo>
                  <a:lnTo>
                    <a:pt x="1530" y="456"/>
                  </a:lnTo>
                  <a:lnTo>
                    <a:pt x="1506" y="452"/>
                  </a:lnTo>
                  <a:lnTo>
                    <a:pt x="1482" y="446"/>
                  </a:lnTo>
                  <a:lnTo>
                    <a:pt x="1458" y="446"/>
                  </a:lnTo>
                  <a:lnTo>
                    <a:pt x="1434" y="446"/>
                  </a:lnTo>
                  <a:lnTo>
                    <a:pt x="1410" y="446"/>
                  </a:lnTo>
                  <a:lnTo>
                    <a:pt x="1386" y="446"/>
                  </a:lnTo>
                  <a:lnTo>
                    <a:pt x="1362" y="446"/>
                  </a:lnTo>
                  <a:lnTo>
                    <a:pt x="1338" y="442"/>
                  </a:lnTo>
                  <a:lnTo>
                    <a:pt x="1290" y="432"/>
                  </a:lnTo>
                  <a:lnTo>
                    <a:pt x="1232" y="412"/>
                  </a:lnTo>
                  <a:lnTo>
                    <a:pt x="1176" y="398"/>
                  </a:lnTo>
                  <a:lnTo>
                    <a:pt x="1118" y="374"/>
                  </a:lnTo>
                  <a:lnTo>
                    <a:pt x="1060" y="350"/>
                  </a:lnTo>
                  <a:lnTo>
                    <a:pt x="1012" y="322"/>
                  </a:lnTo>
                  <a:lnTo>
                    <a:pt x="988" y="308"/>
                  </a:lnTo>
                  <a:lnTo>
                    <a:pt x="968" y="288"/>
                  </a:lnTo>
                  <a:lnTo>
                    <a:pt x="950" y="274"/>
                  </a:lnTo>
                  <a:lnTo>
                    <a:pt x="936" y="254"/>
                  </a:lnTo>
                  <a:lnTo>
                    <a:pt x="930" y="254"/>
                  </a:lnTo>
                  <a:lnTo>
                    <a:pt x="922" y="260"/>
                  </a:lnTo>
                  <a:lnTo>
                    <a:pt x="916" y="260"/>
                  </a:lnTo>
                  <a:lnTo>
                    <a:pt x="906" y="260"/>
                  </a:lnTo>
                  <a:lnTo>
                    <a:pt x="902" y="254"/>
                  </a:lnTo>
                  <a:lnTo>
                    <a:pt x="898" y="254"/>
                  </a:lnTo>
                  <a:lnTo>
                    <a:pt x="888" y="250"/>
                  </a:lnTo>
                  <a:lnTo>
                    <a:pt x="882" y="246"/>
                  </a:lnTo>
                  <a:lnTo>
                    <a:pt x="892" y="240"/>
                  </a:lnTo>
                  <a:lnTo>
                    <a:pt x="892" y="236"/>
                  </a:lnTo>
                  <a:lnTo>
                    <a:pt x="892" y="226"/>
                  </a:lnTo>
                  <a:lnTo>
                    <a:pt x="892" y="222"/>
                  </a:lnTo>
                  <a:lnTo>
                    <a:pt x="888" y="212"/>
                  </a:lnTo>
                  <a:lnTo>
                    <a:pt x="878" y="206"/>
                  </a:lnTo>
                  <a:lnTo>
                    <a:pt x="874" y="198"/>
                  </a:lnTo>
                  <a:lnTo>
                    <a:pt x="868" y="192"/>
                  </a:lnTo>
                  <a:lnTo>
                    <a:pt x="858" y="222"/>
                  </a:lnTo>
                  <a:lnTo>
                    <a:pt x="844" y="222"/>
                  </a:lnTo>
                  <a:lnTo>
                    <a:pt x="830" y="216"/>
                  </a:lnTo>
                  <a:lnTo>
                    <a:pt x="820" y="212"/>
                  </a:lnTo>
                  <a:lnTo>
                    <a:pt x="806" y="212"/>
                  </a:lnTo>
                  <a:lnTo>
                    <a:pt x="792" y="206"/>
                  </a:lnTo>
                  <a:lnTo>
                    <a:pt x="782" y="206"/>
                  </a:lnTo>
                  <a:lnTo>
                    <a:pt x="768" y="206"/>
                  </a:lnTo>
                  <a:lnTo>
                    <a:pt x="754" y="206"/>
                  </a:lnTo>
                  <a:lnTo>
                    <a:pt x="758" y="212"/>
                  </a:lnTo>
                  <a:lnTo>
                    <a:pt x="758" y="222"/>
                  </a:lnTo>
                  <a:lnTo>
                    <a:pt x="758" y="226"/>
                  </a:lnTo>
                  <a:lnTo>
                    <a:pt x="758" y="230"/>
                  </a:lnTo>
                  <a:lnTo>
                    <a:pt x="754" y="236"/>
                  </a:lnTo>
                  <a:lnTo>
                    <a:pt x="748" y="240"/>
                  </a:lnTo>
                  <a:lnTo>
                    <a:pt x="744" y="246"/>
                  </a:lnTo>
                  <a:lnTo>
                    <a:pt x="738" y="250"/>
                  </a:lnTo>
                  <a:lnTo>
                    <a:pt x="730" y="236"/>
                  </a:lnTo>
                  <a:lnTo>
                    <a:pt x="724" y="222"/>
                  </a:lnTo>
                  <a:lnTo>
                    <a:pt x="714" y="206"/>
                  </a:lnTo>
                  <a:lnTo>
                    <a:pt x="710" y="192"/>
                  </a:lnTo>
                  <a:lnTo>
                    <a:pt x="700" y="182"/>
                  </a:lnTo>
                  <a:lnTo>
                    <a:pt x="686" y="168"/>
                  </a:lnTo>
                  <a:lnTo>
                    <a:pt x="676" y="164"/>
                  </a:lnTo>
                  <a:lnTo>
                    <a:pt x="662" y="158"/>
                  </a:lnTo>
                  <a:lnTo>
                    <a:pt x="666" y="130"/>
                  </a:lnTo>
                  <a:lnTo>
                    <a:pt x="624" y="140"/>
                  </a:lnTo>
                  <a:lnTo>
                    <a:pt x="614" y="188"/>
                  </a:lnTo>
                  <a:lnTo>
                    <a:pt x="572" y="182"/>
                  </a:lnTo>
                  <a:lnTo>
                    <a:pt x="562" y="120"/>
                  </a:lnTo>
                  <a:lnTo>
                    <a:pt x="566" y="120"/>
                  </a:lnTo>
                  <a:lnTo>
                    <a:pt x="576" y="120"/>
                  </a:lnTo>
                  <a:lnTo>
                    <a:pt x="580" y="126"/>
                  </a:lnTo>
                  <a:lnTo>
                    <a:pt x="590" y="126"/>
                  </a:lnTo>
                  <a:lnTo>
                    <a:pt x="600" y="126"/>
                  </a:lnTo>
                  <a:lnTo>
                    <a:pt x="604" y="120"/>
                  </a:lnTo>
                  <a:lnTo>
                    <a:pt x="604" y="116"/>
                  </a:lnTo>
                  <a:lnTo>
                    <a:pt x="604" y="112"/>
                  </a:lnTo>
                  <a:lnTo>
                    <a:pt x="590" y="106"/>
                  </a:lnTo>
                  <a:lnTo>
                    <a:pt x="580" y="102"/>
                  </a:lnTo>
                  <a:lnTo>
                    <a:pt x="566" y="102"/>
                  </a:lnTo>
                  <a:lnTo>
                    <a:pt x="552" y="102"/>
                  </a:lnTo>
                  <a:lnTo>
                    <a:pt x="538" y="102"/>
                  </a:lnTo>
                  <a:lnTo>
                    <a:pt x="524" y="106"/>
                  </a:lnTo>
                  <a:lnTo>
                    <a:pt x="514" y="106"/>
                  </a:lnTo>
                  <a:lnTo>
                    <a:pt x="500" y="112"/>
                  </a:lnTo>
                  <a:lnTo>
                    <a:pt x="504" y="88"/>
                  </a:lnTo>
                  <a:lnTo>
                    <a:pt x="528" y="82"/>
                  </a:lnTo>
                  <a:lnTo>
                    <a:pt x="538" y="78"/>
                  </a:lnTo>
                  <a:lnTo>
                    <a:pt x="532" y="72"/>
                  </a:lnTo>
                  <a:lnTo>
                    <a:pt x="528" y="68"/>
                  </a:lnTo>
                  <a:lnTo>
                    <a:pt x="514" y="64"/>
                  </a:lnTo>
                  <a:lnTo>
                    <a:pt x="500" y="68"/>
                  </a:lnTo>
                  <a:lnTo>
                    <a:pt x="490" y="78"/>
                  </a:lnTo>
                  <a:lnTo>
                    <a:pt x="480" y="92"/>
                  </a:lnTo>
                  <a:lnTo>
                    <a:pt x="460" y="88"/>
                  </a:lnTo>
                  <a:lnTo>
                    <a:pt x="470" y="82"/>
                  </a:lnTo>
                  <a:lnTo>
                    <a:pt x="470" y="72"/>
                  </a:lnTo>
                  <a:lnTo>
                    <a:pt x="466" y="68"/>
                  </a:lnTo>
                  <a:lnTo>
                    <a:pt x="460" y="64"/>
                  </a:lnTo>
                  <a:lnTo>
                    <a:pt x="446" y="68"/>
                  </a:lnTo>
                  <a:lnTo>
                    <a:pt x="432" y="78"/>
                  </a:lnTo>
                  <a:lnTo>
                    <a:pt x="412" y="102"/>
                  </a:lnTo>
                  <a:lnTo>
                    <a:pt x="388" y="130"/>
                  </a:lnTo>
                  <a:lnTo>
                    <a:pt x="412" y="150"/>
                  </a:lnTo>
                  <a:lnTo>
                    <a:pt x="436" y="174"/>
                  </a:lnTo>
                  <a:lnTo>
                    <a:pt x="460" y="192"/>
                  </a:lnTo>
                  <a:lnTo>
                    <a:pt x="484" y="216"/>
                  </a:lnTo>
                  <a:lnTo>
                    <a:pt x="504" y="240"/>
                  </a:lnTo>
                  <a:lnTo>
                    <a:pt x="524" y="264"/>
                  </a:lnTo>
                  <a:lnTo>
                    <a:pt x="542" y="294"/>
                  </a:lnTo>
                  <a:lnTo>
                    <a:pt x="562" y="318"/>
                  </a:lnTo>
                  <a:lnTo>
                    <a:pt x="562" y="336"/>
                  </a:lnTo>
                  <a:lnTo>
                    <a:pt x="532" y="318"/>
                  </a:lnTo>
                  <a:lnTo>
                    <a:pt x="508" y="298"/>
                  </a:lnTo>
                  <a:lnTo>
                    <a:pt x="484" y="278"/>
                  </a:lnTo>
                  <a:lnTo>
                    <a:pt x="466" y="254"/>
                  </a:lnTo>
                  <a:lnTo>
                    <a:pt x="446" y="230"/>
                  </a:lnTo>
                  <a:lnTo>
                    <a:pt x="422" y="212"/>
                  </a:lnTo>
                  <a:lnTo>
                    <a:pt x="404" y="188"/>
                  </a:lnTo>
                  <a:lnTo>
                    <a:pt x="380" y="168"/>
                  </a:lnTo>
                  <a:lnTo>
                    <a:pt x="380" y="198"/>
                  </a:lnTo>
                  <a:lnTo>
                    <a:pt x="364" y="192"/>
                  </a:lnTo>
                  <a:lnTo>
                    <a:pt x="350" y="188"/>
                  </a:lnTo>
                  <a:lnTo>
                    <a:pt x="336" y="178"/>
                  </a:lnTo>
                  <a:lnTo>
                    <a:pt x="326" y="168"/>
                  </a:lnTo>
                  <a:lnTo>
                    <a:pt x="312" y="164"/>
                  </a:lnTo>
                  <a:lnTo>
                    <a:pt x="302" y="158"/>
                  </a:lnTo>
                  <a:lnTo>
                    <a:pt x="288" y="164"/>
                  </a:lnTo>
                  <a:lnTo>
                    <a:pt x="278" y="178"/>
                  </a:lnTo>
                  <a:lnTo>
                    <a:pt x="274" y="178"/>
                  </a:lnTo>
                  <a:lnTo>
                    <a:pt x="270" y="178"/>
                  </a:lnTo>
                  <a:lnTo>
                    <a:pt x="264" y="174"/>
                  </a:lnTo>
                  <a:lnTo>
                    <a:pt x="260" y="174"/>
                  </a:lnTo>
                  <a:lnTo>
                    <a:pt x="254" y="168"/>
                  </a:lnTo>
                  <a:lnTo>
                    <a:pt x="254" y="168"/>
                  </a:lnTo>
                  <a:lnTo>
                    <a:pt x="250" y="164"/>
                  </a:lnTo>
                  <a:lnTo>
                    <a:pt x="250" y="158"/>
                  </a:lnTo>
                  <a:lnTo>
                    <a:pt x="246" y="164"/>
                  </a:lnTo>
                  <a:lnTo>
                    <a:pt x="240" y="168"/>
                  </a:lnTo>
                  <a:lnTo>
                    <a:pt x="236" y="174"/>
                  </a:lnTo>
                  <a:lnTo>
                    <a:pt x="230" y="178"/>
                  </a:lnTo>
                  <a:lnTo>
                    <a:pt x="230" y="188"/>
                  </a:lnTo>
                  <a:lnTo>
                    <a:pt x="226" y="192"/>
                  </a:lnTo>
                  <a:lnTo>
                    <a:pt x="222" y="198"/>
                  </a:lnTo>
                  <a:lnTo>
                    <a:pt x="216" y="202"/>
                  </a:lnTo>
                  <a:lnTo>
                    <a:pt x="212" y="198"/>
                  </a:lnTo>
                  <a:lnTo>
                    <a:pt x="202" y="188"/>
                  </a:lnTo>
                  <a:lnTo>
                    <a:pt x="198" y="182"/>
                  </a:lnTo>
                  <a:lnTo>
                    <a:pt x="192" y="178"/>
                  </a:lnTo>
                  <a:lnTo>
                    <a:pt x="188" y="174"/>
                  </a:lnTo>
                  <a:lnTo>
                    <a:pt x="188" y="168"/>
                  </a:lnTo>
                  <a:lnTo>
                    <a:pt x="198" y="164"/>
                  </a:lnTo>
                  <a:lnTo>
                    <a:pt x="212" y="154"/>
                  </a:lnTo>
                  <a:lnTo>
                    <a:pt x="206" y="144"/>
                  </a:lnTo>
                  <a:lnTo>
                    <a:pt x="188" y="150"/>
                  </a:lnTo>
                  <a:lnTo>
                    <a:pt x="178" y="154"/>
                  </a:lnTo>
                  <a:lnTo>
                    <a:pt x="168" y="158"/>
                  </a:lnTo>
                  <a:lnTo>
                    <a:pt x="164" y="164"/>
                  </a:lnTo>
                  <a:lnTo>
                    <a:pt x="158" y="168"/>
                  </a:lnTo>
                  <a:lnTo>
                    <a:pt x="154" y="178"/>
                  </a:lnTo>
                  <a:lnTo>
                    <a:pt x="150" y="188"/>
                  </a:lnTo>
                  <a:lnTo>
                    <a:pt x="140" y="202"/>
                  </a:lnTo>
                  <a:lnTo>
                    <a:pt x="126" y="198"/>
                  </a:lnTo>
                  <a:lnTo>
                    <a:pt x="110" y="202"/>
                  </a:lnTo>
                  <a:lnTo>
                    <a:pt x="96" y="212"/>
                  </a:lnTo>
                  <a:lnTo>
                    <a:pt x="82" y="226"/>
                  </a:lnTo>
                  <a:lnTo>
                    <a:pt x="68" y="240"/>
                  </a:lnTo>
                  <a:lnTo>
                    <a:pt x="54" y="254"/>
                  </a:lnTo>
                  <a:lnTo>
                    <a:pt x="44" y="264"/>
                  </a:lnTo>
                  <a:lnTo>
                    <a:pt x="34" y="274"/>
                  </a:lnTo>
                  <a:lnTo>
                    <a:pt x="58" y="226"/>
                  </a:lnTo>
                  <a:lnTo>
                    <a:pt x="44" y="230"/>
                  </a:lnTo>
                  <a:lnTo>
                    <a:pt x="38" y="216"/>
                  </a:lnTo>
                  <a:lnTo>
                    <a:pt x="38" y="202"/>
                  </a:lnTo>
                  <a:lnTo>
                    <a:pt x="34" y="188"/>
                  </a:lnTo>
                  <a:lnTo>
                    <a:pt x="34" y="174"/>
                  </a:lnTo>
                  <a:lnTo>
                    <a:pt x="34" y="154"/>
                  </a:lnTo>
                  <a:lnTo>
                    <a:pt x="34" y="140"/>
                  </a:lnTo>
                  <a:lnTo>
                    <a:pt x="38" y="126"/>
                  </a:lnTo>
                  <a:lnTo>
                    <a:pt x="38" y="112"/>
                  </a:lnTo>
                  <a:lnTo>
                    <a:pt x="34" y="106"/>
                  </a:lnTo>
                  <a:lnTo>
                    <a:pt x="24" y="102"/>
                  </a:lnTo>
                  <a:lnTo>
                    <a:pt x="20" y="96"/>
                  </a:lnTo>
                  <a:lnTo>
                    <a:pt x="14" y="88"/>
                  </a:lnTo>
                  <a:lnTo>
                    <a:pt x="14" y="82"/>
                  </a:lnTo>
                  <a:lnTo>
                    <a:pt x="10" y="72"/>
                  </a:lnTo>
                  <a:lnTo>
                    <a:pt x="6" y="68"/>
                  </a:lnTo>
                  <a:lnTo>
                    <a:pt x="6" y="58"/>
                  </a:lnTo>
                  <a:lnTo>
                    <a:pt x="10" y="54"/>
                  </a:lnTo>
                  <a:lnTo>
                    <a:pt x="0" y="40"/>
                  </a:lnTo>
                  <a:lnTo>
                    <a:pt x="0" y="24"/>
                  </a:lnTo>
                  <a:lnTo>
                    <a:pt x="0" y="16"/>
                  </a:lnTo>
                  <a:lnTo>
                    <a:pt x="10" y="6"/>
                  </a:lnTo>
                  <a:lnTo>
                    <a:pt x="14" y="0"/>
                  </a:lnTo>
                  <a:lnTo>
                    <a:pt x="24" y="0"/>
                  </a:lnTo>
                  <a:lnTo>
                    <a:pt x="38" y="10"/>
                  </a:lnTo>
                  <a:lnTo>
                    <a:pt x="54" y="20"/>
                  </a:lnTo>
                  <a:lnTo>
                    <a:pt x="58" y="34"/>
                  </a:lnTo>
                  <a:lnTo>
                    <a:pt x="62" y="58"/>
                  </a:lnTo>
                  <a:lnTo>
                    <a:pt x="68" y="82"/>
                  </a:lnTo>
                  <a:lnTo>
                    <a:pt x="68" y="112"/>
                  </a:lnTo>
                  <a:lnTo>
                    <a:pt x="62" y="140"/>
                  </a:lnTo>
                  <a:lnTo>
                    <a:pt x="62" y="168"/>
                  </a:lnTo>
                  <a:lnTo>
                    <a:pt x="58" y="198"/>
                  </a:lnTo>
                  <a:lnTo>
                    <a:pt x="58" y="216"/>
                  </a:lnTo>
                  <a:lnTo>
                    <a:pt x="58" y="2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5" name="Freeform 181"/>
            <p:cNvSpPr>
              <a:spLocks/>
            </p:cNvSpPr>
            <p:nvPr/>
          </p:nvSpPr>
          <p:spPr bwMode="auto">
            <a:xfrm>
              <a:off x="2336" y="3729"/>
              <a:ext cx="18" cy="44"/>
            </a:xfrm>
            <a:custGeom>
              <a:avLst/>
              <a:gdLst>
                <a:gd name="T0" fmla="*/ 4 w 18"/>
                <a:gd name="T1" fmla="*/ 0 h 44"/>
                <a:gd name="T2" fmla="*/ 18 w 18"/>
                <a:gd name="T3" fmla="*/ 4 h 44"/>
                <a:gd name="T4" fmla="*/ 14 w 18"/>
                <a:gd name="T5" fmla="*/ 24 h 44"/>
                <a:gd name="T6" fmla="*/ 10 w 18"/>
                <a:gd name="T7" fmla="*/ 34 h 44"/>
                <a:gd name="T8" fmla="*/ 10 w 18"/>
                <a:gd name="T9" fmla="*/ 44 h 44"/>
                <a:gd name="T10" fmla="*/ 4 w 18"/>
                <a:gd name="T11" fmla="*/ 44 h 44"/>
                <a:gd name="T12" fmla="*/ 0 w 18"/>
                <a:gd name="T13" fmla="*/ 38 h 44"/>
                <a:gd name="T14" fmla="*/ 0 w 18"/>
                <a:gd name="T15" fmla="*/ 28 h 44"/>
                <a:gd name="T16" fmla="*/ 0 w 18"/>
                <a:gd name="T17" fmla="*/ 14 h 44"/>
                <a:gd name="T18" fmla="*/ 4 w 18"/>
                <a:gd name="T19" fmla="*/ 0 h 44"/>
                <a:gd name="T20" fmla="*/ 4 w 18"/>
                <a:gd name="T21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" h="44">
                  <a:moveTo>
                    <a:pt x="4" y="0"/>
                  </a:moveTo>
                  <a:lnTo>
                    <a:pt x="18" y="4"/>
                  </a:lnTo>
                  <a:lnTo>
                    <a:pt x="14" y="24"/>
                  </a:lnTo>
                  <a:lnTo>
                    <a:pt x="10" y="34"/>
                  </a:lnTo>
                  <a:lnTo>
                    <a:pt x="10" y="44"/>
                  </a:lnTo>
                  <a:lnTo>
                    <a:pt x="4" y="44"/>
                  </a:lnTo>
                  <a:lnTo>
                    <a:pt x="0" y="38"/>
                  </a:lnTo>
                  <a:lnTo>
                    <a:pt x="0" y="28"/>
                  </a:lnTo>
                  <a:lnTo>
                    <a:pt x="0" y="14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6" name="Freeform 182"/>
            <p:cNvSpPr>
              <a:spLocks/>
            </p:cNvSpPr>
            <p:nvPr/>
          </p:nvSpPr>
          <p:spPr bwMode="auto">
            <a:xfrm>
              <a:off x="2250" y="3733"/>
              <a:ext cx="28" cy="58"/>
            </a:xfrm>
            <a:custGeom>
              <a:avLst/>
              <a:gdLst>
                <a:gd name="T0" fmla="*/ 8 w 28"/>
                <a:gd name="T1" fmla="*/ 0 h 58"/>
                <a:gd name="T2" fmla="*/ 14 w 28"/>
                <a:gd name="T3" fmla="*/ 6 h 58"/>
                <a:gd name="T4" fmla="*/ 14 w 28"/>
                <a:gd name="T5" fmla="*/ 10 h 58"/>
                <a:gd name="T6" fmla="*/ 18 w 28"/>
                <a:gd name="T7" fmla="*/ 20 h 58"/>
                <a:gd name="T8" fmla="*/ 18 w 28"/>
                <a:gd name="T9" fmla="*/ 24 h 58"/>
                <a:gd name="T10" fmla="*/ 18 w 28"/>
                <a:gd name="T11" fmla="*/ 34 h 58"/>
                <a:gd name="T12" fmla="*/ 24 w 28"/>
                <a:gd name="T13" fmla="*/ 40 h 58"/>
                <a:gd name="T14" fmla="*/ 24 w 28"/>
                <a:gd name="T15" fmla="*/ 48 h 58"/>
                <a:gd name="T16" fmla="*/ 28 w 28"/>
                <a:gd name="T17" fmla="*/ 58 h 58"/>
                <a:gd name="T18" fmla="*/ 24 w 28"/>
                <a:gd name="T19" fmla="*/ 58 h 58"/>
                <a:gd name="T20" fmla="*/ 24 w 28"/>
                <a:gd name="T21" fmla="*/ 58 h 58"/>
                <a:gd name="T22" fmla="*/ 18 w 28"/>
                <a:gd name="T23" fmla="*/ 58 h 58"/>
                <a:gd name="T24" fmla="*/ 14 w 28"/>
                <a:gd name="T25" fmla="*/ 58 h 58"/>
                <a:gd name="T26" fmla="*/ 14 w 28"/>
                <a:gd name="T27" fmla="*/ 58 h 58"/>
                <a:gd name="T28" fmla="*/ 8 w 28"/>
                <a:gd name="T29" fmla="*/ 58 h 58"/>
                <a:gd name="T30" fmla="*/ 8 w 28"/>
                <a:gd name="T31" fmla="*/ 54 h 58"/>
                <a:gd name="T32" fmla="*/ 8 w 28"/>
                <a:gd name="T33" fmla="*/ 54 h 58"/>
                <a:gd name="T34" fmla="*/ 8 w 28"/>
                <a:gd name="T35" fmla="*/ 44 h 58"/>
                <a:gd name="T36" fmla="*/ 4 w 28"/>
                <a:gd name="T37" fmla="*/ 40 h 58"/>
                <a:gd name="T38" fmla="*/ 0 w 28"/>
                <a:gd name="T39" fmla="*/ 30 h 58"/>
                <a:gd name="T40" fmla="*/ 0 w 28"/>
                <a:gd name="T41" fmla="*/ 24 h 58"/>
                <a:gd name="T42" fmla="*/ 0 w 28"/>
                <a:gd name="T43" fmla="*/ 20 h 58"/>
                <a:gd name="T44" fmla="*/ 4 w 28"/>
                <a:gd name="T45" fmla="*/ 16 h 58"/>
                <a:gd name="T46" fmla="*/ 4 w 28"/>
                <a:gd name="T47" fmla="*/ 10 h 58"/>
                <a:gd name="T48" fmla="*/ 8 w 28"/>
                <a:gd name="T49" fmla="*/ 0 h 58"/>
                <a:gd name="T50" fmla="*/ 8 w 28"/>
                <a:gd name="T51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8" h="58">
                  <a:moveTo>
                    <a:pt x="8" y="0"/>
                  </a:moveTo>
                  <a:lnTo>
                    <a:pt x="14" y="6"/>
                  </a:lnTo>
                  <a:lnTo>
                    <a:pt x="14" y="10"/>
                  </a:lnTo>
                  <a:lnTo>
                    <a:pt x="18" y="20"/>
                  </a:lnTo>
                  <a:lnTo>
                    <a:pt x="18" y="24"/>
                  </a:lnTo>
                  <a:lnTo>
                    <a:pt x="18" y="34"/>
                  </a:lnTo>
                  <a:lnTo>
                    <a:pt x="24" y="40"/>
                  </a:lnTo>
                  <a:lnTo>
                    <a:pt x="24" y="48"/>
                  </a:lnTo>
                  <a:lnTo>
                    <a:pt x="28" y="58"/>
                  </a:lnTo>
                  <a:lnTo>
                    <a:pt x="24" y="58"/>
                  </a:lnTo>
                  <a:lnTo>
                    <a:pt x="24" y="58"/>
                  </a:lnTo>
                  <a:lnTo>
                    <a:pt x="18" y="58"/>
                  </a:lnTo>
                  <a:lnTo>
                    <a:pt x="14" y="58"/>
                  </a:lnTo>
                  <a:lnTo>
                    <a:pt x="14" y="58"/>
                  </a:lnTo>
                  <a:lnTo>
                    <a:pt x="8" y="58"/>
                  </a:lnTo>
                  <a:lnTo>
                    <a:pt x="8" y="54"/>
                  </a:lnTo>
                  <a:lnTo>
                    <a:pt x="8" y="54"/>
                  </a:lnTo>
                  <a:lnTo>
                    <a:pt x="8" y="44"/>
                  </a:lnTo>
                  <a:lnTo>
                    <a:pt x="4" y="40"/>
                  </a:lnTo>
                  <a:lnTo>
                    <a:pt x="0" y="30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4" y="16"/>
                  </a:lnTo>
                  <a:lnTo>
                    <a:pt x="4" y="10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7" name="Freeform 183"/>
            <p:cNvSpPr>
              <a:spLocks/>
            </p:cNvSpPr>
            <p:nvPr/>
          </p:nvSpPr>
          <p:spPr bwMode="auto">
            <a:xfrm>
              <a:off x="2292" y="3733"/>
              <a:ext cx="14" cy="44"/>
            </a:xfrm>
            <a:custGeom>
              <a:avLst/>
              <a:gdLst>
                <a:gd name="T0" fmla="*/ 14 w 14"/>
                <a:gd name="T1" fmla="*/ 0 h 44"/>
                <a:gd name="T2" fmla="*/ 14 w 14"/>
                <a:gd name="T3" fmla="*/ 16 h 44"/>
                <a:gd name="T4" fmla="*/ 14 w 14"/>
                <a:gd name="T5" fmla="*/ 24 h 44"/>
                <a:gd name="T6" fmla="*/ 14 w 14"/>
                <a:gd name="T7" fmla="*/ 34 h 44"/>
                <a:gd name="T8" fmla="*/ 10 w 14"/>
                <a:gd name="T9" fmla="*/ 40 h 44"/>
                <a:gd name="T10" fmla="*/ 10 w 14"/>
                <a:gd name="T11" fmla="*/ 44 h 44"/>
                <a:gd name="T12" fmla="*/ 6 w 14"/>
                <a:gd name="T13" fmla="*/ 40 h 44"/>
                <a:gd name="T14" fmla="*/ 0 w 14"/>
                <a:gd name="T15" fmla="*/ 24 h 44"/>
                <a:gd name="T16" fmla="*/ 0 w 14"/>
                <a:gd name="T17" fmla="*/ 6 h 44"/>
                <a:gd name="T18" fmla="*/ 0 w 14"/>
                <a:gd name="T19" fmla="*/ 6 h 44"/>
                <a:gd name="T20" fmla="*/ 6 w 14"/>
                <a:gd name="T21" fmla="*/ 6 h 44"/>
                <a:gd name="T22" fmla="*/ 6 w 14"/>
                <a:gd name="T23" fmla="*/ 6 h 44"/>
                <a:gd name="T24" fmla="*/ 10 w 14"/>
                <a:gd name="T25" fmla="*/ 6 h 44"/>
                <a:gd name="T26" fmla="*/ 10 w 14"/>
                <a:gd name="T27" fmla="*/ 0 h 44"/>
                <a:gd name="T28" fmla="*/ 14 w 14"/>
                <a:gd name="T29" fmla="*/ 0 h 44"/>
                <a:gd name="T30" fmla="*/ 14 w 14"/>
                <a:gd name="T31" fmla="*/ 0 h 44"/>
                <a:gd name="T32" fmla="*/ 14 w 14"/>
                <a:gd name="T33" fmla="*/ 0 h 44"/>
                <a:gd name="T34" fmla="*/ 14 w 14"/>
                <a:gd name="T35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" h="44">
                  <a:moveTo>
                    <a:pt x="14" y="0"/>
                  </a:moveTo>
                  <a:lnTo>
                    <a:pt x="14" y="16"/>
                  </a:lnTo>
                  <a:lnTo>
                    <a:pt x="14" y="24"/>
                  </a:lnTo>
                  <a:lnTo>
                    <a:pt x="14" y="34"/>
                  </a:lnTo>
                  <a:lnTo>
                    <a:pt x="10" y="40"/>
                  </a:lnTo>
                  <a:lnTo>
                    <a:pt x="10" y="44"/>
                  </a:lnTo>
                  <a:lnTo>
                    <a:pt x="6" y="40"/>
                  </a:lnTo>
                  <a:lnTo>
                    <a:pt x="0" y="24"/>
                  </a:lnTo>
                  <a:lnTo>
                    <a:pt x="0" y="6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10" y="6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8" name="Freeform 184"/>
            <p:cNvSpPr>
              <a:spLocks/>
            </p:cNvSpPr>
            <p:nvPr/>
          </p:nvSpPr>
          <p:spPr bwMode="auto">
            <a:xfrm>
              <a:off x="1042" y="3787"/>
              <a:ext cx="96" cy="224"/>
            </a:xfrm>
            <a:custGeom>
              <a:avLst/>
              <a:gdLst>
                <a:gd name="T0" fmla="*/ 56 w 96"/>
                <a:gd name="T1" fmla="*/ 0 h 224"/>
                <a:gd name="T2" fmla="*/ 96 w 96"/>
                <a:gd name="T3" fmla="*/ 34 h 224"/>
                <a:gd name="T4" fmla="*/ 86 w 96"/>
                <a:gd name="T5" fmla="*/ 48 h 224"/>
                <a:gd name="T6" fmla="*/ 76 w 96"/>
                <a:gd name="T7" fmla="*/ 72 h 224"/>
                <a:gd name="T8" fmla="*/ 72 w 96"/>
                <a:gd name="T9" fmla="*/ 96 h 224"/>
                <a:gd name="T10" fmla="*/ 66 w 96"/>
                <a:gd name="T11" fmla="*/ 124 h 224"/>
                <a:gd name="T12" fmla="*/ 66 w 96"/>
                <a:gd name="T13" fmla="*/ 152 h 224"/>
                <a:gd name="T14" fmla="*/ 62 w 96"/>
                <a:gd name="T15" fmla="*/ 182 h 224"/>
                <a:gd name="T16" fmla="*/ 62 w 96"/>
                <a:gd name="T17" fmla="*/ 206 h 224"/>
                <a:gd name="T18" fmla="*/ 62 w 96"/>
                <a:gd name="T19" fmla="*/ 224 h 224"/>
                <a:gd name="T20" fmla="*/ 62 w 96"/>
                <a:gd name="T21" fmla="*/ 206 h 224"/>
                <a:gd name="T22" fmla="*/ 62 w 96"/>
                <a:gd name="T23" fmla="*/ 192 h 224"/>
                <a:gd name="T24" fmla="*/ 56 w 96"/>
                <a:gd name="T25" fmla="*/ 176 h 224"/>
                <a:gd name="T26" fmla="*/ 56 w 96"/>
                <a:gd name="T27" fmla="*/ 158 h 224"/>
                <a:gd name="T28" fmla="*/ 56 w 96"/>
                <a:gd name="T29" fmla="*/ 144 h 224"/>
                <a:gd name="T30" fmla="*/ 52 w 96"/>
                <a:gd name="T31" fmla="*/ 124 h 224"/>
                <a:gd name="T32" fmla="*/ 48 w 96"/>
                <a:gd name="T33" fmla="*/ 110 h 224"/>
                <a:gd name="T34" fmla="*/ 48 w 96"/>
                <a:gd name="T35" fmla="*/ 90 h 224"/>
                <a:gd name="T36" fmla="*/ 28 w 96"/>
                <a:gd name="T37" fmla="*/ 90 h 224"/>
                <a:gd name="T38" fmla="*/ 14 w 96"/>
                <a:gd name="T39" fmla="*/ 86 h 224"/>
                <a:gd name="T40" fmla="*/ 4 w 96"/>
                <a:gd name="T41" fmla="*/ 76 h 224"/>
                <a:gd name="T42" fmla="*/ 0 w 96"/>
                <a:gd name="T43" fmla="*/ 72 h 224"/>
                <a:gd name="T44" fmla="*/ 0 w 96"/>
                <a:gd name="T45" fmla="*/ 58 h 224"/>
                <a:gd name="T46" fmla="*/ 8 w 96"/>
                <a:gd name="T47" fmla="*/ 42 h 224"/>
                <a:gd name="T48" fmla="*/ 18 w 96"/>
                <a:gd name="T49" fmla="*/ 28 h 224"/>
                <a:gd name="T50" fmla="*/ 38 w 96"/>
                <a:gd name="T51" fmla="*/ 18 h 224"/>
                <a:gd name="T52" fmla="*/ 48 w 96"/>
                <a:gd name="T53" fmla="*/ 10 h 224"/>
                <a:gd name="T54" fmla="*/ 56 w 96"/>
                <a:gd name="T55" fmla="*/ 0 h 224"/>
                <a:gd name="T56" fmla="*/ 56 w 96"/>
                <a:gd name="T57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6" h="224">
                  <a:moveTo>
                    <a:pt x="56" y="0"/>
                  </a:moveTo>
                  <a:lnTo>
                    <a:pt x="96" y="34"/>
                  </a:lnTo>
                  <a:lnTo>
                    <a:pt x="86" y="48"/>
                  </a:lnTo>
                  <a:lnTo>
                    <a:pt x="76" y="72"/>
                  </a:lnTo>
                  <a:lnTo>
                    <a:pt x="72" y="96"/>
                  </a:lnTo>
                  <a:lnTo>
                    <a:pt x="66" y="124"/>
                  </a:lnTo>
                  <a:lnTo>
                    <a:pt x="66" y="152"/>
                  </a:lnTo>
                  <a:lnTo>
                    <a:pt x="62" y="182"/>
                  </a:lnTo>
                  <a:lnTo>
                    <a:pt x="62" y="206"/>
                  </a:lnTo>
                  <a:lnTo>
                    <a:pt x="62" y="224"/>
                  </a:lnTo>
                  <a:lnTo>
                    <a:pt x="62" y="206"/>
                  </a:lnTo>
                  <a:lnTo>
                    <a:pt x="62" y="192"/>
                  </a:lnTo>
                  <a:lnTo>
                    <a:pt x="56" y="176"/>
                  </a:lnTo>
                  <a:lnTo>
                    <a:pt x="56" y="158"/>
                  </a:lnTo>
                  <a:lnTo>
                    <a:pt x="56" y="144"/>
                  </a:lnTo>
                  <a:lnTo>
                    <a:pt x="52" y="124"/>
                  </a:lnTo>
                  <a:lnTo>
                    <a:pt x="48" y="110"/>
                  </a:lnTo>
                  <a:lnTo>
                    <a:pt x="48" y="90"/>
                  </a:lnTo>
                  <a:lnTo>
                    <a:pt x="28" y="90"/>
                  </a:lnTo>
                  <a:lnTo>
                    <a:pt x="14" y="86"/>
                  </a:lnTo>
                  <a:lnTo>
                    <a:pt x="4" y="76"/>
                  </a:lnTo>
                  <a:lnTo>
                    <a:pt x="0" y="72"/>
                  </a:lnTo>
                  <a:lnTo>
                    <a:pt x="0" y="58"/>
                  </a:lnTo>
                  <a:lnTo>
                    <a:pt x="8" y="42"/>
                  </a:lnTo>
                  <a:lnTo>
                    <a:pt x="18" y="28"/>
                  </a:lnTo>
                  <a:lnTo>
                    <a:pt x="38" y="18"/>
                  </a:lnTo>
                  <a:lnTo>
                    <a:pt x="48" y="10"/>
                  </a:lnTo>
                  <a:lnTo>
                    <a:pt x="56" y="0"/>
                  </a:lnTo>
                  <a:lnTo>
                    <a:pt x="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9" name="Freeform 185"/>
            <p:cNvSpPr>
              <a:spLocks/>
            </p:cNvSpPr>
            <p:nvPr/>
          </p:nvSpPr>
          <p:spPr bwMode="auto">
            <a:xfrm>
              <a:off x="2148" y="3791"/>
              <a:ext cx="78" cy="144"/>
            </a:xfrm>
            <a:custGeom>
              <a:avLst/>
              <a:gdLst>
                <a:gd name="T0" fmla="*/ 34 w 78"/>
                <a:gd name="T1" fmla="*/ 0 h 144"/>
                <a:gd name="T2" fmla="*/ 48 w 78"/>
                <a:gd name="T3" fmla="*/ 0 h 144"/>
                <a:gd name="T4" fmla="*/ 58 w 78"/>
                <a:gd name="T5" fmla="*/ 0 h 144"/>
                <a:gd name="T6" fmla="*/ 62 w 78"/>
                <a:gd name="T7" fmla="*/ 10 h 144"/>
                <a:gd name="T8" fmla="*/ 68 w 78"/>
                <a:gd name="T9" fmla="*/ 20 h 144"/>
                <a:gd name="T10" fmla="*/ 68 w 78"/>
                <a:gd name="T11" fmla="*/ 30 h 144"/>
                <a:gd name="T12" fmla="*/ 72 w 78"/>
                <a:gd name="T13" fmla="*/ 38 h 144"/>
                <a:gd name="T14" fmla="*/ 72 w 78"/>
                <a:gd name="T15" fmla="*/ 48 h 144"/>
                <a:gd name="T16" fmla="*/ 78 w 78"/>
                <a:gd name="T17" fmla="*/ 54 h 144"/>
                <a:gd name="T18" fmla="*/ 62 w 78"/>
                <a:gd name="T19" fmla="*/ 62 h 144"/>
                <a:gd name="T20" fmla="*/ 54 w 78"/>
                <a:gd name="T21" fmla="*/ 72 h 144"/>
                <a:gd name="T22" fmla="*/ 48 w 78"/>
                <a:gd name="T23" fmla="*/ 82 h 144"/>
                <a:gd name="T24" fmla="*/ 38 w 78"/>
                <a:gd name="T25" fmla="*/ 92 h 144"/>
                <a:gd name="T26" fmla="*/ 34 w 78"/>
                <a:gd name="T27" fmla="*/ 100 h 144"/>
                <a:gd name="T28" fmla="*/ 30 w 78"/>
                <a:gd name="T29" fmla="*/ 110 h 144"/>
                <a:gd name="T30" fmla="*/ 24 w 78"/>
                <a:gd name="T31" fmla="*/ 124 h 144"/>
                <a:gd name="T32" fmla="*/ 20 w 78"/>
                <a:gd name="T33" fmla="*/ 144 h 144"/>
                <a:gd name="T34" fmla="*/ 20 w 78"/>
                <a:gd name="T35" fmla="*/ 144 h 144"/>
                <a:gd name="T36" fmla="*/ 14 w 78"/>
                <a:gd name="T37" fmla="*/ 144 h 144"/>
                <a:gd name="T38" fmla="*/ 10 w 78"/>
                <a:gd name="T39" fmla="*/ 140 h 144"/>
                <a:gd name="T40" fmla="*/ 10 w 78"/>
                <a:gd name="T41" fmla="*/ 140 h 144"/>
                <a:gd name="T42" fmla="*/ 6 w 78"/>
                <a:gd name="T43" fmla="*/ 140 h 144"/>
                <a:gd name="T44" fmla="*/ 6 w 78"/>
                <a:gd name="T45" fmla="*/ 140 h 144"/>
                <a:gd name="T46" fmla="*/ 0 w 78"/>
                <a:gd name="T47" fmla="*/ 140 h 144"/>
                <a:gd name="T48" fmla="*/ 0 w 78"/>
                <a:gd name="T49" fmla="*/ 140 h 144"/>
                <a:gd name="T50" fmla="*/ 0 w 78"/>
                <a:gd name="T51" fmla="*/ 124 h 144"/>
                <a:gd name="T52" fmla="*/ 0 w 78"/>
                <a:gd name="T53" fmla="*/ 100 h 144"/>
                <a:gd name="T54" fmla="*/ 0 w 78"/>
                <a:gd name="T55" fmla="*/ 82 h 144"/>
                <a:gd name="T56" fmla="*/ 6 w 78"/>
                <a:gd name="T57" fmla="*/ 58 h 144"/>
                <a:gd name="T58" fmla="*/ 6 w 78"/>
                <a:gd name="T59" fmla="*/ 38 h 144"/>
                <a:gd name="T60" fmla="*/ 10 w 78"/>
                <a:gd name="T61" fmla="*/ 20 h 144"/>
                <a:gd name="T62" fmla="*/ 20 w 78"/>
                <a:gd name="T63" fmla="*/ 6 h 144"/>
                <a:gd name="T64" fmla="*/ 34 w 78"/>
                <a:gd name="T65" fmla="*/ 0 h 144"/>
                <a:gd name="T66" fmla="*/ 34 w 78"/>
                <a:gd name="T67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8" h="144">
                  <a:moveTo>
                    <a:pt x="34" y="0"/>
                  </a:moveTo>
                  <a:lnTo>
                    <a:pt x="48" y="0"/>
                  </a:lnTo>
                  <a:lnTo>
                    <a:pt x="58" y="0"/>
                  </a:lnTo>
                  <a:lnTo>
                    <a:pt x="62" y="10"/>
                  </a:lnTo>
                  <a:lnTo>
                    <a:pt x="68" y="20"/>
                  </a:lnTo>
                  <a:lnTo>
                    <a:pt x="68" y="30"/>
                  </a:lnTo>
                  <a:lnTo>
                    <a:pt x="72" y="38"/>
                  </a:lnTo>
                  <a:lnTo>
                    <a:pt x="72" y="48"/>
                  </a:lnTo>
                  <a:lnTo>
                    <a:pt x="78" y="54"/>
                  </a:lnTo>
                  <a:lnTo>
                    <a:pt x="62" y="62"/>
                  </a:lnTo>
                  <a:lnTo>
                    <a:pt x="54" y="72"/>
                  </a:lnTo>
                  <a:lnTo>
                    <a:pt x="48" y="82"/>
                  </a:lnTo>
                  <a:lnTo>
                    <a:pt x="38" y="92"/>
                  </a:lnTo>
                  <a:lnTo>
                    <a:pt x="34" y="100"/>
                  </a:lnTo>
                  <a:lnTo>
                    <a:pt x="30" y="110"/>
                  </a:lnTo>
                  <a:lnTo>
                    <a:pt x="24" y="124"/>
                  </a:lnTo>
                  <a:lnTo>
                    <a:pt x="20" y="144"/>
                  </a:lnTo>
                  <a:lnTo>
                    <a:pt x="20" y="144"/>
                  </a:lnTo>
                  <a:lnTo>
                    <a:pt x="14" y="144"/>
                  </a:lnTo>
                  <a:lnTo>
                    <a:pt x="10" y="140"/>
                  </a:lnTo>
                  <a:lnTo>
                    <a:pt x="10" y="140"/>
                  </a:lnTo>
                  <a:lnTo>
                    <a:pt x="6" y="140"/>
                  </a:lnTo>
                  <a:lnTo>
                    <a:pt x="6" y="140"/>
                  </a:lnTo>
                  <a:lnTo>
                    <a:pt x="0" y="140"/>
                  </a:lnTo>
                  <a:lnTo>
                    <a:pt x="0" y="140"/>
                  </a:lnTo>
                  <a:lnTo>
                    <a:pt x="0" y="124"/>
                  </a:lnTo>
                  <a:lnTo>
                    <a:pt x="0" y="100"/>
                  </a:lnTo>
                  <a:lnTo>
                    <a:pt x="0" y="82"/>
                  </a:lnTo>
                  <a:lnTo>
                    <a:pt x="6" y="58"/>
                  </a:lnTo>
                  <a:lnTo>
                    <a:pt x="6" y="38"/>
                  </a:lnTo>
                  <a:lnTo>
                    <a:pt x="10" y="20"/>
                  </a:lnTo>
                  <a:lnTo>
                    <a:pt x="20" y="6"/>
                  </a:lnTo>
                  <a:lnTo>
                    <a:pt x="34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0" name="Freeform 186"/>
            <p:cNvSpPr>
              <a:spLocks/>
            </p:cNvSpPr>
            <p:nvPr/>
          </p:nvSpPr>
          <p:spPr bwMode="auto">
            <a:xfrm>
              <a:off x="2766" y="3797"/>
              <a:ext cx="40" cy="42"/>
            </a:xfrm>
            <a:custGeom>
              <a:avLst/>
              <a:gdLst>
                <a:gd name="T0" fmla="*/ 6 w 40"/>
                <a:gd name="T1" fmla="*/ 0 h 42"/>
                <a:gd name="T2" fmla="*/ 20 w 40"/>
                <a:gd name="T3" fmla="*/ 4 h 42"/>
                <a:gd name="T4" fmla="*/ 30 w 40"/>
                <a:gd name="T5" fmla="*/ 14 h 42"/>
                <a:gd name="T6" fmla="*/ 34 w 40"/>
                <a:gd name="T7" fmla="*/ 24 h 42"/>
                <a:gd name="T8" fmla="*/ 40 w 40"/>
                <a:gd name="T9" fmla="*/ 28 h 42"/>
                <a:gd name="T10" fmla="*/ 40 w 40"/>
                <a:gd name="T11" fmla="*/ 38 h 42"/>
                <a:gd name="T12" fmla="*/ 34 w 40"/>
                <a:gd name="T13" fmla="*/ 42 h 42"/>
                <a:gd name="T14" fmla="*/ 30 w 40"/>
                <a:gd name="T15" fmla="*/ 42 h 42"/>
                <a:gd name="T16" fmla="*/ 20 w 40"/>
                <a:gd name="T17" fmla="*/ 38 h 42"/>
                <a:gd name="T18" fmla="*/ 10 w 40"/>
                <a:gd name="T19" fmla="*/ 32 h 42"/>
                <a:gd name="T20" fmla="*/ 6 w 40"/>
                <a:gd name="T21" fmla="*/ 28 h 42"/>
                <a:gd name="T22" fmla="*/ 6 w 40"/>
                <a:gd name="T23" fmla="*/ 24 h 42"/>
                <a:gd name="T24" fmla="*/ 0 w 40"/>
                <a:gd name="T25" fmla="*/ 24 h 42"/>
                <a:gd name="T26" fmla="*/ 6 w 40"/>
                <a:gd name="T27" fmla="*/ 18 h 42"/>
                <a:gd name="T28" fmla="*/ 6 w 40"/>
                <a:gd name="T29" fmla="*/ 14 h 42"/>
                <a:gd name="T30" fmla="*/ 6 w 40"/>
                <a:gd name="T31" fmla="*/ 8 h 42"/>
                <a:gd name="T32" fmla="*/ 6 w 40"/>
                <a:gd name="T33" fmla="*/ 0 h 42"/>
                <a:gd name="T34" fmla="*/ 6 w 40"/>
                <a:gd name="T35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0" h="42">
                  <a:moveTo>
                    <a:pt x="6" y="0"/>
                  </a:moveTo>
                  <a:lnTo>
                    <a:pt x="20" y="4"/>
                  </a:lnTo>
                  <a:lnTo>
                    <a:pt x="30" y="14"/>
                  </a:lnTo>
                  <a:lnTo>
                    <a:pt x="34" y="24"/>
                  </a:lnTo>
                  <a:lnTo>
                    <a:pt x="40" y="28"/>
                  </a:lnTo>
                  <a:lnTo>
                    <a:pt x="40" y="38"/>
                  </a:lnTo>
                  <a:lnTo>
                    <a:pt x="34" y="42"/>
                  </a:lnTo>
                  <a:lnTo>
                    <a:pt x="30" y="42"/>
                  </a:lnTo>
                  <a:lnTo>
                    <a:pt x="20" y="38"/>
                  </a:lnTo>
                  <a:lnTo>
                    <a:pt x="10" y="32"/>
                  </a:lnTo>
                  <a:lnTo>
                    <a:pt x="6" y="28"/>
                  </a:lnTo>
                  <a:lnTo>
                    <a:pt x="6" y="24"/>
                  </a:lnTo>
                  <a:lnTo>
                    <a:pt x="0" y="24"/>
                  </a:lnTo>
                  <a:lnTo>
                    <a:pt x="6" y="18"/>
                  </a:lnTo>
                  <a:lnTo>
                    <a:pt x="6" y="14"/>
                  </a:lnTo>
                  <a:lnTo>
                    <a:pt x="6" y="8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1" name="Freeform 187"/>
            <p:cNvSpPr>
              <a:spLocks/>
            </p:cNvSpPr>
            <p:nvPr/>
          </p:nvSpPr>
          <p:spPr bwMode="auto">
            <a:xfrm>
              <a:off x="1564" y="3801"/>
              <a:ext cx="42" cy="20"/>
            </a:xfrm>
            <a:custGeom>
              <a:avLst/>
              <a:gdLst>
                <a:gd name="T0" fmla="*/ 14 w 42"/>
                <a:gd name="T1" fmla="*/ 0 h 20"/>
                <a:gd name="T2" fmla="*/ 28 w 42"/>
                <a:gd name="T3" fmla="*/ 4 h 20"/>
                <a:gd name="T4" fmla="*/ 38 w 42"/>
                <a:gd name="T5" fmla="*/ 10 h 20"/>
                <a:gd name="T6" fmla="*/ 42 w 42"/>
                <a:gd name="T7" fmla="*/ 14 h 20"/>
                <a:gd name="T8" fmla="*/ 38 w 42"/>
                <a:gd name="T9" fmla="*/ 14 h 20"/>
                <a:gd name="T10" fmla="*/ 34 w 42"/>
                <a:gd name="T11" fmla="*/ 20 h 20"/>
                <a:gd name="T12" fmla="*/ 24 w 42"/>
                <a:gd name="T13" fmla="*/ 20 h 20"/>
                <a:gd name="T14" fmla="*/ 14 w 42"/>
                <a:gd name="T15" fmla="*/ 20 h 20"/>
                <a:gd name="T16" fmla="*/ 0 w 42"/>
                <a:gd name="T17" fmla="*/ 20 h 20"/>
                <a:gd name="T18" fmla="*/ 4 w 42"/>
                <a:gd name="T19" fmla="*/ 20 h 20"/>
                <a:gd name="T20" fmla="*/ 4 w 42"/>
                <a:gd name="T21" fmla="*/ 14 h 20"/>
                <a:gd name="T22" fmla="*/ 4 w 42"/>
                <a:gd name="T23" fmla="*/ 14 h 20"/>
                <a:gd name="T24" fmla="*/ 10 w 42"/>
                <a:gd name="T25" fmla="*/ 10 h 20"/>
                <a:gd name="T26" fmla="*/ 10 w 42"/>
                <a:gd name="T27" fmla="*/ 4 h 20"/>
                <a:gd name="T28" fmla="*/ 14 w 42"/>
                <a:gd name="T29" fmla="*/ 4 h 20"/>
                <a:gd name="T30" fmla="*/ 14 w 42"/>
                <a:gd name="T31" fmla="*/ 0 h 20"/>
                <a:gd name="T32" fmla="*/ 14 w 42"/>
                <a:gd name="T33" fmla="*/ 0 h 20"/>
                <a:gd name="T34" fmla="*/ 14 w 42"/>
                <a:gd name="T3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2" h="20">
                  <a:moveTo>
                    <a:pt x="14" y="0"/>
                  </a:moveTo>
                  <a:lnTo>
                    <a:pt x="28" y="4"/>
                  </a:lnTo>
                  <a:lnTo>
                    <a:pt x="38" y="10"/>
                  </a:lnTo>
                  <a:lnTo>
                    <a:pt x="42" y="14"/>
                  </a:lnTo>
                  <a:lnTo>
                    <a:pt x="38" y="14"/>
                  </a:lnTo>
                  <a:lnTo>
                    <a:pt x="34" y="20"/>
                  </a:lnTo>
                  <a:lnTo>
                    <a:pt x="24" y="20"/>
                  </a:lnTo>
                  <a:lnTo>
                    <a:pt x="14" y="20"/>
                  </a:lnTo>
                  <a:lnTo>
                    <a:pt x="0" y="20"/>
                  </a:lnTo>
                  <a:lnTo>
                    <a:pt x="4" y="20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10" y="10"/>
                  </a:lnTo>
                  <a:lnTo>
                    <a:pt x="10" y="4"/>
                  </a:lnTo>
                  <a:lnTo>
                    <a:pt x="14" y="4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2" name="Freeform 188"/>
            <p:cNvSpPr>
              <a:spLocks/>
            </p:cNvSpPr>
            <p:nvPr/>
          </p:nvSpPr>
          <p:spPr bwMode="auto">
            <a:xfrm>
              <a:off x="1650" y="3835"/>
              <a:ext cx="48" cy="24"/>
            </a:xfrm>
            <a:custGeom>
              <a:avLst/>
              <a:gdLst>
                <a:gd name="T0" fmla="*/ 10 w 48"/>
                <a:gd name="T1" fmla="*/ 4 h 24"/>
                <a:gd name="T2" fmla="*/ 20 w 48"/>
                <a:gd name="T3" fmla="*/ 0 h 24"/>
                <a:gd name="T4" fmla="*/ 24 w 48"/>
                <a:gd name="T5" fmla="*/ 0 h 24"/>
                <a:gd name="T6" fmla="*/ 34 w 48"/>
                <a:gd name="T7" fmla="*/ 4 h 24"/>
                <a:gd name="T8" fmla="*/ 34 w 48"/>
                <a:gd name="T9" fmla="*/ 4 h 24"/>
                <a:gd name="T10" fmla="*/ 38 w 48"/>
                <a:gd name="T11" fmla="*/ 10 h 24"/>
                <a:gd name="T12" fmla="*/ 44 w 48"/>
                <a:gd name="T13" fmla="*/ 14 h 24"/>
                <a:gd name="T14" fmla="*/ 44 w 48"/>
                <a:gd name="T15" fmla="*/ 14 h 24"/>
                <a:gd name="T16" fmla="*/ 48 w 48"/>
                <a:gd name="T17" fmla="*/ 18 h 24"/>
                <a:gd name="T18" fmla="*/ 44 w 48"/>
                <a:gd name="T19" fmla="*/ 18 h 24"/>
                <a:gd name="T20" fmla="*/ 38 w 48"/>
                <a:gd name="T21" fmla="*/ 18 h 24"/>
                <a:gd name="T22" fmla="*/ 28 w 48"/>
                <a:gd name="T23" fmla="*/ 18 h 24"/>
                <a:gd name="T24" fmla="*/ 24 w 48"/>
                <a:gd name="T25" fmla="*/ 18 h 24"/>
                <a:gd name="T26" fmla="*/ 14 w 48"/>
                <a:gd name="T27" fmla="*/ 18 h 24"/>
                <a:gd name="T28" fmla="*/ 10 w 48"/>
                <a:gd name="T29" fmla="*/ 24 h 24"/>
                <a:gd name="T30" fmla="*/ 4 w 48"/>
                <a:gd name="T31" fmla="*/ 24 h 24"/>
                <a:gd name="T32" fmla="*/ 4 w 48"/>
                <a:gd name="T33" fmla="*/ 24 h 24"/>
                <a:gd name="T34" fmla="*/ 4 w 48"/>
                <a:gd name="T35" fmla="*/ 24 h 24"/>
                <a:gd name="T36" fmla="*/ 4 w 48"/>
                <a:gd name="T37" fmla="*/ 18 h 24"/>
                <a:gd name="T38" fmla="*/ 4 w 48"/>
                <a:gd name="T39" fmla="*/ 18 h 24"/>
                <a:gd name="T40" fmla="*/ 0 w 48"/>
                <a:gd name="T41" fmla="*/ 14 h 24"/>
                <a:gd name="T42" fmla="*/ 0 w 48"/>
                <a:gd name="T43" fmla="*/ 10 h 24"/>
                <a:gd name="T44" fmla="*/ 4 w 48"/>
                <a:gd name="T45" fmla="*/ 10 h 24"/>
                <a:gd name="T46" fmla="*/ 4 w 48"/>
                <a:gd name="T47" fmla="*/ 4 h 24"/>
                <a:gd name="T48" fmla="*/ 10 w 48"/>
                <a:gd name="T49" fmla="*/ 4 h 24"/>
                <a:gd name="T50" fmla="*/ 10 w 48"/>
                <a:gd name="T51" fmla="*/ 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8" h="24">
                  <a:moveTo>
                    <a:pt x="10" y="4"/>
                  </a:moveTo>
                  <a:lnTo>
                    <a:pt x="20" y="0"/>
                  </a:lnTo>
                  <a:lnTo>
                    <a:pt x="24" y="0"/>
                  </a:lnTo>
                  <a:lnTo>
                    <a:pt x="34" y="4"/>
                  </a:lnTo>
                  <a:lnTo>
                    <a:pt x="34" y="4"/>
                  </a:lnTo>
                  <a:lnTo>
                    <a:pt x="38" y="10"/>
                  </a:lnTo>
                  <a:lnTo>
                    <a:pt x="44" y="14"/>
                  </a:lnTo>
                  <a:lnTo>
                    <a:pt x="44" y="14"/>
                  </a:lnTo>
                  <a:lnTo>
                    <a:pt x="48" y="18"/>
                  </a:lnTo>
                  <a:lnTo>
                    <a:pt x="44" y="18"/>
                  </a:lnTo>
                  <a:lnTo>
                    <a:pt x="38" y="18"/>
                  </a:lnTo>
                  <a:lnTo>
                    <a:pt x="28" y="18"/>
                  </a:lnTo>
                  <a:lnTo>
                    <a:pt x="24" y="18"/>
                  </a:lnTo>
                  <a:lnTo>
                    <a:pt x="14" y="18"/>
                  </a:lnTo>
                  <a:lnTo>
                    <a:pt x="10" y="24"/>
                  </a:lnTo>
                  <a:lnTo>
                    <a:pt x="4" y="24"/>
                  </a:lnTo>
                  <a:lnTo>
                    <a:pt x="4" y="24"/>
                  </a:lnTo>
                  <a:lnTo>
                    <a:pt x="4" y="24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4" y="10"/>
                  </a:lnTo>
                  <a:lnTo>
                    <a:pt x="4" y="4"/>
                  </a:lnTo>
                  <a:lnTo>
                    <a:pt x="10" y="4"/>
                  </a:lnTo>
                  <a:lnTo>
                    <a:pt x="10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3" name="Freeform 189"/>
            <p:cNvSpPr>
              <a:spLocks/>
            </p:cNvSpPr>
            <p:nvPr/>
          </p:nvSpPr>
          <p:spPr bwMode="auto">
            <a:xfrm>
              <a:off x="2638" y="3849"/>
              <a:ext cx="96" cy="52"/>
            </a:xfrm>
            <a:custGeom>
              <a:avLst/>
              <a:gdLst>
                <a:gd name="T0" fmla="*/ 80 w 96"/>
                <a:gd name="T1" fmla="*/ 0 h 52"/>
                <a:gd name="T2" fmla="*/ 90 w 96"/>
                <a:gd name="T3" fmla="*/ 10 h 52"/>
                <a:gd name="T4" fmla="*/ 96 w 96"/>
                <a:gd name="T5" fmla="*/ 18 h 52"/>
                <a:gd name="T6" fmla="*/ 96 w 96"/>
                <a:gd name="T7" fmla="*/ 28 h 52"/>
                <a:gd name="T8" fmla="*/ 90 w 96"/>
                <a:gd name="T9" fmla="*/ 34 h 52"/>
                <a:gd name="T10" fmla="*/ 76 w 96"/>
                <a:gd name="T11" fmla="*/ 42 h 52"/>
                <a:gd name="T12" fmla="*/ 52 w 96"/>
                <a:gd name="T13" fmla="*/ 48 h 52"/>
                <a:gd name="T14" fmla="*/ 28 w 96"/>
                <a:gd name="T15" fmla="*/ 52 h 52"/>
                <a:gd name="T16" fmla="*/ 10 w 96"/>
                <a:gd name="T17" fmla="*/ 52 h 52"/>
                <a:gd name="T18" fmla="*/ 0 w 96"/>
                <a:gd name="T19" fmla="*/ 48 h 52"/>
                <a:gd name="T20" fmla="*/ 0 w 96"/>
                <a:gd name="T21" fmla="*/ 48 h 52"/>
                <a:gd name="T22" fmla="*/ 4 w 96"/>
                <a:gd name="T23" fmla="*/ 42 h 52"/>
                <a:gd name="T24" fmla="*/ 10 w 96"/>
                <a:gd name="T25" fmla="*/ 38 h 52"/>
                <a:gd name="T26" fmla="*/ 18 w 96"/>
                <a:gd name="T27" fmla="*/ 34 h 52"/>
                <a:gd name="T28" fmla="*/ 28 w 96"/>
                <a:gd name="T29" fmla="*/ 34 h 52"/>
                <a:gd name="T30" fmla="*/ 38 w 96"/>
                <a:gd name="T31" fmla="*/ 28 h 52"/>
                <a:gd name="T32" fmla="*/ 48 w 96"/>
                <a:gd name="T33" fmla="*/ 24 h 52"/>
                <a:gd name="T34" fmla="*/ 56 w 96"/>
                <a:gd name="T35" fmla="*/ 18 h 52"/>
                <a:gd name="T36" fmla="*/ 66 w 96"/>
                <a:gd name="T37" fmla="*/ 14 h 52"/>
                <a:gd name="T38" fmla="*/ 72 w 96"/>
                <a:gd name="T39" fmla="*/ 10 h 52"/>
                <a:gd name="T40" fmla="*/ 80 w 96"/>
                <a:gd name="T41" fmla="*/ 0 h 52"/>
                <a:gd name="T42" fmla="*/ 80 w 96"/>
                <a:gd name="T4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6" h="52">
                  <a:moveTo>
                    <a:pt x="80" y="0"/>
                  </a:moveTo>
                  <a:lnTo>
                    <a:pt x="90" y="10"/>
                  </a:lnTo>
                  <a:lnTo>
                    <a:pt x="96" y="18"/>
                  </a:lnTo>
                  <a:lnTo>
                    <a:pt x="96" y="28"/>
                  </a:lnTo>
                  <a:lnTo>
                    <a:pt x="90" y="34"/>
                  </a:lnTo>
                  <a:lnTo>
                    <a:pt x="76" y="42"/>
                  </a:lnTo>
                  <a:lnTo>
                    <a:pt x="52" y="48"/>
                  </a:lnTo>
                  <a:lnTo>
                    <a:pt x="28" y="52"/>
                  </a:lnTo>
                  <a:lnTo>
                    <a:pt x="10" y="5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4" y="42"/>
                  </a:lnTo>
                  <a:lnTo>
                    <a:pt x="10" y="38"/>
                  </a:lnTo>
                  <a:lnTo>
                    <a:pt x="18" y="34"/>
                  </a:lnTo>
                  <a:lnTo>
                    <a:pt x="28" y="34"/>
                  </a:lnTo>
                  <a:lnTo>
                    <a:pt x="38" y="28"/>
                  </a:lnTo>
                  <a:lnTo>
                    <a:pt x="48" y="24"/>
                  </a:lnTo>
                  <a:lnTo>
                    <a:pt x="56" y="18"/>
                  </a:lnTo>
                  <a:lnTo>
                    <a:pt x="66" y="14"/>
                  </a:lnTo>
                  <a:lnTo>
                    <a:pt x="72" y="10"/>
                  </a:lnTo>
                  <a:lnTo>
                    <a:pt x="80" y="0"/>
                  </a:lnTo>
                  <a:lnTo>
                    <a:pt x="8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4" name="Freeform 190"/>
            <p:cNvSpPr>
              <a:spLocks/>
            </p:cNvSpPr>
            <p:nvPr/>
          </p:nvSpPr>
          <p:spPr bwMode="auto">
            <a:xfrm>
              <a:off x="1770" y="3887"/>
              <a:ext cx="38" cy="58"/>
            </a:xfrm>
            <a:custGeom>
              <a:avLst/>
              <a:gdLst>
                <a:gd name="T0" fmla="*/ 14 w 38"/>
                <a:gd name="T1" fmla="*/ 0 h 58"/>
                <a:gd name="T2" fmla="*/ 14 w 38"/>
                <a:gd name="T3" fmla="*/ 4 h 58"/>
                <a:gd name="T4" fmla="*/ 18 w 38"/>
                <a:gd name="T5" fmla="*/ 4 h 58"/>
                <a:gd name="T6" fmla="*/ 24 w 38"/>
                <a:gd name="T7" fmla="*/ 10 h 58"/>
                <a:gd name="T8" fmla="*/ 28 w 38"/>
                <a:gd name="T9" fmla="*/ 10 h 58"/>
                <a:gd name="T10" fmla="*/ 28 w 38"/>
                <a:gd name="T11" fmla="*/ 14 h 58"/>
                <a:gd name="T12" fmla="*/ 34 w 38"/>
                <a:gd name="T13" fmla="*/ 20 h 58"/>
                <a:gd name="T14" fmla="*/ 34 w 38"/>
                <a:gd name="T15" fmla="*/ 24 h 58"/>
                <a:gd name="T16" fmla="*/ 38 w 38"/>
                <a:gd name="T17" fmla="*/ 28 h 58"/>
                <a:gd name="T18" fmla="*/ 38 w 38"/>
                <a:gd name="T19" fmla="*/ 48 h 58"/>
                <a:gd name="T20" fmla="*/ 28 w 38"/>
                <a:gd name="T21" fmla="*/ 58 h 58"/>
                <a:gd name="T22" fmla="*/ 18 w 38"/>
                <a:gd name="T23" fmla="*/ 58 h 58"/>
                <a:gd name="T24" fmla="*/ 10 w 38"/>
                <a:gd name="T25" fmla="*/ 48 h 58"/>
                <a:gd name="T26" fmla="*/ 4 w 38"/>
                <a:gd name="T27" fmla="*/ 38 h 58"/>
                <a:gd name="T28" fmla="*/ 0 w 38"/>
                <a:gd name="T29" fmla="*/ 24 h 58"/>
                <a:gd name="T30" fmla="*/ 4 w 38"/>
                <a:gd name="T31" fmla="*/ 10 h 58"/>
                <a:gd name="T32" fmla="*/ 14 w 38"/>
                <a:gd name="T33" fmla="*/ 0 h 58"/>
                <a:gd name="T34" fmla="*/ 14 w 38"/>
                <a:gd name="T3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8" h="58">
                  <a:moveTo>
                    <a:pt x="14" y="0"/>
                  </a:moveTo>
                  <a:lnTo>
                    <a:pt x="14" y="4"/>
                  </a:lnTo>
                  <a:lnTo>
                    <a:pt x="18" y="4"/>
                  </a:lnTo>
                  <a:lnTo>
                    <a:pt x="24" y="10"/>
                  </a:lnTo>
                  <a:lnTo>
                    <a:pt x="28" y="10"/>
                  </a:lnTo>
                  <a:lnTo>
                    <a:pt x="28" y="14"/>
                  </a:lnTo>
                  <a:lnTo>
                    <a:pt x="34" y="20"/>
                  </a:lnTo>
                  <a:lnTo>
                    <a:pt x="34" y="24"/>
                  </a:lnTo>
                  <a:lnTo>
                    <a:pt x="38" y="28"/>
                  </a:lnTo>
                  <a:lnTo>
                    <a:pt x="38" y="48"/>
                  </a:lnTo>
                  <a:lnTo>
                    <a:pt x="28" y="58"/>
                  </a:lnTo>
                  <a:lnTo>
                    <a:pt x="18" y="58"/>
                  </a:lnTo>
                  <a:lnTo>
                    <a:pt x="10" y="48"/>
                  </a:lnTo>
                  <a:lnTo>
                    <a:pt x="4" y="38"/>
                  </a:lnTo>
                  <a:lnTo>
                    <a:pt x="0" y="24"/>
                  </a:lnTo>
                  <a:lnTo>
                    <a:pt x="4" y="10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5" name="Freeform 191"/>
            <p:cNvSpPr>
              <a:spLocks/>
            </p:cNvSpPr>
            <p:nvPr/>
          </p:nvSpPr>
          <p:spPr bwMode="auto">
            <a:xfrm>
              <a:off x="3482" y="3891"/>
              <a:ext cx="52" cy="20"/>
            </a:xfrm>
            <a:custGeom>
              <a:avLst/>
              <a:gdLst>
                <a:gd name="T0" fmla="*/ 8 w 52"/>
                <a:gd name="T1" fmla="*/ 0 h 20"/>
                <a:gd name="T2" fmla="*/ 14 w 52"/>
                <a:gd name="T3" fmla="*/ 0 h 20"/>
                <a:gd name="T4" fmla="*/ 18 w 52"/>
                <a:gd name="T5" fmla="*/ 0 h 20"/>
                <a:gd name="T6" fmla="*/ 24 w 52"/>
                <a:gd name="T7" fmla="*/ 0 h 20"/>
                <a:gd name="T8" fmla="*/ 28 w 52"/>
                <a:gd name="T9" fmla="*/ 0 h 20"/>
                <a:gd name="T10" fmla="*/ 32 w 52"/>
                <a:gd name="T11" fmla="*/ 0 h 20"/>
                <a:gd name="T12" fmla="*/ 38 w 52"/>
                <a:gd name="T13" fmla="*/ 0 h 20"/>
                <a:gd name="T14" fmla="*/ 48 w 52"/>
                <a:gd name="T15" fmla="*/ 6 h 20"/>
                <a:gd name="T16" fmla="*/ 52 w 52"/>
                <a:gd name="T17" fmla="*/ 6 h 20"/>
                <a:gd name="T18" fmla="*/ 52 w 52"/>
                <a:gd name="T19" fmla="*/ 6 h 20"/>
                <a:gd name="T20" fmla="*/ 48 w 52"/>
                <a:gd name="T21" fmla="*/ 6 h 20"/>
                <a:gd name="T22" fmla="*/ 48 w 52"/>
                <a:gd name="T23" fmla="*/ 10 h 20"/>
                <a:gd name="T24" fmla="*/ 48 w 52"/>
                <a:gd name="T25" fmla="*/ 10 h 20"/>
                <a:gd name="T26" fmla="*/ 48 w 52"/>
                <a:gd name="T27" fmla="*/ 10 h 20"/>
                <a:gd name="T28" fmla="*/ 48 w 52"/>
                <a:gd name="T29" fmla="*/ 16 h 20"/>
                <a:gd name="T30" fmla="*/ 48 w 52"/>
                <a:gd name="T31" fmla="*/ 16 h 20"/>
                <a:gd name="T32" fmla="*/ 52 w 52"/>
                <a:gd name="T33" fmla="*/ 16 h 20"/>
                <a:gd name="T34" fmla="*/ 52 w 52"/>
                <a:gd name="T35" fmla="*/ 16 h 20"/>
                <a:gd name="T36" fmla="*/ 48 w 52"/>
                <a:gd name="T37" fmla="*/ 16 h 20"/>
                <a:gd name="T38" fmla="*/ 38 w 52"/>
                <a:gd name="T39" fmla="*/ 16 h 20"/>
                <a:gd name="T40" fmla="*/ 28 w 52"/>
                <a:gd name="T41" fmla="*/ 20 h 20"/>
                <a:gd name="T42" fmla="*/ 18 w 52"/>
                <a:gd name="T43" fmla="*/ 20 h 20"/>
                <a:gd name="T44" fmla="*/ 14 w 52"/>
                <a:gd name="T45" fmla="*/ 20 h 20"/>
                <a:gd name="T46" fmla="*/ 4 w 52"/>
                <a:gd name="T47" fmla="*/ 20 h 20"/>
                <a:gd name="T48" fmla="*/ 0 w 52"/>
                <a:gd name="T49" fmla="*/ 20 h 20"/>
                <a:gd name="T50" fmla="*/ 0 w 52"/>
                <a:gd name="T51" fmla="*/ 20 h 20"/>
                <a:gd name="T52" fmla="*/ 0 w 52"/>
                <a:gd name="T53" fmla="*/ 16 h 20"/>
                <a:gd name="T54" fmla="*/ 4 w 52"/>
                <a:gd name="T55" fmla="*/ 10 h 20"/>
                <a:gd name="T56" fmla="*/ 4 w 52"/>
                <a:gd name="T57" fmla="*/ 10 h 20"/>
                <a:gd name="T58" fmla="*/ 4 w 52"/>
                <a:gd name="T59" fmla="*/ 6 h 20"/>
                <a:gd name="T60" fmla="*/ 8 w 52"/>
                <a:gd name="T61" fmla="*/ 0 h 20"/>
                <a:gd name="T62" fmla="*/ 8 w 52"/>
                <a:gd name="T63" fmla="*/ 0 h 20"/>
                <a:gd name="T64" fmla="*/ 8 w 52"/>
                <a:gd name="T65" fmla="*/ 0 h 20"/>
                <a:gd name="T66" fmla="*/ 8 w 52"/>
                <a:gd name="T6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2" h="20">
                  <a:moveTo>
                    <a:pt x="8" y="0"/>
                  </a:moveTo>
                  <a:lnTo>
                    <a:pt x="14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28" y="0"/>
                  </a:lnTo>
                  <a:lnTo>
                    <a:pt x="32" y="0"/>
                  </a:lnTo>
                  <a:lnTo>
                    <a:pt x="38" y="0"/>
                  </a:lnTo>
                  <a:lnTo>
                    <a:pt x="48" y="6"/>
                  </a:lnTo>
                  <a:lnTo>
                    <a:pt x="52" y="6"/>
                  </a:lnTo>
                  <a:lnTo>
                    <a:pt x="52" y="6"/>
                  </a:lnTo>
                  <a:lnTo>
                    <a:pt x="48" y="6"/>
                  </a:lnTo>
                  <a:lnTo>
                    <a:pt x="48" y="10"/>
                  </a:lnTo>
                  <a:lnTo>
                    <a:pt x="48" y="10"/>
                  </a:lnTo>
                  <a:lnTo>
                    <a:pt x="48" y="10"/>
                  </a:lnTo>
                  <a:lnTo>
                    <a:pt x="48" y="16"/>
                  </a:lnTo>
                  <a:lnTo>
                    <a:pt x="48" y="16"/>
                  </a:lnTo>
                  <a:lnTo>
                    <a:pt x="52" y="16"/>
                  </a:lnTo>
                  <a:lnTo>
                    <a:pt x="52" y="16"/>
                  </a:lnTo>
                  <a:lnTo>
                    <a:pt x="48" y="16"/>
                  </a:lnTo>
                  <a:lnTo>
                    <a:pt x="38" y="16"/>
                  </a:lnTo>
                  <a:lnTo>
                    <a:pt x="28" y="20"/>
                  </a:lnTo>
                  <a:lnTo>
                    <a:pt x="18" y="20"/>
                  </a:lnTo>
                  <a:lnTo>
                    <a:pt x="14" y="20"/>
                  </a:lnTo>
                  <a:lnTo>
                    <a:pt x="4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6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6" name="Freeform 192"/>
            <p:cNvSpPr>
              <a:spLocks/>
            </p:cNvSpPr>
            <p:nvPr/>
          </p:nvSpPr>
          <p:spPr bwMode="auto">
            <a:xfrm>
              <a:off x="1424" y="3891"/>
              <a:ext cx="44" cy="30"/>
            </a:xfrm>
            <a:custGeom>
              <a:avLst/>
              <a:gdLst>
                <a:gd name="T0" fmla="*/ 10 w 44"/>
                <a:gd name="T1" fmla="*/ 6 h 30"/>
                <a:gd name="T2" fmla="*/ 20 w 44"/>
                <a:gd name="T3" fmla="*/ 0 h 30"/>
                <a:gd name="T4" fmla="*/ 24 w 44"/>
                <a:gd name="T5" fmla="*/ 6 h 30"/>
                <a:gd name="T6" fmla="*/ 34 w 44"/>
                <a:gd name="T7" fmla="*/ 6 h 30"/>
                <a:gd name="T8" fmla="*/ 38 w 44"/>
                <a:gd name="T9" fmla="*/ 10 h 30"/>
                <a:gd name="T10" fmla="*/ 44 w 44"/>
                <a:gd name="T11" fmla="*/ 16 h 30"/>
                <a:gd name="T12" fmla="*/ 44 w 44"/>
                <a:gd name="T13" fmla="*/ 20 h 30"/>
                <a:gd name="T14" fmla="*/ 44 w 44"/>
                <a:gd name="T15" fmla="*/ 24 h 30"/>
                <a:gd name="T16" fmla="*/ 38 w 44"/>
                <a:gd name="T17" fmla="*/ 30 h 30"/>
                <a:gd name="T18" fmla="*/ 30 w 44"/>
                <a:gd name="T19" fmla="*/ 30 h 30"/>
                <a:gd name="T20" fmla="*/ 20 w 44"/>
                <a:gd name="T21" fmla="*/ 30 h 30"/>
                <a:gd name="T22" fmla="*/ 10 w 44"/>
                <a:gd name="T23" fmla="*/ 24 h 30"/>
                <a:gd name="T24" fmla="*/ 6 w 44"/>
                <a:gd name="T25" fmla="*/ 20 h 30"/>
                <a:gd name="T26" fmla="*/ 0 w 44"/>
                <a:gd name="T27" fmla="*/ 16 h 30"/>
                <a:gd name="T28" fmla="*/ 0 w 44"/>
                <a:gd name="T29" fmla="*/ 10 h 30"/>
                <a:gd name="T30" fmla="*/ 6 w 44"/>
                <a:gd name="T31" fmla="*/ 6 h 30"/>
                <a:gd name="T32" fmla="*/ 10 w 44"/>
                <a:gd name="T33" fmla="*/ 6 h 30"/>
                <a:gd name="T34" fmla="*/ 10 w 44"/>
                <a:gd name="T35" fmla="*/ 6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4" h="30">
                  <a:moveTo>
                    <a:pt x="10" y="6"/>
                  </a:moveTo>
                  <a:lnTo>
                    <a:pt x="20" y="0"/>
                  </a:lnTo>
                  <a:lnTo>
                    <a:pt x="24" y="6"/>
                  </a:lnTo>
                  <a:lnTo>
                    <a:pt x="34" y="6"/>
                  </a:lnTo>
                  <a:lnTo>
                    <a:pt x="38" y="10"/>
                  </a:lnTo>
                  <a:lnTo>
                    <a:pt x="44" y="16"/>
                  </a:lnTo>
                  <a:lnTo>
                    <a:pt x="44" y="20"/>
                  </a:lnTo>
                  <a:lnTo>
                    <a:pt x="44" y="24"/>
                  </a:lnTo>
                  <a:lnTo>
                    <a:pt x="38" y="30"/>
                  </a:lnTo>
                  <a:lnTo>
                    <a:pt x="30" y="30"/>
                  </a:lnTo>
                  <a:lnTo>
                    <a:pt x="20" y="30"/>
                  </a:lnTo>
                  <a:lnTo>
                    <a:pt x="10" y="24"/>
                  </a:lnTo>
                  <a:lnTo>
                    <a:pt x="6" y="20"/>
                  </a:lnTo>
                  <a:lnTo>
                    <a:pt x="0" y="16"/>
                  </a:lnTo>
                  <a:lnTo>
                    <a:pt x="0" y="10"/>
                  </a:lnTo>
                  <a:lnTo>
                    <a:pt x="6" y="6"/>
                  </a:lnTo>
                  <a:lnTo>
                    <a:pt x="10" y="6"/>
                  </a:lnTo>
                  <a:lnTo>
                    <a:pt x="10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7" name="Freeform 193"/>
            <p:cNvSpPr>
              <a:spLocks/>
            </p:cNvSpPr>
            <p:nvPr/>
          </p:nvSpPr>
          <p:spPr bwMode="auto">
            <a:xfrm>
              <a:off x="2656" y="3897"/>
              <a:ext cx="72" cy="42"/>
            </a:xfrm>
            <a:custGeom>
              <a:avLst/>
              <a:gdLst>
                <a:gd name="T0" fmla="*/ 62 w 72"/>
                <a:gd name="T1" fmla="*/ 0 h 42"/>
                <a:gd name="T2" fmla="*/ 72 w 72"/>
                <a:gd name="T3" fmla="*/ 10 h 42"/>
                <a:gd name="T4" fmla="*/ 72 w 72"/>
                <a:gd name="T5" fmla="*/ 18 h 42"/>
                <a:gd name="T6" fmla="*/ 68 w 72"/>
                <a:gd name="T7" fmla="*/ 24 h 42"/>
                <a:gd name="T8" fmla="*/ 54 w 72"/>
                <a:gd name="T9" fmla="*/ 34 h 42"/>
                <a:gd name="T10" fmla="*/ 38 w 72"/>
                <a:gd name="T11" fmla="*/ 38 h 42"/>
                <a:gd name="T12" fmla="*/ 24 w 72"/>
                <a:gd name="T13" fmla="*/ 42 h 42"/>
                <a:gd name="T14" fmla="*/ 16 w 72"/>
                <a:gd name="T15" fmla="*/ 42 h 42"/>
                <a:gd name="T16" fmla="*/ 6 w 72"/>
                <a:gd name="T17" fmla="*/ 42 h 42"/>
                <a:gd name="T18" fmla="*/ 0 w 72"/>
                <a:gd name="T19" fmla="*/ 24 h 42"/>
                <a:gd name="T20" fmla="*/ 10 w 72"/>
                <a:gd name="T21" fmla="*/ 24 h 42"/>
                <a:gd name="T22" fmla="*/ 16 w 72"/>
                <a:gd name="T23" fmla="*/ 24 h 42"/>
                <a:gd name="T24" fmla="*/ 24 w 72"/>
                <a:gd name="T25" fmla="*/ 18 h 42"/>
                <a:gd name="T26" fmla="*/ 34 w 72"/>
                <a:gd name="T27" fmla="*/ 18 h 42"/>
                <a:gd name="T28" fmla="*/ 44 w 72"/>
                <a:gd name="T29" fmla="*/ 14 h 42"/>
                <a:gd name="T30" fmla="*/ 48 w 72"/>
                <a:gd name="T31" fmla="*/ 10 h 42"/>
                <a:gd name="T32" fmla="*/ 58 w 72"/>
                <a:gd name="T33" fmla="*/ 4 h 42"/>
                <a:gd name="T34" fmla="*/ 62 w 72"/>
                <a:gd name="T35" fmla="*/ 0 h 42"/>
                <a:gd name="T36" fmla="*/ 62 w 72"/>
                <a:gd name="T37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2" h="42">
                  <a:moveTo>
                    <a:pt x="62" y="0"/>
                  </a:moveTo>
                  <a:lnTo>
                    <a:pt x="72" y="10"/>
                  </a:lnTo>
                  <a:lnTo>
                    <a:pt x="72" y="18"/>
                  </a:lnTo>
                  <a:lnTo>
                    <a:pt x="68" y="24"/>
                  </a:lnTo>
                  <a:lnTo>
                    <a:pt x="54" y="34"/>
                  </a:lnTo>
                  <a:lnTo>
                    <a:pt x="38" y="38"/>
                  </a:lnTo>
                  <a:lnTo>
                    <a:pt x="24" y="42"/>
                  </a:lnTo>
                  <a:lnTo>
                    <a:pt x="16" y="42"/>
                  </a:lnTo>
                  <a:lnTo>
                    <a:pt x="6" y="42"/>
                  </a:lnTo>
                  <a:lnTo>
                    <a:pt x="0" y="24"/>
                  </a:lnTo>
                  <a:lnTo>
                    <a:pt x="10" y="24"/>
                  </a:lnTo>
                  <a:lnTo>
                    <a:pt x="16" y="24"/>
                  </a:lnTo>
                  <a:lnTo>
                    <a:pt x="24" y="18"/>
                  </a:lnTo>
                  <a:lnTo>
                    <a:pt x="34" y="18"/>
                  </a:lnTo>
                  <a:lnTo>
                    <a:pt x="44" y="14"/>
                  </a:lnTo>
                  <a:lnTo>
                    <a:pt x="48" y="10"/>
                  </a:lnTo>
                  <a:lnTo>
                    <a:pt x="58" y="4"/>
                  </a:lnTo>
                  <a:lnTo>
                    <a:pt x="62" y="0"/>
                  </a:lnTo>
                  <a:lnTo>
                    <a:pt x="6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8" name="Freeform 194"/>
            <p:cNvSpPr>
              <a:spLocks/>
            </p:cNvSpPr>
            <p:nvPr/>
          </p:nvSpPr>
          <p:spPr bwMode="auto">
            <a:xfrm>
              <a:off x="2508" y="3901"/>
              <a:ext cx="1304" cy="388"/>
            </a:xfrm>
            <a:custGeom>
              <a:avLst/>
              <a:gdLst>
                <a:gd name="T0" fmla="*/ 580 w 1304"/>
                <a:gd name="T1" fmla="*/ 6 h 388"/>
                <a:gd name="T2" fmla="*/ 584 w 1304"/>
                <a:gd name="T3" fmla="*/ 48 h 388"/>
                <a:gd name="T4" fmla="*/ 686 w 1304"/>
                <a:gd name="T5" fmla="*/ 24 h 388"/>
                <a:gd name="T6" fmla="*/ 686 w 1304"/>
                <a:gd name="T7" fmla="*/ 68 h 388"/>
                <a:gd name="T8" fmla="*/ 744 w 1304"/>
                <a:gd name="T9" fmla="*/ 54 h 388"/>
                <a:gd name="T10" fmla="*/ 752 w 1304"/>
                <a:gd name="T11" fmla="*/ 24 h 388"/>
                <a:gd name="T12" fmla="*/ 800 w 1304"/>
                <a:gd name="T13" fmla="*/ 62 h 388"/>
                <a:gd name="T14" fmla="*/ 820 w 1304"/>
                <a:gd name="T15" fmla="*/ 44 h 388"/>
                <a:gd name="T16" fmla="*/ 806 w 1304"/>
                <a:gd name="T17" fmla="*/ 24 h 388"/>
                <a:gd name="T18" fmla="*/ 810 w 1304"/>
                <a:gd name="T19" fmla="*/ 14 h 388"/>
                <a:gd name="T20" fmla="*/ 862 w 1304"/>
                <a:gd name="T21" fmla="*/ 44 h 388"/>
                <a:gd name="T22" fmla="*/ 868 w 1304"/>
                <a:gd name="T23" fmla="*/ 62 h 388"/>
                <a:gd name="T24" fmla="*/ 902 w 1304"/>
                <a:gd name="T25" fmla="*/ 44 h 388"/>
                <a:gd name="T26" fmla="*/ 906 w 1304"/>
                <a:gd name="T27" fmla="*/ 68 h 388"/>
                <a:gd name="T28" fmla="*/ 944 w 1304"/>
                <a:gd name="T29" fmla="*/ 48 h 388"/>
                <a:gd name="T30" fmla="*/ 1046 w 1304"/>
                <a:gd name="T31" fmla="*/ 68 h 388"/>
                <a:gd name="T32" fmla="*/ 1098 w 1304"/>
                <a:gd name="T33" fmla="*/ 78 h 388"/>
                <a:gd name="T34" fmla="*/ 1136 w 1304"/>
                <a:gd name="T35" fmla="*/ 24 h 388"/>
                <a:gd name="T36" fmla="*/ 1156 w 1304"/>
                <a:gd name="T37" fmla="*/ 38 h 388"/>
                <a:gd name="T38" fmla="*/ 1102 w 1304"/>
                <a:gd name="T39" fmla="*/ 82 h 388"/>
                <a:gd name="T40" fmla="*/ 1150 w 1304"/>
                <a:gd name="T41" fmla="*/ 82 h 388"/>
                <a:gd name="T42" fmla="*/ 1170 w 1304"/>
                <a:gd name="T43" fmla="*/ 92 h 388"/>
                <a:gd name="T44" fmla="*/ 1208 w 1304"/>
                <a:gd name="T45" fmla="*/ 96 h 388"/>
                <a:gd name="T46" fmla="*/ 1246 w 1304"/>
                <a:gd name="T47" fmla="*/ 116 h 388"/>
                <a:gd name="T48" fmla="*/ 1294 w 1304"/>
                <a:gd name="T49" fmla="*/ 116 h 388"/>
                <a:gd name="T50" fmla="*/ 1252 w 1304"/>
                <a:gd name="T51" fmla="*/ 158 h 388"/>
                <a:gd name="T52" fmla="*/ 1054 w 1304"/>
                <a:gd name="T53" fmla="*/ 126 h 388"/>
                <a:gd name="T54" fmla="*/ 930 w 1304"/>
                <a:gd name="T55" fmla="*/ 126 h 388"/>
                <a:gd name="T56" fmla="*/ 686 w 1304"/>
                <a:gd name="T57" fmla="*/ 92 h 388"/>
                <a:gd name="T58" fmla="*/ 480 w 1304"/>
                <a:gd name="T59" fmla="*/ 102 h 388"/>
                <a:gd name="T60" fmla="*/ 446 w 1304"/>
                <a:gd name="T61" fmla="*/ 172 h 388"/>
                <a:gd name="T62" fmla="*/ 512 w 1304"/>
                <a:gd name="T63" fmla="*/ 250 h 388"/>
                <a:gd name="T64" fmla="*/ 446 w 1304"/>
                <a:gd name="T65" fmla="*/ 332 h 388"/>
                <a:gd name="T66" fmla="*/ 302 w 1304"/>
                <a:gd name="T67" fmla="*/ 340 h 388"/>
                <a:gd name="T68" fmla="*/ 148 w 1304"/>
                <a:gd name="T69" fmla="*/ 364 h 388"/>
                <a:gd name="T70" fmla="*/ 34 w 1304"/>
                <a:gd name="T71" fmla="*/ 380 h 388"/>
                <a:gd name="T72" fmla="*/ 220 w 1304"/>
                <a:gd name="T73" fmla="*/ 316 h 388"/>
                <a:gd name="T74" fmla="*/ 384 w 1304"/>
                <a:gd name="T75" fmla="*/ 312 h 388"/>
                <a:gd name="T76" fmla="*/ 460 w 1304"/>
                <a:gd name="T77" fmla="*/ 230 h 388"/>
                <a:gd name="T78" fmla="*/ 384 w 1304"/>
                <a:gd name="T79" fmla="*/ 202 h 388"/>
                <a:gd name="T80" fmla="*/ 402 w 1304"/>
                <a:gd name="T81" fmla="*/ 264 h 388"/>
                <a:gd name="T82" fmla="*/ 278 w 1304"/>
                <a:gd name="T83" fmla="*/ 284 h 388"/>
                <a:gd name="T84" fmla="*/ 354 w 1304"/>
                <a:gd name="T85" fmla="*/ 254 h 388"/>
                <a:gd name="T86" fmla="*/ 364 w 1304"/>
                <a:gd name="T87" fmla="*/ 230 h 388"/>
                <a:gd name="T88" fmla="*/ 298 w 1304"/>
                <a:gd name="T89" fmla="*/ 192 h 388"/>
                <a:gd name="T90" fmla="*/ 282 w 1304"/>
                <a:gd name="T91" fmla="*/ 164 h 388"/>
                <a:gd name="T92" fmla="*/ 330 w 1304"/>
                <a:gd name="T93" fmla="*/ 144 h 388"/>
                <a:gd name="T94" fmla="*/ 336 w 1304"/>
                <a:gd name="T95" fmla="*/ 106 h 388"/>
                <a:gd name="T96" fmla="*/ 354 w 1304"/>
                <a:gd name="T97" fmla="*/ 78 h 388"/>
                <a:gd name="T98" fmla="*/ 442 w 1304"/>
                <a:gd name="T99" fmla="*/ 82 h 388"/>
                <a:gd name="T100" fmla="*/ 408 w 1304"/>
                <a:gd name="T101" fmla="*/ 62 h 388"/>
                <a:gd name="T102" fmla="*/ 364 w 1304"/>
                <a:gd name="T103" fmla="*/ 48 h 388"/>
                <a:gd name="T104" fmla="*/ 442 w 1304"/>
                <a:gd name="T105" fmla="*/ 24 h 388"/>
                <a:gd name="T106" fmla="*/ 522 w 1304"/>
                <a:gd name="T107" fmla="*/ 0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04" h="388">
                  <a:moveTo>
                    <a:pt x="522" y="0"/>
                  </a:moveTo>
                  <a:lnTo>
                    <a:pt x="552" y="14"/>
                  </a:lnTo>
                  <a:lnTo>
                    <a:pt x="560" y="10"/>
                  </a:lnTo>
                  <a:lnTo>
                    <a:pt x="570" y="6"/>
                  </a:lnTo>
                  <a:lnTo>
                    <a:pt x="576" y="0"/>
                  </a:lnTo>
                  <a:lnTo>
                    <a:pt x="580" y="6"/>
                  </a:lnTo>
                  <a:lnTo>
                    <a:pt x="584" y="6"/>
                  </a:lnTo>
                  <a:lnTo>
                    <a:pt x="580" y="10"/>
                  </a:lnTo>
                  <a:lnTo>
                    <a:pt x="576" y="20"/>
                  </a:lnTo>
                  <a:lnTo>
                    <a:pt x="560" y="24"/>
                  </a:lnTo>
                  <a:lnTo>
                    <a:pt x="576" y="48"/>
                  </a:lnTo>
                  <a:lnTo>
                    <a:pt x="584" y="48"/>
                  </a:lnTo>
                  <a:lnTo>
                    <a:pt x="604" y="30"/>
                  </a:lnTo>
                  <a:lnTo>
                    <a:pt x="624" y="14"/>
                  </a:lnTo>
                  <a:lnTo>
                    <a:pt x="648" y="10"/>
                  </a:lnTo>
                  <a:lnTo>
                    <a:pt x="662" y="10"/>
                  </a:lnTo>
                  <a:lnTo>
                    <a:pt x="676" y="14"/>
                  </a:lnTo>
                  <a:lnTo>
                    <a:pt x="686" y="24"/>
                  </a:lnTo>
                  <a:lnTo>
                    <a:pt x="680" y="34"/>
                  </a:lnTo>
                  <a:lnTo>
                    <a:pt x="662" y="38"/>
                  </a:lnTo>
                  <a:lnTo>
                    <a:pt x="676" y="54"/>
                  </a:lnTo>
                  <a:lnTo>
                    <a:pt x="666" y="68"/>
                  </a:lnTo>
                  <a:lnTo>
                    <a:pt x="676" y="68"/>
                  </a:lnTo>
                  <a:lnTo>
                    <a:pt x="686" y="68"/>
                  </a:lnTo>
                  <a:lnTo>
                    <a:pt x="696" y="62"/>
                  </a:lnTo>
                  <a:lnTo>
                    <a:pt x="704" y="58"/>
                  </a:lnTo>
                  <a:lnTo>
                    <a:pt x="714" y="58"/>
                  </a:lnTo>
                  <a:lnTo>
                    <a:pt x="724" y="54"/>
                  </a:lnTo>
                  <a:lnTo>
                    <a:pt x="734" y="54"/>
                  </a:lnTo>
                  <a:lnTo>
                    <a:pt x="744" y="54"/>
                  </a:lnTo>
                  <a:lnTo>
                    <a:pt x="748" y="72"/>
                  </a:lnTo>
                  <a:lnTo>
                    <a:pt x="768" y="72"/>
                  </a:lnTo>
                  <a:lnTo>
                    <a:pt x="768" y="44"/>
                  </a:lnTo>
                  <a:lnTo>
                    <a:pt x="752" y="34"/>
                  </a:lnTo>
                  <a:lnTo>
                    <a:pt x="752" y="30"/>
                  </a:lnTo>
                  <a:lnTo>
                    <a:pt x="752" y="24"/>
                  </a:lnTo>
                  <a:lnTo>
                    <a:pt x="758" y="20"/>
                  </a:lnTo>
                  <a:lnTo>
                    <a:pt x="762" y="20"/>
                  </a:lnTo>
                  <a:lnTo>
                    <a:pt x="772" y="20"/>
                  </a:lnTo>
                  <a:lnTo>
                    <a:pt x="782" y="20"/>
                  </a:lnTo>
                  <a:lnTo>
                    <a:pt x="786" y="20"/>
                  </a:lnTo>
                  <a:lnTo>
                    <a:pt x="800" y="62"/>
                  </a:lnTo>
                  <a:lnTo>
                    <a:pt x="820" y="62"/>
                  </a:lnTo>
                  <a:lnTo>
                    <a:pt x="810" y="58"/>
                  </a:lnTo>
                  <a:lnTo>
                    <a:pt x="810" y="54"/>
                  </a:lnTo>
                  <a:lnTo>
                    <a:pt x="810" y="48"/>
                  </a:lnTo>
                  <a:lnTo>
                    <a:pt x="814" y="48"/>
                  </a:lnTo>
                  <a:lnTo>
                    <a:pt x="820" y="44"/>
                  </a:lnTo>
                  <a:lnTo>
                    <a:pt x="820" y="38"/>
                  </a:lnTo>
                  <a:lnTo>
                    <a:pt x="820" y="34"/>
                  </a:lnTo>
                  <a:lnTo>
                    <a:pt x="814" y="30"/>
                  </a:lnTo>
                  <a:lnTo>
                    <a:pt x="810" y="30"/>
                  </a:lnTo>
                  <a:lnTo>
                    <a:pt x="806" y="24"/>
                  </a:lnTo>
                  <a:lnTo>
                    <a:pt x="806" y="24"/>
                  </a:lnTo>
                  <a:lnTo>
                    <a:pt x="806" y="20"/>
                  </a:lnTo>
                  <a:lnTo>
                    <a:pt x="800" y="20"/>
                  </a:lnTo>
                  <a:lnTo>
                    <a:pt x="800" y="14"/>
                  </a:lnTo>
                  <a:lnTo>
                    <a:pt x="800" y="14"/>
                  </a:lnTo>
                  <a:lnTo>
                    <a:pt x="806" y="10"/>
                  </a:lnTo>
                  <a:lnTo>
                    <a:pt x="810" y="14"/>
                  </a:lnTo>
                  <a:lnTo>
                    <a:pt x="820" y="14"/>
                  </a:lnTo>
                  <a:lnTo>
                    <a:pt x="830" y="20"/>
                  </a:lnTo>
                  <a:lnTo>
                    <a:pt x="838" y="24"/>
                  </a:lnTo>
                  <a:lnTo>
                    <a:pt x="848" y="30"/>
                  </a:lnTo>
                  <a:lnTo>
                    <a:pt x="854" y="34"/>
                  </a:lnTo>
                  <a:lnTo>
                    <a:pt x="862" y="44"/>
                  </a:lnTo>
                  <a:lnTo>
                    <a:pt x="868" y="48"/>
                  </a:lnTo>
                  <a:lnTo>
                    <a:pt x="830" y="62"/>
                  </a:lnTo>
                  <a:lnTo>
                    <a:pt x="844" y="68"/>
                  </a:lnTo>
                  <a:lnTo>
                    <a:pt x="854" y="68"/>
                  </a:lnTo>
                  <a:lnTo>
                    <a:pt x="858" y="62"/>
                  </a:lnTo>
                  <a:lnTo>
                    <a:pt x="868" y="62"/>
                  </a:lnTo>
                  <a:lnTo>
                    <a:pt x="872" y="58"/>
                  </a:lnTo>
                  <a:lnTo>
                    <a:pt x="878" y="54"/>
                  </a:lnTo>
                  <a:lnTo>
                    <a:pt x="882" y="44"/>
                  </a:lnTo>
                  <a:lnTo>
                    <a:pt x="892" y="38"/>
                  </a:lnTo>
                  <a:lnTo>
                    <a:pt x="896" y="38"/>
                  </a:lnTo>
                  <a:lnTo>
                    <a:pt x="902" y="44"/>
                  </a:lnTo>
                  <a:lnTo>
                    <a:pt x="906" y="48"/>
                  </a:lnTo>
                  <a:lnTo>
                    <a:pt x="906" y="48"/>
                  </a:lnTo>
                  <a:lnTo>
                    <a:pt x="906" y="54"/>
                  </a:lnTo>
                  <a:lnTo>
                    <a:pt x="906" y="58"/>
                  </a:lnTo>
                  <a:lnTo>
                    <a:pt x="906" y="62"/>
                  </a:lnTo>
                  <a:lnTo>
                    <a:pt x="906" y="68"/>
                  </a:lnTo>
                  <a:lnTo>
                    <a:pt x="910" y="68"/>
                  </a:lnTo>
                  <a:lnTo>
                    <a:pt x="920" y="62"/>
                  </a:lnTo>
                  <a:lnTo>
                    <a:pt x="930" y="62"/>
                  </a:lnTo>
                  <a:lnTo>
                    <a:pt x="934" y="58"/>
                  </a:lnTo>
                  <a:lnTo>
                    <a:pt x="940" y="54"/>
                  </a:lnTo>
                  <a:lnTo>
                    <a:pt x="944" y="48"/>
                  </a:lnTo>
                  <a:lnTo>
                    <a:pt x="950" y="44"/>
                  </a:lnTo>
                  <a:lnTo>
                    <a:pt x="950" y="34"/>
                  </a:lnTo>
                  <a:lnTo>
                    <a:pt x="1026" y="34"/>
                  </a:lnTo>
                  <a:lnTo>
                    <a:pt x="1026" y="62"/>
                  </a:lnTo>
                  <a:lnTo>
                    <a:pt x="1036" y="62"/>
                  </a:lnTo>
                  <a:lnTo>
                    <a:pt x="1046" y="68"/>
                  </a:lnTo>
                  <a:lnTo>
                    <a:pt x="1054" y="68"/>
                  </a:lnTo>
                  <a:lnTo>
                    <a:pt x="1064" y="68"/>
                  </a:lnTo>
                  <a:lnTo>
                    <a:pt x="1070" y="72"/>
                  </a:lnTo>
                  <a:lnTo>
                    <a:pt x="1078" y="72"/>
                  </a:lnTo>
                  <a:lnTo>
                    <a:pt x="1088" y="72"/>
                  </a:lnTo>
                  <a:lnTo>
                    <a:pt x="1098" y="78"/>
                  </a:lnTo>
                  <a:lnTo>
                    <a:pt x="1092" y="62"/>
                  </a:lnTo>
                  <a:lnTo>
                    <a:pt x="1092" y="48"/>
                  </a:lnTo>
                  <a:lnTo>
                    <a:pt x="1098" y="38"/>
                  </a:lnTo>
                  <a:lnTo>
                    <a:pt x="1108" y="34"/>
                  </a:lnTo>
                  <a:lnTo>
                    <a:pt x="1122" y="30"/>
                  </a:lnTo>
                  <a:lnTo>
                    <a:pt x="1136" y="24"/>
                  </a:lnTo>
                  <a:lnTo>
                    <a:pt x="1150" y="24"/>
                  </a:lnTo>
                  <a:lnTo>
                    <a:pt x="1160" y="20"/>
                  </a:lnTo>
                  <a:lnTo>
                    <a:pt x="1170" y="24"/>
                  </a:lnTo>
                  <a:lnTo>
                    <a:pt x="1170" y="30"/>
                  </a:lnTo>
                  <a:lnTo>
                    <a:pt x="1164" y="34"/>
                  </a:lnTo>
                  <a:lnTo>
                    <a:pt x="1156" y="38"/>
                  </a:lnTo>
                  <a:lnTo>
                    <a:pt x="1146" y="44"/>
                  </a:lnTo>
                  <a:lnTo>
                    <a:pt x="1132" y="54"/>
                  </a:lnTo>
                  <a:lnTo>
                    <a:pt x="1122" y="54"/>
                  </a:lnTo>
                  <a:lnTo>
                    <a:pt x="1116" y="58"/>
                  </a:lnTo>
                  <a:lnTo>
                    <a:pt x="1112" y="58"/>
                  </a:lnTo>
                  <a:lnTo>
                    <a:pt x="1102" y="82"/>
                  </a:lnTo>
                  <a:lnTo>
                    <a:pt x="1112" y="82"/>
                  </a:lnTo>
                  <a:lnTo>
                    <a:pt x="1116" y="86"/>
                  </a:lnTo>
                  <a:lnTo>
                    <a:pt x="1126" y="86"/>
                  </a:lnTo>
                  <a:lnTo>
                    <a:pt x="1136" y="86"/>
                  </a:lnTo>
                  <a:lnTo>
                    <a:pt x="1140" y="86"/>
                  </a:lnTo>
                  <a:lnTo>
                    <a:pt x="1150" y="82"/>
                  </a:lnTo>
                  <a:lnTo>
                    <a:pt x="1156" y="78"/>
                  </a:lnTo>
                  <a:lnTo>
                    <a:pt x="1160" y="68"/>
                  </a:lnTo>
                  <a:lnTo>
                    <a:pt x="1164" y="72"/>
                  </a:lnTo>
                  <a:lnTo>
                    <a:pt x="1164" y="78"/>
                  </a:lnTo>
                  <a:lnTo>
                    <a:pt x="1170" y="86"/>
                  </a:lnTo>
                  <a:lnTo>
                    <a:pt x="1170" y="92"/>
                  </a:lnTo>
                  <a:lnTo>
                    <a:pt x="1174" y="102"/>
                  </a:lnTo>
                  <a:lnTo>
                    <a:pt x="1174" y="106"/>
                  </a:lnTo>
                  <a:lnTo>
                    <a:pt x="1174" y="110"/>
                  </a:lnTo>
                  <a:lnTo>
                    <a:pt x="1174" y="120"/>
                  </a:lnTo>
                  <a:lnTo>
                    <a:pt x="1204" y="96"/>
                  </a:lnTo>
                  <a:lnTo>
                    <a:pt x="1208" y="96"/>
                  </a:lnTo>
                  <a:lnTo>
                    <a:pt x="1218" y="96"/>
                  </a:lnTo>
                  <a:lnTo>
                    <a:pt x="1228" y="102"/>
                  </a:lnTo>
                  <a:lnTo>
                    <a:pt x="1232" y="102"/>
                  </a:lnTo>
                  <a:lnTo>
                    <a:pt x="1242" y="106"/>
                  </a:lnTo>
                  <a:lnTo>
                    <a:pt x="1246" y="110"/>
                  </a:lnTo>
                  <a:lnTo>
                    <a:pt x="1246" y="116"/>
                  </a:lnTo>
                  <a:lnTo>
                    <a:pt x="1236" y="120"/>
                  </a:lnTo>
                  <a:lnTo>
                    <a:pt x="1276" y="130"/>
                  </a:lnTo>
                  <a:lnTo>
                    <a:pt x="1276" y="102"/>
                  </a:lnTo>
                  <a:lnTo>
                    <a:pt x="1284" y="106"/>
                  </a:lnTo>
                  <a:lnTo>
                    <a:pt x="1294" y="110"/>
                  </a:lnTo>
                  <a:lnTo>
                    <a:pt x="1294" y="116"/>
                  </a:lnTo>
                  <a:lnTo>
                    <a:pt x="1300" y="120"/>
                  </a:lnTo>
                  <a:lnTo>
                    <a:pt x="1300" y="126"/>
                  </a:lnTo>
                  <a:lnTo>
                    <a:pt x="1304" y="134"/>
                  </a:lnTo>
                  <a:lnTo>
                    <a:pt x="1304" y="140"/>
                  </a:lnTo>
                  <a:lnTo>
                    <a:pt x="1304" y="150"/>
                  </a:lnTo>
                  <a:lnTo>
                    <a:pt x="1252" y="158"/>
                  </a:lnTo>
                  <a:lnTo>
                    <a:pt x="1212" y="164"/>
                  </a:lnTo>
                  <a:lnTo>
                    <a:pt x="1180" y="164"/>
                  </a:lnTo>
                  <a:lnTo>
                    <a:pt x="1146" y="154"/>
                  </a:lnTo>
                  <a:lnTo>
                    <a:pt x="1122" y="144"/>
                  </a:lnTo>
                  <a:lnTo>
                    <a:pt x="1088" y="134"/>
                  </a:lnTo>
                  <a:lnTo>
                    <a:pt x="1054" y="126"/>
                  </a:lnTo>
                  <a:lnTo>
                    <a:pt x="1012" y="116"/>
                  </a:lnTo>
                  <a:lnTo>
                    <a:pt x="992" y="116"/>
                  </a:lnTo>
                  <a:lnTo>
                    <a:pt x="978" y="116"/>
                  </a:lnTo>
                  <a:lnTo>
                    <a:pt x="964" y="116"/>
                  </a:lnTo>
                  <a:lnTo>
                    <a:pt x="950" y="120"/>
                  </a:lnTo>
                  <a:lnTo>
                    <a:pt x="930" y="126"/>
                  </a:lnTo>
                  <a:lnTo>
                    <a:pt x="916" y="126"/>
                  </a:lnTo>
                  <a:lnTo>
                    <a:pt x="902" y="126"/>
                  </a:lnTo>
                  <a:lnTo>
                    <a:pt x="886" y="126"/>
                  </a:lnTo>
                  <a:lnTo>
                    <a:pt x="814" y="116"/>
                  </a:lnTo>
                  <a:lnTo>
                    <a:pt x="748" y="102"/>
                  </a:lnTo>
                  <a:lnTo>
                    <a:pt x="686" y="92"/>
                  </a:lnTo>
                  <a:lnTo>
                    <a:pt x="628" y="82"/>
                  </a:lnTo>
                  <a:lnTo>
                    <a:pt x="600" y="78"/>
                  </a:lnTo>
                  <a:lnTo>
                    <a:pt x="570" y="82"/>
                  </a:lnTo>
                  <a:lnTo>
                    <a:pt x="542" y="82"/>
                  </a:lnTo>
                  <a:lnTo>
                    <a:pt x="512" y="92"/>
                  </a:lnTo>
                  <a:lnTo>
                    <a:pt x="480" y="102"/>
                  </a:lnTo>
                  <a:lnTo>
                    <a:pt x="450" y="116"/>
                  </a:lnTo>
                  <a:lnTo>
                    <a:pt x="418" y="134"/>
                  </a:lnTo>
                  <a:lnTo>
                    <a:pt x="384" y="158"/>
                  </a:lnTo>
                  <a:lnTo>
                    <a:pt x="408" y="158"/>
                  </a:lnTo>
                  <a:lnTo>
                    <a:pt x="426" y="168"/>
                  </a:lnTo>
                  <a:lnTo>
                    <a:pt x="446" y="172"/>
                  </a:lnTo>
                  <a:lnTo>
                    <a:pt x="464" y="182"/>
                  </a:lnTo>
                  <a:lnTo>
                    <a:pt x="480" y="196"/>
                  </a:lnTo>
                  <a:lnTo>
                    <a:pt x="494" y="206"/>
                  </a:lnTo>
                  <a:lnTo>
                    <a:pt x="504" y="220"/>
                  </a:lnTo>
                  <a:lnTo>
                    <a:pt x="508" y="236"/>
                  </a:lnTo>
                  <a:lnTo>
                    <a:pt x="512" y="250"/>
                  </a:lnTo>
                  <a:lnTo>
                    <a:pt x="512" y="264"/>
                  </a:lnTo>
                  <a:lnTo>
                    <a:pt x="508" y="278"/>
                  </a:lnTo>
                  <a:lnTo>
                    <a:pt x="498" y="292"/>
                  </a:lnTo>
                  <a:lnTo>
                    <a:pt x="484" y="308"/>
                  </a:lnTo>
                  <a:lnTo>
                    <a:pt x="470" y="322"/>
                  </a:lnTo>
                  <a:lnTo>
                    <a:pt x="446" y="332"/>
                  </a:lnTo>
                  <a:lnTo>
                    <a:pt x="422" y="340"/>
                  </a:lnTo>
                  <a:lnTo>
                    <a:pt x="398" y="346"/>
                  </a:lnTo>
                  <a:lnTo>
                    <a:pt x="374" y="346"/>
                  </a:lnTo>
                  <a:lnTo>
                    <a:pt x="350" y="346"/>
                  </a:lnTo>
                  <a:lnTo>
                    <a:pt x="326" y="340"/>
                  </a:lnTo>
                  <a:lnTo>
                    <a:pt x="302" y="340"/>
                  </a:lnTo>
                  <a:lnTo>
                    <a:pt x="278" y="336"/>
                  </a:lnTo>
                  <a:lnTo>
                    <a:pt x="258" y="336"/>
                  </a:lnTo>
                  <a:lnTo>
                    <a:pt x="234" y="340"/>
                  </a:lnTo>
                  <a:lnTo>
                    <a:pt x="210" y="346"/>
                  </a:lnTo>
                  <a:lnTo>
                    <a:pt x="178" y="356"/>
                  </a:lnTo>
                  <a:lnTo>
                    <a:pt x="148" y="364"/>
                  </a:lnTo>
                  <a:lnTo>
                    <a:pt x="116" y="374"/>
                  </a:lnTo>
                  <a:lnTo>
                    <a:pt x="82" y="384"/>
                  </a:lnTo>
                  <a:lnTo>
                    <a:pt x="52" y="388"/>
                  </a:lnTo>
                  <a:lnTo>
                    <a:pt x="24" y="388"/>
                  </a:lnTo>
                  <a:lnTo>
                    <a:pt x="0" y="380"/>
                  </a:lnTo>
                  <a:lnTo>
                    <a:pt x="34" y="380"/>
                  </a:lnTo>
                  <a:lnTo>
                    <a:pt x="62" y="374"/>
                  </a:lnTo>
                  <a:lnTo>
                    <a:pt x="96" y="364"/>
                  </a:lnTo>
                  <a:lnTo>
                    <a:pt x="124" y="350"/>
                  </a:lnTo>
                  <a:lnTo>
                    <a:pt x="158" y="336"/>
                  </a:lnTo>
                  <a:lnTo>
                    <a:pt x="192" y="326"/>
                  </a:lnTo>
                  <a:lnTo>
                    <a:pt x="220" y="316"/>
                  </a:lnTo>
                  <a:lnTo>
                    <a:pt x="254" y="308"/>
                  </a:lnTo>
                  <a:lnTo>
                    <a:pt x="278" y="308"/>
                  </a:lnTo>
                  <a:lnTo>
                    <a:pt x="302" y="308"/>
                  </a:lnTo>
                  <a:lnTo>
                    <a:pt x="330" y="312"/>
                  </a:lnTo>
                  <a:lnTo>
                    <a:pt x="354" y="312"/>
                  </a:lnTo>
                  <a:lnTo>
                    <a:pt x="384" y="312"/>
                  </a:lnTo>
                  <a:lnTo>
                    <a:pt x="408" y="312"/>
                  </a:lnTo>
                  <a:lnTo>
                    <a:pt x="432" y="308"/>
                  </a:lnTo>
                  <a:lnTo>
                    <a:pt x="456" y="298"/>
                  </a:lnTo>
                  <a:lnTo>
                    <a:pt x="470" y="264"/>
                  </a:lnTo>
                  <a:lnTo>
                    <a:pt x="464" y="244"/>
                  </a:lnTo>
                  <a:lnTo>
                    <a:pt x="460" y="230"/>
                  </a:lnTo>
                  <a:lnTo>
                    <a:pt x="450" y="220"/>
                  </a:lnTo>
                  <a:lnTo>
                    <a:pt x="442" y="216"/>
                  </a:lnTo>
                  <a:lnTo>
                    <a:pt x="426" y="212"/>
                  </a:lnTo>
                  <a:lnTo>
                    <a:pt x="412" y="206"/>
                  </a:lnTo>
                  <a:lnTo>
                    <a:pt x="398" y="202"/>
                  </a:lnTo>
                  <a:lnTo>
                    <a:pt x="384" y="202"/>
                  </a:lnTo>
                  <a:lnTo>
                    <a:pt x="398" y="216"/>
                  </a:lnTo>
                  <a:lnTo>
                    <a:pt x="408" y="230"/>
                  </a:lnTo>
                  <a:lnTo>
                    <a:pt x="412" y="240"/>
                  </a:lnTo>
                  <a:lnTo>
                    <a:pt x="412" y="250"/>
                  </a:lnTo>
                  <a:lnTo>
                    <a:pt x="408" y="260"/>
                  </a:lnTo>
                  <a:lnTo>
                    <a:pt x="402" y="264"/>
                  </a:lnTo>
                  <a:lnTo>
                    <a:pt x="394" y="268"/>
                  </a:lnTo>
                  <a:lnTo>
                    <a:pt x="384" y="274"/>
                  </a:lnTo>
                  <a:lnTo>
                    <a:pt x="360" y="278"/>
                  </a:lnTo>
                  <a:lnTo>
                    <a:pt x="330" y="284"/>
                  </a:lnTo>
                  <a:lnTo>
                    <a:pt x="302" y="284"/>
                  </a:lnTo>
                  <a:lnTo>
                    <a:pt x="278" y="284"/>
                  </a:lnTo>
                  <a:lnTo>
                    <a:pt x="282" y="264"/>
                  </a:lnTo>
                  <a:lnTo>
                    <a:pt x="298" y="254"/>
                  </a:lnTo>
                  <a:lnTo>
                    <a:pt x="312" y="254"/>
                  </a:lnTo>
                  <a:lnTo>
                    <a:pt x="326" y="254"/>
                  </a:lnTo>
                  <a:lnTo>
                    <a:pt x="340" y="254"/>
                  </a:lnTo>
                  <a:lnTo>
                    <a:pt x="354" y="254"/>
                  </a:lnTo>
                  <a:lnTo>
                    <a:pt x="370" y="254"/>
                  </a:lnTo>
                  <a:lnTo>
                    <a:pt x="388" y="254"/>
                  </a:lnTo>
                  <a:lnTo>
                    <a:pt x="402" y="254"/>
                  </a:lnTo>
                  <a:lnTo>
                    <a:pt x="388" y="244"/>
                  </a:lnTo>
                  <a:lnTo>
                    <a:pt x="378" y="236"/>
                  </a:lnTo>
                  <a:lnTo>
                    <a:pt x="364" y="230"/>
                  </a:lnTo>
                  <a:lnTo>
                    <a:pt x="350" y="220"/>
                  </a:lnTo>
                  <a:lnTo>
                    <a:pt x="336" y="216"/>
                  </a:lnTo>
                  <a:lnTo>
                    <a:pt x="326" y="212"/>
                  </a:lnTo>
                  <a:lnTo>
                    <a:pt x="312" y="206"/>
                  </a:lnTo>
                  <a:lnTo>
                    <a:pt x="298" y="202"/>
                  </a:lnTo>
                  <a:lnTo>
                    <a:pt x="298" y="192"/>
                  </a:lnTo>
                  <a:lnTo>
                    <a:pt x="350" y="192"/>
                  </a:lnTo>
                  <a:lnTo>
                    <a:pt x="340" y="182"/>
                  </a:lnTo>
                  <a:lnTo>
                    <a:pt x="326" y="178"/>
                  </a:lnTo>
                  <a:lnTo>
                    <a:pt x="312" y="172"/>
                  </a:lnTo>
                  <a:lnTo>
                    <a:pt x="298" y="168"/>
                  </a:lnTo>
                  <a:lnTo>
                    <a:pt x="282" y="164"/>
                  </a:lnTo>
                  <a:lnTo>
                    <a:pt x="268" y="164"/>
                  </a:lnTo>
                  <a:lnTo>
                    <a:pt x="254" y="158"/>
                  </a:lnTo>
                  <a:lnTo>
                    <a:pt x="240" y="164"/>
                  </a:lnTo>
                  <a:lnTo>
                    <a:pt x="244" y="144"/>
                  </a:lnTo>
                  <a:lnTo>
                    <a:pt x="278" y="120"/>
                  </a:lnTo>
                  <a:lnTo>
                    <a:pt x="330" y="144"/>
                  </a:lnTo>
                  <a:lnTo>
                    <a:pt x="322" y="126"/>
                  </a:lnTo>
                  <a:lnTo>
                    <a:pt x="322" y="110"/>
                  </a:lnTo>
                  <a:lnTo>
                    <a:pt x="322" y="110"/>
                  </a:lnTo>
                  <a:lnTo>
                    <a:pt x="326" y="110"/>
                  </a:lnTo>
                  <a:lnTo>
                    <a:pt x="330" y="106"/>
                  </a:lnTo>
                  <a:lnTo>
                    <a:pt x="336" y="106"/>
                  </a:lnTo>
                  <a:lnTo>
                    <a:pt x="340" y="102"/>
                  </a:lnTo>
                  <a:lnTo>
                    <a:pt x="340" y="102"/>
                  </a:lnTo>
                  <a:lnTo>
                    <a:pt x="336" y="96"/>
                  </a:lnTo>
                  <a:lnTo>
                    <a:pt x="326" y="96"/>
                  </a:lnTo>
                  <a:lnTo>
                    <a:pt x="336" y="82"/>
                  </a:lnTo>
                  <a:lnTo>
                    <a:pt x="354" y="78"/>
                  </a:lnTo>
                  <a:lnTo>
                    <a:pt x="370" y="78"/>
                  </a:lnTo>
                  <a:lnTo>
                    <a:pt x="384" y="82"/>
                  </a:lnTo>
                  <a:lnTo>
                    <a:pt x="394" y="86"/>
                  </a:lnTo>
                  <a:lnTo>
                    <a:pt x="408" y="86"/>
                  </a:lnTo>
                  <a:lnTo>
                    <a:pt x="422" y="86"/>
                  </a:lnTo>
                  <a:lnTo>
                    <a:pt x="442" y="82"/>
                  </a:lnTo>
                  <a:lnTo>
                    <a:pt x="460" y="78"/>
                  </a:lnTo>
                  <a:lnTo>
                    <a:pt x="450" y="58"/>
                  </a:lnTo>
                  <a:lnTo>
                    <a:pt x="442" y="58"/>
                  </a:lnTo>
                  <a:lnTo>
                    <a:pt x="432" y="58"/>
                  </a:lnTo>
                  <a:lnTo>
                    <a:pt x="422" y="58"/>
                  </a:lnTo>
                  <a:lnTo>
                    <a:pt x="408" y="62"/>
                  </a:lnTo>
                  <a:lnTo>
                    <a:pt x="398" y="62"/>
                  </a:lnTo>
                  <a:lnTo>
                    <a:pt x="388" y="62"/>
                  </a:lnTo>
                  <a:lnTo>
                    <a:pt x="378" y="58"/>
                  </a:lnTo>
                  <a:lnTo>
                    <a:pt x="370" y="58"/>
                  </a:lnTo>
                  <a:lnTo>
                    <a:pt x="364" y="54"/>
                  </a:lnTo>
                  <a:lnTo>
                    <a:pt x="364" y="48"/>
                  </a:lnTo>
                  <a:lnTo>
                    <a:pt x="364" y="48"/>
                  </a:lnTo>
                  <a:lnTo>
                    <a:pt x="370" y="44"/>
                  </a:lnTo>
                  <a:lnTo>
                    <a:pt x="384" y="38"/>
                  </a:lnTo>
                  <a:lnTo>
                    <a:pt x="398" y="34"/>
                  </a:lnTo>
                  <a:lnTo>
                    <a:pt x="422" y="30"/>
                  </a:lnTo>
                  <a:lnTo>
                    <a:pt x="442" y="24"/>
                  </a:lnTo>
                  <a:lnTo>
                    <a:pt x="456" y="24"/>
                  </a:lnTo>
                  <a:lnTo>
                    <a:pt x="464" y="24"/>
                  </a:lnTo>
                  <a:lnTo>
                    <a:pt x="474" y="44"/>
                  </a:lnTo>
                  <a:lnTo>
                    <a:pt x="528" y="48"/>
                  </a:lnTo>
                  <a:lnTo>
                    <a:pt x="512" y="20"/>
                  </a:lnTo>
                  <a:lnTo>
                    <a:pt x="522" y="0"/>
                  </a:lnTo>
                  <a:lnTo>
                    <a:pt x="52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9" name="Freeform 195"/>
            <p:cNvSpPr>
              <a:spLocks/>
            </p:cNvSpPr>
            <p:nvPr/>
          </p:nvSpPr>
          <p:spPr bwMode="auto">
            <a:xfrm>
              <a:off x="3362" y="3901"/>
              <a:ext cx="48" cy="24"/>
            </a:xfrm>
            <a:custGeom>
              <a:avLst/>
              <a:gdLst>
                <a:gd name="T0" fmla="*/ 14 w 48"/>
                <a:gd name="T1" fmla="*/ 0 h 24"/>
                <a:gd name="T2" fmla="*/ 24 w 48"/>
                <a:gd name="T3" fmla="*/ 0 h 24"/>
                <a:gd name="T4" fmla="*/ 32 w 48"/>
                <a:gd name="T5" fmla="*/ 0 h 24"/>
                <a:gd name="T6" fmla="*/ 38 w 48"/>
                <a:gd name="T7" fmla="*/ 0 h 24"/>
                <a:gd name="T8" fmla="*/ 42 w 48"/>
                <a:gd name="T9" fmla="*/ 6 h 24"/>
                <a:gd name="T10" fmla="*/ 42 w 48"/>
                <a:gd name="T11" fmla="*/ 10 h 24"/>
                <a:gd name="T12" fmla="*/ 48 w 48"/>
                <a:gd name="T13" fmla="*/ 14 h 24"/>
                <a:gd name="T14" fmla="*/ 48 w 48"/>
                <a:gd name="T15" fmla="*/ 20 h 24"/>
                <a:gd name="T16" fmla="*/ 48 w 48"/>
                <a:gd name="T17" fmla="*/ 24 h 24"/>
                <a:gd name="T18" fmla="*/ 38 w 48"/>
                <a:gd name="T19" fmla="*/ 24 h 24"/>
                <a:gd name="T20" fmla="*/ 28 w 48"/>
                <a:gd name="T21" fmla="*/ 24 h 24"/>
                <a:gd name="T22" fmla="*/ 18 w 48"/>
                <a:gd name="T23" fmla="*/ 20 h 24"/>
                <a:gd name="T24" fmla="*/ 8 w 48"/>
                <a:gd name="T25" fmla="*/ 14 h 24"/>
                <a:gd name="T26" fmla="*/ 4 w 48"/>
                <a:gd name="T27" fmla="*/ 14 h 24"/>
                <a:gd name="T28" fmla="*/ 0 w 48"/>
                <a:gd name="T29" fmla="*/ 10 h 24"/>
                <a:gd name="T30" fmla="*/ 4 w 48"/>
                <a:gd name="T31" fmla="*/ 6 h 24"/>
                <a:gd name="T32" fmla="*/ 14 w 48"/>
                <a:gd name="T33" fmla="*/ 0 h 24"/>
                <a:gd name="T34" fmla="*/ 14 w 48"/>
                <a:gd name="T3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8" h="24">
                  <a:moveTo>
                    <a:pt x="14" y="0"/>
                  </a:moveTo>
                  <a:lnTo>
                    <a:pt x="24" y="0"/>
                  </a:lnTo>
                  <a:lnTo>
                    <a:pt x="32" y="0"/>
                  </a:lnTo>
                  <a:lnTo>
                    <a:pt x="38" y="0"/>
                  </a:lnTo>
                  <a:lnTo>
                    <a:pt x="42" y="6"/>
                  </a:lnTo>
                  <a:lnTo>
                    <a:pt x="42" y="10"/>
                  </a:lnTo>
                  <a:lnTo>
                    <a:pt x="48" y="14"/>
                  </a:lnTo>
                  <a:lnTo>
                    <a:pt x="48" y="20"/>
                  </a:lnTo>
                  <a:lnTo>
                    <a:pt x="48" y="24"/>
                  </a:lnTo>
                  <a:lnTo>
                    <a:pt x="38" y="24"/>
                  </a:lnTo>
                  <a:lnTo>
                    <a:pt x="28" y="24"/>
                  </a:lnTo>
                  <a:lnTo>
                    <a:pt x="18" y="20"/>
                  </a:lnTo>
                  <a:lnTo>
                    <a:pt x="8" y="14"/>
                  </a:lnTo>
                  <a:lnTo>
                    <a:pt x="4" y="14"/>
                  </a:lnTo>
                  <a:lnTo>
                    <a:pt x="0" y="10"/>
                  </a:lnTo>
                  <a:lnTo>
                    <a:pt x="4" y="6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0" name="Freeform 196"/>
            <p:cNvSpPr>
              <a:spLocks/>
            </p:cNvSpPr>
            <p:nvPr/>
          </p:nvSpPr>
          <p:spPr bwMode="auto">
            <a:xfrm>
              <a:off x="3418" y="3915"/>
              <a:ext cx="40" cy="24"/>
            </a:xfrm>
            <a:custGeom>
              <a:avLst/>
              <a:gdLst>
                <a:gd name="T0" fmla="*/ 20 w 40"/>
                <a:gd name="T1" fmla="*/ 0 h 24"/>
                <a:gd name="T2" fmla="*/ 30 w 40"/>
                <a:gd name="T3" fmla="*/ 6 h 24"/>
                <a:gd name="T4" fmla="*/ 34 w 40"/>
                <a:gd name="T5" fmla="*/ 10 h 24"/>
                <a:gd name="T6" fmla="*/ 40 w 40"/>
                <a:gd name="T7" fmla="*/ 16 h 24"/>
                <a:gd name="T8" fmla="*/ 40 w 40"/>
                <a:gd name="T9" fmla="*/ 16 h 24"/>
                <a:gd name="T10" fmla="*/ 34 w 40"/>
                <a:gd name="T11" fmla="*/ 20 h 24"/>
                <a:gd name="T12" fmla="*/ 30 w 40"/>
                <a:gd name="T13" fmla="*/ 20 h 24"/>
                <a:gd name="T14" fmla="*/ 20 w 40"/>
                <a:gd name="T15" fmla="*/ 24 h 24"/>
                <a:gd name="T16" fmla="*/ 6 w 40"/>
                <a:gd name="T17" fmla="*/ 24 h 24"/>
                <a:gd name="T18" fmla="*/ 0 w 40"/>
                <a:gd name="T19" fmla="*/ 6 h 24"/>
                <a:gd name="T20" fmla="*/ 6 w 40"/>
                <a:gd name="T21" fmla="*/ 6 h 24"/>
                <a:gd name="T22" fmla="*/ 6 w 40"/>
                <a:gd name="T23" fmla="*/ 6 h 24"/>
                <a:gd name="T24" fmla="*/ 10 w 40"/>
                <a:gd name="T25" fmla="*/ 6 h 24"/>
                <a:gd name="T26" fmla="*/ 10 w 40"/>
                <a:gd name="T27" fmla="*/ 6 h 24"/>
                <a:gd name="T28" fmla="*/ 16 w 40"/>
                <a:gd name="T29" fmla="*/ 0 h 24"/>
                <a:gd name="T30" fmla="*/ 16 w 40"/>
                <a:gd name="T31" fmla="*/ 0 h 24"/>
                <a:gd name="T32" fmla="*/ 16 w 40"/>
                <a:gd name="T33" fmla="*/ 0 h 24"/>
                <a:gd name="T34" fmla="*/ 20 w 40"/>
                <a:gd name="T35" fmla="*/ 0 h 24"/>
                <a:gd name="T36" fmla="*/ 20 w 40"/>
                <a:gd name="T3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0" h="24">
                  <a:moveTo>
                    <a:pt x="20" y="0"/>
                  </a:moveTo>
                  <a:lnTo>
                    <a:pt x="30" y="6"/>
                  </a:lnTo>
                  <a:lnTo>
                    <a:pt x="34" y="10"/>
                  </a:lnTo>
                  <a:lnTo>
                    <a:pt x="40" y="16"/>
                  </a:lnTo>
                  <a:lnTo>
                    <a:pt x="40" y="16"/>
                  </a:lnTo>
                  <a:lnTo>
                    <a:pt x="34" y="20"/>
                  </a:lnTo>
                  <a:lnTo>
                    <a:pt x="30" y="20"/>
                  </a:lnTo>
                  <a:lnTo>
                    <a:pt x="20" y="24"/>
                  </a:lnTo>
                  <a:lnTo>
                    <a:pt x="6" y="24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1" name="Freeform 197"/>
            <p:cNvSpPr>
              <a:spLocks/>
            </p:cNvSpPr>
            <p:nvPr/>
          </p:nvSpPr>
          <p:spPr bwMode="auto">
            <a:xfrm>
              <a:off x="3212" y="3921"/>
              <a:ext cx="24" cy="18"/>
            </a:xfrm>
            <a:custGeom>
              <a:avLst/>
              <a:gdLst>
                <a:gd name="T0" fmla="*/ 10 w 24"/>
                <a:gd name="T1" fmla="*/ 0 h 18"/>
                <a:gd name="T2" fmla="*/ 20 w 24"/>
                <a:gd name="T3" fmla="*/ 0 h 18"/>
                <a:gd name="T4" fmla="*/ 24 w 24"/>
                <a:gd name="T5" fmla="*/ 0 h 18"/>
                <a:gd name="T6" fmla="*/ 24 w 24"/>
                <a:gd name="T7" fmla="*/ 0 h 18"/>
                <a:gd name="T8" fmla="*/ 24 w 24"/>
                <a:gd name="T9" fmla="*/ 4 h 18"/>
                <a:gd name="T10" fmla="*/ 24 w 24"/>
                <a:gd name="T11" fmla="*/ 10 h 18"/>
                <a:gd name="T12" fmla="*/ 24 w 24"/>
                <a:gd name="T13" fmla="*/ 14 h 18"/>
                <a:gd name="T14" fmla="*/ 24 w 24"/>
                <a:gd name="T15" fmla="*/ 18 h 18"/>
                <a:gd name="T16" fmla="*/ 24 w 24"/>
                <a:gd name="T17" fmla="*/ 18 h 18"/>
                <a:gd name="T18" fmla="*/ 24 w 24"/>
                <a:gd name="T19" fmla="*/ 18 h 18"/>
                <a:gd name="T20" fmla="*/ 16 w 24"/>
                <a:gd name="T21" fmla="*/ 18 h 18"/>
                <a:gd name="T22" fmla="*/ 10 w 24"/>
                <a:gd name="T23" fmla="*/ 14 h 18"/>
                <a:gd name="T24" fmla="*/ 6 w 24"/>
                <a:gd name="T25" fmla="*/ 10 h 18"/>
                <a:gd name="T26" fmla="*/ 0 w 24"/>
                <a:gd name="T27" fmla="*/ 4 h 18"/>
                <a:gd name="T28" fmla="*/ 0 w 24"/>
                <a:gd name="T29" fmla="*/ 0 h 18"/>
                <a:gd name="T30" fmla="*/ 0 w 24"/>
                <a:gd name="T31" fmla="*/ 0 h 18"/>
                <a:gd name="T32" fmla="*/ 10 w 24"/>
                <a:gd name="T33" fmla="*/ 0 h 18"/>
                <a:gd name="T34" fmla="*/ 10 w 24"/>
                <a:gd name="T3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" h="18">
                  <a:moveTo>
                    <a:pt x="10" y="0"/>
                  </a:moveTo>
                  <a:lnTo>
                    <a:pt x="20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4"/>
                  </a:lnTo>
                  <a:lnTo>
                    <a:pt x="24" y="10"/>
                  </a:lnTo>
                  <a:lnTo>
                    <a:pt x="24" y="14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16" y="18"/>
                  </a:lnTo>
                  <a:lnTo>
                    <a:pt x="10" y="14"/>
                  </a:lnTo>
                  <a:lnTo>
                    <a:pt x="6" y="10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2" name="Freeform 198"/>
            <p:cNvSpPr>
              <a:spLocks/>
            </p:cNvSpPr>
            <p:nvPr/>
          </p:nvSpPr>
          <p:spPr bwMode="auto">
            <a:xfrm>
              <a:off x="3706" y="3955"/>
              <a:ext cx="54" cy="28"/>
            </a:xfrm>
            <a:custGeom>
              <a:avLst/>
              <a:gdLst>
                <a:gd name="T0" fmla="*/ 20 w 54"/>
                <a:gd name="T1" fmla="*/ 0 h 28"/>
                <a:gd name="T2" fmla="*/ 38 w 54"/>
                <a:gd name="T3" fmla="*/ 0 h 28"/>
                <a:gd name="T4" fmla="*/ 48 w 54"/>
                <a:gd name="T5" fmla="*/ 4 h 28"/>
                <a:gd name="T6" fmla="*/ 54 w 54"/>
                <a:gd name="T7" fmla="*/ 8 h 28"/>
                <a:gd name="T8" fmla="*/ 48 w 54"/>
                <a:gd name="T9" fmla="*/ 14 h 28"/>
                <a:gd name="T10" fmla="*/ 44 w 54"/>
                <a:gd name="T11" fmla="*/ 18 h 28"/>
                <a:gd name="T12" fmla="*/ 34 w 54"/>
                <a:gd name="T13" fmla="*/ 18 h 28"/>
                <a:gd name="T14" fmla="*/ 20 w 54"/>
                <a:gd name="T15" fmla="*/ 24 h 28"/>
                <a:gd name="T16" fmla="*/ 6 w 54"/>
                <a:gd name="T17" fmla="*/ 28 h 28"/>
                <a:gd name="T18" fmla="*/ 0 w 54"/>
                <a:gd name="T19" fmla="*/ 8 h 28"/>
                <a:gd name="T20" fmla="*/ 6 w 54"/>
                <a:gd name="T21" fmla="*/ 4 h 28"/>
                <a:gd name="T22" fmla="*/ 6 w 54"/>
                <a:gd name="T23" fmla="*/ 4 h 28"/>
                <a:gd name="T24" fmla="*/ 10 w 54"/>
                <a:gd name="T25" fmla="*/ 4 h 28"/>
                <a:gd name="T26" fmla="*/ 10 w 54"/>
                <a:gd name="T27" fmla="*/ 4 h 28"/>
                <a:gd name="T28" fmla="*/ 14 w 54"/>
                <a:gd name="T29" fmla="*/ 4 h 28"/>
                <a:gd name="T30" fmla="*/ 14 w 54"/>
                <a:gd name="T31" fmla="*/ 0 h 28"/>
                <a:gd name="T32" fmla="*/ 14 w 54"/>
                <a:gd name="T33" fmla="*/ 0 h 28"/>
                <a:gd name="T34" fmla="*/ 20 w 54"/>
                <a:gd name="T35" fmla="*/ 0 h 28"/>
                <a:gd name="T36" fmla="*/ 20 w 54"/>
                <a:gd name="T3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4" h="28">
                  <a:moveTo>
                    <a:pt x="20" y="0"/>
                  </a:moveTo>
                  <a:lnTo>
                    <a:pt x="38" y="0"/>
                  </a:lnTo>
                  <a:lnTo>
                    <a:pt x="48" y="4"/>
                  </a:lnTo>
                  <a:lnTo>
                    <a:pt x="54" y="8"/>
                  </a:lnTo>
                  <a:lnTo>
                    <a:pt x="48" y="14"/>
                  </a:lnTo>
                  <a:lnTo>
                    <a:pt x="44" y="18"/>
                  </a:lnTo>
                  <a:lnTo>
                    <a:pt x="34" y="18"/>
                  </a:lnTo>
                  <a:lnTo>
                    <a:pt x="20" y="24"/>
                  </a:lnTo>
                  <a:lnTo>
                    <a:pt x="6" y="28"/>
                  </a:lnTo>
                  <a:lnTo>
                    <a:pt x="0" y="8"/>
                  </a:lnTo>
                  <a:lnTo>
                    <a:pt x="6" y="4"/>
                  </a:lnTo>
                  <a:lnTo>
                    <a:pt x="6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4" y="4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3" name="Freeform 199"/>
            <p:cNvSpPr>
              <a:spLocks/>
            </p:cNvSpPr>
            <p:nvPr/>
          </p:nvSpPr>
          <p:spPr bwMode="auto">
            <a:xfrm>
              <a:off x="1526" y="3959"/>
              <a:ext cx="32" cy="24"/>
            </a:xfrm>
            <a:custGeom>
              <a:avLst/>
              <a:gdLst>
                <a:gd name="T0" fmla="*/ 14 w 32"/>
                <a:gd name="T1" fmla="*/ 0 h 24"/>
                <a:gd name="T2" fmla="*/ 24 w 32"/>
                <a:gd name="T3" fmla="*/ 0 h 24"/>
                <a:gd name="T4" fmla="*/ 28 w 32"/>
                <a:gd name="T5" fmla="*/ 0 h 24"/>
                <a:gd name="T6" fmla="*/ 32 w 32"/>
                <a:gd name="T7" fmla="*/ 4 h 24"/>
                <a:gd name="T8" fmla="*/ 32 w 32"/>
                <a:gd name="T9" fmla="*/ 10 h 24"/>
                <a:gd name="T10" fmla="*/ 32 w 32"/>
                <a:gd name="T11" fmla="*/ 14 h 24"/>
                <a:gd name="T12" fmla="*/ 32 w 32"/>
                <a:gd name="T13" fmla="*/ 20 h 24"/>
                <a:gd name="T14" fmla="*/ 32 w 32"/>
                <a:gd name="T15" fmla="*/ 20 h 24"/>
                <a:gd name="T16" fmla="*/ 32 w 32"/>
                <a:gd name="T17" fmla="*/ 24 h 24"/>
                <a:gd name="T18" fmla="*/ 28 w 32"/>
                <a:gd name="T19" fmla="*/ 20 h 24"/>
                <a:gd name="T20" fmla="*/ 18 w 32"/>
                <a:gd name="T21" fmla="*/ 14 h 24"/>
                <a:gd name="T22" fmla="*/ 14 w 32"/>
                <a:gd name="T23" fmla="*/ 14 h 24"/>
                <a:gd name="T24" fmla="*/ 4 w 32"/>
                <a:gd name="T25" fmla="*/ 10 h 24"/>
                <a:gd name="T26" fmla="*/ 4 w 32"/>
                <a:gd name="T27" fmla="*/ 4 h 24"/>
                <a:gd name="T28" fmla="*/ 0 w 32"/>
                <a:gd name="T29" fmla="*/ 0 h 24"/>
                <a:gd name="T30" fmla="*/ 4 w 32"/>
                <a:gd name="T31" fmla="*/ 0 h 24"/>
                <a:gd name="T32" fmla="*/ 14 w 32"/>
                <a:gd name="T33" fmla="*/ 0 h 24"/>
                <a:gd name="T34" fmla="*/ 14 w 32"/>
                <a:gd name="T3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2" h="24">
                  <a:moveTo>
                    <a:pt x="14" y="0"/>
                  </a:moveTo>
                  <a:lnTo>
                    <a:pt x="24" y="0"/>
                  </a:lnTo>
                  <a:lnTo>
                    <a:pt x="28" y="0"/>
                  </a:lnTo>
                  <a:lnTo>
                    <a:pt x="32" y="4"/>
                  </a:lnTo>
                  <a:lnTo>
                    <a:pt x="32" y="10"/>
                  </a:lnTo>
                  <a:lnTo>
                    <a:pt x="32" y="14"/>
                  </a:lnTo>
                  <a:lnTo>
                    <a:pt x="32" y="20"/>
                  </a:lnTo>
                  <a:lnTo>
                    <a:pt x="32" y="20"/>
                  </a:lnTo>
                  <a:lnTo>
                    <a:pt x="32" y="24"/>
                  </a:lnTo>
                  <a:lnTo>
                    <a:pt x="28" y="20"/>
                  </a:lnTo>
                  <a:lnTo>
                    <a:pt x="18" y="14"/>
                  </a:lnTo>
                  <a:lnTo>
                    <a:pt x="14" y="14"/>
                  </a:lnTo>
                  <a:lnTo>
                    <a:pt x="4" y="10"/>
                  </a:lnTo>
                  <a:lnTo>
                    <a:pt x="4" y="4"/>
                  </a:lnTo>
                  <a:lnTo>
                    <a:pt x="0" y="0"/>
                  </a:lnTo>
                  <a:lnTo>
                    <a:pt x="4" y="0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4" name="Freeform 200"/>
            <p:cNvSpPr>
              <a:spLocks/>
            </p:cNvSpPr>
            <p:nvPr/>
          </p:nvSpPr>
          <p:spPr bwMode="auto">
            <a:xfrm>
              <a:off x="1860" y="3963"/>
              <a:ext cx="92" cy="206"/>
            </a:xfrm>
            <a:custGeom>
              <a:avLst/>
              <a:gdLst>
                <a:gd name="T0" fmla="*/ 54 w 92"/>
                <a:gd name="T1" fmla="*/ 6 h 206"/>
                <a:gd name="T2" fmla="*/ 54 w 92"/>
                <a:gd name="T3" fmla="*/ 30 h 206"/>
                <a:gd name="T4" fmla="*/ 64 w 92"/>
                <a:gd name="T5" fmla="*/ 44 h 206"/>
                <a:gd name="T6" fmla="*/ 72 w 92"/>
                <a:gd name="T7" fmla="*/ 54 h 206"/>
                <a:gd name="T8" fmla="*/ 92 w 92"/>
                <a:gd name="T9" fmla="*/ 54 h 206"/>
                <a:gd name="T10" fmla="*/ 92 w 92"/>
                <a:gd name="T11" fmla="*/ 72 h 206"/>
                <a:gd name="T12" fmla="*/ 92 w 92"/>
                <a:gd name="T13" fmla="*/ 88 h 206"/>
                <a:gd name="T14" fmla="*/ 92 w 92"/>
                <a:gd name="T15" fmla="*/ 106 h 206"/>
                <a:gd name="T16" fmla="*/ 88 w 92"/>
                <a:gd name="T17" fmla="*/ 120 h 206"/>
                <a:gd name="T18" fmla="*/ 82 w 92"/>
                <a:gd name="T19" fmla="*/ 120 h 206"/>
                <a:gd name="T20" fmla="*/ 78 w 92"/>
                <a:gd name="T21" fmla="*/ 126 h 206"/>
                <a:gd name="T22" fmla="*/ 72 w 92"/>
                <a:gd name="T23" fmla="*/ 126 h 206"/>
                <a:gd name="T24" fmla="*/ 64 w 92"/>
                <a:gd name="T25" fmla="*/ 126 h 206"/>
                <a:gd name="T26" fmla="*/ 64 w 92"/>
                <a:gd name="T27" fmla="*/ 150 h 206"/>
                <a:gd name="T28" fmla="*/ 64 w 92"/>
                <a:gd name="T29" fmla="*/ 168 h 206"/>
                <a:gd name="T30" fmla="*/ 64 w 92"/>
                <a:gd name="T31" fmla="*/ 188 h 206"/>
                <a:gd name="T32" fmla="*/ 58 w 92"/>
                <a:gd name="T33" fmla="*/ 206 h 206"/>
                <a:gd name="T34" fmla="*/ 54 w 92"/>
                <a:gd name="T35" fmla="*/ 206 h 206"/>
                <a:gd name="T36" fmla="*/ 48 w 92"/>
                <a:gd name="T37" fmla="*/ 206 h 206"/>
                <a:gd name="T38" fmla="*/ 44 w 92"/>
                <a:gd name="T39" fmla="*/ 206 h 206"/>
                <a:gd name="T40" fmla="*/ 44 w 92"/>
                <a:gd name="T41" fmla="*/ 202 h 206"/>
                <a:gd name="T42" fmla="*/ 44 w 92"/>
                <a:gd name="T43" fmla="*/ 192 h 206"/>
                <a:gd name="T44" fmla="*/ 40 w 92"/>
                <a:gd name="T45" fmla="*/ 174 h 206"/>
                <a:gd name="T46" fmla="*/ 40 w 92"/>
                <a:gd name="T47" fmla="*/ 158 h 206"/>
                <a:gd name="T48" fmla="*/ 40 w 92"/>
                <a:gd name="T49" fmla="*/ 140 h 206"/>
                <a:gd name="T50" fmla="*/ 16 w 92"/>
                <a:gd name="T51" fmla="*/ 134 h 206"/>
                <a:gd name="T52" fmla="*/ 6 w 92"/>
                <a:gd name="T53" fmla="*/ 120 h 206"/>
                <a:gd name="T54" fmla="*/ 10 w 92"/>
                <a:gd name="T55" fmla="*/ 110 h 206"/>
                <a:gd name="T56" fmla="*/ 24 w 92"/>
                <a:gd name="T57" fmla="*/ 92 h 206"/>
                <a:gd name="T58" fmla="*/ 6 w 92"/>
                <a:gd name="T59" fmla="*/ 82 h 206"/>
                <a:gd name="T60" fmla="*/ 0 w 92"/>
                <a:gd name="T61" fmla="*/ 72 h 206"/>
                <a:gd name="T62" fmla="*/ 6 w 92"/>
                <a:gd name="T63" fmla="*/ 68 h 206"/>
                <a:gd name="T64" fmla="*/ 30 w 92"/>
                <a:gd name="T65" fmla="*/ 58 h 206"/>
                <a:gd name="T66" fmla="*/ 20 w 92"/>
                <a:gd name="T67" fmla="*/ 44 h 206"/>
                <a:gd name="T68" fmla="*/ 20 w 92"/>
                <a:gd name="T69" fmla="*/ 30 h 206"/>
                <a:gd name="T70" fmla="*/ 24 w 92"/>
                <a:gd name="T71" fmla="*/ 16 h 206"/>
                <a:gd name="T72" fmla="*/ 40 w 92"/>
                <a:gd name="T73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2" h="206">
                  <a:moveTo>
                    <a:pt x="40" y="0"/>
                  </a:moveTo>
                  <a:lnTo>
                    <a:pt x="54" y="6"/>
                  </a:lnTo>
                  <a:lnTo>
                    <a:pt x="54" y="20"/>
                  </a:lnTo>
                  <a:lnTo>
                    <a:pt x="54" y="30"/>
                  </a:lnTo>
                  <a:lnTo>
                    <a:pt x="58" y="40"/>
                  </a:lnTo>
                  <a:lnTo>
                    <a:pt x="64" y="44"/>
                  </a:lnTo>
                  <a:lnTo>
                    <a:pt x="68" y="48"/>
                  </a:lnTo>
                  <a:lnTo>
                    <a:pt x="72" y="54"/>
                  </a:lnTo>
                  <a:lnTo>
                    <a:pt x="82" y="54"/>
                  </a:lnTo>
                  <a:lnTo>
                    <a:pt x="92" y="54"/>
                  </a:lnTo>
                  <a:lnTo>
                    <a:pt x="92" y="64"/>
                  </a:lnTo>
                  <a:lnTo>
                    <a:pt x="92" y="72"/>
                  </a:lnTo>
                  <a:lnTo>
                    <a:pt x="92" y="82"/>
                  </a:lnTo>
                  <a:lnTo>
                    <a:pt x="92" y="88"/>
                  </a:lnTo>
                  <a:lnTo>
                    <a:pt x="92" y="96"/>
                  </a:lnTo>
                  <a:lnTo>
                    <a:pt x="92" y="106"/>
                  </a:lnTo>
                  <a:lnTo>
                    <a:pt x="92" y="110"/>
                  </a:lnTo>
                  <a:lnTo>
                    <a:pt x="88" y="120"/>
                  </a:lnTo>
                  <a:lnTo>
                    <a:pt x="82" y="120"/>
                  </a:lnTo>
                  <a:lnTo>
                    <a:pt x="82" y="120"/>
                  </a:lnTo>
                  <a:lnTo>
                    <a:pt x="78" y="126"/>
                  </a:lnTo>
                  <a:lnTo>
                    <a:pt x="78" y="126"/>
                  </a:lnTo>
                  <a:lnTo>
                    <a:pt x="72" y="126"/>
                  </a:lnTo>
                  <a:lnTo>
                    <a:pt x="72" y="126"/>
                  </a:lnTo>
                  <a:lnTo>
                    <a:pt x="68" y="126"/>
                  </a:lnTo>
                  <a:lnTo>
                    <a:pt x="64" y="126"/>
                  </a:lnTo>
                  <a:lnTo>
                    <a:pt x="64" y="134"/>
                  </a:lnTo>
                  <a:lnTo>
                    <a:pt x="64" y="150"/>
                  </a:lnTo>
                  <a:lnTo>
                    <a:pt x="64" y="158"/>
                  </a:lnTo>
                  <a:lnTo>
                    <a:pt x="64" y="168"/>
                  </a:lnTo>
                  <a:lnTo>
                    <a:pt x="64" y="178"/>
                  </a:lnTo>
                  <a:lnTo>
                    <a:pt x="64" y="188"/>
                  </a:lnTo>
                  <a:lnTo>
                    <a:pt x="64" y="198"/>
                  </a:lnTo>
                  <a:lnTo>
                    <a:pt x="58" y="206"/>
                  </a:lnTo>
                  <a:lnTo>
                    <a:pt x="58" y="206"/>
                  </a:lnTo>
                  <a:lnTo>
                    <a:pt x="54" y="206"/>
                  </a:lnTo>
                  <a:lnTo>
                    <a:pt x="54" y="206"/>
                  </a:lnTo>
                  <a:lnTo>
                    <a:pt x="48" y="206"/>
                  </a:lnTo>
                  <a:lnTo>
                    <a:pt x="48" y="206"/>
                  </a:lnTo>
                  <a:lnTo>
                    <a:pt x="44" y="206"/>
                  </a:lnTo>
                  <a:lnTo>
                    <a:pt x="44" y="202"/>
                  </a:lnTo>
                  <a:lnTo>
                    <a:pt x="44" y="202"/>
                  </a:lnTo>
                  <a:lnTo>
                    <a:pt x="44" y="198"/>
                  </a:lnTo>
                  <a:lnTo>
                    <a:pt x="44" y="192"/>
                  </a:lnTo>
                  <a:lnTo>
                    <a:pt x="44" y="182"/>
                  </a:lnTo>
                  <a:lnTo>
                    <a:pt x="40" y="174"/>
                  </a:lnTo>
                  <a:lnTo>
                    <a:pt x="40" y="168"/>
                  </a:lnTo>
                  <a:lnTo>
                    <a:pt x="40" y="158"/>
                  </a:lnTo>
                  <a:lnTo>
                    <a:pt x="40" y="150"/>
                  </a:lnTo>
                  <a:lnTo>
                    <a:pt x="40" y="140"/>
                  </a:lnTo>
                  <a:lnTo>
                    <a:pt x="24" y="140"/>
                  </a:lnTo>
                  <a:lnTo>
                    <a:pt x="16" y="134"/>
                  </a:lnTo>
                  <a:lnTo>
                    <a:pt x="10" y="130"/>
                  </a:lnTo>
                  <a:lnTo>
                    <a:pt x="6" y="120"/>
                  </a:lnTo>
                  <a:lnTo>
                    <a:pt x="6" y="116"/>
                  </a:lnTo>
                  <a:lnTo>
                    <a:pt x="10" y="110"/>
                  </a:lnTo>
                  <a:lnTo>
                    <a:pt x="16" y="102"/>
                  </a:lnTo>
                  <a:lnTo>
                    <a:pt x="24" y="92"/>
                  </a:lnTo>
                  <a:lnTo>
                    <a:pt x="16" y="88"/>
                  </a:lnTo>
                  <a:lnTo>
                    <a:pt x="6" y="82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0" y="68"/>
                  </a:lnTo>
                  <a:lnTo>
                    <a:pt x="6" y="68"/>
                  </a:lnTo>
                  <a:lnTo>
                    <a:pt x="16" y="64"/>
                  </a:lnTo>
                  <a:lnTo>
                    <a:pt x="30" y="58"/>
                  </a:lnTo>
                  <a:lnTo>
                    <a:pt x="24" y="48"/>
                  </a:lnTo>
                  <a:lnTo>
                    <a:pt x="20" y="44"/>
                  </a:lnTo>
                  <a:lnTo>
                    <a:pt x="20" y="34"/>
                  </a:lnTo>
                  <a:lnTo>
                    <a:pt x="20" y="30"/>
                  </a:lnTo>
                  <a:lnTo>
                    <a:pt x="20" y="20"/>
                  </a:lnTo>
                  <a:lnTo>
                    <a:pt x="24" y="16"/>
                  </a:lnTo>
                  <a:lnTo>
                    <a:pt x="30" y="10"/>
                  </a:lnTo>
                  <a:lnTo>
                    <a:pt x="40" y="0"/>
                  </a:lnTo>
                  <a:lnTo>
                    <a:pt x="4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5" name="Freeform 201"/>
            <p:cNvSpPr>
              <a:spLocks/>
            </p:cNvSpPr>
            <p:nvPr/>
          </p:nvSpPr>
          <p:spPr bwMode="auto">
            <a:xfrm>
              <a:off x="2312" y="4003"/>
              <a:ext cx="42" cy="18"/>
            </a:xfrm>
            <a:custGeom>
              <a:avLst/>
              <a:gdLst>
                <a:gd name="T0" fmla="*/ 28 w 42"/>
                <a:gd name="T1" fmla="*/ 0 h 18"/>
                <a:gd name="T2" fmla="*/ 28 w 42"/>
                <a:gd name="T3" fmla="*/ 0 h 18"/>
                <a:gd name="T4" fmla="*/ 34 w 42"/>
                <a:gd name="T5" fmla="*/ 0 h 18"/>
                <a:gd name="T6" fmla="*/ 34 w 42"/>
                <a:gd name="T7" fmla="*/ 4 h 18"/>
                <a:gd name="T8" fmla="*/ 34 w 42"/>
                <a:gd name="T9" fmla="*/ 4 h 18"/>
                <a:gd name="T10" fmla="*/ 38 w 42"/>
                <a:gd name="T11" fmla="*/ 8 h 18"/>
                <a:gd name="T12" fmla="*/ 38 w 42"/>
                <a:gd name="T13" fmla="*/ 14 h 18"/>
                <a:gd name="T14" fmla="*/ 42 w 42"/>
                <a:gd name="T15" fmla="*/ 14 h 18"/>
                <a:gd name="T16" fmla="*/ 42 w 42"/>
                <a:gd name="T17" fmla="*/ 18 h 18"/>
                <a:gd name="T18" fmla="*/ 28 w 42"/>
                <a:gd name="T19" fmla="*/ 18 h 18"/>
                <a:gd name="T20" fmla="*/ 14 w 42"/>
                <a:gd name="T21" fmla="*/ 18 h 18"/>
                <a:gd name="T22" fmla="*/ 10 w 42"/>
                <a:gd name="T23" fmla="*/ 14 h 18"/>
                <a:gd name="T24" fmla="*/ 0 w 42"/>
                <a:gd name="T25" fmla="*/ 14 h 18"/>
                <a:gd name="T26" fmla="*/ 0 w 42"/>
                <a:gd name="T27" fmla="*/ 8 h 18"/>
                <a:gd name="T28" fmla="*/ 4 w 42"/>
                <a:gd name="T29" fmla="*/ 4 h 18"/>
                <a:gd name="T30" fmla="*/ 14 w 42"/>
                <a:gd name="T31" fmla="*/ 0 h 18"/>
                <a:gd name="T32" fmla="*/ 28 w 42"/>
                <a:gd name="T33" fmla="*/ 0 h 18"/>
                <a:gd name="T34" fmla="*/ 28 w 42"/>
                <a:gd name="T3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2" h="18">
                  <a:moveTo>
                    <a:pt x="28" y="0"/>
                  </a:moveTo>
                  <a:lnTo>
                    <a:pt x="28" y="0"/>
                  </a:lnTo>
                  <a:lnTo>
                    <a:pt x="34" y="0"/>
                  </a:lnTo>
                  <a:lnTo>
                    <a:pt x="34" y="4"/>
                  </a:lnTo>
                  <a:lnTo>
                    <a:pt x="34" y="4"/>
                  </a:lnTo>
                  <a:lnTo>
                    <a:pt x="38" y="8"/>
                  </a:lnTo>
                  <a:lnTo>
                    <a:pt x="38" y="14"/>
                  </a:lnTo>
                  <a:lnTo>
                    <a:pt x="42" y="14"/>
                  </a:lnTo>
                  <a:lnTo>
                    <a:pt x="42" y="18"/>
                  </a:lnTo>
                  <a:lnTo>
                    <a:pt x="28" y="18"/>
                  </a:lnTo>
                  <a:lnTo>
                    <a:pt x="14" y="18"/>
                  </a:lnTo>
                  <a:lnTo>
                    <a:pt x="10" y="14"/>
                  </a:lnTo>
                  <a:lnTo>
                    <a:pt x="0" y="14"/>
                  </a:lnTo>
                  <a:lnTo>
                    <a:pt x="0" y="8"/>
                  </a:lnTo>
                  <a:lnTo>
                    <a:pt x="4" y="4"/>
                  </a:lnTo>
                  <a:lnTo>
                    <a:pt x="14" y="0"/>
                  </a:lnTo>
                  <a:lnTo>
                    <a:pt x="28" y="0"/>
                  </a:lnTo>
                  <a:lnTo>
                    <a:pt x="2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6" name="Freeform 202"/>
            <p:cNvSpPr>
              <a:spLocks/>
            </p:cNvSpPr>
            <p:nvPr/>
          </p:nvSpPr>
          <p:spPr bwMode="auto">
            <a:xfrm>
              <a:off x="1996" y="4021"/>
              <a:ext cx="90" cy="188"/>
            </a:xfrm>
            <a:custGeom>
              <a:avLst/>
              <a:gdLst>
                <a:gd name="T0" fmla="*/ 42 w 90"/>
                <a:gd name="T1" fmla="*/ 0 h 188"/>
                <a:gd name="T2" fmla="*/ 42 w 90"/>
                <a:gd name="T3" fmla="*/ 6 h 188"/>
                <a:gd name="T4" fmla="*/ 48 w 90"/>
                <a:gd name="T5" fmla="*/ 6 h 188"/>
                <a:gd name="T6" fmla="*/ 48 w 90"/>
                <a:gd name="T7" fmla="*/ 6 h 188"/>
                <a:gd name="T8" fmla="*/ 52 w 90"/>
                <a:gd name="T9" fmla="*/ 6 h 188"/>
                <a:gd name="T10" fmla="*/ 52 w 90"/>
                <a:gd name="T11" fmla="*/ 6 h 188"/>
                <a:gd name="T12" fmla="*/ 56 w 90"/>
                <a:gd name="T13" fmla="*/ 6 h 188"/>
                <a:gd name="T14" fmla="*/ 56 w 90"/>
                <a:gd name="T15" fmla="*/ 6 h 188"/>
                <a:gd name="T16" fmla="*/ 56 w 90"/>
                <a:gd name="T17" fmla="*/ 6 h 188"/>
                <a:gd name="T18" fmla="*/ 66 w 90"/>
                <a:gd name="T19" fmla="*/ 20 h 188"/>
                <a:gd name="T20" fmla="*/ 76 w 90"/>
                <a:gd name="T21" fmla="*/ 34 h 188"/>
                <a:gd name="T22" fmla="*/ 80 w 90"/>
                <a:gd name="T23" fmla="*/ 48 h 188"/>
                <a:gd name="T24" fmla="*/ 90 w 90"/>
                <a:gd name="T25" fmla="*/ 62 h 188"/>
                <a:gd name="T26" fmla="*/ 90 w 90"/>
                <a:gd name="T27" fmla="*/ 76 h 188"/>
                <a:gd name="T28" fmla="*/ 90 w 90"/>
                <a:gd name="T29" fmla="*/ 86 h 188"/>
                <a:gd name="T30" fmla="*/ 80 w 90"/>
                <a:gd name="T31" fmla="*/ 96 h 188"/>
                <a:gd name="T32" fmla="*/ 62 w 90"/>
                <a:gd name="T33" fmla="*/ 106 h 188"/>
                <a:gd name="T34" fmla="*/ 62 w 90"/>
                <a:gd name="T35" fmla="*/ 110 h 188"/>
                <a:gd name="T36" fmla="*/ 62 w 90"/>
                <a:gd name="T37" fmla="*/ 124 h 188"/>
                <a:gd name="T38" fmla="*/ 66 w 90"/>
                <a:gd name="T39" fmla="*/ 134 h 188"/>
                <a:gd name="T40" fmla="*/ 66 w 90"/>
                <a:gd name="T41" fmla="*/ 148 h 188"/>
                <a:gd name="T42" fmla="*/ 66 w 90"/>
                <a:gd name="T43" fmla="*/ 164 h 188"/>
                <a:gd name="T44" fmla="*/ 62 w 90"/>
                <a:gd name="T45" fmla="*/ 172 h 188"/>
                <a:gd name="T46" fmla="*/ 62 w 90"/>
                <a:gd name="T47" fmla="*/ 182 h 188"/>
                <a:gd name="T48" fmla="*/ 56 w 90"/>
                <a:gd name="T49" fmla="*/ 188 h 188"/>
                <a:gd name="T50" fmla="*/ 48 w 90"/>
                <a:gd name="T51" fmla="*/ 182 h 188"/>
                <a:gd name="T52" fmla="*/ 42 w 90"/>
                <a:gd name="T53" fmla="*/ 178 h 188"/>
                <a:gd name="T54" fmla="*/ 38 w 90"/>
                <a:gd name="T55" fmla="*/ 164 h 188"/>
                <a:gd name="T56" fmla="*/ 38 w 90"/>
                <a:gd name="T57" fmla="*/ 148 h 188"/>
                <a:gd name="T58" fmla="*/ 38 w 90"/>
                <a:gd name="T59" fmla="*/ 134 h 188"/>
                <a:gd name="T60" fmla="*/ 32 w 90"/>
                <a:gd name="T61" fmla="*/ 120 h 188"/>
                <a:gd name="T62" fmla="*/ 32 w 90"/>
                <a:gd name="T63" fmla="*/ 106 h 188"/>
                <a:gd name="T64" fmla="*/ 32 w 90"/>
                <a:gd name="T65" fmla="*/ 96 h 188"/>
                <a:gd name="T66" fmla="*/ 28 w 90"/>
                <a:gd name="T67" fmla="*/ 96 h 188"/>
                <a:gd name="T68" fmla="*/ 24 w 90"/>
                <a:gd name="T69" fmla="*/ 100 h 188"/>
                <a:gd name="T70" fmla="*/ 18 w 90"/>
                <a:gd name="T71" fmla="*/ 100 h 188"/>
                <a:gd name="T72" fmla="*/ 18 w 90"/>
                <a:gd name="T73" fmla="*/ 100 h 188"/>
                <a:gd name="T74" fmla="*/ 14 w 90"/>
                <a:gd name="T75" fmla="*/ 100 h 188"/>
                <a:gd name="T76" fmla="*/ 8 w 90"/>
                <a:gd name="T77" fmla="*/ 100 h 188"/>
                <a:gd name="T78" fmla="*/ 8 w 90"/>
                <a:gd name="T79" fmla="*/ 100 h 188"/>
                <a:gd name="T80" fmla="*/ 0 w 90"/>
                <a:gd name="T81" fmla="*/ 100 h 188"/>
                <a:gd name="T82" fmla="*/ 8 w 90"/>
                <a:gd name="T83" fmla="*/ 86 h 188"/>
                <a:gd name="T84" fmla="*/ 14 w 90"/>
                <a:gd name="T85" fmla="*/ 68 h 188"/>
                <a:gd name="T86" fmla="*/ 18 w 90"/>
                <a:gd name="T87" fmla="*/ 52 h 188"/>
                <a:gd name="T88" fmla="*/ 18 w 90"/>
                <a:gd name="T89" fmla="*/ 44 h 188"/>
                <a:gd name="T90" fmla="*/ 24 w 90"/>
                <a:gd name="T91" fmla="*/ 30 h 188"/>
                <a:gd name="T92" fmla="*/ 28 w 90"/>
                <a:gd name="T93" fmla="*/ 20 h 188"/>
                <a:gd name="T94" fmla="*/ 32 w 90"/>
                <a:gd name="T95" fmla="*/ 10 h 188"/>
                <a:gd name="T96" fmla="*/ 42 w 90"/>
                <a:gd name="T97" fmla="*/ 0 h 188"/>
                <a:gd name="T98" fmla="*/ 42 w 90"/>
                <a:gd name="T99" fmla="*/ 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90" h="188">
                  <a:moveTo>
                    <a:pt x="42" y="0"/>
                  </a:moveTo>
                  <a:lnTo>
                    <a:pt x="42" y="6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52" y="6"/>
                  </a:lnTo>
                  <a:lnTo>
                    <a:pt x="52" y="6"/>
                  </a:lnTo>
                  <a:lnTo>
                    <a:pt x="56" y="6"/>
                  </a:lnTo>
                  <a:lnTo>
                    <a:pt x="56" y="6"/>
                  </a:lnTo>
                  <a:lnTo>
                    <a:pt x="56" y="6"/>
                  </a:lnTo>
                  <a:lnTo>
                    <a:pt x="66" y="20"/>
                  </a:lnTo>
                  <a:lnTo>
                    <a:pt x="76" y="34"/>
                  </a:lnTo>
                  <a:lnTo>
                    <a:pt x="80" y="48"/>
                  </a:lnTo>
                  <a:lnTo>
                    <a:pt x="90" y="62"/>
                  </a:lnTo>
                  <a:lnTo>
                    <a:pt x="90" y="76"/>
                  </a:lnTo>
                  <a:lnTo>
                    <a:pt x="90" y="86"/>
                  </a:lnTo>
                  <a:lnTo>
                    <a:pt x="80" y="96"/>
                  </a:lnTo>
                  <a:lnTo>
                    <a:pt x="62" y="106"/>
                  </a:lnTo>
                  <a:lnTo>
                    <a:pt x="62" y="110"/>
                  </a:lnTo>
                  <a:lnTo>
                    <a:pt x="62" y="124"/>
                  </a:lnTo>
                  <a:lnTo>
                    <a:pt x="66" y="134"/>
                  </a:lnTo>
                  <a:lnTo>
                    <a:pt x="66" y="148"/>
                  </a:lnTo>
                  <a:lnTo>
                    <a:pt x="66" y="164"/>
                  </a:lnTo>
                  <a:lnTo>
                    <a:pt x="62" y="172"/>
                  </a:lnTo>
                  <a:lnTo>
                    <a:pt x="62" y="182"/>
                  </a:lnTo>
                  <a:lnTo>
                    <a:pt x="56" y="188"/>
                  </a:lnTo>
                  <a:lnTo>
                    <a:pt x="48" y="182"/>
                  </a:lnTo>
                  <a:lnTo>
                    <a:pt x="42" y="178"/>
                  </a:lnTo>
                  <a:lnTo>
                    <a:pt x="38" y="164"/>
                  </a:lnTo>
                  <a:lnTo>
                    <a:pt x="38" y="148"/>
                  </a:lnTo>
                  <a:lnTo>
                    <a:pt x="38" y="134"/>
                  </a:lnTo>
                  <a:lnTo>
                    <a:pt x="32" y="120"/>
                  </a:lnTo>
                  <a:lnTo>
                    <a:pt x="32" y="106"/>
                  </a:lnTo>
                  <a:lnTo>
                    <a:pt x="32" y="96"/>
                  </a:lnTo>
                  <a:lnTo>
                    <a:pt x="28" y="96"/>
                  </a:lnTo>
                  <a:lnTo>
                    <a:pt x="24" y="100"/>
                  </a:lnTo>
                  <a:lnTo>
                    <a:pt x="18" y="100"/>
                  </a:lnTo>
                  <a:lnTo>
                    <a:pt x="18" y="100"/>
                  </a:lnTo>
                  <a:lnTo>
                    <a:pt x="14" y="100"/>
                  </a:lnTo>
                  <a:lnTo>
                    <a:pt x="8" y="100"/>
                  </a:lnTo>
                  <a:lnTo>
                    <a:pt x="8" y="100"/>
                  </a:lnTo>
                  <a:lnTo>
                    <a:pt x="0" y="100"/>
                  </a:lnTo>
                  <a:lnTo>
                    <a:pt x="8" y="86"/>
                  </a:lnTo>
                  <a:lnTo>
                    <a:pt x="14" y="68"/>
                  </a:lnTo>
                  <a:lnTo>
                    <a:pt x="18" y="52"/>
                  </a:lnTo>
                  <a:lnTo>
                    <a:pt x="18" y="44"/>
                  </a:lnTo>
                  <a:lnTo>
                    <a:pt x="24" y="30"/>
                  </a:lnTo>
                  <a:lnTo>
                    <a:pt x="28" y="20"/>
                  </a:lnTo>
                  <a:lnTo>
                    <a:pt x="32" y="10"/>
                  </a:lnTo>
                  <a:lnTo>
                    <a:pt x="42" y="0"/>
                  </a:lnTo>
                  <a:lnTo>
                    <a:pt x="4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7" name="Freeform 203"/>
            <p:cNvSpPr>
              <a:spLocks/>
            </p:cNvSpPr>
            <p:nvPr/>
          </p:nvSpPr>
          <p:spPr bwMode="auto">
            <a:xfrm>
              <a:off x="2992" y="4031"/>
              <a:ext cx="116" cy="24"/>
            </a:xfrm>
            <a:custGeom>
              <a:avLst/>
              <a:gdLst>
                <a:gd name="T0" fmla="*/ 14 w 116"/>
                <a:gd name="T1" fmla="*/ 0 h 24"/>
                <a:gd name="T2" fmla="*/ 20 w 116"/>
                <a:gd name="T3" fmla="*/ 0 h 24"/>
                <a:gd name="T4" fmla="*/ 24 w 116"/>
                <a:gd name="T5" fmla="*/ 0 h 24"/>
                <a:gd name="T6" fmla="*/ 34 w 116"/>
                <a:gd name="T7" fmla="*/ 0 h 24"/>
                <a:gd name="T8" fmla="*/ 44 w 116"/>
                <a:gd name="T9" fmla="*/ 0 h 24"/>
                <a:gd name="T10" fmla="*/ 48 w 116"/>
                <a:gd name="T11" fmla="*/ 0 h 24"/>
                <a:gd name="T12" fmla="*/ 58 w 116"/>
                <a:gd name="T13" fmla="*/ 0 h 24"/>
                <a:gd name="T14" fmla="*/ 62 w 116"/>
                <a:gd name="T15" fmla="*/ 0 h 24"/>
                <a:gd name="T16" fmla="*/ 68 w 116"/>
                <a:gd name="T17" fmla="*/ 0 h 24"/>
                <a:gd name="T18" fmla="*/ 76 w 116"/>
                <a:gd name="T19" fmla="*/ 0 h 24"/>
                <a:gd name="T20" fmla="*/ 82 w 116"/>
                <a:gd name="T21" fmla="*/ 0 h 24"/>
                <a:gd name="T22" fmla="*/ 92 w 116"/>
                <a:gd name="T23" fmla="*/ 0 h 24"/>
                <a:gd name="T24" fmla="*/ 96 w 116"/>
                <a:gd name="T25" fmla="*/ 4 h 24"/>
                <a:gd name="T26" fmla="*/ 100 w 116"/>
                <a:gd name="T27" fmla="*/ 4 h 24"/>
                <a:gd name="T28" fmla="*/ 106 w 116"/>
                <a:gd name="T29" fmla="*/ 10 h 24"/>
                <a:gd name="T30" fmla="*/ 110 w 116"/>
                <a:gd name="T31" fmla="*/ 10 h 24"/>
                <a:gd name="T32" fmla="*/ 116 w 116"/>
                <a:gd name="T33" fmla="*/ 14 h 24"/>
                <a:gd name="T34" fmla="*/ 106 w 116"/>
                <a:gd name="T35" fmla="*/ 14 h 24"/>
                <a:gd name="T36" fmla="*/ 92 w 116"/>
                <a:gd name="T37" fmla="*/ 20 h 24"/>
                <a:gd name="T38" fmla="*/ 82 w 116"/>
                <a:gd name="T39" fmla="*/ 20 h 24"/>
                <a:gd name="T40" fmla="*/ 68 w 116"/>
                <a:gd name="T41" fmla="*/ 24 h 24"/>
                <a:gd name="T42" fmla="*/ 52 w 116"/>
                <a:gd name="T43" fmla="*/ 24 h 24"/>
                <a:gd name="T44" fmla="*/ 44 w 116"/>
                <a:gd name="T45" fmla="*/ 24 h 24"/>
                <a:gd name="T46" fmla="*/ 28 w 116"/>
                <a:gd name="T47" fmla="*/ 24 h 24"/>
                <a:gd name="T48" fmla="*/ 14 w 116"/>
                <a:gd name="T49" fmla="*/ 24 h 24"/>
                <a:gd name="T50" fmla="*/ 14 w 116"/>
                <a:gd name="T51" fmla="*/ 24 h 24"/>
                <a:gd name="T52" fmla="*/ 14 w 116"/>
                <a:gd name="T53" fmla="*/ 20 h 24"/>
                <a:gd name="T54" fmla="*/ 10 w 116"/>
                <a:gd name="T55" fmla="*/ 14 h 24"/>
                <a:gd name="T56" fmla="*/ 10 w 116"/>
                <a:gd name="T57" fmla="*/ 10 h 24"/>
                <a:gd name="T58" fmla="*/ 10 w 116"/>
                <a:gd name="T59" fmla="*/ 10 h 24"/>
                <a:gd name="T60" fmla="*/ 10 w 116"/>
                <a:gd name="T61" fmla="*/ 4 h 24"/>
                <a:gd name="T62" fmla="*/ 10 w 116"/>
                <a:gd name="T63" fmla="*/ 4 h 24"/>
                <a:gd name="T64" fmla="*/ 10 w 116"/>
                <a:gd name="T65" fmla="*/ 4 h 24"/>
                <a:gd name="T66" fmla="*/ 20 w 116"/>
                <a:gd name="T67" fmla="*/ 0 h 24"/>
                <a:gd name="T68" fmla="*/ 20 w 116"/>
                <a:gd name="T69" fmla="*/ 0 h 24"/>
                <a:gd name="T70" fmla="*/ 14 w 116"/>
                <a:gd name="T71" fmla="*/ 0 h 24"/>
                <a:gd name="T72" fmla="*/ 10 w 116"/>
                <a:gd name="T73" fmla="*/ 0 h 24"/>
                <a:gd name="T74" fmla="*/ 4 w 116"/>
                <a:gd name="T75" fmla="*/ 0 h 24"/>
                <a:gd name="T76" fmla="*/ 0 w 116"/>
                <a:gd name="T77" fmla="*/ 0 h 24"/>
                <a:gd name="T78" fmla="*/ 4 w 116"/>
                <a:gd name="T79" fmla="*/ 0 h 24"/>
                <a:gd name="T80" fmla="*/ 14 w 116"/>
                <a:gd name="T81" fmla="*/ 0 h 24"/>
                <a:gd name="T82" fmla="*/ 14 w 116"/>
                <a:gd name="T8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6" h="24">
                  <a:moveTo>
                    <a:pt x="14" y="0"/>
                  </a:moveTo>
                  <a:lnTo>
                    <a:pt x="20" y="0"/>
                  </a:lnTo>
                  <a:lnTo>
                    <a:pt x="24" y="0"/>
                  </a:lnTo>
                  <a:lnTo>
                    <a:pt x="34" y="0"/>
                  </a:lnTo>
                  <a:lnTo>
                    <a:pt x="44" y="0"/>
                  </a:lnTo>
                  <a:lnTo>
                    <a:pt x="48" y="0"/>
                  </a:lnTo>
                  <a:lnTo>
                    <a:pt x="58" y="0"/>
                  </a:lnTo>
                  <a:lnTo>
                    <a:pt x="62" y="0"/>
                  </a:lnTo>
                  <a:lnTo>
                    <a:pt x="68" y="0"/>
                  </a:lnTo>
                  <a:lnTo>
                    <a:pt x="76" y="0"/>
                  </a:lnTo>
                  <a:lnTo>
                    <a:pt x="82" y="0"/>
                  </a:lnTo>
                  <a:lnTo>
                    <a:pt x="92" y="0"/>
                  </a:lnTo>
                  <a:lnTo>
                    <a:pt x="96" y="4"/>
                  </a:lnTo>
                  <a:lnTo>
                    <a:pt x="100" y="4"/>
                  </a:lnTo>
                  <a:lnTo>
                    <a:pt x="106" y="10"/>
                  </a:lnTo>
                  <a:lnTo>
                    <a:pt x="110" y="10"/>
                  </a:lnTo>
                  <a:lnTo>
                    <a:pt x="116" y="14"/>
                  </a:lnTo>
                  <a:lnTo>
                    <a:pt x="106" y="14"/>
                  </a:lnTo>
                  <a:lnTo>
                    <a:pt x="92" y="20"/>
                  </a:lnTo>
                  <a:lnTo>
                    <a:pt x="82" y="20"/>
                  </a:lnTo>
                  <a:lnTo>
                    <a:pt x="68" y="24"/>
                  </a:lnTo>
                  <a:lnTo>
                    <a:pt x="52" y="24"/>
                  </a:lnTo>
                  <a:lnTo>
                    <a:pt x="44" y="24"/>
                  </a:lnTo>
                  <a:lnTo>
                    <a:pt x="28" y="24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4" y="20"/>
                  </a:lnTo>
                  <a:lnTo>
                    <a:pt x="10" y="14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8" name="Freeform 204"/>
            <p:cNvSpPr>
              <a:spLocks/>
            </p:cNvSpPr>
            <p:nvPr/>
          </p:nvSpPr>
          <p:spPr bwMode="auto">
            <a:xfrm>
              <a:off x="2652" y="4035"/>
              <a:ext cx="20" cy="20"/>
            </a:xfrm>
            <a:custGeom>
              <a:avLst/>
              <a:gdLst>
                <a:gd name="T0" fmla="*/ 4 w 20"/>
                <a:gd name="T1" fmla="*/ 0 h 20"/>
                <a:gd name="T2" fmla="*/ 10 w 20"/>
                <a:gd name="T3" fmla="*/ 0 h 20"/>
                <a:gd name="T4" fmla="*/ 14 w 20"/>
                <a:gd name="T5" fmla="*/ 6 h 20"/>
                <a:gd name="T6" fmla="*/ 14 w 20"/>
                <a:gd name="T7" fmla="*/ 10 h 20"/>
                <a:gd name="T8" fmla="*/ 20 w 20"/>
                <a:gd name="T9" fmla="*/ 16 h 20"/>
                <a:gd name="T10" fmla="*/ 20 w 20"/>
                <a:gd name="T11" fmla="*/ 16 h 20"/>
                <a:gd name="T12" fmla="*/ 20 w 20"/>
                <a:gd name="T13" fmla="*/ 20 h 20"/>
                <a:gd name="T14" fmla="*/ 20 w 20"/>
                <a:gd name="T15" fmla="*/ 20 h 20"/>
                <a:gd name="T16" fmla="*/ 14 w 20"/>
                <a:gd name="T17" fmla="*/ 20 h 20"/>
                <a:gd name="T18" fmla="*/ 10 w 20"/>
                <a:gd name="T19" fmla="*/ 20 h 20"/>
                <a:gd name="T20" fmla="*/ 10 w 20"/>
                <a:gd name="T21" fmla="*/ 16 h 20"/>
                <a:gd name="T22" fmla="*/ 4 w 20"/>
                <a:gd name="T23" fmla="*/ 10 h 20"/>
                <a:gd name="T24" fmla="*/ 0 w 20"/>
                <a:gd name="T25" fmla="*/ 10 h 20"/>
                <a:gd name="T26" fmla="*/ 0 w 20"/>
                <a:gd name="T27" fmla="*/ 6 h 20"/>
                <a:gd name="T28" fmla="*/ 0 w 20"/>
                <a:gd name="T29" fmla="*/ 0 h 20"/>
                <a:gd name="T30" fmla="*/ 0 w 20"/>
                <a:gd name="T31" fmla="*/ 0 h 20"/>
                <a:gd name="T32" fmla="*/ 4 w 20"/>
                <a:gd name="T33" fmla="*/ 0 h 20"/>
                <a:gd name="T34" fmla="*/ 4 w 20"/>
                <a:gd name="T3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" h="20">
                  <a:moveTo>
                    <a:pt x="4" y="0"/>
                  </a:moveTo>
                  <a:lnTo>
                    <a:pt x="10" y="0"/>
                  </a:lnTo>
                  <a:lnTo>
                    <a:pt x="14" y="6"/>
                  </a:lnTo>
                  <a:lnTo>
                    <a:pt x="14" y="10"/>
                  </a:lnTo>
                  <a:lnTo>
                    <a:pt x="20" y="16"/>
                  </a:lnTo>
                  <a:lnTo>
                    <a:pt x="20" y="16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14" y="20"/>
                  </a:lnTo>
                  <a:lnTo>
                    <a:pt x="10" y="20"/>
                  </a:lnTo>
                  <a:lnTo>
                    <a:pt x="10" y="16"/>
                  </a:lnTo>
                  <a:lnTo>
                    <a:pt x="4" y="10"/>
                  </a:lnTo>
                  <a:lnTo>
                    <a:pt x="0" y="10"/>
                  </a:lnTo>
                  <a:lnTo>
                    <a:pt x="0" y="6"/>
                  </a:lnTo>
                  <a:lnTo>
                    <a:pt x="0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9" name="Freeform 205"/>
            <p:cNvSpPr>
              <a:spLocks/>
            </p:cNvSpPr>
            <p:nvPr/>
          </p:nvSpPr>
          <p:spPr bwMode="auto">
            <a:xfrm>
              <a:off x="3122" y="4093"/>
              <a:ext cx="244" cy="34"/>
            </a:xfrm>
            <a:custGeom>
              <a:avLst/>
              <a:gdLst>
                <a:gd name="T0" fmla="*/ 224 w 244"/>
                <a:gd name="T1" fmla="*/ 0 h 34"/>
                <a:gd name="T2" fmla="*/ 230 w 244"/>
                <a:gd name="T3" fmla="*/ 0 h 34"/>
                <a:gd name="T4" fmla="*/ 234 w 244"/>
                <a:gd name="T5" fmla="*/ 4 h 34"/>
                <a:gd name="T6" fmla="*/ 240 w 244"/>
                <a:gd name="T7" fmla="*/ 4 h 34"/>
                <a:gd name="T8" fmla="*/ 240 w 244"/>
                <a:gd name="T9" fmla="*/ 10 h 34"/>
                <a:gd name="T10" fmla="*/ 244 w 244"/>
                <a:gd name="T11" fmla="*/ 14 h 34"/>
                <a:gd name="T12" fmla="*/ 244 w 244"/>
                <a:gd name="T13" fmla="*/ 14 h 34"/>
                <a:gd name="T14" fmla="*/ 244 w 244"/>
                <a:gd name="T15" fmla="*/ 20 h 34"/>
                <a:gd name="T16" fmla="*/ 244 w 244"/>
                <a:gd name="T17" fmla="*/ 20 h 34"/>
                <a:gd name="T18" fmla="*/ 216 w 244"/>
                <a:gd name="T19" fmla="*/ 24 h 34"/>
                <a:gd name="T20" fmla="*/ 186 w 244"/>
                <a:gd name="T21" fmla="*/ 28 h 34"/>
                <a:gd name="T22" fmla="*/ 158 w 244"/>
                <a:gd name="T23" fmla="*/ 34 h 34"/>
                <a:gd name="T24" fmla="*/ 124 w 244"/>
                <a:gd name="T25" fmla="*/ 34 h 34"/>
                <a:gd name="T26" fmla="*/ 90 w 244"/>
                <a:gd name="T27" fmla="*/ 34 h 34"/>
                <a:gd name="T28" fmla="*/ 58 w 244"/>
                <a:gd name="T29" fmla="*/ 34 h 34"/>
                <a:gd name="T30" fmla="*/ 28 w 244"/>
                <a:gd name="T31" fmla="*/ 28 h 34"/>
                <a:gd name="T32" fmla="*/ 0 w 244"/>
                <a:gd name="T33" fmla="*/ 24 h 34"/>
                <a:gd name="T34" fmla="*/ 14 w 244"/>
                <a:gd name="T35" fmla="*/ 20 h 34"/>
                <a:gd name="T36" fmla="*/ 38 w 244"/>
                <a:gd name="T37" fmla="*/ 14 h 34"/>
                <a:gd name="T38" fmla="*/ 72 w 244"/>
                <a:gd name="T39" fmla="*/ 14 h 34"/>
                <a:gd name="T40" fmla="*/ 106 w 244"/>
                <a:gd name="T41" fmla="*/ 10 h 34"/>
                <a:gd name="T42" fmla="*/ 144 w 244"/>
                <a:gd name="T43" fmla="*/ 4 h 34"/>
                <a:gd name="T44" fmla="*/ 178 w 244"/>
                <a:gd name="T45" fmla="*/ 0 h 34"/>
                <a:gd name="T46" fmla="*/ 206 w 244"/>
                <a:gd name="T47" fmla="*/ 0 h 34"/>
                <a:gd name="T48" fmla="*/ 224 w 244"/>
                <a:gd name="T49" fmla="*/ 0 h 34"/>
                <a:gd name="T50" fmla="*/ 224 w 244"/>
                <a:gd name="T5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44" h="34">
                  <a:moveTo>
                    <a:pt x="224" y="0"/>
                  </a:moveTo>
                  <a:lnTo>
                    <a:pt x="230" y="0"/>
                  </a:lnTo>
                  <a:lnTo>
                    <a:pt x="234" y="4"/>
                  </a:lnTo>
                  <a:lnTo>
                    <a:pt x="240" y="4"/>
                  </a:lnTo>
                  <a:lnTo>
                    <a:pt x="240" y="10"/>
                  </a:lnTo>
                  <a:lnTo>
                    <a:pt x="244" y="14"/>
                  </a:lnTo>
                  <a:lnTo>
                    <a:pt x="244" y="14"/>
                  </a:lnTo>
                  <a:lnTo>
                    <a:pt x="244" y="20"/>
                  </a:lnTo>
                  <a:lnTo>
                    <a:pt x="244" y="20"/>
                  </a:lnTo>
                  <a:lnTo>
                    <a:pt x="216" y="24"/>
                  </a:lnTo>
                  <a:lnTo>
                    <a:pt x="186" y="28"/>
                  </a:lnTo>
                  <a:lnTo>
                    <a:pt x="158" y="34"/>
                  </a:lnTo>
                  <a:lnTo>
                    <a:pt x="124" y="34"/>
                  </a:lnTo>
                  <a:lnTo>
                    <a:pt x="90" y="34"/>
                  </a:lnTo>
                  <a:lnTo>
                    <a:pt x="58" y="34"/>
                  </a:lnTo>
                  <a:lnTo>
                    <a:pt x="28" y="28"/>
                  </a:lnTo>
                  <a:lnTo>
                    <a:pt x="0" y="24"/>
                  </a:lnTo>
                  <a:lnTo>
                    <a:pt x="14" y="20"/>
                  </a:lnTo>
                  <a:lnTo>
                    <a:pt x="38" y="14"/>
                  </a:lnTo>
                  <a:lnTo>
                    <a:pt x="72" y="14"/>
                  </a:lnTo>
                  <a:lnTo>
                    <a:pt x="106" y="10"/>
                  </a:lnTo>
                  <a:lnTo>
                    <a:pt x="144" y="4"/>
                  </a:lnTo>
                  <a:lnTo>
                    <a:pt x="178" y="0"/>
                  </a:lnTo>
                  <a:lnTo>
                    <a:pt x="206" y="0"/>
                  </a:lnTo>
                  <a:lnTo>
                    <a:pt x="224" y="0"/>
                  </a:lnTo>
                  <a:lnTo>
                    <a:pt x="22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sp>
        <p:nvSpPr>
          <p:cNvPr id="8" name="テキスト ボックス 7"/>
          <p:cNvSpPr txBox="1"/>
          <p:nvPr/>
        </p:nvSpPr>
        <p:spPr>
          <a:xfrm>
            <a:off x="2231049" y="1934117"/>
            <a:ext cx="2954655" cy="433387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400" b="1" dirty="0" smtClean="0">
                <a:effectLst>
                  <a:glow rad="76200">
                    <a:schemeClr val="bg1"/>
                  </a:glow>
                </a:effectLst>
                <a:latin typeface="HG行書体" panose="03000609000000000000" pitchFamily="65" charset="-128"/>
                <a:ea typeface="HG行書体" panose="03000609000000000000" pitchFamily="65" charset="-128"/>
              </a:rPr>
              <a:t>旧</a:t>
            </a:r>
            <a:r>
              <a:rPr lang="ja-JP" altLang="en-US" sz="2400" b="1" dirty="0">
                <a:effectLst>
                  <a:glow rad="76200">
                    <a:schemeClr val="bg1"/>
                  </a:glow>
                </a:effectLst>
                <a:latin typeface="HG行書体" panose="03000609000000000000" pitchFamily="65" charset="-128"/>
                <a:ea typeface="HG行書体" panose="03000609000000000000" pitchFamily="65" charset="-128"/>
              </a:rPr>
              <a:t>年中は格別の御引立てを賜り</a:t>
            </a:r>
          </a:p>
          <a:p>
            <a:pPr>
              <a:lnSpc>
                <a:spcPct val="150000"/>
              </a:lnSpc>
            </a:pPr>
            <a:r>
              <a:rPr lang="ja-JP" altLang="en-US" sz="2400" b="1" dirty="0" smtClean="0">
                <a:effectLst>
                  <a:glow rad="76200">
                    <a:schemeClr val="bg1"/>
                  </a:glow>
                </a:effectLst>
                <a:latin typeface="HG行書体" panose="03000609000000000000" pitchFamily="65" charset="-128"/>
                <a:ea typeface="HG行書体" panose="03000609000000000000" pitchFamily="65" charset="-128"/>
              </a:rPr>
              <a:t>厚く</a:t>
            </a:r>
            <a:r>
              <a:rPr lang="ja-JP" altLang="en-US" sz="2400" b="1" dirty="0">
                <a:effectLst>
                  <a:glow rad="76200">
                    <a:schemeClr val="bg1"/>
                  </a:glow>
                </a:effectLst>
                <a:latin typeface="HG行書体" panose="03000609000000000000" pitchFamily="65" charset="-128"/>
                <a:ea typeface="HG行書体" panose="03000609000000000000" pitchFamily="65" charset="-128"/>
              </a:rPr>
              <a:t>御礼申し上げます</a:t>
            </a:r>
          </a:p>
          <a:p>
            <a:pPr>
              <a:lnSpc>
                <a:spcPct val="150000"/>
              </a:lnSpc>
            </a:pPr>
            <a:r>
              <a:rPr lang="ja-JP" altLang="en-US" sz="2400" b="1" dirty="0" smtClean="0">
                <a:effectLst>
                  <a:glow rad="76200">
                    <a:schemeClr val="bg1"/>
                  </a:glow>
                </a:effectLst>
                <a:latin typeface="HG行書体" panose="03000609000000000000" pitchFamily="65" charset="-128"/>
                <a:ea typeface="HG行書体" panose="03000609000000000000" pitchFamily="65" charset="-128"/>
              </a:rPr>
              <a:t>本年</a:t>
            </a:r>
            <a:r>
              <a:rPr lang="ja-JP" altLang="en-US" sz="2400" b="1" dirty="0">
                <a:effectLst>
                  <a:glow rad="76200">
                    <a:schemeClr val="bg1"/>
                  </a:glow>
                </a:effectLst>
                <a:latin typeface="HG行書体" panose="03000609000000000000" pitchFamily="65" charset="-128"/>
                <a:ea typeface="HG行書体" panose="03000609000000000000" pitchFamily="65" charset="-128"/>
              </a:rPr>
              <a:t>も変わらぬご愛顧のほど</a:t>
            </a:r>
          </a:p>
          <a:p>
            <a:pPr>
              <a:lnSpc>
                <a:spcPct val="150000"/>
              </a:lnSpc>
            </a:pPr>
            <a:r>
              <a:rPr lang="ja-JP" altLang="en-US" sz="2400" b="1" dirty="0" smtClean="0">
                <a:effectLst>
                  <a:glow rad="76200">
                    <a:schemeClr val="bg1"/>
                  </a:glow>
                </a:effectLst>
                <a:latin typeface="HG行書体" panose="03000609000000000000" pitchFamily="65" charset="-128"/>
                <a:ea typeface="HG行書体" panose="03000609000000000000" pitchFamily="65" charset="-128"/>
              </a:rPr>
              <a:t>宜しく</a:t>
            </a:r>
            <a:r>
              <a:rPr lang="ja-JP" altLang="en-US" sz="2400" b="1" dirty="0">
                <a:effectLst>
                  <a:glow rad="76200">
                    <a:schemeClr val="bg1"/>
                  </a:glow>
                </a:effectLst>
                <a:latin typeface="HG行書体" panose="03000609000000000000" pitchFamily="65" charset="-128"/>
                <a:ea typeface="HG行書体" panose="03000609000000000000" pitchFamily="65" charset="-128"/>
              </a:rPr>
              <a:t>お願い</a:t>
            </a:r>
            <a:r>
              <a:rPr lang="ja-JP" altLang="en-US" sz="2400" b="1" dirty="0" smtClean="0">
                <a:effectLst>
                  <a:glow rad="76200">
                    <a:schemeClr val="bg1"/>
                  </a:glow>
                </a:effectLst>
                <a:latin typeface="HG行書体" panose="03000609000000000000" pitchFamily="65" charset="-128"/>
                <a:ea typeface="HG行書体" panose="03000609000000000000" pitchFamily="65" charset="-128"/>
              </a:rPr>
              <a:t>致します</a:t>
            </a:r>
            <a:endParaRPr lang="en-US" altLang="ja-JP" sz="2400" b="1" dirty="0" smtClean="0">
              <a:effectLst>
                <a:glow rad="76200">
                  <a:schemeClr val="bg1"/>
                </a:glow>
              </a:effectLst>
              <a:latin typeface="HG行書体" panose="03000609000000000000" pitchFamily="65" charset="-128"/>
              <a:ea typeface="HG行書体" panose="03000609000000000000" pitchFamily="65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2400" b="1" dirty="0" smtClean="0">
                <a:effectLst>
                  <a:glow rad="76200">
                    <a:schemeClr val="bg1"/>
                  </a:glow>
                </a:effectLst>
                <a:latin typeface="HG行書体" panose="03000609000000000000" pitchFamily="65" charset="-128"/>
                <a:ea typeface="HG行書体" panose="03000609000000000000" pitchFamily="65" charset="-128"/>
              </a:rPr>
              <a:t>　　　　　　平成○○年　元旦</a:t>
            </a:r>
            <a:endParaRPr kumimoji="1" lang="ja-JP" altLang="en-US" sz="2400" b="1" dirty="0">
              <a:effectLst>
                <a:glow rad="76200">
                  <a:schemeClr val="bg1"/>
                </a:glow>
              </a:effectLst>
              <a:latin typeface="HG行書体" panose="03000609000000000000" pitchFamily="65" charset="-128"/>
              <a:ea typeface="HG行書体" panose="03000609000000000000" pitchFamily="65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60948" y="7016532"/>
            <a:ext cx="615553" cy="292644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sz="2800" b="1" dirty="0" smtClean="0">
                <a:latin typeface="HG行書体" panose="03000609000000000000" pitchFamily="65" charset="-128"/>
                <a:ea typeface="HG行書体" panose="03000609000000000000" pitchFamily="65" charset="-128"/>
              </a:rPr>
              <a:t>○○○○　○○店</a:t>
            </a:r>
            <a:endParaRPr kumimoji="1" lang="ja-JP" altLang="en-US" sz="2800" b="1" dirty="0">
              <a:latin typeface="HG行書体" panose="03000609000000000000" pitchFamily="65" charset="-128"/>
              <a:ea typeface="HG行書体" panose="03000609000000000000" pitchFamily="65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964749" y="3784623"/>
            <a:ext cx="523220" cy="515751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2200" b="1" dirty="0" smtClean="0">
                <a:latin typeface="HG行書体" panose="03000609000000000000" pitchFamily="65" charset="-128"/>
                <a:ea typeface="HG行書体" panose="03000609000000000000" pitchFamily="65" charset="-128"/>
              </a:rPr>
              <a:t>新年は○日より営業させていただきます</a:t>
            </a:r>
            <a:endParaRPr kumimoji="1" lang="ja-JP" altLang="en-US" sz="2200" b="1" dirty="0">
              <a:latin typeface="HG行書体" panose="03000609000000000000" pitchFamily="65" charset="-128"/>
              <a:ea typeface="HG行書体" panose="03000609000000000000" pitchFamily="65" charset="-128"/>
            </a:endParaRPr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389" y="6260793"/>
            <a:ext cx="6223004" cy="4437919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5228016" y="486588"/>
            <a:ext cx="2185214" cy="665823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13000" b="1" dirty="0" smtClean="0">
                <a:effectLst>
                  <a:glow rad="88900">
                    <a:schemeClr val="bg1"/>
                  </a:glow>
                </a:effectLst>
                <a:latin typeface="HG行書体" panose="03000609000000000000" pitchFamily="65" charset="-128"/>
                <a:ea typeface="HG行書体" panose="03000609000000000000" pitchFamily="65" charset="-128"/>
              </a:rPr>
              <a:t>謹賀新年</a:t>
            </a:r>
            <a:endParaRPr kumimoji="1" lang="ja-JP" altLang="en-US" sz="13000" b="1" dirty="0">
              <a:effectLst>
                <a:glow rad="88900">
                  <a:schemeClr val="bg1"/>
                </a:glow>
              </a:effectLst>
              <a:latin typeface="HG行書体" panose="03000609000000000000" pitchFamily="65" charset="-128"/>
              <a:ea typeface="HG行書体" panose="03000609000000000000" pitchFamily="65" charset="-128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87" y="225015"/>
            <a:ext cx="2078564" cy="3078225"/>
          </a:xfrm>
          <a:prstGeom prst="rect">
            <a:avLst/>
          </a:prstGeom>
          <a:effectLst>
            <a:outerShdw blurRad="88900" dist="635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45046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651" y="9288168"/>
            <a:ext cx="2241596" cy="1092447"/>
          </a:xfrm>
          <a:prstGeom prst="rect">
            <a:avLst/>
          </a:prstGeom>
        </p:spPr>
      </p:pic>
      <p:grpSp>
        <p:nvGrpSpPr>
          <p:cNvPr id="7" name="Group 4"/>
          <p:cNvGrpSpPr>
            <a:grpSpLocks noChangeAspect="1"/>
          </p:cNvGrpSpPr>
          <p:nvPr/>
        </p:nvGrpSpPr>
        <p:grpSpPr bwMode="auto">
          <a:xfrm>
            <a:off x="449023" y="1028583"/>
            <a:ext cx="1554089" cy="3552202"/>
            <a:chOff x="1842" y="2135"/>
            <a:chExt cx="1078" cy="2464"/>
          </a:xfrm>
          <a:solidFill>
            <a:schemeClr val="tx1"/>
          </a:solidFill>
        </p:grpSpPr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2424" y="4065"/>
              <a:ext cx="132" cy="306"/>
            </a:xfrm>
            <a:custGeom>
              <a:avLst/>
              <a:gdLst>
                <a:gd name="T0" fmla="*/ 118 w 132"/>
                <a:gd name="T1" fmla="*/ 180 h 306"/>
                <a:gd name="T2" fmla="*/ 132 w 132"/>
                <a:gd name="T3" fmla="*/ 168 h 306"/>
                <a:gd name="T4" fmla="*/ 124 w 132"/>
                <a:gd name="T5" fmla="*/ 148 h 306"/>
                <a:gd name="T6" fmla="*/ 116 w 132"/>
                <a:gd name="T7" fmla="*/ 132 h 306"/>
                <a:gd name="T8" fmla="*/ 104 w 132"/>
                <a:gd name="T9" fmla="*/ 124 h 306"/>
                <a:gd name="T10" fmla="*/ 90 w 132"/>
                <a:gd name="T11" fmla="*/ 128 h 306"/>
                <a:gd name="T12" fmla="*/ 80 w 132"/>
                <a:gd name="T13" fmla="*/ 138 h 306"/>
                <a:gd name="T14" fmla="*/ 70 w 132"/>
                <a:gd name="T15" fmla="*/ 148 h 306"/>
                <a:gd name="T16" fmla="*/ 64 w 132"/>
                <a:gd name="T17" fmla="*/ 162 h 306"/>
                <a:gd name="T18" fmla="*/ 48 w 132"/>
                <a:gd name="T19" fmla="*/ 172 h 306"/>
                <a:gd name="T20" fmla="*/ 42 w 132"/>
                <a:gd name="T21" fmla="*/ 160 h 306"/>
                <a:gd name="T22" fmla="*/ 42 w 132"/>
                <a:gd name="T23" fmla="*/ 142 h 306"/>
                <a:gd name="T24" fmla="*/ 44 w 132"/>
                <a:gd name="T25" fmla="*/ 122 h 306"/>
                <a:gd name="T26" fmla="*/ 54 w 132"/>
                <a:gd name="T27" fmla="*/ 110 h 306"/>
                <a:gd name="T28" fmla="*/ 74 w 132"/>
                <a:gd name="T29" fmla="*/ 110 h 306"/>
                <a:gd name="T30" fmla="*/ 92 w 132"/>
                <a:gd name="T31" fmla="*/ 106 h 306"/>
                <a:gd name="T32" fmla="*/ 108 w 132"/>
                <a:gd name="T33" fmla="*/ 98 h 306"/>
                <a:gd name="T34" fmla="*/ 90 w 132"/>
                <a:gd name="T35" fmla="*/ 74 h 306"/>
                <a:gd name="T36" fmla="*/ 76 w 132"/>
                <a:gd name="T37" fmla="*/ 80 h 306"/>
                <a:gd name="T38" fmla="*/ 76 w 132"/>
                <a:gd name="T39" fmla="*/ 68 h 306"/>
                <a:gd name="T40" fmla="*/ 88 w 132"/>
                <a:gd name="T41" fmla="*/ 60 h 306"/>
                <a:gd name="T42" fmla="*/ 90 w 132"/>
                <a:gd name="T43" fmla="*/ 74 h 306"/>
                <a:gd name="T44" fmla="*/ 118 w 132"/>
                <a:gd name="T45" fmla="*/ 66 h 306"/>
                <a:gd name="T46" fmla="*/ 122 w 132"/>
                <a:gd name="T47" fmla="*/ 48 h 306"/>
                <a:gd name="T48" fmla="*/ 126 w 132"/>
                <a:gd name="T49" fmla="*/ 30 h 306"/>
                <a:gd name="T50" fmla="*/ 112 w 132"/>
                <a:gd name="T51" fmla="*/ 20 h 306"/>
                <a:gd name="T52" fmla="*/ 92 w 132"/>
                <a:gd name="T53" fmla="*/ 20 h 306"/>
                <a:gd name="T54" fmla="*/ 46 w 132"/>
                <a:gd name="T55" fmla="*/ 48 h 306"/>
                <a:gd name="T56" fmla="*/ 36 w 132"/>
                <a:gd name="T57" fmla="*/ 30 h 306"/>
                <a:gd name="T58" fmla="*/ 22 w 132"/>
                <a:gd name="T59" fmla="*/ 12 h 306"/>
                <a:gd name="T60" fmla="*/ 2 w 132"/>
                <a:gd name="T61" fmla="*/ 0 h 306"/>
                <a:gd name="T62" fmla="*/ 8 w 132"/>
                <a:gd name="T63" fmla="*/ 34 h 306"/>
                <a:gd name="T64" fmla="*/ 14 w 132"/>
                <a:gd name="T65" fmla="*/ 56 h 306"/>
                <a:gd name="T66" fmla="*/ 28 w 132"/>
                <a:gd name="T67" fmla="*/ 78 h 306"/>
                <a:gd name="T68" fmla="*/ 32 w 132"/>
                <a:gd name="T69" fmla="*/ 98 h 306"/>
                <a:gd name="T70" fmla="*/ 28 w 132"/>
                <a:gd name="T71" fmla="*/ 116 h 306"/>
                <a:gd name="T72" fmla="*/ 26 w 132"/>
                <a:gd name="T73" fmla="*/ 130 h 306"/>
                <a:gd name="T74" fmla="*/ 22 w 132"/>
                <a:gd name="T75" fmla="*/ 148 h 306"/>
                <a:gd name="T76" fmla="*/ 24 w 132"/>
                <a:gd name="T77" fmla="*/ 168 h 306"/>
                <a:gd name="T78" fmla="*/ 32 w 132"/>
                <a:gd name="T79" fmla="*/ 182 h 306"/>
                <a:gd name="T80" fmla="*/ 48 w 132"/>
                <a:gd name="T81" fmla="*/ 194 h 306"/>
                <a:gd name="T82" fmla="*/ 44 w 132"/>
                <a:gd name="T83" fmla="*/ 208 h 306"/>
                <a:gd name="T84" fmla="*/ 44 w 132"/>
                <a:gd name="T85" fmla="*/ 236 h 306"/>
                <a:gd name="T86" fmla="*/ 50 w 132"/>
                <a:gd name="T87" fmla="*/ 260 h 306"/>
                <a:gd name="T88" fmla="*/ 66 w 132"/>
                <a:gd name="T89" fmla="*/ 282 h 306"/>
                <a:gd name="T90" fmla="*/ 82 w 132"/>
                <a:gd name="T91" fmla="*/ 292 h 306"/>
                <a:gd name="T92" fmla="*/ 100 w 132"/>
                <a:gd name="T93" fmla="*/ 304 h 306"/>
                <a:gd name="T94" fmla="*/ 114 w 132"/>
                <a:gd name="T95" fmla="*/ 298 h 306"/>
                <a:gd name="T96" fmla="*/ 118 w 132"/>
                <a:gd name="T97" fmla="*/ 288 h 306"/>
                <a:gd name="T98" fmla="*/ 106 w 132"/>
                <a:gd name="T99" fmla="*/ 274 h 306"/>
                <a:gd name="T100" fmla="*/ 90 w 132"/>
                <a:gd name="T101" fmla="*/ 266 h 306"/>
                <a:gd name="T102" fmla="*/ 76 w 132"/>
                <a:gd name="T103" fmla="*/ 262 h 306"/>
                <a:gd name="T104" fmla="*/ 66 w 132"/>
                <a:gd name="T105" fmla="*/ 250 h 306"/>
                <a:gd name="T106" fmla="*/ 62 w 132"/>
                <a:gd name="T107" fmla="*/ 238 h 306"/>
                <a:gd name="T108" fmla="*/ 68 w 132"/>
                <a:gd name="T109" fmla="*/ 218 h 306"/>
                <a:gd name="T110" fmla="*/ 76 w 132"/>
                <a:gd name="T111" fmla="*/ 200 h 306"/>
                <a:gd name="T112" fmla="*/ 88 w 132"/>
                <a:gd name="T113" fmla="*/ 188 h 306"/>
                <a:gd name="T114" fmla="*/ 100 w 132"/>
                <a:gd name="T115" fmla="*/ 186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2" h="306">
                  <a:moveTo>
                    <a:pt x="102" y="186"/>
                  </a:moveTo>
                  <a:lnTo>
                    <a:pt x="104" y="184"/>
                  </a:lnTo>
                  <a:lnTo>
                    <a:pt x="106" y="184"/>
                  </a:lnTo>
                  <a:lnTo>
                    <a:pt x="108" y="182"/>
                  </a:lnTo>
                  <a:lnTo>
                    <a:pt x="110" y="182"/>
                  </a:lnTo>
                  <a:lnTo>
                    <a:pt x="112" y="182"/>
                  </a:lnTo>
                  <a:lnTo>
                    <a:pt x="112" y="180"/>
                  </a:lnTo>
                  <a:lnTo>
                    <a:pt x="114" y="180"/>
                  </a:lnTo>
                  <a:lnTo>
                    <a:pt x="116" y="180"/>
                  </a:lnTo>
                  <a:lnTo>
                    <a:pt x="118" y="180"/>
                  </a:lnTo>
                  <a:lnTo>
                    <a:pt x="120" y="178"/>
                  </a:lnTo>
                  <a:lnTo>
                    <a:pt x="122" y="178"/>
                  </a:lnTo>
                  <a:lnTo>
                    <a:pt x="124" y="176"/>
                  </a:lnTo>
                  <a:lnTo>
                    <a:pt x="126" y="176"/>
                  </a:lnTo>
                  <a:lnTo>
                    <a:pt x="126" y="174"/>
                  </a:lnTo>
                  <a:lnTo>
                    <a:pt x="128" y="174"/>
                  </a:lnTo>
                  <a:lnTo>
                    <a:pt x="128" y="172"/>
                  </a:lnTo>
                  <a:lnTo>
                    <a:pt x="130" y="172"/>
                  </a:lnTo>
                  <a:lnTo>
                    <a:pt x="130" y="170"/>
                  </a:lnTo>
                  <a:lnTo>
                    <a:pt x="132" y="168"/>
                  </a:lnTo>
                  <a:lnTo>
                    <a:pt x="132" y="166"/>
                  </a:lnTo>
                  <a:lnTo>
                    <a:pt x="132" y="164"/>
                  </a:lnTo>
                  <a:lnTo>
                    <a:pt x="132" y="162"/>
                  </a:lnTo>
                  <a:lnTo>
                    <a:pt x="130" y="160"/>
                  </a:lnTo>
                  <a:lnTo>
                    <a:pt x="130" y="158"/>
                  </a:lnTo>
                  <a:lnTo>
                    <a:pt x="128" y="156"/>
                  </a:lnTo>
                  <a:lnTo>
                    <a:pt x="128" y="154"/>
                  </a:lnTo>
                  <a:lnTo>
                    <a:pt x="126" y="152"/>
                  </a:lnTo>
                  <a:lnTo>
                    <a:pt x="126" y="150"/>
                  </a:lnTo>
                  <a:lnTo>
                    <a:pt x="124" y="148"/>
                  </a:lnTo>
                  <a:lnTo>
                    <a:pt x="124" y="148"/>
                  </a:lnTo>
                  <a:lnTo>
                    <a:pt x="124" y="146"/>
                  </a:lnTo>
                  <a:lnTo>
                    <a:pt x="122" y="144"/>
                  </a:lnTo>
                  <a:lnTo>
                    <a:pt x="122" y="142"/>
                  </a:lnTo>
                  <a:lnTo>
                    <a:pt x="122" y="140"/>
                  </a:lnTo>
                  <a:lnTo>
                    <a:pt x="120" y="140"/>
                  </a:lnTo>
                  <a:lnTo>
                    <a:pt x="120" y="138"/>
                  </a:lnTo>
                  <a:lnTo>
                    <a:pt x="118" y="136"/>
                  </a:lnTo>
                  <a:lnTo>
                    <a:pt x="118" y="134"/>
                  </a:lnTo>
                  <a:lnTo>
                    <a:pt x="116" y="132"/>
                  </a:lnTo>
                  <a:lnTo>
                    <a:pt x="116" y="130"/>
                  </a:lnTo>
                  <a:lnTo>
                    <a:pt x="114" y="128"/>
                  </a:lnTo>
                  <a:lnTo>
                    <a:pt x="114" y="126"/>
                  </a:lnTo>
                  <a:lnTo>
                    <a:pt x="112" y="124"/>
                  </a:lnTo>
                  <a:lnTo>
                    <a:pt x="110" y="124"/>
                  </a:lnTo>
                  <a:lnTo>
                    <a:pt x="110" y="122"/>
                  </a:lnTo>
                  <a:lnTo>
                    <a:pt x="108" y="122"/>
                  </a:lnTo>
                  <a:lnTo>
                    <a:pt x="106" y="122"/>
                  </a:lnTo>
                  <a:lnTo>
                    <a:pt x="104" y="122"/>
                  </a:lnTo>
                  <a:lnTo>
                    <a:pt x="104" y="124"/>
                  </a:lnTo>
                  <a:lnTo>
                    <a:pt x="102" y="124"/>
                  </a:lnTo>
                  <a:lnTo>
                    <a:pt x="102" y="126"/>
                  </a:lnTo>
                  <a:lnTo>
                    <a:pt x="100" y="126"/>
                  </a:lnTo>
                  <a:lnTo>
                    <a:pt x="100" y="128"/>
                  </a:lnTo>
                  <a:lnTo>
                    <a:pt x="98" y="128"/>
                  </a:lnTo>
                  <a:lnTo>
                    <a:pt x="98" y="130"/>
                  </a:lnTo>
                  <a:lnTo>
                    <a:pt x="96" y="128"/>
                  </a:lnTo>
                  <a:lnTo>
                    <a:pt x="94" y="128"/>
                  </a:lnTo>
                  <a:lnTo>
                    <a:pt x="92" y="128"/>
                  </a:lnTo>
                  <a:lnTo>
                    <a:pt x="90" y="128"/>
                  </a:lnTo>
                  <a:lnTo>
                    <a:pt x="90" y="130"/>
                  </a:lnTo>
                  <a:lnTo>
                    <a:pt x="90" y="130"/>
                  </a:lnTo>
                  <a:lnTo>
                    <a:pt x="88" y="130"/>
                  </a:lnTo>
                  <a:lnTo>
                    <a:pt x="88" y="132"/>
                  </a:lnTo>
                  <a:lnTo>
                    <a:pt x="86" y="132"/>
                  </a:lnTo>
                  <a:lnTo>
                    <a:pt x="86" y="134"/>
                  </a:lnTo>
                  <a:lnTo>
                    <a:pt x="84" y="134"/>
                  </a:lnTo>
                  <a:lnTo>
                    <a:pt x="84" y="136"/>
                  </a:lnTo>
                  <a:lnTo>
                    <a:pt x="82" y="138"/>
                  </a:lnTo>
                  <a:lnTo>
                    <a:pt x="80" y="138"/>
                  </a:lnTo>
                  <a:lnTo>
                    <a:pt x="80" y="140"/>
                  </a:lnTo>
                  <a:lnTo>
                    <a:pt x="78" y="140"/>
                  </a:lnTo>
                  <a:lnTo>
                    <a:pt x="78" y="142"/>
                  </a:lnTo>
                  <a:lnTo>
                    <a:pt x="76" y="142"/>
                  </a:lnTo>
                  <a:lnTo>
                    <a:pt x="74" y="144"/>
                  </a:lnTo>
                  <a:lnTo>
                    <a:pt x="72" y="144"/>
                  </a:lnTo>
                  <a:lnTo>
                    <a:pt x="72" y="146"/>
                  </a:lnTo>
                  <a:lnTo>
                    <a:pt x="72" y="148"/>
                  </a:lnTo>
                  <a:lnTo>
                    <a:pt x="70" y="148"/>
                  </a:lnTo>
                  <a:lnTo>
                    <a:pt x="70" y="148"/>
                  </a:lnTo>
                  <a:lnTo>
                    <a:pt x="70" y="150"/>
                  </a:lnTo>
                  <a:lnTo>
                    <a:pt x="70" y="152"/>
                  </a:lnTo>
                  <a:lnTo>
                    <a:pt x="70" y="154"/>
                  </a:lnTo>
                  <a:lnTo>
                    <a:pt x="68" y="154"/>
                  </a:lnTo>
                  <a:lnTo>
                    <a:pt x="68" y="156"/>
                  </a:lnTo>
                  <a:lnTo>
                    <a:pt x="68" y="158"/>
                  </a:lnTo>
                  <a:lnTo>
                    <a:pt x="66" y="158"/>
                  </a:lnTo>
                  <a:lnTo>
                    <a:pt x="66" y="160"/>
                  </a:lnTo>
                  <a:lnTo>
                    <a:pt x="66" y="162"/>
                  </a:lnTo>
                  <a:lnTo>
                    <a:pt x="64" y="162"/>
                  </a:lnTo>
                  <a:lnTo>
                    <a:pt x="64" y="164"/>
                  </a:lnTo>
                  <a:lnTo>
                    <a:pt x="62" y="166"/>
                  </a:lnTo>
                  <a:lnTo>
                    <a:pt x="60" y="168"/>
                  </a:lnTo>
                  <a:lnTo>
                    <a:pt x="58" y="170"/>
                  </a:lnTo>
                  <a:lnTo>
                    <a:pt x="56" y="170"/>
                  </a:lnTo>
                  <a:lnTo>
                    <a:pt x="54" y="170"/>
                  </a:lnTo>
                  <a:lnTo>
                    <a:pt x="54" y="172"/>
                  </a:lnTo>
                  <a:lnTo>
                    <a:pt x="52" y="172"/>
                  </a:lnTo>
                  <a:lnTo>
                    <a:pt x="50" y="172"/>
                  </a:lnTo>
                  <a:lnTo>
                    <a:pt x="48" y="172"/>
                  </a:lnTo>
                  <a:lnTo>
                    <a:pt x="46" y="172"/>
                  </a:lnTo>
                  <a:lnTo>
                    <a:pt x="44" y="172"/>
                  </a:lnTo>
                  <a:lnTo>
                    <a:pt x="44" y="170"/>
                  </a:lnTo>
                  <a:lnTo>
                    <a:pt x="44" y="170"/>
                  </a:lnTo>
                  <a:lnTo>
                    <a:pt x="44" y="168"/>
                  </a:lnTo>
                  <a:lnTo>
                    <a:pt x="42" y="168"/>
                  </a:lnTo>
                  <a:lnTo>
                    <a:pt x="42" y="166"/>
                  </a:lnTo>
                  <a:lnTo>
                    <a:pt x="42" y="164"/>
                  </a:lnTo>
                  <a:lnTo>
                    <a:pt x="42" y="162"/>
                  </a:lnTo>
                  <a:lnTo>
                    <a:pt x="42" y="160"/>
                  </a:lnTo>
                  <a:lnTo>
                    <a:pt x="42" y="158"/>
                  </a:lnTo>
                  <a:lnTo>
                    <a:pt x="42" y="156"/>
                  </a:lnTo>
                  <a:lnTo>
                    <a:pt x="42" y="154"/>
                  </a:lnTo>
                  <a:lnTo>
                    <a:pt x="40" y="152"/>
                  </a:lnTo>
                  <a:lnTo>
                    <a:pt x="40" y="150"/>
                  </a:lnTo>
                  <a:lnTo>
                    <a:pt x="40" y="148"/>
                  </a:lnTo>
                  <a:lnTo>
                    <a:pt x="40" y="148"/>
                  </a:lnTo>
                  <a:lnTo>
                    <a:pt x="42" y="146"/>
                  </a:lnTo>
                  <a:lnTo>
                    <a:pt x="42" y="144"/>
                  </a:lnTo>
                  <a:lnTo>
                    <a:pt x="42" y="142"/>
                  </a:lnTo>
                  <a:lnTo>
                    <a:pt x="42" y="140"/>
                  </a:lnTo>
                  <a:lnTo>
                    <a:pt x="42" y="138"/>
                  </a:lnTo>
                  <a:lnTo>
                    <a:pt x="42" y="136"/>
                  </a:lnTo>
                  <a:lnTo>
                    <a:pt x="42" y="134"/>
                  </a:lnTo>
                  <a:lnTo>
                    <a:pt x="42" y="132"/>
                  </a:lnTo>
                  <a:lnTo>
                    <a:pt x="42" y="130"/>
                  </a:lnTo>
                  <a:lnTo>
                    <a:pt x="42" y="128"/>
                  </a:lnTo>
                  <a:lnTo>
                    <a:pt x="44" y="126"/>
                  </a:lnTo>
                  <a:lnTo>
                    <a:pt x="44" y="124"/>
                  </a:lnTo>
                  <a:lnTo>
                    <a:pt x="44" y="122"/>
                  </a:lnTo>
                  <a:lnTo>
                    <a:pt x="44" y="120"/>
                  </a:lnTo>
                  <a:lnTo>
                    <a:pt x="44" y="118"/>
                  </a:lnTo>
                  <a:lnTo>
                    <a:pt x="44" y="116"/>
                  </a:lnTo>
                  <a:lnTo>
                    <a:pt x="44" y="114"/>
                  </a:lnTo>
                  <a:lnTo>
                    <a:pt x="46" y="114"/>
                  </a:lnTo>
                  <a:lnTo>
                    <a:pt x="46" y="112"/>
                  </a:lnTo>
                  <a:lnTo>
                    <a:pt x="48" y="112"/>
                  </a:lnTo>
                  <a:lnTo>
                    <a:pt x="50" y="110"/>
                  </a:lnTo>
                  <a:lnTo>
                    <a:pt x="52" y="110"/>
                  </a:lnTo>
                  <a:lnTo>
                    <a:pt x="54" y="110"/>
                  </a:lnTo>
                  <a:lnTo>
                    <a:pt x="56" y="110"/>
                  </a:lnTo>
                  <a:lnTo>
                    <a:pt x="58" y="110"/>
                  </a:lnTo>
                  <a:lnTo>
                    <a:pt x="60" y="110"/>
                  </a:lnTo>
                  <a:lnTo>
                    <a:pt x="62" y="110"/>
                  </a:lnTo>
                  <a:lnTo>
                    <a:pt x="64" y="110"/>
                  </a:lnTo>
                  <a:lnTo>
                    <a:pt x="66" y="110"/>
                  </a:lnTo>
                  <a:lnTo>
                    <a:pt x="68" y="110"/>
                  </a:lnTo>
                  <a:lnTo>
                    <a:pt x="70" y="110"/>
                  </a:lnTo>
                  <a:lnTo>
                    <a:pt x="72" y="110"/>
                  </a:lnTo>
                  <a:lnTo>
                    <a:pt x="74" y="110"/>
                  </a:lnTo>
                  <a:lnTo>
                    <a:pt x="76" y="110"/>
                  </a:lnTo>
                  <a:lnTo>
                    <a:pt x="78" y="110"/>
                  </a:lnTo>
                  <a:lnTo>
                    <a:pt x="80" y="110"/>
                  </a:lnTo>
                  <a:lnTo>
                    <a:pt x="82" y="110"/>
                  </a:lnTo>
                  <a:lnTo>
                    <a:pt x="84" y="110"/>
                  </a:lnTo>
                  <a:lnTo>
                    <a:pt x="86" y="110"/>
                  </a:lnTo>
                  <a:lnTo>
                    <a:pt x="88" y="110"/>
                  </a:lnTo>
                  <a:lnTo>
                    <a:pt x="90" y="108"/>
                  </a:lnTo>
                  <a:lnTo>
                    <a:pt x="90" y="108"/>
                  </a:lnTo>
                  <a:lnTo>
                    <a:pt x="92" y="106"/>
                  </a:lnTo>
                  <a:lnTo>
                    <a:pt x="94" y="106"/>
                  </a:lnTo>
                  <a:lnTo>
                    <a:pt x="96" y="106"/>
                  </a:lnTo>
                  <a:lnTo>
                    <a:pt x="96" y="104"/>
                  </a:lnTo>
                  <a:lnTo>
                    <a:pt x="98" y="104"/>
                  </a:lnTo>
                  <a:lnTo>
                    <a:pt x="100" y="104"/>
                  </a:lnTo>
                  <a:lnTo>
                    <a:pt x="100" y="102"/>
                  </a:lnTo>
                  <a:lnTo>
                    <a:pt x="102" y="102"/>
                  </a:lnTo>
                  <a:lnTo>
                    <a:pt x="104" y="102"/>
                  </a:lnTo>
                  <a:lnTo>
                    <a:pt x="106" y="100"/>
                  </a:lnTo>
                  <a:lnTo>
                    <a:pt x="108" y="98"/>
                  </a:lnTo>
                  <a:lnTo>
                    <a:pt x="108" y="96"/>
                  </a:lnTo>
                  <a:lnTo>
                    <a:pt x="110" y="96"/>
                  </a:lnTo>
                  <a:lnTo>
                    <a:pt x="110" y="94"/>
                  </a:lnTo>
                  <a:lnTo>
                    <a:pt x="112" y="92"/>
                  </a:lnTo>
                  <a:lnTo>
                    <a:pt x="112" y="90"/>
                  </a:lnTo>
                  <a:lnTo>
                    <a:pt x="112" y="88"/>
                  </a:lnTo>
                  <a:lnTo>
                    <a:pt x="114" y="88"/>
                  </a:lnTo>
                  <a:lnTo>
                    <a:pt x="114" y="86"/>
                  </a:lnTo>
                  <a:lnTo>
                    <a:pt x="114" y="84"/>
                  </a:lnTo>
                  <a:lnTo>
                    <a:pt x="90" y="74"/>
                  </a:lnTo>
                  <a:lnTo>
                    <a:pt x="90" y="74"/>
                  </a:lnTo>
                  <a:lnTo>
                    <a:pt x="90" y="76"/>
                  </a:lnTo>
                  <a:lnTo>
                    <a:pt x="88" y="78"/>
                  </a:lnTo>
                  <a:lnTo>
                    <a:pt x="86" y="78"/>
                  </a:lnTo>
                  <a:lnTo>
                    <a:pt x="86" y="80"/>
                  </a:lnTo>
                  <a:lnTo>
                    <a:pt x="84" y="80"/>
                  </a:lnTo>
                  <a:lnTo>
                    <a:pt x="82" y="80"/>
                  </a:lnTo>
                  <a:lnTo>
                    <a:pt x="80" y="80"/>
                  </a:lnTo>
                  <a:lnTo>
                    <a:pt x="78" y="80"/>
                  </a:lnTo>
                  <a:lnTo>
                    <a:pt x="76" y="80"/>
                  </a:lnTo>
                  <a:lnTo>
                    <a:pt x="76" y="78"/>
                  </a:lnTo>
                  <a:lnTo>
                    <a:pt x="74" y="78"/>
                  </a:lnTo>
                  <a:lnTo>
                    <a:pt x="74" y="76"/>
                  </a:lnTo>
                  <a:lnTo>
                    <a:pt x="72" y="76"/>
                  </a:lnTo>
                  <a:lnTo>
                    <a:pt x="72" y="74"/>
                  </a:lnTo>
                  <a:lnTo>
                    <a:pt x="72" y="72"/>
                  </a:lnTo>
                  <a:lnTo>
                    <a:pt x="74" y="72"/>
                  </a:lnTo>
                  <a:lnTo>
                    <a:pt x="74" y="70"/>
                  </a:lnTo>
                  <a:lnTo>
                    <a:pt x="76" y="70"/>
                  </a:lnTo>
                  <a:lnTo>
                    <a:pt x="76" y="68"/>
                  </a:lnTo>
                  <a:lnTo>
                    <a:pt x="78" y="68"/>
                  </a:lnTo>
                  <a:lnTo>
                    <a:pt x="78" y="66"/>
                  </a:lnTo>
                  <a:lnTo>
                    <a:pt x="80" y="66"/>
                  </a:lnTo>
                  <a:lnTo>
                    <a:pt x="80" y="64"/>
                  </a:lnTo>
                  <a:lnTo>
                    <a:pt x="82" y="64"/>
                  </a:lnTo>
                  <a:lnTo>
                    <a:pt x="82" y="62"/>
                  </a:lnTo>
                  <a:lnTo>
                    <a:pt x="84" y="62"/>
                  </a:lnTo>
                  <a:lnTo>
                    <a:pt x="86" y="62"/>
                  </a:lnTo>
                  <a:lnTo>
                    <a:pt x="86" y="60"/>
                  </a:lnTo>
                  <a:lnTo>
                    <a:pt x="88" y="60"/>
                  </a:lnTo>
                  <a:lnTo>
                    <a:pt x="90" y="60"/>
                  </a:lnTo>
                  <a:lnTo>
                    <a:pt x="90" y="62"/>
                  </a:lnTo>
                  <a:lnTo>
                    <a:pt x="92" y="62"/>
                  </a:lnTo>
                  <a:lnTo>
                    <a:pt x="92" y="64"/>
                  </a:lnTo>
                  <a:lnTo>
                    <a:pt x="92" y="66"/>
                  </a:lnTo>
                  <a:lnTo>
                    <a:pt x="92" y="68"/>
                  </a:lnTo>
                  <a:lnTo>
                    <a:pt x="92" y="70"/>
                  </a:lnTo>
                  <a:lnTo>
                    <a:pt x="92" y="72"/>
                  </a:lnTo>
                  <a:lnTo>
                    <a:pt x="90" y="72"/>
                  </a:lnTo>
                  <a:lnTo>
                    <a:pt x="90" y="74"/>
                  </a:lnTo>
                  <a:lnTo>
                    <a:pt x="114" y="84"/>
                  </a:lnTo>
                  <a:lnTo>
                    <a:pt x="114" y="82"/>
                  </a:lnTo>
                  <a:lnTo>
                    <a:pt x="116" y="80"/>
                  </a:lnTo>
                  <a:lnTo>
                    <a:pt x="116" y="78"/>
                  </a:lnTo>
                  <a:lnTo>
                    <a:pt x="116" y="76"/>
                  </a:lnTo>
                  <a:lnTo>
                    <a:pt x="116" y="74"/>
                  </a:lnTo>
                  <a:lnTo>
                    <a:pt x="118" y="72"/>
                  </a:lnTo>
                  <a:lnTo>
                    <a:pt x="118" y="70"/>
                  </a:lnTo>
                  <a:lnTo>
                    <a:pt x="118" y="68"/>
                  </a:lnTo>
                  <a:lnTo>
                    <a:pt x="118" y="66"/>
                  </a:lnTo>
                  <a:lnTo>
                    <a:pt x="118" y="64"/>
                  </a:lnTo>
                  <a:lnTo>
                    <a:pt x="120" y="62"/>
                  </a:lnTo>
                  <a:lnTo>
                    <a:pt x="120" y="60"/>
                  </a:lnTo>
                  <a:lnTo>
                    <a:pt x="120" y="58"/>
                  </a:lnTo>
                  <a:lnTo>
                    <a:pt x="120" y="56"/>
                  </a:lnTo>
                  <a:lnTo>
                    <a:pt x="120" y="54"/>
                  </a:lnTo>
                  <a:lnTo>
                    <a:pt x="122" y="54"/>
                  </a:lnTo>
                  <a:lnTo>
                    <a:pt x="122" y="52"/>
                  </a:lnTo>
                  <a:lnTo>
                    <a:pt x="122" y="50"/>
                  </a:lnTo>
                  <a:lnTo>
                    <a:pt x="122" y="48"/>
                  </a:lnTo>
                  <a:lnTo>
                    <a:pt x="124" y="46"/>
                  </a:lnTo>
                  <a:lnTo>
                    <a:pt x="124" y="44"/>
                  </a:lnTo>
                  <a:lnTo>
                    <a:pt x="124" y="42"/>
                  </a:lnTo>
                  <a:lnTo>
                    <a:pt x="126" y="40"/>
                  </a:lnTo>
                  <a:lnTo>
                    <a:pt x="126" y="38"/>
                  </a:lnTo>
                  <a:lnTo>
                    <a:pt x="128" y="38"/>
                  </a:lnTo>
                  <a:lnTo>
                    <a:pt x="128" y="36"/>
                  </a:lnTo>
                  <a:lnTo>
                    <a:pt x="128" y="34"/>
                  </a:lnTo>
                  <a:lnTo>
                    <a:pt x="128" y="32"/>
                  </a:lnTo>
                  <a:lnTo>
                    <a:pt x="126" y="30"/>
                  </a:lnTo>
                  <a:lnTo>
                    <a:pt x="126" y="28"/>
                  </a:lnTo>
                  <a:lnTo>
                    <a:pt x="124" y="28"/>
                  </a:lnTo>
                  <a:lnTo>
                    <a:pt x="124" y="26"/>
                  </a:lnTo>
                  <a:lnTo>
                    <a:pt x="122" y="24"/>
                  </a:lnTo>
                  <a:lnTo>
                    <a:pt x="120" y="24"/>
                  </a:lnTo>
                  <a:lnTo>
                    <a:pt x="120" y="22"/>
                  </a:lnTo>
                  <a:lnTo>
                    <a:pt x="118" y="22"/>
                  </a:lnTo>
                  <a:lnTo>
                    <a:pt x="116" y="20"/>
                  </a:lnTo>
                  <a:lnTo>
                    <a:pt x="114" y="20"/>
                  </a:lnTo>
                  <a:lnTo>
                    <a:pt x="112" y="20"/>
                  </a:lnTo>
                  <a:lnTo>
                    <a:pt x="110" y="20"/>
                  </a:lnTo>
                  <a:lnTo>
                    <a:pt x="108" y="20"/>
                  </a:lnTo>
                  <a:lnTo>
                    <a:pt x="106" y="20"/>
                  </a:lnTo>
                  <a:lnTo>
                    <a:pt x="104" y="20"/>
                  </a:lnTo>
                  <a:lnTo>
                    <a:pt x="102" y="20"/>
                  </a:lnTo>
                  <a:lnTo>
                    <a:pt x="100" y="20"/>
                  </a:lnTo>
                  <a:lnTo>
                    <a:pt x="98" y="20"/>
                  </a:lnTo>
                  <a:lnTo>
                    <a:pt x="96" y="20"/>
                  </a:lnTo>
                  <a:lnTo>
                    <a:pt x="94" y="20"/>
                  </a:lnTo>
                  <a:lnTo>
                    <a:pt x="92" y="20"/>
                  </a:lnTo>
                  <a:lnTo>
                    <a:pt x="90" y="20"/>
                  </a:lnTo>
                  <a:lnTo>
                    <a:pt x="90" y="20"/>
                  </a:lnTo>
                  <a:lnTo>
                    <a:pt x="88" y="20"/>
                  </a:lnTo>
                  <a:lnTo>
                    <a:pt x="86" y="22"/>
                  </a:lnTo>
                  <a:lnTo>
                    <a:pt x="84" y="22"/>
                  </a:lnTo>
                  <a:lnTo>
                    <a:pt x="82" y="22"/>
                  </a:lnTo>
                  <a:lnTo>
                    <a:pt x="80" y="22"/>
                  </a:lnTo>
                  <a:lnTo>
                    <a:pt x="80" y="20"/>
                  </a:lnTo>
                  <a:lnTo>
                    <a:pt x="48" y="50"/>
                  </a:lnTo>
                  <a:lnTo>
                    <a:pt x="46" y="48"/>
                  </a:lnTo>
                  <a:lnTo>
                    <a:pt x="46" y="46"/>
                  </a:lnTo>
                  <a:lnTo>
                    <a:pt x="44" y="44"/>
                  </a:lnTo>
                  <a:lnTo>
                    <a:pt x="44" y="42"/>
                  </a:lnTo>
                  <a:lnTo>
                    <a:pt x="44" y="40"/>
                  </a:lnTo>
                  <a:lnTo>
                    <a:pt x="42" y="38"/>
                  </a:lnTo>
                  <a:lnTo>
                    <a:pt x="42" y="36"/>
                  </a:lnTo>
                  <a:lnTo>
                    <a:pt x="40" y="34"/>
                  </a:lnTo>
                  <a:lnTo>
                    <a:pt x="40" y="32"/>
                  </a:lnTo>
                  <a:lnTo>
                    <a:pt x="38" y="32"/>
                  </a:lnTo>
                  <a:lnTo>
                    <a:pt x="36" y="30"/>
                  </a:lnTo>
                  <a:lnTo>
                    <a:pt x="36" y="28"/>
                  </a:lnTo>
                  <a:lnTo>
                    <a:pt x="34" y="26"/>
                  </a:lnTo>
                  <a:lnTo>
                    <a:pt x="32" y="24"/>
                  </a:lnTo>
                  <a:lnTo>
                    <a:pt x="32" y="22"/>
                  </a:lnTo>
                  <a:lnTo>
                    <a:pt x="30" y="20"/>
                  </a:lnTo>
                  <a:lnTo>
                    <a:pt x="28" y="18"/>
                  </a:lnTo>
                  <a:lnTo>
                    <a:pt x="26" y="18"/>
                  </a:lnTo>
                  <a:lnTo>
                    <a:pt x="26" y="16"/>
                  </a:lnTo>
                  <a:lnTo>
                    <a:pt x="24" y="14"/>
                  </a:lnTo>
                  <a:lnTo>
                    <a:pt x="22" y="12"/>
                  </a:lnTo>
                  <a:lnTo>
                    <a:pt x="20" y="10"/>
                  </a:lnTo>
                  <a:lnTo>
                    <a:pt x="18" y="8"/>
                  </a:lnTo>
                  <a:lnTo>
                    <a:pt x="16" y="8"/>
                  </a:lnTo>
                  <a:lnTo>
                    <a:pt x="14" y="8"/>
                  </a:lnTo>
                  <a:lnTo>
                    <a:pt x="12" y="6"/>
                  </a:lnTo>
                  <a:lnTo>
                    <a:pt x="10" y="4"/>
                  </a:lnTo>
                  <a:lnTo>
                    <a:pt x="8" y="4"/>
                  </a:lnTo>
                  <a:lnTo>
                    <a:pt x="6" y="2"/>
                  </a:lnTo>
                  <a:lnTo>
                    <a:pt x="4" y="2"/>
                  </a:lnTo>
                  <a:lnTo>
                    <a:pt x="2" y="0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2" y="16"/>
                  </a:lnTo>
                  <a:lnTo>
                    <a:pt x="2" y="18"/>
                  </a:lnTo>
                  <a:lnTo>
                    <a:pt x="4" y="20"/>
                  </a:lnTo>
                  <a:lnTo>
                    <a:pt x="4" y="24"/>
                  </a:lnTo>
                  <a:lnTo>
                    <a:pt x="4" y="26"/>
                  </a:lnTo>
                  <a:lnTo>
                    <a:pt x="6" y="28"/>
                  </a:lnTo>
                  <a:lnTo>
                    <a:pt x="6" y="30"/>
                  </a:lnTo>
                  <a:lnTo>
                    <a:pt x="8" y="34"/>
                  </a:lnTo>
                  <a:lnTo>
                    <a:pt x="8" y="36"/>
                  </a:lnTo>
                  <a:lnTo>
                    <a:pt x="8" y="38"/>
                  </a:lnTo>
                  <a:lnTo>
                    <a:pt x="10" y="40"/>
                  </a:lnTo>
                  <a:lnTo>
                    <a:pt x="10" y="44"/>
                  </a:lnTo>
                  <a:lnTo>
                    <a:pt x="10" y="46"/>
                  </a:lnTo>
                  <a:lnTo>
                    <a:pt x="12" y="48"/>
                  </a:lnTo>
                  <a:lnTo>
                    <a:pt x="12" y="50"/>
                  </a:lnTo>
                  <a:lnTo>
                    <a:pt x="14" y="52"/>
                  </a:lnTo>
                  <a:lnTo>
                    <a:pt x="14" y="54"/>
                  </a:lnTo>
                  <a:lnTo>
                    <a:pt x="14" y="56"/>
                  </a:lnTo>
                  <a:lnTo>
                    <a:pt x="16" y="58"/>
                  </a:lnTo>
                  <a:lnTo>
                    <a:pt x="16" y="60"/>
                  </a:lnTo>
                  <a:lnTo>
                    <a:pt x="18" y="62"/>
                  </a:lnTo>
                  <a:lnTo>
                    <a:pt x="20" y="66"/>
                  </a:lnTo>
                  <a:lnTo>
                    <a:pt x="20" y="68"/>
                  </a:lnTo>
                  <a:lnTo>
                    <a:pt x="22" y="70"/>
                  </a:lnTo>
                  <a:lnTo>
                    <a:pt x="22" y="72"/>
                  </a:lnTo>
                  <a:lnTo>
                    <a:pt x="24" y="74"/>
                  </a:lnTo>
                  <a:lnTo>
                    <a:pt x="26" y="76"/>
                  </a:lnTo>
                  <a:lnTo>
                    <a:pt x="28" y="78"/>
                  </a:lnTo>
                  <a:lnTo>
                    <a:pt x="28" y="80"/>
                  </a:lnTo>
                  <a:lnTo>
                    <a:pt x="30" y="82"/>
                  </a:lnTo>
                  <a:lnTo>
                    <a:pt x="32" y="84"/>
                  </a:lnTo>
                  <a:lnTo>
                    <a:pt x="34" y="86"/>
                  </a:lnTo>
                  <a:lnTo>
                    <a:pt x="34" y="88"/>
                  </a:lnTo>
                  <a:lnTo>
                    <a:pt x="34" y="90"/>
                  </a:lnTo>
                  <a:lnTo>
                    <a:pt x="34" y="92"/>
                  </a:lnTo>
                  <a:lnTo>
                    <a:pt x="34" y="94"/>
                  </a:lnTo>
                  <a:lnTo>
                    <a:pt x="32" y="96"/>
                  </a:lnTo>
                  <a:lnTo>
                    <a:pt x="32" y="98"/>
                  </a:lnTo>
                  <a:lnTo>
                    <a:pt x="32" y="100"/>
                  </a:lnTo>
                  <a:lnTo>
                    <a:pt x="30" y="102"/>
                  </a:lnTo>
                  <a:lnTo>
                    <a:pt x="30" y="102"/>
                  </a:lnTo>
                  <a:lnTo>
                    <a:pt x="30" y="104"/>
                  </a:lnTo>
                  <a:lnTo>
                    <a:pt x="28" y="106"/>
                  </a:lnTo>
                  <a:lnTo>
                    <a:pt x="28" y="108"/>
                  </a:lnTo>
                  <a:lnTo>
                    <a:pt x="28" y="110"/>
                  </a:lnTo>
                  <a:lnTo>
                    <a:pt x="28" y="112"/>
                  </a:lnTo>
                  <a:lnTo>
                    <a:pt x="28" y="114"/>
                  </a:lnTo>
                  <a:lnTo>
                    <a:pt x="28" y="116"/>
                  </a:lnTo>
                  <a:lnTo>
                    <a:pt x="28" y="118"/>
                  </a:lnTo>
                  <a:lnTo>
                    <a:pt x="30" y="118"/>
                  </a:lnTo>
                  <a:lnTo>
                    <a:pt x="30" y="120"/>
                  </a:lnTo>
                  <a:lnTo>
                    <a:pt x="32" y="120"/>
                  </a:lnTo>
                  <a:lnTo>
                    <a:pt x="32" y="122"/>
                  </a:lnTo>
                  <a:lnTo>
                    <a:pt x="30" y="124"/>
                  </a:lnTo>
                  <a:lnTo>
                    <a:pt x="30" y="126"/>
                  </a:lnTo>
                  <a:lnTo>
                    <a:pt x="28" y="126"/>
                  </a:lnTo>
                  <a:lnTo>
                    <a:pt x="28" y="128"/>
                  </a:lnTo>
                  <a:lnTo>
                    <a:pt x="26" y="130"/>
                  </a:lnTo>
                  <a:lnTo>
                    <a:pt x="26" y="132"/>
                  </a:lnTo>
                  <a:lnTo>
                    <a:pt x="24" y="134"/>
                  </a:lnTo>
                  <a:lnTo>
                    <a:pt x="24" y="136"/>
                  </a:lnTo>
                  <a:lnTo>
                    <a:pt x="24" y="138"/>
                  </a:lnTo>
                  <a:lnTo>
                    <a:pt x="24" y="140"/>
                  </a:lnTo>
                  <a:lnTo>
                    <a:pt x="22" y="142"/>
                  </a:lnTo>
                  <a:lnTo>
                    <a:pt x="22" y="144"/>
                  </a:lnTo>
                  <a:lnTo>
                    <a:pt x="22" y="146"/>
                  </a:lnTo>
                  <a:lnTo>
                    <a:pt x="22" y="148"/>
                  </a:lnTo>
                  <a:lnTo>
                    <a:pt x="22" y="148"/>
                  </a:lnTo>
                  <a:lnTo>
                    <a:pt x="20" y="150"/>
                  </a:lnTo>
                  <a:lnTo>
                    <a:pt x="20" y="152"/>
                  </a:lnTo>
                  <a:lnTo>
                    <a:pt x="20" y="154"/>
                  </a:lnTo>
                  <a:lnTo>
                    <a:pt x="20" y="156"/>
                  </a:lnTo>
                  <a:lnTo>
                    <a:pt x="20" y="158"/>
                  </a:lnTo>
                  <a:lnTo>
                    <a:pt x="18" y="160"/>
                  </a:lnTo>
                  <a:lnTo>
                    <a:pt x="20" y="162"/>
                  </a:lnTo>
                  <a:lnTo>
                    <a:pt x="20" y="164"/>
                  </a:lnTo>
                  <a:lnTo>
                    <a:pt x="22" y="166"/>
                  </a:lnTo>
                  <a:lnTo>
                    <a:pt x="24" y="168"/>
                  </a:lnTo>
                  <a:lnTo>
                    <a:pt x="24" y="170"/>
                  </a:lnTo>
                  <a:lnTo>
                    <a:pt x="24" y="172"/>
                  </a:lnTo>
                  <a:lnTo>
                    <a:pt x="26" y="172"/>
                  </a:lnTo>
                  <a:lnTo>
                    <a:pt x="26" y="174"/>
                  </a:lnTo>
                  <a:lnTo>
                    <a:pt x="26" y="176"/>
                  </a:lnTo>
                  <a:lnTo>
                    <a:pt x="28" y="176"/>
                  </a:lnTo>
                  <a:lnTo>
                    <a:pt x="28" y="178"/>
                  </a:lnTo>
                  <a:lnTo>
                    <a:pt x="30" y="180"/>
                  </a:lnTo>
                  <a:lnTo>
                    <a:pt x="30" y="182"/>
                  </a:lnTo>
                  <a:lnTo>
                    <a:pt x="32" y="182"/>
                  </a:lnTo>
                  <a:lnTo>
                    <a:pt x="32" y="184"/>
                  </a:lnTo>
                  <a:lnTo>
                    <a:pt x="34" y="186"/>
                  </a:lnTo>
                  <a:lnTo>
                    <a:pt x="36" y="188"/>
                  </a:lnTo>
                  <a:lnTo>
                    <a:pt x="38" y="190"/>
                  </a:lnTo>
                  <a:lnTo>
                    <a:pt x="40" y="190"/>
                  </a:lnTo>
                  <a:lnTo>
                    <a:pt x="42" y="192"/>
                  </a:lnTo>
                  <a:lnTo>
                    <a:pt x="44" y="192"/>
                  </a:lnTo>
                  <a:lnTo>
                    <a:pt x="44" y="194"/>
                  </a:lnTo>
                  <a:lnTo>
                    <a:pt x="46" y="194"/>
                  </a:lnTo>
                  <a:lnTo>
                    <a:pt x="48" y="194"/>
                  </a:lnTo>
                  <a:lnTo>
                    <a:pt x="48" y="196"/>
                  </a:lnTo>
                  <a:lnTo>
                    <a:pt x="48" y="196"/>
                  </a:lnTo>
                  <a:lnTo>
                    <a:pt x="48" y="198"/>
                  </a:lnTo>
                  <a:lnTo>
                    <a:pt x="48" y="200"/>
                  </a:lnTo>
                  <a:lnTo>
                    <a:pt x="48" y="202"/>
                  </a:lnTo>
                  <a:lnTo>
                    <a:pt x="46" y="202"/>
                  </a:lnTo>
                  <a:lnTo>
                    <a:pt x="46" y="204"/>
                  </a:lnTo>
                  <a:lnTo>
                    <a:pt x="44" y="206"/>
                  </a:lnTo>
                  <a:lnTo>
                    <a:pt x="44" y="206"/>
                  </a:lnTo>
                  <a:lnTo>
                    <a:pt x="44" y="208"/>
                  </a:lnTo>
                  <a:lnTo>
                    <a:pt x="44" y="212"/>
                  </a:lnTo>
                  <a:lnTo>
                    <a:pt x="44" y="214"/>
                  </a:lnTo>
                  <a:lnTo>
                    <a:pt x="42" y="216"/>
                  </a:lnTo>
                  <a:lnTo>
                    <a:pt x="42" y="220"/>
                  </a:lnTo>
                  <a:lnTo>
                    <a:pt x="42" y="222"/>
                  </a:lnTo>
                  <a:lnTo>
                    <a:pt x="42" y="226"/>
                  </a:lnTo>
                  <a:lnTo>
                    <a:pt x="42" y="228"/>
                  </a:lnTo>
                  <a:lnTo>
                    <a:pt x="42" y="230"/>
                  </a:lnTo>
                  <a:lnTo>
                    <a:pt x="44" y="234"/>
                  </a:lnTo>
                  <a:lnTo>
                    <a:pt x="44" y="236"/>
                  </a:lnTo>
                  <a:lnTo>
                    <a:pt x="44" y="238"/>
                  </a:lnTo>
                  <a:lnTo>
                    <a:pt x="44" y="242"/>
                  </a:lnTo>
                  <a:lnTo>
                    <a:pt x="44" y="244"/>
                  </a:lnTo>
                  <a:lnTo>
                    <a:pt x="44" y="244"/>
                  </a:lnTo>
                  <a:lnTo>
                    <a:pt x="44" y="246"/>
                  </a:lnTo>
                  <a:lnTo>
                    <a:pt x="46" y="250"/>
                  </a:lnTo>
                  <a:lnTo>
                    <a:pt x="46" y="252"/>
                  </a:lnTo>
                  <a:lnTo>
                    <a:pt x="48" y="254"/>
                  </a:lnTo>
                  <a:lnTo>
                    <a:pt x="48" y="256"/>
                  </a:lnTo>
                  <a:lnTo>
                    <a:pt x="50" y="260"/>
                  </a:lnTo>
                  <a:lnTo>
                    <a:pt x="52" y="262"/>
                  </a:lnTo>
                  <a:lnTo>
                    <a:pt x="52" y="264"/>
                  </a:lnTo>
                  <a:lnTo>
                    <a:pt x="54" y="266"/>
                  </a:lnTo>
                  <a:lnTo>
                    <a:pt x="56" y="268"/>
                  </a:lnTo>
                  <a:lnTo>
                    <a:pt x="56" y="272"/>
                  </a:lnTo>
                  <a:lnTo>
                    <a:pt x="58" y="274"/>
                  </a:lnTo>
                  <a:lnTo>
                    <a:pt x="60" y="276"/>
                  </a:lnTo>
                  <a:lnTo>
                    <a:pt x="62" y="278"/>
                  </a:lnTo>
                  <a:lnTo>
                    <a:pt x="64" y="280"/>
                  </a:lnTo>
                  <a:lnTo>
                    <a:pt x="66" y="282"/>
                  </a:lnTo>
                  <a:lnTo>
                    <a:pt x="68" y="284"/>
                  </a:lnTo>
                  <a:lnTo>
                    <a:pt x="70" y="282"/>
                  </a:lnTo>
                  <a:lnTo>
                    <a:pt x="70" y="284"/>
                  </a:lnTo>
                  <a:lnTo>
                    <a:pt x="72" y="286"/>
                  </a:lnTo>
                  <a:lnTo>
                    <a:pt x="74" y="286"/>
                  </a:lnTo>
                  <a:lnTo>
                    <a:pt x="74" y="288"/>
                  </a:lnTo>
                  <a:lnTo>
                    <a:pt x="76" y="288"/>
                  </a:lnTo>
                  <a:lnTo>
                    <a:pt x="78" y="290"/>
                  </a:lnTo>
                  <a:lnTo>
                    <a:pt x="80" y="290"/>
                  </a:lnTo>
                  <a:lnTo>
                    <a:pt x="82" y="292"/>
                  </a:lnTo>
                  <a:lnTo>
                    <a:pt x="84" y="294"/>
                  </a:lnTo>
                  <a:lnTo>
                    <a:pt x="86" y="296"/>
                  </a:lnTo>
                  <a:lnTo>
                    <a:pt x="88" y="296"/>
                  </a:lnTo>
                  <a:lnTo>
                    <a:pt x="90" y="298"/>
                  </a:lnTo>
                  <a:lnTo>
                    <a:pt x="90" y="300"/>
                  </a:lnTo>
                  <a:lnTo>
                    <a:pt x="92" y="300"/>
                  </a:lnTo>
                  <a:lnTo>
                    <a:pt x="94" y="302"/>
                  </a:lnTo>
                  <a:lnTo>
                    <a:pt x="96" y="302"/>
                  </a:lnTo>
                  <a:lnTo>
                    <a:pt x="98" y="304"/>
                  </a:lnTo>
                  <a:lnTo>
                    <a:pt x="100" y="304"/>
                  </a:lnTo>
                  <a:lnTo>
                    <a:pt x="102" y="304"/>
                  </a:lnTo>
                  <a:lnTo>
                    <a:pt x="104" y="306"/>
                  </a:lnTo>
                  <a:lnTo>
                    <a:pt x="104" y="304"/>
                  </a:lnTo>
                  <a:lnTo>
                    <a:pt x="106" y="304"/>
                  </a:lnTo>
                  <a:lnTo>
                    <a:pt x="106" y="302"/>
                  </a:lnTo>
                  <a:lnTo>
                    <a:pt x="108" y="302"/>
                  </a:lnTo>
                  <a:lnTo>
                    <a:pt x="110" y="300"/>
                  </a:lnTo>
                  <a:lnTo>
                    <a:pt x="112" y="300"/>
                  </a:lnTo>
                  <a:lnTo>
                    <a:pt x="114" y="300"/>
                  </a:lnTo>
                  <a:lnTo>
                    <a:pt x="114" y="298"/>
                  </a:lnTo>
                  <a:lnTo>
                    <a:pt x="116" y="298"/>
                  </a:lnTo>
                  <a:lnTo>
                    <a:pt x="118" y="298"/>
                  </a:lnTo>
                  <a:lnTo>
                    <a:pt x="118" y="296"/>
                  </a:lnTo>
                  <a:lnTo>
                    <a:pt x="120" y="296"/>
                  </a:lnTo>
                  <a:lnTo>
                    <a:pt x="120" y="294"/>
                  </a:lnTo>
                  <a:lnTo>
                    <a:pt x="120" y="292"/>
                  </a:lnTo>
                  <a:lnTo>
                    <a:pt x="122" y="292"/>
                  </a:lnTo>
                  <a:lnTo>
                    <a:pt x="122" y="290"/>
                  </a:lnTo>
                  <a:lnTo>
                    <a:pt x="120" y="290"/>
                  </a:lnTo>
                  <a:lnTo>
                    <a:pt x="118" y="288"/>
                  </a:lnTo>
                  <a:lnTo>
                    <a:pt x="116" y="286"/>
                  </a:lnTo>
                  <a:lnTo>
                    <a:pt x="116" y="284"/>
                  </a:lnTo>
                  <a:lnTo>
                    <a:pt x="114" y="284"/>
                  </a:lnTo>
                  <a:lnTo>
                    <a:pt x="114" y="282"/>
                  </a:lnTo>
                  <a:lnTo>
                    <a:pt x="112" y="282"/>
                  </a:lnTo>
                  <a:lnTo>
                    <a:pt x="112" y="280"/>
                  </a:lnTo>
                  <a:lnTo>
                    <a:pt x="110" y="278"/>
                  </a:lnTo>
                  <a:lnTo>
                    <a:pt x="108" y="276"/>
                  </a:lnTo>
                  <a:lnTo>
                    <a:pt x="106" y="276"/>
                  </a:lnTo>
                  <a:lnTo>
                    <a:pt x="106" y="274"/>
                  </a:lnTo>
                  <a:lnTo>
                    <a:pt x="104" y="274"/>
                  </a:lnTo>
                  <a:lnTo>
                    <a:pt x="104" y="272"/>
                  </a:lnTo>
                  <a:lnTo>
                    <a:pt x="102" y="272"/>
                  </a:lnTo>
                  <a:lnTo>
                    <a:pt x="100" y="270"/>
                  </a:lnTo>
                  <a:lnTo>
                    <a:pt x="98" y="268"/>
                  </a:lnTo>
                  <a:lnTo>
                    <a:pt x="96" y="268"/>
                  </a:lnTo>
                  <a:lnTo>
                    <a:pt x="94" y="268"/>
                  </a:lnTo>
                  <a:lnTo>
                    <a:pt x="92" y="266"/>
                  </a:lnTo>
                  <a:lnTo>
                    <a:pt x="90" y="266"/>
                  </a:lnTo>
                  <a:lnTo>
                    <a:pt x="90" y="266"/>
                  </a:lnTo>
                  <a:lnTo>
                    <a:pt x="88" y="266"/>
                  </a:lnTo>
                  <a:lnTo>
                    <a:pt x="86" y="266"/>
                  </a:lnTo>
                  <a:lnTo>
                    <a:pt x="84" y="266"/>
                  </a:lnTo>
                  <a:lnTo>
                    <a:pt x="82" y="266"/>
                  </a:lnTo>
                  <a:lnTo>
                    <a:pt x="80" y="268"/>
                  </a:lnTo>
                  <a:lnTo>
                    <a:pt x="80" y="266"/>
                  </a:lnTo>
                  <a:lnTo>
                    <a:pt x="78" y="266"/>
                  </a:lnTo>
                  <a:lnTo>
                    <a:pt x="78" y="264"/>
                  </a:lnTo>
                  <a:lnTo>
                    <a:pt x="76" y="264"/>
                  </a:lnTo>
                  <a:lnTo>
                    <a:pt x="76" y="262"/>
                  </a:lnTo>
                  <a:lnTo>
                    <a:pt x="74" y="262"/>
                  </a:lnTo>
                  <a:lnTo>
                    <a:pt x="74" y="260"/>
                  </a:lnTo>
                  <a:lnTo>
                    <a:pt x="72" y="260"/>
                  </a:lnTo>
                  <a:lnTo>
                    <a:pt x="72" y="258"/>
                  </a:lnTo>
                  <a:lnTo>
                    <a:pt x="70" y="258"/>
                  </a:lnTo>
                  <a:lnTo>
                    <a:pt x="70" y="256"/>
                  </a:lnTo>
                  <a:lnTo>
                    <a:pt x="68" y="254"/>
                  </a:lnTo>
                  <a:lnTo>
                    <a:pt x="68" y="252"/>
                  </a:lnTo>
                  <a:lnTo>
                    <a:pt x="66" y="252"/>
                  </a:lnTo>
                  <a:lnTo>
                    <a:pt x="66" y="250"/>
                  </a:lnTo>
                  <a:lnTo>
                    <a:pt x="64" y="250"/>
                  </a:lnTo>
                  <a:lnTo>
                    <a:pt x="64" y="248"/>
                  </a:lnTo>
                  <a:lnTo>
                    <a:pt x="64" y="246"/>
                  </a:lnTo>
                  <a:lnTo>
                    <a:pt x="62" y="246"/>
                  </a:lnTo>
                  <a:lnTo>
                    <a:pt x="62" y="244"/>
                  </a:lnTo>
                  <a:lnTo>
                    <a:pt x="62" y="244"/>
                  </a:lnTo>
                  <a:lnTo>
                    <a:pt x="62" y="242"/>
                  </a:lnTo>
                  <a:lnTo>
                    <a:pt x="60" y="242"/>
                  </a:lnTo>
                  <a:lnTo>
                    <a:pt x="60" y="240"/>
                  </a:lnTo>
                  <a:lnTo>
                    <a:pt x="62" y="238"/>
                  </a:lnTo>
                  <a:lnTo>
                    <a:pt x="62" y="236"/>
                  </a:lnTo>
                  <a:lnTo>
                    <a:pt x="62" y="234"/>
                  </a:lnTo>
                  <a:lnTo>
                    <a:pt x="64" y="232"/>
                  </a:lnTo>
                  <a:lnTo>
                    <a:pt x="64" y="230"/>
                  </a:lnTo>
                  <a:lnTo>
                    <a:pt x="64" y="228"/>
                  </a:lnTo>
                  <a:lnTo>
                    <a:pt x="64" y="226"/>
                  </a:lnTo>
                  <a:lnTo>
                    <a:pt x="66" y="224"/>
                  </a:lnTo>
                  <a:lnTo>
                    <a:pt x="66" y="222"/>
                  </a:lnTo>
                  <a:lnTo>
                    <a:pt x="68" y="220"/>
                  </a:lnTo>
                  <a:lnTo>
                    <a:pt x="68" y="218"/>
                  </a:lnTo>
                  <a:lnTo>
                    <a:pt x="68" y="216"/>
                  </a:lnTo>
                  <a:lnTo>
                    <a:pt x="68" y="214"/>
                  </a:lnTo>
                  <a:lnTo>
                    <a:pt x="70" y="212"/>
                  </a:lnTo>
                  <a:lnTo>
                    <a:pt x="70" y="210"/>
                  </a:lnTo>
                  <a:lnTo>
                    <a:pt x="72" y="208"/>
                  </a:lnTo>
                  <a:lnTo>
                    <a:pt x="72" y="206"/>
                  </a:lnTo>
                  <a:lnTo>
                    <a:pt x="72" y="204"/>
                  </a:lnTo>
                  <a:lnTo>
                    <a:pt x="74" y="204"/>
                  </a:lnTo>
                  <a:lnTo>
                    <a:pt x="74" y="202"/>
                  </a:lnTo>
                  <a:lnTo>
                    <a:pt x="76" y="200"/>
                  </a:lnTo>
                  <a:lnTo>
                    <a:pt x="76" y="198"/>
                  </a:lnTo>
                  <a:lnTo>
                    <a:pt x="78" y="198"/>
                  </a:lnTo>
                  <a:lnTo>
                    <a:pt x="78" y="196"/>
                  </a:lnTo>
                  <a:lnTo>
                    <a:pt x="80" y="196"/>
                  </a:lnTo>
                  <a:lnTo>
                    <a:pt x="82" y="194"/>
                  </a:lnTo>
                  <a:lnTo>
                    <a:pt x="82" y="192"/>
                  </a:lnTo>
                  <a:lnTo>
                    <a:pt x="84" y="192"/>
                  </a:lnTo>
                  <a:lnTo>
                    <a:pt x="84" y="190"/>
                  </a:lnTo>
                  <a:lnTo>
                    <a:pt x="86" y="190"/>
                  </a:lnTo>
                  <a:lnTo>
                    <a:pt x="88" y="188"/>
                  </a:lnTo>
                  <a:lnTo>
                    <a:pt x="90" y="188"/>
                  </a:lnTo>
                  <a:lnTo>
                    <a:pt x="90" y="186"/>
                  </a:lnTo>
                  <a:lnTo>
                    <a:pt x="90" y="186"/>
                  </a:lnTo>
                  <a:lnTo>
                    <a:pt x="92" y="186"/>
                  </a:lnTo>
                  <a:lnTo>
                    <a:pt x="92" y="184"/>
                  </a:lnTo>
                  <a:lnTo>
                    <a:pt x="94" y="184"/>
                  </a:lnTo>
                  <a:lnTo>
                    <a:pt x="96" y="184"/>
                  </a:lnTo>
                  <a:lnTo>
                    <a:pt x="98" y="184"/>
                  </a:lnTo>
                  <a:lnTo>
                    <a:pt x="100" y="184"/>
                  </a:lnTo>
                  <a:lnTo>
                    <a:pt x="100" y="186"/>
                  </a:lnTo>
                  <a:lnTo>
                    <a:pt x="102" y="186"/>
                  </a:lnTo>
                  <a:lnTo>
                    <a:pt x="102" y="1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" name="Freeform 6"/>
            <p:cNvSpPr>
              <a:spLocks/>
            </p:cNvSpPr>
            <p:nvPr/>
          </p:nvSpPr>
          <p:spPr bwMode="auto">
            <a:xfrm>
              <a:off x="1842" y="3529"/>
              <a:ext cx="346" cy="1070"/>
            </a:xfrm>
            <a:custGeom>
              <a:avLst/>
              <a:gdLst>
                <a:gd name="T0" fmla="*/ 248 w 346"/>
                <a:gd name="T1" fmla="*/ 562 h 1070"/>
                <a:gd name="T2" fmla="*/ 256 w 346"/>
                <a:gd name="T3" fmla="*/ 530 h 1070"/>
                <a:gd name="T4" fmla="*/ 222 w 346"/>
                <a:gd name="T5" fmla="*/ 496 h 1070"/>
                <a:gd name="T6" fmla="*/ 242 w 346"/>
                <a:gd name="T7" fmla="*/ 500 h 1070"/>
                <a:gd name="T8" fmla="*/ 302 w 346"/>
                <a:gd name="T9" fmla="*/ 496 h 1070"/>
                <a:gd name="T10" fmla="*/ 290 w 346"/>
                <a:gd name="T11" fmla="*/ 454 h 1070"/>
                <a:gd name="T12" fmla="*/ 292 w 346"/>
                <a:gd name="T13" fmla="*/ 416 h 1070"/>
                <a:gd name="T14" fmla="*/ 288 w 346"/>
                <a:gd name="T15" fmla="*/ 370 h 1070"/>
                <a:gd name="T16" fmla="*/ 250 w 346"/>
                <a:gd name="T17" fmla="*/ 376 h 1070"/>
                <a:gd name="T18" fmla="*/ 250 w 346"/>
                <a:gd name="T19" fmla="*/ 350 h 1070"/>
                <a:gd name="T20" fmla="*/ 288 w 346"/>
                <a:gd name="T21" fmla="*/ 344 h 1070"/>
                <a:gd name="T22" fmla="*/ 290 w 346"/>
                <a:gd name="T23" fmla="*/ 288 h 1070"/>
                <a:gd name="T24" fmla="*/ 256 w 346"/>
                <a:gd name="T25" fmla="*/ 270 h 1070"/>
                <a:gd name="T26" fmla="*/ 270 w 346"/>
                <a:gd name="T27" fmla="*/ 200 h 1070"/>
                <a:gd name="T28" fmla="*/ 290 w 346"/>
                <a:gd name="T29" fmla="*/ 102 h 1070"/>
                <a:gd name="T30" fmla="*/ 318 w 346"/>
                <a:gd name="T31" fmla="*/ 52 h 1070"/>
                <a:gd name="T32" fmla="*/ 338 w 346"/>
                <a:gd name="T33" fmla="*/ 28 h 1070"/>
                <a:gd name="T34" fmla="*/ 300 w 346"/>
                <a:gd name="T35" fmla="*/ 12 h 1070"/>
                <a:gd name="T36" fmla="*/ 266 w 346"/>
                <a:gd name="T37" fmla="*/ 2 h 1070"/>
                <a:gd name="T38" fmla="*/ 244 w 346"/>
                <a:gd name="T39" fmla="*/ 28 h 1070"/>
                <a:gd name="T40" fmla="*/ 204 w 346"/>
                <a:gd name="T41" fmla="*/ 48 h 1070"/>
                <a:gd name="T42" fmla="*/ 198 w 346"/>
                <a:gd name="T43" fmla="*/ 94 h 1070"/>
                <a:gd name="T44" fmla="*/ 238 w 346"/>
                <a:gd name="T45" fmla="*/ 82 h 1070"/>
                <a:gd name="T46" fmla="*/ 264 w 346"/>
                <a:gd name="T47" fmla="*/ 130 h 1070"/>
                <a:gd name="T48" fmla="*/ 232 w 346"/>
                <a:gd name="T49" fmla="*/ 250 h 1070"/>
                <a:gd name="T50" fmla="*/ 198 w 346"/>
                <a:gd name="T51" fmla="*/ 270 h 1070"/>
                <a:gd name="T52" fmla="*/ 214 w 346"/>
                <a:gd name="T53" fmla="*/ 314 h 1070"/>
                <a:gd name="T54" fmla="*/ 218 w 346"/>
                <a:gd name="T55" fmla="*/ 332 h 1070"/>
                <a:gd name="T56" fmla="*/ 202 w 346"/>
                <a:gd name="T57" fmla="*/ 374 h 1070"/>
                <a:gd name="T58" fmla="*/ 238 w 346"/>
                <a:gd name="T59" fmla="*/ 416 h 1070"/>
                <a:gd name="T60" fmla="*/ 254 w 346"/>
                <a:gd name="T61" fmla="*/ 450 h 1070"/>
                <a:gd name="T62" fmla="*/ 182 w 346"/>
                <a:gd name="T63" fmla="*/ 456 h 1070"/>
                <a:gd name="T64" fmla="*/ 124 w 346"/>
                <a:gd name="T65" fmla="*/ 488 h 1070"/>
                <a:gd name="T66" fmla="*/ 124 w 346"/>
                <a:gd name="T67" fmla="*/ 538 h 1070"/>
                <a:gd name="T68" fmla="*/ 168 w 346"/>
                <a:gd name="T69" fmla="*/ 530 h 1070"/>
                <a:gd name="T70" fmla="*/ 206 w 346"/>
                <a:gd name="T71" fmla="*/ 556 h 1070"/>
                <a:gd name="T72" fmla="*/ 222 w 346"/>
                <a:gd name="T73" fmla="*/ 610 h 1070"/>
                <a:gd name="T74" fmla="*/ 128 w 346"/>
                <a:gd name="T75" fmla="*/ 632 h 1070"/>
                <a:gd name="T76" fmla="*/ 82 w 346"/>
                <a:gd name="T77" fmla="*/ 634 h 1070"/>
                <a:gd name="T78" fmla="*/ 8 w 346"/>
                <a:gd name="T79" fmla="*/ 654 h 1070"/>
                <a:gd name="T80" fmla="*/ 4 w 346"/>
                <a:gd name="T81" fmla="*/ 700 h 1070"/>
                <a:gd name="T82" fmla="*/ 52 w 346"/>
                <a:gd name="T83" fmla="*/ 686 h 1070"/>
                <a:gd name="T84" fmla="*/ 168 w 346"/>
                <a:gd name="T85" fmla="*/ 658 h 1070"/>
                <a:gd name="T86" fmla="*/ 184 w 346"/>
                <a:gd name="T87" fmla="*/ 674 h 1070"/>
                <a:gd name="T88" fmla="*/ 138 w 346"/>
                <a:gd name="T89" fmla="*/ 728 h 1070"/>
                <a:gd name="T90" fmla="*/ 138 w 346"/>
                <a:gd name="T91" fmla="*/ 846 h 1070"/>
                <a:gd name="T92" fmla="*/ 182 w 346"/>
                <a:gd name="T93" fmla="*/ 886 h 1070"/>
                <a:gd name="T94" fmla="*/ 220 w 346"/>
                <a:gd name="T95" fmla="*/ 888 h 1070"/>
                <a:gd name="T96" fmla="*/ 218 w 346"/>
                <a:gd name="T97" fmla="*/ 976 h 1070"/>
                <a:gd name="T98" fmla="*/ 186 w 346"/>
                <a:gd name="T99" fmla="*/ 1060 h 1070"/>
                <a:gd name="T100" fmla="*/ 226 w 346"/>
                <a:gd name="T101" fmla="*/ 982 h 1070"/>
                <a:gd name="T102" fmla="*/ 254 w 346"/>
                <a:gd name="T103" fmla="*/ 800 h 1070"/>
                <a:gd name="T104" fmla="*/ 214 w 346"/>
                <a:gd name="T105" fmla="*/ 790 h 1070"/>
                <a:gd name="T106" fmla="*/ 202 w 346"/>
                <a:gd name="T107" fmla="*/ 844 h 1070"/>
                <a:gd name="T108" fmla="*/ 164 w 346"/>
                <a:gd name="T109" fmla="*/ 824 h 1070"/>
                <a:gd name="T110" fmla="*/ 158 w 346"/>
                <a:gd name="T111" fmla="*/ 760 h 1070"/>
                <a:gd name="T112" fmla="*/ 188 w 346"/>
                <a:gd name="T113" fmla="*/ 712 h 1070"/>
                <a:gd name="T114" fmla="*/ 216 w 346"/>
                <a:gd name="T115" fmla="*/ 728 h 1070"/>
                <a:gd name="T116" fmla="*/ 256 w 346"/>
                <a:gd name="T117" fmla="*/ 742 h 1070"/>
                <a:gd name="T118" fmla="*/ 264 w 346"/>
                <a:gd name="T119" fmla="*/ 684 h 1070"/>
                <a:gd name="T120" fmla="*/ 290 w 346"/>
                <a:gd name="T121" fmla="*/ 644 h 1070"/>
                <a:gd name="T122" fmla="*/ 346 w 346"/>
                <a:gd name="T123" fmla="*/ 622 h 1070"/>
                <a:gd name="T124" fmla="*/ 292 w 346"/>
                <a:gd name="T125" fmla="*/ 572 h 10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46" h="1070">
                  <a:moveTo>
                    <a:pt x="292" y="572"/>
                  </a:moveTo>
                  <a:lnTo>
                    <a:pt x="288" y="576"/>
                  </a:lnTo>
                  <a:lnTo>
                    <a:pt x="286" y="574"/>
                  </a:lnTo>
                  <a:lnTo>
                    <a:pt x="284" y="574"/>
                  </a:lnTo>
                  <a:lnTo>
                    <a:pt x="284" y="572"/>
                  </a:lnTo>
                  <a:lnTo>
                    <a:pt x="282" y="572"/>
                  </a:lnTo>
                  <a:lnTo>
                    <a:pt x="280" y="570"/>
                  </a:lnTo>
                  <a:lnTo>
                    <a:pt x="278" y="570"/>
                  </a:lnTo>
                  <a:lnTo>
                    <a:pt x="276" y="570"/>
                  </a:lnTo>
                  <a:lnTo>
                    <a:pt x="274" y="570"/>
                  </a:lnTo>
                  <a:lnTo>
                    <a:pt x="272" y="570"/>
                  </a:lnTo>
                  <a:lnTo>
                    <a:pt x="270" y="570"/>
                  </a:lnTo>
                  <a:lnTo>
                    <a:pt x="268" y="570"/>
                  </a:lnTo>
                  <a:lnTo>
                    <a:pt x="266" y="570"/>
                  </a:lnTo>
                  <a:lnTo>
                    <a:pt x="264" y="570"/>
                  </a:lnTo>
                  <a:lnTo>
                    <a:pt x="262" y="570"/>
                  </a:lnTo>
                  <a:lnTo>
                    <a:pt x="260" y="570"/>
                  </a:lnTo>
                  <a:lnTo>
                    <a:pt x="258" y="568"/>
                  </a:lnTo>
                  <a:lnTo>
                    <a:pt x="256" y="568"/>
                  </a:lnTo>
                  <a:lnTo>
                    <a:pt x="256" y="566"/>
                  </a:lnTo>
                  <a:lnTo>
                    <a:pt x="254" y="566"/>
                  </a:lnTo>
                  <a:lnTo>
                    <a:pt x="252" y="564"/>
                  </a:lnTo>
                  <a:lnTo>
                    <a:pt x="250" y="564"/>
                  </a:lnTo>
                  <a:lnTo>
                    <a:pt x="250" y="562"/>
                  </a:lnTo>
                  <a:lnTo>
                    <a:pt x="248" y="562"/>
                  </a:lnTo>
                  <a:lnTo>
                    <a:pt x="246" y="560"/>
                  </a:lnTo>
                  <a:lnTo>
                    <a:pt x="244" y="560"/>
                  </a:lnTo>
                  <a:lnTo>
                    <a:pt x="242" y="560"/>
                  </a:lnTo>
                  <a:lnTo>
                    <a:pt x="242" y="560"/>
                  </a:lnTo>
                  <a:lnTo>
                    <a:pt x="240" y="562"/>
                  </a:lnTo>
                  <a:lnTo>
                    <a:pt x="240" y="548"/>
                  </a:lnTo>
                  <a:lnTo>
                    <a:pt x="240" y="546"/>
                  </a:lnTo>
                  <a:lnTo>
                    <a:pt x="242" y="546"/>
                  </a:lnTo>
                  <a:lnTo>
                    <a:pt x="242" y="544"/>
                  </a:lnTo>
                  <a:lnTo>
                    <a:pt x="242" y="544"/>
                  </a:lnTo>
                  <a:lnTo>
                    <a:pt x="242" y="544"/>
                  </a:lnTo>
                  <a:lnTo>
                    <a:pt x="244" y="544"/>
                  </a:lnTo>
                  <a:lnTo>
                    <a:pt x="246" y="544"/>
                  </a:lnTo>
                  <a:lnTo>
                    <a:pt x="246" y="542"/>
                  </a:lnTo>
                  <a:lnTo>
                    <a:pt x="248" y="542"/>
                  </a:lnTo>
                  <a:lnTo>
                    <a:pt x="250" y="542"/>
                  </a:lnTo>
                  <a:lnTo>
                    <a:pt x="250" y="540"/>
                  </a:lnTo>
                  <a:lnTo>
                    <a:pt x="252" y="540"/>
                  </a:lnTo>
                  <a:lnTo>
                    <a:pt x="252" y="538"/>
                  </a:lnTo>
                  <a:lnTo>
                    <a:pt x="252" y="536"/>
                  </a:lnTo>
                  <a:lnTo>
                    <a:pt x="254" y="536"/>
                  </a:lnTo>
                  <a:lnTo>
                    <a:pt x="254" y="534"/>
                  </a:lnTo>
                  <a:lnTo>
                    <a:pt x="254" y="532"/>
                  </a:lnTo>
                  <a:lnTo>
                    <a:pt x="256" y="532"/>
                  </a:lnTo>
                  <a:lnTo>
                    <a:pt x="256" y="530"/>
                  </a:lnTo>
                  <a:lnTo>
                    <a:pt x="256" y="528"/>
                  </a:lnTo>
                  <a:lnTo>
                    <a:pt x="258" y="528"/>
                  </a:lnTo>
                  <a:lnTo>
                    <a:pt x="258" y="526"/>
                  </a:lnTo>
                  <a:lnTo>
                    <a:pt x="260" y="524"/>
                  </a:lnTo>
                  <a:lnTo>
                    <a:pt x="260" y="522"/>
                  </a:lnTo>
                  <a:lnTo>
                    <a:pt x="262" y="522"/>
                  </a:lnTo>
                  <a:lnTo>
                    <a:pt x="262" y="520"/>
                  </a:lnTo>
                  <a:lnTo>
                    <a:pt x="264" y="520"/>
                  </a:lnTo>
                  <a:lnTo>
                    <a:pt x="264" y="518"/>
                  </a:lnTo>
                  <a:lnTo>
                    <a:pt x="266" y="518"/>
                  </a:lnTo>
                  <a:lnTo>
                    <a:pt x="242" y="502"/>
                  </a:lnTo>
                  <a:lnTo>
                    <a:pt x="242" y="502"/>
                  </a:lnTo>
                  <a:lnTo>
                    <a:pt x="242" y="504"/>
                  </a:lnTo>
                  <a:lnTo>
                    <a:pt x="240" y="504"/>
                  </a:lnTo>
                  <a:lnTo>
                    <a:pt x="238" y="504"/>
                  </a:lnTo>
                  <a:lnTo>
                    <a:pt x="236" y="504"/>
                  </a:lnTo>
                  <a:lnTo>
                    <a:pt x="234" y="504"/>
                  </a:lnTo>
                  <a:lnTo>
                    <a:pt x="232" y="502"/>
                  </a:lnTo>
                  <a:lnTo>
                    <a:pt x="230" y="502"/>
                  </a:lnTo>
                  <a:lnTo>
                    <a:pt x="228" y="502"/>
                  </a:lnTo>
                  <a:lnTo>
                    <a:pt x="228" y="500"/>
                  </a:lnTo>
                  <a:lnTo>
                    <a:pt x="226" y="500"/>
                  </a:lnTo>
                  <a:lnTo>
                    <a:pt x="224" y="498"/>
                  </a:lnTo>
                  <a:lnTo>
                    <a:pt x="222" y="498"/>
                  </a:lnTo>
                  <a:lnTo>
                    <a:pt x="222" y="496"/>
                  </a:lnTo>
                  <a:lnTo>
                    <a:pt x="220" y="496"/>
                  </a:lnTo>
                  <a:lnTo>
                    <a:pt x="220" y="496"/>
                  </a:lnTo>
                  <a:lnTo>
                    <a:pt x="218" y="496"/>
                  </a:lnTo>
                  <a:lnTo>
                    <a:pt x="218" y="494"/>
                  </a:lnTo>
                  <a:lnTo>
                    <a:pt x="220" y="492"/>
                  </a:lnTo>
                  <a:lnTo>
                    <a:pt x="222" y="492"/>
                  </a:lnTo>
                  <a:lnTo>
                    <a:pt x="224" y="490"/>
                  </a:lnTo>
                  <a:lnTo>
                    <a:pt x="226" y="490"/>
                  </a:lnTo>
                  <a:lnTo>
                    <a:pt x="228" y="490"/>
                  </a:lnTo>
                  <a:lnTo>
                    <a:pt x="230" y="490"/>
                  </a:lnTo>
                  <a:lnTo>
                    <a:pt x="230" y="488"/>
                  </a:lnTo>
                  <a:lnTo>
                    <a:pt x="232" y="488"/>
                  </a:lnTo>
                  <a:lnTo>
                    <a:pt x="234" y="488"/>
                  </a:lnTo>
                  <a:lnTo>
                    <a:pt x="236" y="488"/>
                  </a:lnTo>
                  <a:lnTo>
                    <a:pt x="238" y="488"/>
                  </a:lnTo>
                  <a:lnTo>
                    <a:pt x="240" y="490"/>
                  </a:lnTo>
                  <a:lnTo>
                    <a:pt x="242" y="490"/>
                  </a:lnTo>
                  <a:lnTo>
                    <a:pt x="242" y="490"/>
                  </a:lnTo>
                  <a:lnTo>
                    <a:pt x="242" y="492"/>
                  </a:lnTo>
                  <a:lnTo>
                    <a:pt x="244" y="494"/>
                  </a:lnTo>
                  <a:lnTo>
                    <a:pt x="244" y="496"/>
                  </a:lnTo>
                  <a:lnTo>
                    <a:pt x="244" y="496"/>
                  </a:lnTo>
                  <a:lnTo>
                    <a:pt x="244" y="498"/>
                  </a:lnTo>
                  <a:lnTo>
                    <a:pt x="242" y="498"/>
                  </a:lnTo>
                  <a:lnTo>
                    <a:pt x="242" y="500"/>
                  </a:lnTo>
                  <a:lnTo>
                    <a:pt x="242" y="502"/>
                  </a:lnTo>
                  <a:lnTo>
                    <a:pt x="266" y="518"/>
                  </a:lnTo>
                  <a:lnTo>
                    <a:pt x="268" y="516"/>
                  </a:lnTo>
                  <a:lnTo>
                    <a:pt x="270" y="514"/>
                  </a:lnTo>
                  <a:lnTo>
                    <a:pt x="272" y="514"/>
                  </a:lnTo>
                  <a:lnTo>
                    <a:pt x="274" y="512"/>
                  </a:lnTo>
                  <a:lnTo>
                    <a:pt x="276" y="512"/>
                  </a:lnTo>
                  <a:lnTo>
                    <a:pt x="276" y="510"/>
                  </a:lnTo>
                  <a:lnTo>
                    <a:pt x="278" y="510"/>
                  </a:lnTo>
                  <a:lnTo>
                    <a:pt x="280" y="510"/>
                  </a:lnTo>
                  <a:lnTo>
                    <a:pt x="280" y="508"/>
                  </a:lnTo>
                  <a:lnTo>
                    <a:pt x="282" y="508"/>
                  </a:lnTo>
                  <a:lnTo>
                    <a:pt x="284" y="508"/>
                  </a:lnTo>
                  <a:lnTo>
                    <a:pt x="284" y="506"/>
                  </a:lnTo>
                  <a:lnTo>
                    <a:pt x="286" y="506"/>
                  </a:lnTo>
                  <a:lnTo>
                    <a:pt x="288" y="506"/>
                  </a:lnTo>
                  <a:lnTo>
                    <a:pt x="290" y="504"/>
                  </a:lnTo>
                  <a:lnTo>
                    <a:pt x="290" y="504"/>
                  </a:lnTo>
                  <a:lnTo>
                    <a:pt x="292" y="502"/>
                  </a:lnTo>
                  <a:lnTo>
                    <a:pt x="294" y="500"/>
                  </a:lnTo>
                  <a:lnTo>
                    <a:pt x="296" y="500"/>
                  </a:lnTo>
                  <a:lnTo>
                    <a:pt x="298" y="500"/>
                  </a:lnTo>
                  <a:lnTo>
                    <a:pt x="298" y="498"/>
                  </a:lnTo>
                  <a:lnTo>
                    <a:pt x="300" y="498"/>
                  </a:lnTo>
                  <a:lnTo>
                    <a:pt x="302" y="496"/>
                  </a:lnTo>
                  <a:lnTo>
                    <a:pt x="304" y="496"/>
                  </a:lnTo>
                  <a:lnTo>
                    <a:pt x="306" y="496"/>
                  </a:lnTo>
                  <a:lnTo>
                    <a:pt x="308" y="494"/>
                  </a:lnTo>
                  <a:lnTo>
                    <a:pt x="308" y="492"/>
                  </a:lnTo>
                  <a:lnTo>
                    <a:pt x="308" y="490"/>
                  </a:lnTo>
                  <a:lnTo>
                    <a:pt x="308" y="488"/>
                  </a:lnTo>
                  <a:lnTo>
                    <a:pt x="306" y="488"/>
                  </a:lnTo>
                  <a:lnTo>
                    <a:pt x="306" y="486"/>
                  </a:lnTo>
                  <a:lnTo>
                    <a:pt x="306" y="484"/>
                  </a:lnTo>
                  <a:lnTo>
                    <a:pt x="304" y="482"/>
                  </a:lnTo>
                  <a:lnTo>
                    <a:pt x="304" y="480"/>
                  </a:lnTo>
                  <a:lnTo>
                    <a:pt x="304" y="478"/>
                  </a:lnTo>
                  <a:lnTo>
                    <a:pt x="302" y="476"/>
                  </a:lnTo>
                  <a:lnTo>
                    <a:pt x="302" y="474"/>
                  </a:lnTo>
                  <a:lnTo>
                    <a:pt x="300" y="474"/>
                  </a:lnTo>
                  <a:lnTo>
                    <a:pt x="300" y="472"/>
                  </a:lnTo>
                  <a:lnTo>
                    <a:pt x="298" y="470"/>
                  </a:lnTo>
                  <a:lnTo>
                    <a:pt x="298" y="468"/>
                  </a:lnTo>
                  <a:lnTo>
                    <a:pt x="296" y="466"/>
                  </a:lnTo>
                  <a:lnTo>
                    <a:pt x="294" y="464"/>
                  </a:lnTo>
                  <a:lnTo>
                    <a:pt x="294" y="462"/>
                  </a:lnTo>
                  <a:lnTo>
                    <a:pt x="292" y="460"/>
                  </a:lnTo>
                  <a:lnTo>
                    <a:pt x="290" y="458"/>
                  </a:lnTo>
                  <a:lnTo>
                    <a:pt x="290" y="456"/>
                  </a:lnTo>
                  <a:lnTo>
                    <a:pt x="290" y="454"/>
                  </a:lnTo>
                  <a:lnTo>
                    <a:pt x="288" y="452"/>
                  </a:lnTo>
                  <a:lnTo>
                    <a:pt x="286" y="452"/>
                  </a:lnTo>
                  <a:lnTo>
                    <a:pt x="286" y="450"/>
                  </a:lnTo>
                  <a:lnTo>
                    <a:pt x="284" y="450"/>
                  </a:lnTo>
                  <a:lnTo>
                    <a:pt x="284" y="448"/>
                  </a:lnTo>
                  <a:lnTo>
                    <a:pt x="282" y="448"/>
                  </a:lnTo>
                  <a:lnTo>
                    <a:pt x="282" y="446"/>
                  </a:lnTo>
                  <a:lnTo>
                    <a:pt x="280" y="444"/>
                  </a:lnTo>
                  <a:lnTo>
                    <a:pt x="280" y="442"/>
                  </a:lnTo>
                  <a:lnTo>
                    <a:pt x="280" y="440"/>
                  </a:lnTo>
                  <a:lnTo>
                    <a:pt x="280" y="438"/>
                  </a:lnTo>
                  <a:lnTo>
                    <a:pt x="280" y="436"/>
                  </a:lnTo>
                  <a:lnTo>
                    <a:pt x="282" y="434"/>
                  </a:lnTo>
                  <a:lnTo>
                    <a:pt x="282" y="432"/>
                  </a:lnTo>
                  <a:lnTo>
                    <a:pt x="284" y="432"/>
                  </a:lnTo>
                  <a:lnTo>
                    <a:pt x="284" y="430"/>
                  </a:lnTo>
                  <a:lnTo>
                    <a:pt x="286" y="430"/>
                  </a:lnTo>
                  <a:lnTo>
                    <a:pt x="286" y="428"/>
                  </a:lnTo>
                  <a:lnTo>
                    <a:pt x="288" y="428"/>
                  </a:lnTo>
                  <a:lnTo>
                    <a:pt x="288" y="426"/>
                  </a:lnTo>
                  <a:lnTo>
                    <a:pt x="290" y="424"/>
                  </a:lnTo>
                  <a:lnTo>
                    <a:pt x="290" y="422"/>
                  </a:lnTo>
                  <a:lnTo>
                    <a:pt x="290" y="420"/>
                  </a:lnTo>
                  <a:lnTo>
                    <a:pt x="292" y="418"/>
                  </a:lnTo>
                  <a:lnTo>
                    <a:pt x="292" y="416"/>
                  </a:lnTo>
                  <a:lnTo>
                    <a:pt x="292" y="414"/>
                  </a:lnTo>
                  <a:lnTo>
                    <a:pt x="292" y="412"/>
                  </a:lnTo>
                  <a:lnTo>
                    <a:pt x="292" y="410"/>
                  </a:lnTo>
                  <a:lnTo>
                    <a:pt x="292" y="408"/>
                  </a:lnTo>
                  <a:lnTo>
                    <a:pt x="290" y="406"/>
                  </a:lnTo>
                  <a:lnTo>
                    <a:pt x="290" y="404"/>
                  </a:lnTo>
                  <a:lnTo>
                    <a:pt x="290" y="402"/>
                  </a:lnTo>
                  <a:lnTo>
                    <a:pt x="290" y="402"/>
                  </a:lnTo>
                  <a:lnTo>
                    <a:pt x="290" y="400"/>
                  </a:lnTo>
                  <a:lnTo>
                    <a:pt x="290" y="398"/>
                  </a:lnTo>
                  <a:lnTo>
                    <a:pt x="290" y="398"/>
                  </a:lnTo>
                  <a:lnTo>
                    <a:pt x="290" y="396"/>
                  </a:lnTo>
                  <a:lnTo>
                    <a:pt x="290" y="394"/>
                  </a:lnTo>
                  <a:lnTo>
                    <a:pt x="290" y="392"/>
                  </a:lnTo>
                  <a:lnTo>
                    <a:pt x="290" y="390"/>
                  </a:lnTo>
                  <a:lnTo>
                    <a:pt x="290" y="388"/>
                  </a:lnTo>
                  <a:lnTo>
                    <a:pt x="290" y="386"/>
                  </a:lnTo>
                  <a:lnTo>
                    <a:pt x="290" y="384"/>
                  </a:lnTo>
                  <a:lnTo>
                    <a:pt x="288" y="382"/>
                  </a:lnTo>
                  <a:lnTo>
                    <a:pt x="288" y="380"/>
                  </a:lnTo>
                  <a:lnTo>
                    <a:pt x="288" y="378"/>
                  </a:lnTo>
                  <a:lnTo>
                    <a:pt x="288" y="376"/>
                  </a:lnTo>
                  <a:lnTo>
                    <a:pt x="288" y="374"/>
                  </a:lnTo>
                  <a:lnTo>
                    <a:pt x="288" y="372"/>
                  </a:lnTo>
                  <a:lnTo>
                    <a:pt x="288" y="370"/>
                  </a:lnTo>
                  <a:lnTo>
                    <a:pt x="288" y="368"/>
                  </a:lnTo>
                  <a:lnTo>
                    <a:pt x="288" y="366"/>
                  </a:lnTo>
                  <a:lnTo>
                    <a:pt x="288" y="364"/>
                  </a:lnTo>
                  <a:lnTo>
                    <a:pt x="288" y="362"/>
                  </a:lnTo>
                  <a:lnTo>
                    <a:pt x="288" y="360"/>
                  </a:lnTo>
                  <a:lnTo>
                    <a:pt x="264" y="362"/>
                  </a:lnTo>
                  <a:lnTo>
                    <a:pt x="264" y="364"/>
                  </a:lnTo>
                  <a:lnTo>
                    <a:pt x="264" y="366"/>
                  </a:lnTo>
                  <a:lnTo>
                    <a:pt x="264" y="368"/>
                  </a:lnTo>
                  <a:lnTo>
                    <a:pt x="264" y="370"/>
                  </a:lnTo>
                  <a:lnTo>
                    <a:pt x="264" y="372"/>
                  </a:lnTo>
                  <a:lnTo>
                    <a:pt x="264" y="374"/>
                  </a:lnTo>
                  <a:lnTo>
                    <a:pt x="264" y="376"/>
                  </a:lnTo>
                  <a:lnTo>
                    <a:pt x="264" y="378"/>
                  </a:lnTo>
                  <a:lnTo>
                    <a:pt x="264" y="380"/>
                  </a:lnTo>
                  <a:lnTo>
                    <a:pt x="264" y="382"/>
                  </a:lnTo>
                  <a:lnTo>
                    <a:pt x="262" y="384"/>
                  </a:lnTo>
                  <a:lnTo>
                    <a:pt x="260" y="382"/>
                  </a:lnTo>
                  <a:lnTo>
                    <a:pt x="258" y="382"/>
                  </a:lnTo>
                  <a:lnTo>
                    <a:pt x="258" y="380"/>
                  </a:lnTo>
                  <a:lnTo>
                    <a:pt x="256" y="380"/>
                  </a:lnTo>
                  <a:lnTo>
                    <a:pt x="254" y="380"/>
                  </a:lnTo>
                  <a:lnTo>
                    <a:pt x="254" y="378"/>
                  </a:lnTo>
                  <a:lnTo>
                    <a:pt x="252" y="378"/>
                  </a:lnTo>
                  <a:lnTo>
                    <a:pt x="250" y="376"/>
                  </a:lnTo>
                  <a:lnTo>
                    <a:pt x="248" y="376"/>
                  </a:lnTo>
                  <a:lnTo>
                    <a:pt x="248" y="374"/>
                  </a:lnTo>
                  <a:lnTo>
                    <a:pt x="246" y="374"/>
                  </a:lnTo>
                  <a:lnTo>
                    <a:pt x="244" y="372"/>
                  </a:lnTo>
                  <a:lnTo>
                    <a:pt x="244" y="370"/>
                  </a:lnTo>
                  <a:lnTo>
                    <a:pt x="242" y="370"/>
                  </a:lnTo>
                  <a:lnTo>
                    <a:pt x="242" y="368"/>
                  </a:lnTo>
                  <a:lnTo>
                    <a:pt x="242" y="368"/>
                  </a:lnTo>
                  <a:lnTo>
                    <a:pt x="242" y="366"/>
                  </a:lnTo>
                  <a:lnTo>
                    <a:pt x="240" y="364"/>
                  </a:lnTo>
                  <a:lnTo>
                    <a:pt x="240" y="362"/>
                  </a:lnTo>
                  <a:lnTo>
                    <a:pt x="238" y="360"/>
                  </a:lnTo>
                  <a:lnTo>
                    <a:pt x="238" y="358"/>
                  </a:lnTo>
                  <a:lnTo>
                    <a:pt x="238" y="356"/>
                  </a:lnTo>
                  <a:lnTo>
                    <a:pt x="238" y="356"/>
                  </a:lnTo>
                  <a:lnTo>
                    <a:pt x="240" y="356"/>
                  </a:lnTo>
                  <a:lnTo>
                    <a:pt x="240" y="354"/>
                  </a:lnTo>
                  <a:lnTo>
                    <a:pt x="242" y="354"/>
                  </a:lnTo>
                  <a:lnTo>
                    <a:pt x="242" y="354"/>
                  </a:lnTo>
                  <a:lnTo>
                    <a:pt x="244" y="354"/>
                  </a:lnTo>
                  <a:lnTo>
                    <a:pt x="244" y="352"/>
                  </a:lnTo>
                  <a:lnTo>
                    <a:pt x="246" y="352"/>
                  </a:lnTo>
                  <a:lnTo>
                    <a:pt x="248" y="352"/>
                  </a:lnTo>
                  <a:lnTo>
                    <a:pt x="250" y="352"/>
                  </a:lnTo>
                  <a:lnTo>
                    <a:pt x="250" y="350"/>
                  </a:lnTo>
                  <a:lnTo>
                    <a:pt x="252" y="350"/>
                  </a:lnTo>
                  <a:lnTo>
                    <a:pt x="252" y="348"/>
                  </a:lnTo>
                  <a:lnTo>
                    <a:pt x="254" y="348"/>
                  </a:lnTo>
                  <a:lnTo>
                    <a:pt x="254" y="350"/>
                  </a:lnTo>
                  <a:lnTo>
                    <a:pt x="256" y="350"/>
                  </a:lnTo>
                  <a:lnTo>
                    <a:pt x="258" y="350"/>
                  </a:lnTo>
                  <a:lnTo>
                    <a:pt x="258" y="352"/>
                  </a:lnTo>
                  <a:lnTo>
                    <a:pt x="260" y="352"/>
                  </a:lnTo>
                  <a:lnTo>
                    <a:pt x="262" y="352"/>
                  </a:lnTo>
                  <a:lnTo>
                    <a:pt x="262" y="354"/>
                  </a:lnTo>
                  <a:lnTo>
                    <a:pt x="264" y="354"/>
                  </a:lnTo>
                  <a:lnTo>
                    <a:pt x="264" y="356"/>
                  </a:lnTo>
                  <a:lnTo>
                    <a:pt x="264" y="356"/>
                  </a:lnTo>
                  <a:lnTo>
                    <a:pt x="264" y="358"/>
                  </a:lnTo>
                  <a:lnTo>
                    <a:pt x="264" y="360"/>
                  </a:lnTo>
                  <a:lnTo>
                    <a:pt x="264" y="362"/>
                  </a:lnTo>
                  <a:lnTo>
                    <a:pt x="288" y="360"/>
                  </a:lnTo>
                  <a:lnTo>
                    <a:pt x="288" y="358"/>
                  </a:lnTo>
                  <a:lnTo>
                    <a:pt x="288" y="356"/>
                  </a:lnTo>
                  <a:lnTo>
                    <a:pt x="288" y="356"/>
                  </a:lnTo>
                  <a:lnTo>
                    <a:pt x="288" y="352"/>
                  </a:lnTo>
                  <a:lnTo>
                    <a:pt x="288" y="350"/>
                  </a:lnTo>
                  <a:lnTo>
                    <a:pt x="288" y="348"/>
                  </a:lnTo>
                  <a:lnTo>
                    <a:pt x="288" y="346"/>
                  </a:lnTo>
                  <a:lnTo>
                    <a:pt x="288" y="344"/>
                  </a:lnTo>
                  <a:lnTo>
                    <a:pt x="288" y="342"/>
                  </a:lnTo>
                  <a:lnTo>
                    <a:pt x="288" y="340"/>
                  </a:lnTo>
                  <a:lnTo>
                    <a:pt x="288" y="336"/>
                  </a:lnTo>
                  <a:lnTo>
                    <a:pt x="288" y="334"/>
                  </a:lnTo>
                  <a:lnTo>
                    <a:pt x="288" y="332"/>
                  </a:lnTo>
                  <a:lnTo>
                    <a:pt x="288" y="330"/>
                  </a:lnTo>
                  <a:lnTo>
                    <a:pt x="288" y="328"/>
                  </a:lnTo>
                  <a:lnTo>
                    <a:pt x="288" y="326"/>
                  </a:lnTo>
                  <a:lnTo>
                    <a:pt x="288" y="322"/>
                  </a:lnTo>
                  <a:lnTo>
                    <a:pt x="288" y="320"/>
                  </a:lnTo>
                  <a:lnTo>
                    <a:pt x="290" y="318"/>
                  </a:lnTo>
                  <a:lnTo>
                    <a:pt x="290" y="316"/>
                  </a:lnTo>
                  <a:lnTo>
                    <a:pt x="290" y="314"/>
                  </a:lnTo>
                  <a:lnTo>
                    <a:pt x="290" y="312"/>
                  </a:lnTo>
                  <a:lnTo>
                    <a:pt x="290" y="310"/>
                  </a:lnTo>
                  <a:lnTo>
                    <a:pt x="290" y="308"/>
                  </a:lnTo>
                  <a:lnTo>
                    <a:pt x="290" y="306"/>
                  </a:lnTo>
                  <a:lnTo>
                    <a:pt x="290" y="304"/>
                  </a:lnTo>
                  <a:lnTo>
                    <a:pt x="290" y="302"/>
                  </a:lnTo>
                  <a:lnTo>
                    <a:pt x="290" y="300"/>
                  </a:lnTo>
                  <a:lnTo>
                    <a:pt x="290" y="298"/>
                  </a:lnTo>
                  <a:lnTo>
                    <a:pt x="290" y="296"/>
                  </a:lnTo>
                  <a:lnTo>
                    <a:pt x="292" y="294"/>
                  </a:lnTo>
                  <a:lnTo>
                    <a:pt x="292" y="290"/>
                  </a:lnTo>
                  <a:lnTo>
                    <a:pt x="290" y="288"/>
                  </a:lnTo>
                  <a:lnTo>
                    <a:pt x="290" y="286"/>
                  </a:lnTo>
                  <a:lnTo>
                    <a:pt x="290" y="284"/>
                  </a:lnTo>
                  <a:lnTo>
                    <a:pt x="290" y="284"/>
                  </a:lnTo>
                  <a:lnTo>
                    <a:pt x="290" y="282"/>
                  </a:lnTo>
                  <a:lnTo>
                    <a:pt x="288" y="280"/>
                  </a:lnTo>
                  <a:lnTo>
                    <a:pt x="286" y="280"/>
                  </a:lnTo>
                  <a:lnTo>
                    <a:pt x="286" y="278"/>
                  </a:lnTo>
                  <a:lnTo>
                    <a:pt x="284" y="278"/>
                  </a:lnTo>
                  <a:lnTo>
                    <a:pt x="282" y="278"/>
                  </a:lnTo>
                  <a:lnTo>
                    <a:pt x="280" y="276"/>
                  </a:lnTo>
                  <a:lnTo>
                    <a:pt x="278" y="276"/>
                  </a:lnTo>
                  <a:lnTo>
                    <a:pt x="276" y="276"/>
                  </a:lnTo>
                  <a:lnTo>
                    <a:pt x="274" y="276"/>
                  </a:lnTo>
                  <a:lnTo>
                    <a:pt x="272" y="276"/>
                  </a:lnTo>
                  <a:lnTo>
                    <a:pt x="270" y="276"/>
                  </a:lnTo>
                  <a:lnTo>
                    <a:pt x="268" y="276"/>
                  </a:lnTo>
                  <a:lnTo>
                    <a:pt x="266" y="276"/>
                  </a:lnTo>
                  <a:lnTo>
                    <a:pt x="266" y="274"/>
                  </a:lnTo>
                  <a:lnTo>
                    <a:pt x="264" y="274"/>
                  </a:lnTo>
                  <a:lnTo>
                    <a:pt x="262" y="274"/>
                  </a:lnTo>
                  <a:lnTo>
                    <a:pt x="260" y="274"/>
                  </a:lnTo>
                  <a:lnTo>
                    <a:pt x="260" y="272"/>
                  </a:lnTo>
                  <a:lnTo>
                    <a:pt x="258" y="272"/>
                  </a:lnTo>
                  <a:lnTo>
                    <a:pt x="256" y="272"/>
                  </a:lnTo>
                  <a:lnTo>
                    <a:pt x="256" y="270"/>
                  </a:lnTo>
                  <a:lnTo>
                    <a:pt x="254" y="270"/>
                  </a:lnTo>
                  <a:lnTo>
                    <a:pt x="254" y="268"/>
                  </a:lnTo>
                  <a:lnTo>
                    <a:pt x="252" y="268"/>
                  </a:lnTo>
                  <a:lnTo>
                    <a:pt x="252" y="266"/>
                  </a:lnTo>
                  <a:lnTo>
                    <a:pt x="252" y="264"/>
                  </a:lnTo>
                  <a:lnTo>
                    <a:pt x="250" y="264"/>
                  </a:lnTo>
                  <a:lnTo>
                    <a:pt x="250" y="262"/>
                  </a:lnTo>
                  <a:lnTo>
                    <a:pt x="250" y="262"/>
                  </a:lnTo>
                  <a:lnTo>
                    <a:pt x="250" y="260"/>
                  </a:lnTo>
                  <a:lnTo>
                    <a:pt x="248" y="260"/>
                  </a:lnTo>
                  <a:lnTo>
                    <a:pt x="248" y="258"/>
                  </a:lnTo>
                  <a:lnTo>
                    <a:pt x="250" y="254"/>
                  </a:lnTo>
                  <a:lnTo>
                    <a:pt x="252" y="250"/>
                  </a:lnTo>
                  <a:lnTo>
                    <a:pt x="254" y="246"/>
                  </a:lnTo>
                  <a:lnTo>
                    <a:pt x="256" y="242"/>
                  </a:lnTo>
                  <a:lnTo>
                    <a:pt x="258" y="238"/>
                  </a:lnTo>
                  <a:lnTo>
                    <a:pt x="260" y="234"/>
                  </a:lnTo>
                  <a:lnTo>
                    <a:pt x="260" y="228"/>
                  </a:lnTo>
                  <a:lnTo>
                    <a:pt x="262" y="224"/>
                  </a:lnTo>
                  <a:lnTo>
                    <a:pt x="264" y="220"/>
                  </a:lnTo>
                  <a:lnTo>
                    <a:pt x="264" y="216"/>
                  </a:lnTo>
                  <a:lnTo>
                    <a:pt x="266" y="214"/>
                  </a:lnTo>
                  <a:lnTo>
                    <a:pt x="268" y="208"/>
                  </a:lnTo>
                  <a:lnTo>
                    <a:pt x="268" y="204"/>
                  </a:lnTo>
                  <a:lnTo>
                    <a:pt x="270" y="200"/>
                  </a:lnTo>
                  <a:lnTo>
                    <a:pt x="270" y="196"/>
                  </a:lnTo>
                  <a:lnTo>
                    <a:pt x="272" y="190"/>
                  </a:lnTo>
                  <a:lnTo>
                    <a:pt x="272" y="186"/>
                  </a:lnTo>
                  <a:lnTo>
                    <a:pt x="274" y="182"/>
                  </a:lnTo>
                  <a:lnTo>
                    <a:pt x="274" y="178"/>
                  </a:lnTo>
                  <a:lnTo>
                    <a:pt x="276" y="172"/>
                  </a:lnTo>
                  <a:lnTo>
                    <a:pt x="276" y="168"/>
                  </a:lnTo>
                  <a:lnTo>
                    <a:pt x="278" y="166"/>
                  </a:lnTo>
                  <a:lnTo>
                    <a:pt x="278" y="160"/>
                  </a:lnTo>
                  <a:lnTo>
                    <a:pt x="280" y="156"/>
                  </a:lnTo>
                  <a:lnTo>
                    <a:pt x="280" y="152"/>
                  </a:lnTo>
                  <a:lnTo>
                    <a:pt x="282" y="146"/>
                  </a:lnTo>
                  <a:lnTo>
                    <a:pt x="284" y="142"/>
                  </a:lnTo>
                  <a:lnTo>
                    <a:pt x="284" y="138"/>
                  </a:lnTo>
                  <a:lnTo>
                    <a:pt x="286" y="132"/>
                  </a:lnTo>
                  <a:lnTo>
                    <a:pt x="286" y="128"/>
                  </a:lnTo>
                  <a:lnTo>
                    <a:pt x="288" y="124"/>
                  </a:lnTo>
                  <a:lnTo>
                    <a:pt x="290" y="120"/>
                  </a:lnTo>
                  <a:lnTo>
                    <a:pt x="290" y="118"/>
                  </a:lnTo>
                  <a:lnTo>
                    <a:pt x="290" y="116"/>
                  </a:lnTo>
                  <a:lnTo>
                    <a:pt x="290" y="114"/>
                  </a:lnTo>
                  <a:lnTo>
                    <a:pt x="290" y="110"/>
                  </a:lnTo>
                  <a:lnTo>
                    <a:pt x="290" y="108"/>
                  </a:lnTo>
                  <a:lnTo>
                    <a:pt x="290" y="106"/>
                  </a:lnTo>
                  <a:lnTo>
                    <a:pt x="290" y="102"/>
                  </a:lnTo>
                  <a:lnTo>
                    <a:pt x="290" y="100"/>
                  </a:lnTo>
                  <a:lnTo>
                    <a:pt x="290" y="98"/>
                  </a:lnTo>
                  <a:lnTo>
                    <a:pt x="290" y="96"/>
                  </a:lnTo>
                  <a:lnTo>
                    <a:pt x="292" y="92"/>
                  </a:lnTo>
                  <a:lnTo>
                    <a:pt x="292" y="90"/>
                  </a:lnTo>
                  <a:lnTo>
                    <a:pt x="292" y="88"/>
                  </a:lnTo>
                  <a:lnTo>
                    <a:pt x="292" y="84"/>
                  </a:lnTo>
                  <a:lnTo>
                    <a:pt x="292" y="82"/>
                  </a:lnTo>
                  <a:lnTo>
                    <a:pt x="294" y="80"/>
                  </a:lnTo>
                  <a:lnTo>
                    <a:pt x="294" y="78"/>
                  </a:lnTo>
                  <a:lnTo>
                    <a:pt x="294" y="76"/>
                  </a:lnTo>
                  <a:lnTo>
                    <a:pt x="296" y="72"/>
                  </a:lnTo>
                  <a:lnTo>
                    <a:pt x="296" y="72"/>
                  </a:lnTo>
                  <a:lnTo>
                    <a:pt x="298" y="70"/>
                  </a:lnTo>
                  <a:lnTo>
                    <a:pt x="298" y="68"/>
                  </a:lnTo>
                  <a:lnTo>
                    <a:pt x="300" y="66"/>
                  </a:lnTo>
                  <a:lnTo>
                    <a:pt x="300" y="64"/>
                  </a:lnTo>
                  <a:lnTo>
                    <a:pt x="302" y="62"/>
                  </a:lnTo>
                  <a:lnTo>
                    <a:pt x="304" y="60"/>
                  </a:lnTo>
                  <a:lnTo>
                    <a:pt x="306" y="58"/>
                  </a:lnTo>
                  <a:lnTo>
                    <a:pt x="308" y="58"/>
                  </a:lnTo>
                  <a:lnTo>
                    <a:pt x="310" y="56"/>
                  </a:lnTo>
                  <a:lnTo>
                    <a:pt x="314" y="54"/>
                  </a:lnTo>
                  <a:lnTo>
                    <a:pt x="316" y="52"/>
                  </a:lnTo>
                  <a:lnTo>
                    <a:pt x="318" y="52"/>
                  </a:lnTo>
                  <a:lnTo>
                    <a:pt x="320" y="52"/>
                  </a:lnTo>
                  <a:lnTo>
                    <a:pt x="322" y="52"/>
                  </a:lnTo>
                  <a:lnTo>
                    <a:pt x="324" y="52"/>
                  </a:lnTo>
                  <a:lnTo>
                    <a:pt x="324" y="50"/>
                  </a:lnTo>
                  <a:lnTo>
                    <a:pt x="326" y="50"/>
                  </a:lnTo>
                  <a:lnTo>
                    <a:pt x="328" y="50"/>
                  </a:lnTo>
                  <a:lnTo>
                    <a:pt x="330" y="50"/>
                  </a:lnTo>
                  <a:lnTo>
                    <a:pt x="332" y="50"/>
                  </a:lnTo>
                  <a:lnTo>
                    <a:pt x="334" y="48"/>
                  </a:lnTo>
                  <a:lnTo>
                    <a:pt x="336" y="48"/>
                  </a:lnTo>
                  <a:lnTo>
                    <a:pt x="336" y="46"/>
                  </a:lnTo>
                  <a:lnTo>
                    <a:pt x="338" y="46"/>
                  </a:lnTo>
                  <a:lnTo>
                    <a:pt x="338" y="46"/>
                  </a:lnTo>
                  <a:lnTo>
                    <a:pt x="338" y="44"/>
                  </a:lnTo>
                  <a:lnTo>
                    <a:pt x="340" y="42"/>
                  </a:lnTo>
                  <a:lnTo>
                    <a:pt x="340" y="40"/>
                  </a:lnTo>
                  <a:lnTo>
                    <a:pt x="342" y="40"/>
                  </a:lnTo>
                  <a:lnTo>
                    <a:pt x="342" y="38"/>
                  </a:lnTo>
                  <a:lnTo>
                    <a:pt x="342" y="36"/>
                  </a:lnTo>
                  <a:lnTo>
                    <a:pt x="342" y="34"/>
                  </a:lnTo>
                  <a:lnTo>
                    <a:pt x="340" y="32"/>
                  </a:lnTo>
                  <a:lnTo>
                    <a:pt x="340" y="30"/>
                  </a:lnTo>
                  <a:lnTo>
                    <a:pt x="338" y="30"/>
                  </a:lnTo>
                  <a:lnTo>
                    <a:pt x="338" y="28"/>
                  </a:lnTo>
                  <a:lnTo>
                    <a:pt x="338" y="28"/>
                  </a:lnTo>
                  <a:lnTo>
                    <a:pt x="338" y="26"/>
                  </a:lnTo>
                  <a:lnTo>
                    <a:pt x="336" y="26"/>
                  </a:lnTo>
                  <a:lnTo>
                    <a:pt x="336" y="26"/>
                  </a:lnTo>
                  <a:lnTo>
                    <a:pt x="334" y="26"/>
                  </a:lnTo>
                  <a:lnTo>
                    <a:pt x="334" y="24"/>
                  </a:lnTo>
                  <a:lnTo>
                    <a:pt x="332" y="24"/>
                  </a:lnTo>
                  <a:lnTo>
                    <a:pt x="330" y="22"/>
                  </a:lnTo>
                  <a:lnTo>
                    <a:pt x="328" y="20"/>
                  </a:lnTo>
                  <a:lnTo>
                    <a:pt x="326" y="20"/>
                  </a:lnTo>
                  <a:lnTo>
                    <a:pt x="324" y="20"/>
                  </a:lnTo>
                  <a:lnTo>
                    <a:pt x="322" y="18"/>
                  </a:lnTo>
                  <a:lnTo>
                    <a:pt x="320" y="18"/>
                  </a:lnTo>
                  <a:lnTo>
                    <a:pt x="318" y="18"/>
                  </a:lnTo>
                  <a:lnTo>
                    <a:pt x="316" y="20"/>
                  </a:lnTo>
                  <a:lnTo>
                    <a:pt x="314" y="20"/>
                  </a:lnTo>
                  <a:lnTo>
                    <a:pt x="312" y="20"/>
                  </a:lnTo>
                  <a:lnTo>
                    <a:pt x="310" y="20"/>
                  </a:lnTo>
                  <a:lnTo>
                    <a:pt x="308" y="20"/>
                  </a:lnTo>
                  <a:lnTo>
                    <a:pt x="308" y="18"/>
                  </a:lnTo>
                  <a:lnTo>
                    <a:pt x="306" y="18"/>
                  </a:lnTo>
                  <a:lnTo>
                    <a:pt x="306" y="16"/>
                  </a:lnTo>
                  <a:lnTo>
                    <a:pt x="304" y="16"/>
                  </a:lnTo>
                  <a:lnTo>
                    <a:pt x="304" y="14"/>
                  </a:lnTo>
                  <a:lnTo>
                    <a:pt x="302" y="14"/>
                  </a:lnTo>
                  <a:lnTo>
                    <a:pt x="300" y="12"/>
                  </a:lnTo>
                  <a:lnTo>
                    <a:pt x="298" y="12"/>
                  </a:lnTo>
                  <a:lnTo>
                    <a:pt x="298" y="10"/>
                  </a:lnTo>
                  <a:lnTo>
                    <a:pt x="296" y="10"/>
                  </a:lnTo>
                  <a:lnTo>
                    <a:pt x="294" y="10"/>
                  </a:lnTo>
                  <a:lnTo>
                    <a:pt x="294" y="12"/>
                  </a:lnTo>
                  <a:lnTo>
                    <a:pt x="292" y="12"/>
                  </a:lnTo>
                  <a:lnTo>
                    <a:pt x="290" y="14"/>
                  </a:lnTo>
                  <a:lnTo>
                    <a:pt x="290" y="16"/>
                  </a:lnTo>
                  <a:lnTo>
                    <a:pt x="290" y="16"/>
                  </a:lnTo>
                  <a:lnTo>
                    <a:pt x="290" y="14"/>
                  </a:lnTo>
                  <a:lnTo>
                    <a:pt x="290" y="12"/>
                  </a:lnTo>
                  <a:lnTo>
                    <a:pt x="288" y="12"/>
                  </a:lnTo>
                  <a:lnTo>
                    <a:pt x="288" y="10"/>
                  </a:lnTo>
                  <a:lnTo>
                    <a:pt x="286" y="8"/>
                  </a:lnTo>
                  <a:lnTo>
                    <a:pt x="284" y="6"/>
                  </a:lnTo>
                  <a:lnTo>
                    <a:pt x="282" y="6"/>
                  </a:lnTo>
                  <a:lnTo>
                    <a:pt x="282" y="4"/>
                  </a:lnTo>
                  <a:lnTo>
                    <a:pt x="280" y="4"/>
                  </a:lnTo>
                  <a:lnTo>
                    <a:pt x="278" y="4"/>
                  </a:lnTo>
                  <a:lnTo>
                    <a:pt x="276" y="2"/>
                  </a:lnTo>
                  <a:lnTo>
                    <a:pt x="274" y="2"/>
                  </a:lnTo>
                  <a:lnTo>
                    <a:pt x="272" y="2"/>
                  </a:lnTo>
                  <a:lnTo>
                    <a:pt x="270" y="2"/>
                  </a:lnTo>
                  <a:lnTo>
                    <a:pt x="268" y="2"/>
                  </a:lnTo>
                  <a:lnTo>
                    <a:pt x="266" y="2"/>
                  </a:lnTo>
                  <a:lnTo>
                    <a:pt x="264" y="2"/>
                  </a:lnTo>
                  <a:lnTo>
                    <a:pt x="262" y="2"/>
                  </a:lnTo>
                  <a:lnTo>
                    <a:pt x="260" y="2"/>
                  </a:lnTo>
                  <a:lnTo>
                    <a:pt x="258" y="2"/>
                  </a:lnTo>
                  <a:lnTo>
                    <a:pt x="256" y="2"/>
                  </a:lnTo>
                  <a:lnTo>
                    <a:pt x="254" y="2"/>
                  </a:lnTo>
                  <a:lnTo>
                    <a:pt x="252" y="2"/>
                  </a:lnTo>
                  <a:lnTo>
                    <a:pt x="250" y="0"/>
                  </a:lnTo>
                  <a:lnTo>
                    <a:pt x="250" y="2"/>
                  </a:lnTo>
                  <a:lnTo>
                    <a:pt x="248" y="4"/>
                  </a:lnTo>
                  <a:lnTo>
                    <a:pt x="248" y="6"/>
                  </a:lnTo>
                  <a:lnTo>
                    <a:pt x="246" y="6"/>
                  </a:lnTo>
                  <a:lnTo>
                    <a:pt x="246" y="8"/>
                  </a:lnTo>
                  <a:lnTo>
                    <a:pt x="246" y="10"/>
                  </a:lnTo>
                  <a:lnTo>
                    <a:pt x="244" y="10"/>
                  </a:lnTo>
                  <a:lnTo>
                    <a:pt x="244" y="12"/>
                  </a:lnTo>
                  <a:lnTo>
                    <a:pt x="244" y="14"/>
                  </a:lnTo>
                  <a:lnTo>
                    <a:pt x="244" y="16"/>
                  </a:lnTo>
                  <a:lnTo>
                    <a:pt x="244" y="18"/>
                  </a:lnTo>
                  <a:lnTo>
                    <a:pt x="244" y="20"/>
                  </a:lnTo>
                  <a:lnTo>
                    <a:pt x="244" y="22"/>
                  </a:lnTo>
                  <a:lnTo>
                    <a:pt x="244" y="24"/>
                  </a:lnTo>
                  <a:lnTo>
                    <a:pt x="244" y="26"/>
                  </a:lnTo>
                  <a:lnTo>
                    <a:pt x="244" y="26"/>
                  </a:lnTo>
                  <a:lnTo>
                    <a:pt x="244" y="28"/>
                  </a:lnTo>
                  <a:lnTo>
                    <a:pt x="244" y="30"/>
                  </a:lnTo>
                  <a:lnTo>
                    <a:pt x="246" y="32"/>
                  </a:lnTo>
                  <a:lnTo>
                    <a:pt x="246" y="34"/>
                  </a:lnTo>
                  <a:lnTo>
                    <a:pt x="246" y="36"/>
                  </a:lnTo>
                  <a:lnTo>
                    <a:pt x="244" y="38"/>
                  </a:lnTo>
                  <a:lnTo>
                    <a:pt x="242" y="38"/>
                  </a:lnTo>
                  <a:lnTo>
                    <a:pt x="242" y="38"/>
                  </a:lnTo>
                  <a:lnTo>
                    <a:pt x="240" y="38"/>
                  </a:lnTo>
                  <a:lnTo>
                    <a:pt x="238" y="40"/>
                  </a:lnTo>
                  <a:lnTo>
                    <a:pt x="236" y="40"/>
                  </a:lnTo>
                  <a:lnTo>
                    <a:pt x="234" y="40"/>
                  </a:lnTo>
                  <a:lnTo>
                    <a:pt x="232" y="40"/>
                  </a:lnTo>
                  <a:lnTo>
                    <a:pt x="230" y="42"/>
                  </a:lnTo>
                  <a:lnTo>
                    <a:pt x="228" y="42"/>
                  </a:lnTo>
                  <a:lnTo>
                    <a:pt x="226" y="42"/>
                  </a:lnTo>
                  <a:lnTo>
                    <a:pt x="224" y="44"/>
                  </a:lnTo>
                  <a:lnTo>
                    <a:pt x="222" y="44"/>
                  </a:lnTo>
                  <a:lnTo>
                    <a:pt x="220" y="44"/>
                  </a:lnTo>
                  <a:lnTo>
                    <a:pt x="216" y="44"/>
                  </a:lnTo>
                  <a:lnTo>
                    <a:pt x="214" y="46"/>
                  </a:lnTo>
                  <a:lnTo>
                    <a:pt x="212" y="46"/>
                  </a:lnTo>
                  <a:lnTo>
                    <a:pt x="210" y="46"/>
                  </a:lnTo>
                  <a:lnTo>
                    <a:pt x="208" y="48"/>
                  </a:lnTo>
                  <a:lnTo>
                    <a:pt x="206" y="48"/>
                  </a:lnTo>
                  <a:lnTo>
                    <a:pt x="204" y="48"/>
                  </a:lnTo>
                  <a:lnTo>
                    <a:pt x="202" y="48"/>
                  </a:lnTo>
                  <a:lnTo>
                    <a:pt x="200" y="50"/>
                  </a:lnTo>
                  <a:lnTo>
                    <a:pt x="198" y="50"/>
                  </a:lnTo>
                  <a:lnTo>
                    <a:pt x="196" y="50"/>
                  </a:lnTo>
                  <a:lnTo>
                    <a:pt x="196" y="50"/>
                  </a:lnTo>
                  <a:lnTo>
                    <a:pt x="194" y="50"/>
                  </a:lnTo>
                  <a:lnTo>
                    <a:pt x="192" y="50"/>
                  </a:lnTo>
                  <a:lnTo>
                    <a:pt x="190" y="52"/>
                  </a:lnTo>
                  <a:lnTo>
                    <a:pt x="188" y="52"/>
                  </a:lnTo>
                  <a:lnTo>
                    <a:pt x="186" y="52"/>
                  </a:lnTo>
                  <a:lnTo>
                    <a:pt x="184" y="52"/>
                  </a:lnTo>
                  <a:lnTo>
                    <a:pt x="184" y="76"/>
                  </a:lnTo>
                  <a:lnTo>
                    <a:pt x="186" y="76"/>
                  </a:lnTo>
                  <a:lnTo>
                    <a:pt x="186" y="78"/>
                  </a:lnTo>
                  <a:lnTo>
                    <a:pt x="188" y="78"/>
                  </a:lnTo>
                  <a:lnTo>
                    <a:pt x="190" y="80"/>
                  </a:lnTo>
                  <a:lnTo>
                    <a:pt x="192" y="82"/>
                  </a:lnTo>
                  <a:lnTo>
                    <a:pt x="192" y="84"/>
                  </a:lnTo>
                  <a:lnTo>
                    <a:pt x="194" y="86"/>
                  </a:lnTo>
                  <a:lnTo>
                    <a:pt x="194" y="88"/>
                  </a:lnTo>
                  <a:lnTo>
                    <a:pt x="196" y="88"/>
                  </a:lnTo>
                  <a:lnTo>
                    <a:pt x="196" y="90"/>
                  </a:lnTo>
                  <a:lnTo>
                    <a:pt x="196" y="90"/>
                  </a:lnTo>
                  <a:lnTo>
                    <a:pt x="196" y="92"/>
                  </a:lnTo>
                  <a:lnTo>
                    <a:pt x="198" y="94"/>
                  </a:lnTo>
                  <a:lnTo>
                    <a:pt x="200" y="94"/>
                  </a:lnTo>
                  <a:lnTo>
                    <a:pt x="202" y="96"/>
                  </a:lnTo>
                  <a:lnTo>
                    <a:pt x="204" y="96"/>
                  </a:lnTo>
                  <a:lnTo>
                    <a:pt x="206" y="96"/>
                  </a:lnTo>
                  <a:lnTo>
                    <a:pt x="208" y="96"/>
                  </a:lnTo>
                  <a:lnTo>
                    <a:pt x="210" y="96"/>
                  </a:lnTo>
                  <a:lnTo>
                    <a:pt x="212" y="96"/>
                  </a:lnTo>
                  <a:lnTo>
                    <a:pt x="212" y="94"/>
                  </a:lnTo>
                  <a:lnTo>
                    <a:pt x="214" y="94"/>
                  </a:lnTo>
                  <a:lnTo>
                    <a:pt x="216" y="94"/>
                  </a:lnTo>
                  <a:lnTo>
                    <a:pt x="218" y="94"/>
                  </a:lnTo>
                  <a:lnTo>
                    <a:pt x="218" y="92"/>
                  </a:lnTo>
                  <a:lnTo>
                    <a:pt x="220" y="92"/>
                  </a:lnTo>
                  <a:lnTo>
                    <a:pt x="220" y="90"/>
                  </a:lnTo>
                  <a:lnTo>
                    <a:pt x="220" y="88"/>
                  </a:lnTo>
                  <a:lnTo>
                    <a:pt x="222" y="86"/>
                  </a:lnTo>
                  <a:lnTo>
                    <a:pt x="224" y="86"/>
                  </a:lnTo>
                  <a:lnTo>
                    <a:pt x="226" y="86"/>
                  </a:lnTo>
                  <a:lnTo>
                    <a:pt x="228" y="86"/>
                  </a:lnTo>
                  <a:lnTo>
                    <a:pt x="230" y="84"/>
                  </a:lnTo>
                  <a:lnTo>
                    <a:pt x="232" y="84"/>
                  </a:lnTo>
                  <a:lnTo>
                    <a:pt x="234" y="84"/>
                  </a:lnTo>
                  <a:lnTo>
                    <a:pt x="236" y="84"/>
                  </a:lnTo>
                  <a:lnTo>
                    <a:pt x="236" y="82"/>
                  </a:lnTo>
                  <a:lnTo>
                    <a:pt x="238" y="82"/>
                  </a:lnTo>
                  <a:lnTo>
                    <a:pt x="240" y="82"/>
                  </a:lnTo>
                  <a:lnTo>
                    <a:pt x="242" y="80"/>
                  </a:lnTo>
                  <a:lnTo>
                    <a:pt x="242" y="80"/>
                  </a:lnTo>
                  <a:lnTo>
                    <a:pt x="244" y="80"/>
                  </a:lnTo>
                  <a:lnTo>
                    <a:pt x="246" y="78"/>
                  </a:lnTo>
                  <a:lnTo>
                    <a:pt x="248" y="78"/>
                  </a:lnTo>
                  <a:lnTo>
                    <a:pt x="250" y="78"/>
                  </a:lnTo>
                  <a:lnTo>
                    <a:pt x="250" y="76"/>
                  </a:lnTo>
                  <a:lnTo>
                    <a:pt x="252" y="76"/>
                  </a:lnTo>
                  <a:lnTo>
                    <a:pt x="254" y="76"/>
                  </a:lnTo>
                  <a:lnTo>
                    <a:pt x="256" y="76"/>
                  </a:lnTo>
                  <a:lnTo>
                    <a:pt x="258" y="74"/>
                  </a:lnTo>
                  <a:lnTo>
                    <a:pt x="260" y="74"/>
                  </a:lnTo>
                  <a:lnTo>
                    <a:pt x="262" y="74"/>
                  </a:lnTo>
                  <a:lnTo>
                    <a:pt x="264" y="74"/>
                  </a:lnTo>
                  <a:lnTo>
                    <a:pt x="264" y="80"/>
                  </a:lnTo>
                  <a:lnTo>
                    <a:pt x="264" y="84"/>
                  </a:lnTo>
                  <a:lnTo>
                    <a:pt x="266" y="90"/>
                  </a:lnTo>
                  <a:lnTo>
                    <a:pt x="266" y="96"/>
                  </a:lnTo>
                  <a:lnTo>
                    <a:pt x="266" y="102"/>
                  </a:lnTo>
                  <a:lnTo>
                    <a:pt x="266" y="108"/>
                  </a:lnTo>
                  <a:lnTo>
                    <a:pt x="266" y="114"/>
                  </a:lnTo>
                  <a:lnTo>
                    <a:pt x="266" y="120"/>
                  </a:lnTo>
                  <a:lnTo>
                    <a:pt x="266" y="124"/>
                  </a:lnTo>
                  <a:lnTo>
                    <a:pt x="264" y="130"/>
                  </a:lnTo>
                  <a:lnTo>
                    <a:pt x="264" y="136"/>
                  </a:lnTo>
                  <a:lnTo>
                    <a:pt x="264" y="142"/>
                  </a:lnTo>
                  <a:lnTo>
                    <a:pt x="264" y="148"/>
                  </a:lnTo>
                  <a:lnTo>
                    <a:pt x="262" y="152"/>
                  </a:lnTo>
                  <a:lnTo>
                    <a:pt x="262" y="158"/>
                  </a:lnTo>
                  <a:lnTo>
                    <a:pt x="260" y="164"/>
                  </a:lnTo>
                  <a:lnTo>
                    <a:pt x="260" y="168"/>
                  </a:lnTo>
                  <a:lnTo>
                    <a:pt x="258" y="174"/>
                  </a:lnTo>
                  <a:lnTo>
                    <a:pt x="258" y="180"/>
                  </a:lnTo>
                  <a:lnTo>
                    <a:pt x="256" y="184"/>
                  </a:lnTo>
                  <a:lnTo>
                    <a:pt x="254" y="190"/>
                  </a:lnTo>
                  <a:lnTo>
                    <a:pt x="254" y="196"/>
                  </a:lnTo>
                  <a:lnTo>
                    <a:pt x="252" y="202"/>
                  </a:lnTo>
                  <a:lnTo>
                    <a:pt x="250" y="206"/>
                  </a:lnTo>
                  <a:lnTo>
                    <a:pt x="248" y="212"/>
                  </a:lnTo>
                  <a:lnTo>
                    <a:pt x="246" y="216"/>
                  </a:lnTo>
                  <a:lnTo>
                    <a:pt x="244" y="222"/>
                  </a:lnTo>
                  <a:lnTo>
                    <a:pt x="242" y="226"/>
                  </a:lnTo>
                  <a:lnTo>
                    <a:pt x="242" y="232"/>
                  </a:lnTo>
                  <a:lnTo>
                    <a:pt x="240" y="238"/>
                  </a:lnTo>
                  <a:lnTo>
                    <a:pt x="238" y="242"/>
                  </a:lnTo>
                  <a:lnTo>
                    <a:pt x="236" y="248"/>
                  </a:lnTo>
                  <a:lnTo>
                    <a:pt x="234" y="248"/>
                  </a:lnTo>
                  <a:lnTo>
                    <a:pt x="234" y="250"/>
                  </a:lnTo>
                  <a:lnTo>
                    <a:pt x="232" y="250"/>
                  </a:lnTo>
                  <a:lnTo>
                    <a:pt x="230" y="250"/>
                  </a:lnTo>
                  <a:lnTo>
                    <a:pt x="230" y="252"/>
                  </a:lnTo>
                  <a:lnTo>
                    <a:pt x="228" y="252"/>
                  </a:lnTo>
                  <a:lnTo>
                    <a:pt x="226" y="252"/>
                  </a:lnTo>
                  <a:lnTo>
                    <a:pt x="224" y="254"/>
                  </a:lnTo>
                  <a:lnTo>
                    <a:pt x="222" y="254"/>
                  </a:lnTo>
                  <a:lnTo>
                    <a:pt x="220" y="254"/>
                  </a:lnTo>
                  <a:lnTo>
                    <a:pt x="218" y="254"/>
                  </a:lnTo>
                  <a:lnTo>
                    <a:pt x="216" y="254"/>
                  </a:lnTo>
                  <a:lnTo>
                    <a:pt x="214" y="256"/>
                  </a:lnTo>
                  <a:lnTo>
                    <a:pt x="212" y="256"/>
                  </a:lnTo>
                  <a:lnTo>
                    <a:pt x="210" y="256"/>
                  </a:lnTo>
                  <a:lnTo>
                    <a:pt x="208" y="256"/>
                  </a:lnTo>
                  <a:lnTo>
                    <a:pt x="208" y="258"/>
                  </a:lnTo>
                  <a:lnTo>
                    <a:pt x="206" y="258"/>
                  </a:lnTo>
                  <a:lnTo>
                    <a:pt x="204" y="258"/>
                  </a:lnTo>
                  <a:lnTo>
                    <a:pt x="202" y="260"/>
                  </a:lnTo>
                  <a:lnTo>
                    <a:pt x="202" y="262"/>
                  </a:lnTo>
                  <a:lnTo>
                    <a:pt x="200" y="262"/>
                  </a:lnTo>
                  <a:lnTo>
                    <a:pt x="200" y="262"/>
                  </a:lnTo>
                  <a:lnTo>
                    <a:pt x="200" y="264"/>
                  </a:lnTo>
                  <a:lnTo>
                    <a:pt x="200" y="266"/>
                  </a:lnTo>
                  <a:lnTo>
                    <a:pt x="198" y="266"/>
                  </a:lnTo>
                  <a:lnTo>
                    <a:pt x="198" y="268"/>
                  </a:lnTo>
                  <a:lnTo>
                    <a:pt x="198" y="270"/>
                  </a:lnTo>
                  <a:lnTo>
                    <a:pt x="198" y="272"/>
                  </a:lnTo>
                  <a:lnTo>
                    <a:pt x="198" y="274"/>
                  </a:lnTo>
                  <a:lnTo>
                    <a:pt x="198" y="276"/>
                  </a:lnTo>
                  <a:lnTo>
                    <a:pt x="200" y="278"/>
                  </a:lnTo>
                  <a:lnTo>
                    <a:pt x="200" y="280"/>
                  </a:lnTo>
                  <a:lnTo>
                    <a:pt x="200" y="282"/>
                  </a:lnTo>
                  <a:lnTo>
                    <a:pt x="200" y="284"/>
                  </a:lnTo>
                  <a:lnTo>
                    <a:pt x="200" y="286"/>
                  </a:lnTo>
                  <a:lnTo>
                    <a:pt x="200" y="288"/>
                  </a:lnTo>
                  <a:lnTo>
                    <a:pt x="200" y="290"/>
                  </a:lnTo>
                  <a:lnTo>
                    <a:pt x="202" y="292"/>
                  </a:lnTo>
                  <a:lnTo>
                    <a:pt x="202" y="294"/>
                  </a:lnTo>
                  <a:lnTo>
                    <a:pt x="202" y="296"/>
                  </a:lnTo>
                  <a:lnTo>
                    <a:pt x="204" y="298"/>
                  </a:lnTo>
                  <a:lnTo>
                    <a:pt x="204" y="300"/>
                  </a:lnTo>
                  <a:lnTo>
                    <a:pt x="204" y="302"/>
                  </a:lnTo>
                  <a:lnTo>
                    <a:pt x="204" y="304"/>
                  </a:lnTo>
                  <a:lnTo>
                    <a:pt x="206" y="304"/>
                  </a:lnTo>
                  <a:lnTo>
                    <a:pt x="206" y="306"/>
                  </a:lnTo>
                  <a:lnTo>
                    <a:pt x="208" y="308"/>
                  </a:lnTo>
                  <a:lnTo>
                    <a:pt x="208" y="308"/>
                  </a:lnTo>
                  <a:lnTo>
                    <a:pt x="210" y="310"/>
                  </a:lnTo>
                  <a:lnTo>
                    <a:pt x="210" y="312"/>
                  </a:lnTo>
                  <a:lnTo>
                    <a:pt x="212" y="312"/>
                  </a:lnTo>
                  <a:lnTo>
                    <a:pt x="214" y="314"/>
                  </a:lnTo>
                  <a:lnTo>
                    <a:pt x="214" y="316"/>
                  </a:lnTo>
                  <a:lnTo>
                    <a:pt x="216" y="316"/>
                  </a:lnTo>
                  <a:lnTo>
                    <a:pt x="218" y="316"/>
                  </a:lnTo>
                  <a:lnTo>
                    <a:pt x="218" y="318"/>
                  </a:lnTo>
                  <a:lnTo>
                    <a:pt x="220" y="318"/>
                  </a:lnTo>
                  <a:lnTo>
                    <a:pt x="222" y="318"/>
                  </a:lnTo>
                  <a:lnTo>
                    <a:pt x="224" y="318"/>
                  </a:lnTo>
                  <a:lnTo>
                    <a:pt x="226" y="318"/>
                  </a:lnTo>
                  <a:lnTo>
                    <a:pt x="228" y="318"/>
                  </a:lnTo>
                  <a:lnTo>
                    <a:pt x="228" y="320"/>
                  </a:lnTo>
                  <a:lnTo>
                    <a:pt x="230" y="320"/>
                  </a:lnTo>
                  <a:lnTo>
                    <a:pt x="232" y="320"/>
                  </a:lnTo>
                  <a:lnTo>
                    <a:pt x="234" y="322"/>
                  </a:lnTo>
                  <a:lnTo>
                    <a:pt x="236" y="324"/>
                  </a:lnTo>
                  <a:lnTo>
                    <a:pt x="236" y="326"/>
                  </a:lnTo>
                  <a:lnTo>
                    <a:pt x="236" y="328"/>
                  </a:lnTo>
                  <a:lnTo>
                    <a:pt x="234" y="330"/>
                  </a:lnTo>
                  <a:lnTo>
                    <a:pt x="232" y="332"/>
                  </a:lnTo>
                  <a:lnTo>
                    <a:pt x="230" y="332"/>
                  </a:lnTo>
                  <a:lnTo>
                    <a:pt x="228" y="332"/>
                  </a:lnTo>
                  <a:lnTo>
                    <a:pt x="226" y="332"/>
                  </a:lnTo>
                  <a:lnTo>
                    <a:pt x="224" y="332"/>
                  </a:lnTo>
                  <a:lnTo>
                    <a:pt x="222" y="332"/>
                  </a:lnTo>
                  <a:lnTo>
                    <a:pt x="220" y="332"/>
                  </a:lnTo>
                  <a:lnTo>
                    <a:pt x="218" y="332"/>
                  </a:lnTo>
                  <a:lnTo>
                    <a:pt x="216" y="332"/>
                  </a:lnTo>
                  <a:lnTo>
                    <a:pt x="214" y="332"/>
                  </a:lnTo>
                  <a:lnTo>
                    <a:pt x="212" y="332"/>
                  </a:lnTo>
                  <a:lnTo>
                    <a:pt x="212" y="334"/>
                  </a:lnTo>
                  <a:lnTo>
                    <a:pt x="210" y="336"/>
                  </a:lnTo>
                  <a:lnTo>
                    <a:pt x="208" y="338"/>
                  </a:lnTo>
                  <a:lnTo>
                    <a:pt x="208" y="340"/>
                  </a:lnTo>
                  <a:lnTo>
                    <a:pt x="208" y="342"/>
                  </a:lnTo>
                  <a:lnTo>
                    <a:pt x="206" y="344"/>
                  </a:lnTo>
                  <a:lnTo>
                    <a:pt x="206" y="346"/>
                  </a:lnTo>
                  <a:lnTo>
                    <a:pt x="204" y="348"/>
                  </a:lnTo>
                  <a:lnTo>
                    <a:pt x="204" y="350"/>
                  </a:lnTo>
                  <a:lnTo>
                    <a:pt x="204" y="352"/>
                  </a:lnTo>
                  <a:lnTo>
                    <a:pt x="204" y="354"/>
                  </a:lnTo>
                  <a:lnTo>
                    <a:pt x="202" y="356"/>
                  </a:lnTo>
                  <a:lnTo>
                    <a:pt x="202" y="356"/>
                  </a:lnTo>
                  <a:lnTo>
                    <a:pt x="202" y="358"/>
                  </a:lnTo>
                  <a:lnTo>
                    <a:pt x="202" y="360"/>
                  </a:lnTo>
                  <a:lnTo>
                    <a:pt x="202" y="362"/>
                  </a:lnTo>
                  <a:lnTo>
                    <a:pt x="202" y="364"/>
                  </a:lnTo>
                  <a:lnTo>
                    <a:pt x="202" y="366"/>
                  </a:lnTo>
                  <a:lnTo>
                    <a:pt x="202" y="368"/>
                  </a:lnTo>
                  <a:lnTo>
                    <a:pt x="202" y="370"/>
                  </a:lnTo>
                  <a:lnTo>
                    <a:pt x="202" y="372"/>
                  </a:lnTo>
                  <a:lnTo>
                    <a:pt x="202" y="374"/>
                  </a:lnTo>
                  <a:lnTo>
                    <a:pt x="202" y="376"/>
                  </a:lnTo>
                  <a:lnTo>
                    <a:pt x="204" y="378"/>
                  </a:lnTo>
                  <a:lnTo>
                    <a:pt x="204" y="380"/>
                  </a:lnTo>
                  <a:lnTo>
                    <a:pt x="204" y="382"/>
                  </a:lnTo>
                  <a:lnTo>
                    <a:pt x="204" y="384"/>
                  </a:lnTo>
                  <a:lnTo>
                    <a:pt x="206" y="386"/>
                  </a:lnTo>
                  <a:lnTo>
                    <a:pt x="206" y="390"/>
                  </a:lnTo>
                  <a:lnTo>
                    <a:pt x="206" y="392"/>
                  </a:lnTo>
                  <a:lnTo>
                    <a:pt x="208" y="394"/>
                  </a:lnTo>
                  <a:lnTo>
                    <a:pt x="208" y="396"/>
                  </a:lnTo>
                  <a:lnTo>
                    <a:pt x="210" y="400"/>
                  </a:lnTo>
                  <a:lnTo>
                    <a:pt x="212" y="402"/>
                  </a:lnTo>
                  <a:lnTo>
                    <a:pt x="214" y="402"/>
                  </a:lnTo>
                  <a:lnTo>
                    <a:pt x="214" y="402"/>
                  </a:lnTo>
                  <a:lnTo>
                    <a:pt x="216" y="404"/>
                  </a:lnTo>
                  <a:lnTo>
                    <a:pt x="218" y="406"/>
                  </a:lnTo>
                  <a:lnTo>
                    <a:pt x="220" y="408"/>
                  </a:lnTo>
                  <a:lnTo>
                    <a:pt x="222" y="408"/>
                  </a:lnTo>
                  <a:lnTo>
                    <a:pt x="224" y="410"/>
                  </a:lnTo>
                  <a:lnTo>
                    <a:pt x="226" y="412"/>
                  </a:lnTo>
                  <a:lnTo>
                    <a:pt x="228" y="412"/>
                  </a:lnTo>
                  <a:lnTo>
                    <a:pt x="230" y="414"/>
                  </a:lnTo>
                  <a:lnTo>
                    <a:pt x="234" y="414"/>
                  </a:lnTo>
                  <a:lnTo>
                    <a:pt x="236" y="416"/>
                  </a:lnTo>
                  <a:lnTo>
                    <a:pt x="238" y="416"/>
                  </a:lnTo>
                  <a:lnTo>
                    <a:pt x="240" y="418"/>
                  </a:lnTo>
                  <a:lnTo>
                    <a:pt x="242" y="418"/>
                  </a:lnTo>
                  <a:lnTo>
                    <a:pt x="242" y="420"/>
                  </a:lnTo>
                  <a:lnTo>
                    <a:pt x="244" y="420"/>
                  </a:lnTo>
                  <a:lnTo>
                    <a:pt x="246" y="422"/>
                  </a:lnTo>
                  <a:lnTo>
                    <a:pt x="248" y="422"/>
                  </a:lnTo>
                  <a:lnTo>
                    <a:pt x="250" y="424"/>
                  </a:lnTo>
                  <a:lnTo>
                    <a:pt x="254" y="426"/>
                  </a:lnTo>
                  <a:lnTo>
                    <a:pt x="256" y="428"/>
                  </a:lnTo>
                  <a:lnTo>
                    <a:pt x="258" y="430"/>
                  </a:lnTo>
                  <a:lnTo>
                    <a:pt x="260" y="432"/>
                  </a:lnTo>
                  <a:lnTo>
                    <a:pt x="260" y="434"/>
                  </a:lnTo>
                  <a:lnTo>
                    <a:pt x="260" y="436"/>
                  </a:lnTo>
                  <a:lnTo>
                    <a:pt x="262" y="436"/>
                  </a:lnTo>
                  <a:lnTo>
                    <a:pt x="260" y="436"/>
                  </a:lnTo>
                  <a:lnTo>
                    <a:pt x="260" y="438"/>
                  </a:lnTo>
                  <a:lnTo>
                    <a:pt x="260" y="440"/>
                  </a:lnTo>
                  <a:lnTo>
                    <a:pt x="260" y="442"/>
                  </a:lnTo>
                  <a:lnTo>
                    <a:pt x="258" y="442"/>
                  </a:lnTo>
                  <a:lnTo>
                    <a:pt x="258" y="444"/>
                  </a:lnTo>
                  <a:lnTo>
                    <a:pt x="258" y="446"/>
                  </a:lnTo>
                  <a:lnTo>
                    <a:pt x="256" y="446"/>
                  </a:lnTo>
                  <a:lnTo>
                    <a:pt x="256" y="448"/>
                  </a:lnTo>
                  <a:lnTo>
                    <a:pt x="254" y="448"/>
                  </a:lnTo>
                  <a:lnTo>
                    <a:pt x="254" y="450"/>
                  </a:lnTo>
                  <a:lnTo>
                    <a:pt x="252" y="450"/>
                  </a:lnTo>
                  <a:lnTo>
                    <a:pt x="250" y="450"/>
                  </a:lnTo>
                  <a:lnTo>
                    <a:pt x="246" y="450"/>
                  </a:lnTo>
                  <a:lnTo>
                    <a:pt x="242" y="450"/>
                  </a:lnTo>
                  <a:lnTo>
                    <a:pt x="242" y="450"/>
                  </a:lnTo>
                  <a:lnTo>
                    <a:pt x="238" y="450"/>
                  </a:lnTo>
                  <a:lnTo>
                    <a:pt x="236" y="450"/>
                  </a:lnTo>
                  <a:lnTo>
                    <a:pt x="232" y="450"/>
                  </a:lnTo>
                  <a:lnTo>
                    <a:pt x="230" y="450"/>
                  </a:lnTo>
                  <a:lnTo>
                    <a:pt x="226" y="450"/>
                  </a:lnTo>
                  <a:lnTo>
                    <a:pt x="222" y="450"/>
                  </a:lnTo>
                  <a:lnTo>
                    <a:pt x="220" y="450"/>
                  </a:lnTo>
                  <a:lnTo>
                    <a:pt x="216" y="450"/>
                  </a:lnTo>
                  <a:lnTo>
                    <a:pt x="214" y="452"/>
                  </a:lnTo>
                  <a:lnTo>
                    <a:pt x="210" y="452"/>
                  </a:lnTo>
                  <a:lnTo>
                    <a:pt x="208" y="452"/>
                  </a:lnTo>
                  <a:lnTo>
                    <a:pt x="204" y="452"/>
                  </a:lnTo>
                  <a:lnTo>
                    <a:pt x="202" y="452"/>
                  </a:lnTo>
                  <a:lnTo>
                    <a:pt x="198" y="454"/>
                  </a:lnTo>
                  <a:lnTo>
                    <a:pt x="196" y="454"/>
                  </a:lnTo>
                  <a:lnTo>
                    <a:pt x="194" y="454"/>
                  </a:lnTo>
                  <a:lnTo>
                    <a:pt x="192" y="454"/>
                  </a:lnTo>
                  <a:lnTo>
                    <a:pt x="188" y="454"/>
                  </a:lnTo>
                  <a:lnTo>
                    <a:pt x="186" y="456"/>
                  </a:lnTo>
                  <a:lnTo>
                    <a:pt x="182" y="456"/>
                  </a:lnTo>
                  <a:lnTo>
                    <a:pt x="180" y="456"/>
                  </a:lnTo>
                  <a:lnTo>
                    <a:pt x="176" y="456"/>
                  </a:lnTo>
                  <a:lnTo>
                    <a:pt x="174" y="458"/>
                  </a:lnTo>
                  <a:lnTo>
                    <a:pt x="170" y="458"/>
                  </a:lnTo>
                  <a:lnTo>
                    <a:pt x="166" y="458"/>
                  </a:lnTo>
                  <a:lnTo>
                    <a:pt x="164" y="458"/>
                  </a:lnTo>
                  <a:lnTo>
                    <a:pt x="160" y="458"/>
                  </a:lnTo>
                  <a:lnTo>
                    <a:pt x="158" y="458"/>
                  </a:lnTo>
                  <a:lnTo>
                    <a:pt x="154" y="460"/>
                  </a:lnTo>
                  <a:lnTo>
                    <a:pt x="152" y="460"/>
                  </a:lnTo>
                  <a:lnTo>
                    <a:pt x="148" y="462"/>
                  </a:lnTo>
                  <a:lnTo>
                    <a:pt x="148" y="462"/>
                  </a:lnTo>
                  <a:lnTo>
                    <a:pt x="146" y="464"/>
                  </a:lnTo>
                  <a:lnTo>
                    <a:pt x="142" y="464"/>
                  </a:lnTo>
                  <a:lnTo>
                    <a:pt x="140" y="466"/>
                  </a:lnTo>
                  <a:lnTo>
                    <a:pt x="138" y="468"/>
                  </a:lnTo>
                  <a:lnTo>
                    <a:pt x="136" y="470"/>
                  </a:lnTo>
                  <a:lnTo>
                    <a:pt x="134" y="472"/>
                  </a:lnTo>
                  <a:lnTo>
                    <a:pt x="132" y="474"/>
                  </a:lnTo>
                  <a:lnTo>
                    <a:pt x="132" y="476"/>
                  </a:lnTo>
                  <a:lnTo>
                    <a:pt x="130" y="478"/>
                  </a:lnTo>
                  <a:lnTo>
                    <a:pt x="128" y="480"/>
                  </a:lnTo>
                  <a:lnTo>
                    <a:pt x="128" y="482"/>
                  </a:lnTo>
                  <a:lnTo>
                    <a:pt x="126" y="486"/>
                  </a:lnTo>
                  <a:lnTo>
                    <a:pt x="124" y="488"/>
                  </a:lnTo>
                  <a:lnTo>
                    <a:pt x="124" y="490"/>
                  </a:lnTo>
                  <a:lnTo>
                    <a:pt x="122" y="494"/>
                  </a:lnTo>
                  <a:lnTo>
                    <a:pt x="122" y="496"/>
                  </a:lnTo>
                  <a:lnTo>
                    <a:pt x="120" y="496"/>
                  </a:lnTo>
                  <a:lnTo>
                    <a:pt x="120" y="500"/>
                  </a:lnTo>
                  <a:lnTo>
                    <a:pt x="118" y="502"/>
                  </a:lnTo>
                  <a:lnTo>
                    <a:pt x="118" y="504"/>
                  </a:lnTo>
                  <a:lnTo>
                    <a:pt x="116" y="508"/>
                  </a:lnTo>
                  <a:lnTo>
                    <a:pt x="116" y="510"/>
                  </a:lnTo>
                  <a:lnTo>
                    <a:pt x="114" y="512"/>
                  </a:lnTo>
                  <a:lnTo>
                    <a:pt x="114" y="514"/>
                  </a:lnTo>
                  <a:lnTo>
                    <a:pt x="112" y="518"/>
                  </a:lnTo>
                  <a:lnTo>
                    <a:pt x="110" y="520"/>
                  </a:lnTo>
                  <a:lnTo>
                    <a:pt x="110" y="522"/>
                  </a:lnTo>
                  <a:lnTo>
                    <a:pt x="108" y="524"/>
                  </a:lnTo>
                  <a:lnTo>
                    <a:pt x="110" y="526"/>
                  </a:lnTo>
                  <a:lnTo>
                    <a:pt x="110" y="528"/>
                  </a:lnTo>
                  <a:lnTo>
                    <a:pt x="112" y="530"/>
                  </a:lnTo>
                  <a:lnTo>
                    <a:pt x="112" y="532"/>
                  </a:lnTo>
                  <a:lnTo>
                    <a:pt x="114" y="534"/>
                  </a:lnTo>
                  <a:lnTo>
                    <a:pt x="116" y="536"/>
                  </a:lnTo>
                  <a:lnTo>
                    <a:pt x="118" y="536"/>
                  </a:lnTo>
                  <a:lnTo>
                    <a:pt x="120" y="538"/>
                  </a:lnTo>
                  <a:lnTo>
                    <a:pt x="122" y="538"/>
                  </a:lnTo>
                  <a:lnTo>
                    <a:pt x="124" y="538"/>
                  </a:lnTo>
                  <a:lnTo>
                    <a:pt x="126" y="538"/>
                  </a:lnTo>
                  <a:lnTo>
                    <a:pt x="128" y="538"/>
                  </a:lnTo>
                  <a:lnTo>
                    <a:pt x="128" y="536"/>
                  </a:lnTo>
                  <a:lnTo>
                    <a:pt x="130" y="536"/>
                  </a:lnTo>
                  <a:lnTo>
                    <a:pt x="132" y="536"/>
                  </a:lnTo>
                  <a:lnTo>
                    <a:pt x="134" y="536"/>
                  </a:lnTo>
                  <a:lnTo>
                    <a:pt x="136" y="534"/>
                  </a:lnTo>
                  <a:lnTo>
                    <a:pt x="138" y="534"/>
                  </a:lnTo>
                  <a:lnTo>
                    <a:pt x="140" y="534"/>
                  </a:lnTo>
                  <a:lnTo>
                    <a:pt x="142" y="532"/>
                  </a:lnTo>
                  <a:lnTo>
                    <a:pt x="144" y="532"/>
                  </a:lnTo>
                  <a:lnTo>
                    <a:pt x="146" y="532"/>
                  </a:lnTo>
                  <a:lnTo>
                    <a:pt x="148" y="532"/>
                  </a:lnTo>
                  <a:lnTo>
                    <a:pt x="148" y="532"/>
                  </a:lnTo>
                  <a:lnTo>
                    <a:pt x="148" y="530"/>
                  </a:lnTo>
                  <a:lnTo>
                    <a:pt x="150" y="530"/>
                  </a:lnTo>
                  <a:lnTo>
                    <a:pt x="152" y="530"/>
                  </a:lnTo>
                  <a:lnTo>
                    <a:pt x="154" y="530"/>
                  </a:lnTo>
                  <a:lnTo>
                    <a:pt x="156" y="530"/>
                  </a:lnTo>
                  <a:lnTo>
                    <a:pt x="158" y="530"/>
                  </a:lnTo>
                  <a:lnTo>
                    <a:pt x="160" y="530"/>
                  </a:lnTo>
                  <a:lnTo>
                    <a:pt x="162" y="530"/>
                  </a:lnTo>
                  <a:lnTo>
                    <a:pt x="164" y="530"/>
                  </a:lnTo>
                  <a:lnTo>
                    <a:pt x="166" y="530"/>
                  </a:lnTo>
                  <a:lnTo>
                    <a:pt x="168" y="530"/>
                  </a:lnTo>
                  <a:lnTo>
                    <a:pt x="170" y="532"/>
                  </a:lnTo>
                  <a:lnTo>
                    <a:pt x="172" y="532"/>
                  </a:lnTo>
                  <a:lnTo>
                    <a:pt x="174" y="532"/>
                  </a:lnTo>
                  <a:lnTo>
                    <a:pt x="176" y="532"/>
                  </a:lnTo>
                  <a:lnTo>
                    <a:pt x="178" y="532"/>
                  </a:lnTo>
                  <a:lnTo>
                    <a:pt x="180" y="532"/>
                  </a:lnTo>
                  <a:lnTo>
                    <a:pt x="182" y="532"/>
                  </a:lnTo>
                  <a:lnTo>
                    <a:pt x="184" y="534"/>
                  </a:lnTo>
                  <a:lnTo>
                    <a:pt x="186" y="534"/>
                  </a:lnTo>
                  <a:lnTo>
                    <a:pt x="188" y="534"/>
                  </a:lnTo>
                  <a:lnTo>
                    <a:pt x="190" y="536"/>
                  </a:lnTo>
                  <a:lnTo>
                    <a:pt x="192" y="536"/>
                  </a:lnTo>
                  <a:lnTo>
                    <a:pt x="194" y="538"/>
                  </a:lnTo>
                  <a:lnTo>
                    <a:pt x="196" y="538"/>
                  </a:lnTo>
                  <a:lnTo>
                    <a:pt x="196" y="538"/>
                  </a:lnTo>
                  <a:lnTo>
                    <a:pt x="196" y="540"/>
                  </a:lnTo>
                  <a:lnTo>
                    <a:pt x="198" y="540"/>
                  </a:lnTo>
                  <a:lnTo>
                    <a:pt x="200" y="542"/>
                  </a:lnTo>
                  <a:lnTo>
                    <a:pt x="202" y="544"/>
                  </a:lnTo>
                  <a:lnTo>
                    <a:pt x="202" y="544"/>
                  </a:lnTo>
                  <a:lnTo>
                    <a:pt x="202" y="546"/>
                  </a:lnTo>
                  <a:lnTo>
                    <a:pt x="204" y="548"/>
                  </a:lnTo>
                  <a:lnTo>
                    <a:pt x="204" y="550"/>
                  </a:lnTo>
                  <a:lnTo>
                    <a:pt x="204" y="552"/>
                  </a:lnTo>
                  <a:lnTo>
                    <a:pt x="206" y="556"/>
                  </a:lnTo>
                  <a:lnTo>
                    <a:pt x="206" y="558"/>
                  </a:lnTo>
                  <a:lnTo>
                    <a:pt x="206" y="560"/>
                  </a:lnTo>
                  <a:lnTo>
                    <a:pt x="208" y="562"/>
                  </a:lnTo>
                  <a:lnTo>
                    <a:pt x="208" y="564"/>
                  </a:lnTo>
                  <a:lnTo>
                    <a:pt x="210" y="566"/>
                  </a:lnTo>
                  <a:lnTo>
                    <a:pt x="210" y="568"/>
                  </a:lnTo>
                  <a:lnTo>
                    <a:pt x="210" y="572"/>
                  </a:lnTo>
                  <a:lnTo>
                    <a:pt x="212" y="574"/>
                  </a:lnTo>
                  <a:lnTo>
                    <a:pt x="212" y="576"/>
                  </a:lnTo>
                  <a:lnTo>
                    <a:pt x="214" y="578"/>
                  </a:lnTo>
                  <a:lnTo>
                    <a:pt x="214" y="580"/>
                  </a:lnTo>
                  <a:lnTo>
                    <a:pt x="216" y="582"/>
                  </a:lnTo>
                  <a:lnTo>
                    <a:pt x="216" y="584"/>
                  </a:lnTo>
                  <a:lnTo>
                    <a:pt x="216" y="586"/>
                  </a:lnTo>
                  <a:lnTo>
                    <a:pt x="218" y="588"/>
                  </a:lnTo>
                  <a:lnTo>
                    <a:pt x="218" y="590"/>
                  </a:lnTo>
                  <a:lnTo>
                    <a:pt x="218" y="592"/>
                  </a:lnTo>
                  <a:lnTo>
                    <a:pt x="220" y="594"/>
                  </a:lnTo>
                  <a:lnTo>
                    <a:pt x="220" y="596"/>
                  </a:lnTo>
                  <a:lnTo>
                    <a:pt x="220" y="598"/>
                  </a:lnTo>
                  <a:lnTo>
                    <a:pt x="220" y="600"/>
                  </a:lnTo>
                  <a:lnTo>
                    <a:pt x="220" y="602"/>
                  </a:lnTo>
                  <a:lnTo>
                    <a:pt x="220" y="606"/>
                  </a:lnTo>
                  <a:lnTo>
                    <a:pt x="222" y="608"/>
                  </a:lnTo>
                  <a:lnTo>
                    <a:pt x="222" y="610"/>
                  </a:lnTo>
                  <a:lnTo>
                    <a:pt x="220" y="612"/>
                  </a:lnTo>
                  <a:lnTo>
                    <a:pt x="216" y="612"/>
                  </a:lnTo>
                  <a:lnTo>
                    <a:pt x="212" y="614"/>
                  </a:lnTo>
                  <a:lnTo>
                    <a:pt x="208" y="614"/>
                  </a:lnTo>
                  <a:lnTo>
                    <a:pt x="204" y="614"/>
                  </a:lnTo>
                  <a:lnTo>
                    <a:pt x="200" y="616"/>
                  </a:lnTo>
                  <a:lnTo>
                    <a:pt x="196" y="616"/>
                  </a:lnTo>
                  <a:lnTo>
                    <a:pt x="194" y="616"/>
                  </a:lnTo>
                  <a:lnTo>
                    <a:pt x="190" y="618"/>
                  </a:lnTo>
                  <a:lnTo>
                    <a:pt x="186" y="618"/>
                  </a:lnTo>
                  <a:lnTo>
                    <a:pt x="182" y="620"/>
                  </a:lnTo>
                  <a:lnTo>
                    <a:pt x="178" y="620"/>
                  </a:lnTo>
                  <a:lnTo>
                    <a:pt x="174" y="622"/>
                  </a:lnTo>
                  <a:lnTo>
                    <a:pt x="170" y="622"/>
                  </a:lnTo>
                  <a:lnTo>
                    <a:pt x="166" y="624"/>
                  </a:lnTo>
                  <a:lnTo>
                    <a:pt x="162" y="624"/>
                  </a:lnTo>
                  <a:lnTo>
                    <a:pt x="158" y="624"/>
                  </a:lnTo>
                  <a:lnTo>
                    <a:pt x="154" y="626"/>
                  </a:lnTo>
                  <a:lnTo>
                    <a:pt x="150" y="626"/>
                  </a:lnTo>
                  <a:lnTo>
                    <a:pt x="148" y="628"/>
                  </a:lnTo>
                  <a:lnTo>
                    <a:pt x="144" y="628"/>
                  </a:lnTo>
                  <a:lnTo>
                    <a:pt x="140" y="630"/>
                  </a:lnTo>
                  <a:lnTo>
                    <a:pt x="136" y="630"/>
                  </a:lnTo>
                  <a:lnTo>
                    <a:pt x="132" y="630"/>
                  </a:lnTo>
                  <a:lnTo>
                    <a:pt x="128" y="632"/>
                  </a:lnTo>
                  <a:lnTo>
                    <a:pt x="124" y="632"/>
                  </a:lnTo>
                  <a:lnTo>
                    <a:pt x="120" y="632"/>
                  </a:lnTo>
                  <a:lnTo>
                    <a:pt x="116" y="632"/>
                  </a:lnTo>
                  <a:lnTo>
                    <a:pt x="112" y="634"/>
                  </a:lnTo>
                  <a:lnTo>
                    <a:pt x="108" y="634"/>
                  </a:lnTo>
                  <a:lnTo>
                    <a:pt x="104" y="634"/>
                  </a:lnTo>
                  <a:lnTo>
                    <a:pt x="100" y="634"/>
                  </a:lnTo>
                  <a:lnTo>
                    <a:pt x="98" y="634"/>
                  </a:lnTo>
                  <a:lnTo>
                    <a:pt x="98" y="632"/>
                  </a:lnTo>
                  <a:lnTo>
                    <a:pt x="100" y="632"/>
                  </a:lnTo>
                  <a:lnTo>
                    <a:pt x="100" y="630"/>
                  </a:lnTo>
                  <a:lnTo>
                    <a:pt x="100" y="628"/>
                  </a:lnTo>
                  <a:lnTo>
                    <a:pt x="100" y="626"/>
                  </a:lnTo>
                  <a:lnTo>
                    <a:pt x="102" y="626"/>
                  </a:lnTo>
                  <a:lnTo>
                    <a:pt x="102" y="624"/>
                  </a:lnTo>
                  <a:lnTo>
                    <a:pt x="104" y="624"/>
                  </a:lnTo>
                  <a:lnTo>
                    <a:pt x="106" y="624"/>
                  </a:lnTo>
                  <a:lnTo>
                    <a:pt x="102" y="624"/>
                  </a:lnTo>
                  <a:lnTo>
                    <a:pt x="100" y="626"/>
                  </a:lnTo>
                  <a:lnTo>
                    <a:pt x="98" y="628"/>
                  </a:lnTo>
                  <a:lnTo>
                    <a:pt x="96" y="628"/>
                  </a:lnTo>
                  <a:lnTo>
                    <a:pt x="92" y="630"/>
                  </a:lnTo>
                  <a:lnTo>
                    <a:pt x="90" y="632"/>
                  </a:lnTo>
                  <a:lnTo>
                    <a:pt x="86" y="632"/>
                  </a:lnTo>
                  <a:lnTo>
                    <a:pt x="82" y="634"/>
                  </a:lnTo>
                  <a:lnTo>
                    <a:pt x="80" y="634"/>
                  </a:lnTo>
                  <a:lnTo>
                    <a:pt x="76" y="636"/>
                  </a:lnTo>
                  <a:lnTo>
                    <a:pt x="74" y="636"/>
                  </a:lnTo>
                  <a:lnTo>
                    <a:pt x="70" y="638"/>
                  </a:lnTo>
                  <a:lnTo>
                    <a:pt x="66" y="638"/>
                  </a:lnTo>
                  <a:lnTo>
                    <a:pt x="64" y="638"/>
                  </a:lnTo>
                  <a:lnTo>
                    <a:pt x="60" y="638"/>
                  </a:lnTo>
                  <a:lnTo>
                    <a:pt x="56" y="640"/>
                  </a:lnTo>
                  <a:lnTo>
                    <a:pt x="54" y="640"/>
                  </a:lnTo>
                  <a:lnTo>
                    <a:pt x="52" y="642"/>
                  </a:lnTo>
                  <a:lnTo>
                    <a:pt x="50" y="642"/>
                  </a:lnTo>
                  <a:lnTo>
                    <a:pt x="46" y="644"/>
                  </a:lnTo>
                  <a:lnTo>
                    <a:pt x="42" y="644"/>
                  </a:lnTo>
                  <a:lnTo>
                    <a:pt x="40" y="644"/>
                  </a:lnTo>
                  <a:lnTo>
                    <a:pt x="36" y="646"/>
                  </a:lnTo>
                  <a:lnTo>
                    <a:pt x="32" y="646"/>
                  </a:lnTo>
                  <a:lnTo>
                    <a:pt x="30" y="648"/>
                  </a:lnTo>
                  <a:lnTo>
                    <a:pt x="26" y="648"/>
                  </a:lnTo>
                  <a:lnTo>
                    <a:pt x="22" y="648"/>
                  </a:lnTo>
                  <a:lnTo>
                    <a:pt x="20" y="650"/>
                  </a:lnTo>
                  <a:lnTo>
                    <a:pt x="16" y="650"/>
                  </a:lnTo>
                  <a:lnTo>
                    <a:pt x="12" y="652"/>
                  </a:lnTo>
                  <a:lnTo>
                    <a:pt x="10" y="652"/>
                  </a:lnTo>
                  <a:lnTo>
                    <a:pt x="6" y="652"/>
                  </a:lnTo>
                  <a:lnTo>
                    <a:pt x="8" y="654"/>
                  </a:lnTo>
                  <a:lnTo>
                    <a:pt x="8" y="656"/>
                  </a:lnTo>
                  <a:lnTo>
                    <a:pt x="8" y="658"/>
                  </a:lnTo>
                  <a:lnTo>
                    <a:pt x="8" y="660"/>
                  </a:lnTo>
                  <a:lnTo>
                    <a:pt x="8" y="662"/>
                  </a:lnTo>
                  <a:lnTo>
                    <a:pt x="8" y="664"/>
                  </a:lnTo>
                  <a:lnTo>
                    <a:pt x="8" y="666"/>
                  </a:lnTo>
                  <a:lnTo>
                    <a:pt x="8" y="668"/>
                  </a:lnTo>
                  <a:lnTo>
                    <a:pt x="6" y="670"/>
                  </a:lnTo>
                  <a:lnTo>
                    <a:pt x="6" y="672"/>
                  </a:lnTo>
                  <a:lnTo>
                    <a:pt x="4" y="674"/>
                  </a:lnTo>
                  <a:lnTo>
                    <a:pt x="4" y="676"/>
                  </a:lnTo>
                  <a:lnTo>
                    <a:pt x="4" y="676"/>
                  </a:lnTo>
                  <a:lnTo>
                    <a:pt x="4" y="678"/>
                  </a:lnTo>
                  <a:lnTo>
                    <a:pt x="4" y="680"/>
                  </a:lnTo>
                  <a:lnTo>
                    <a:pt x="2" y="680"/>
                  </a:lnTo>
                  <a:lnTo>
                    <a:pt x="2" y="682"/>
                  </a:lnTo>
                  <a:lnTo>
                    <a:pt x="2" y="684"/>
                  </a:lnTo>
                  <a:lnTo>
                    <a:pt x="0" y="684"/>
                  </a:lnTo>
                  <a:lnTo>
                    <a:pt x="0" y="686"/>
                  </a:lnTo>
                  <a:lnTo>
                    <a:pt x="0" y="688"/>
                  </a:lnTo>
                  <a:lnTo>
                    <a:pt x="0" y="690"/>
                  </a:lnTo>
                  <a:lnTo>
                    <a:pt x="0" y="692"/>
                  </a:lnTo>
                  <a:lnTo>
                    <a:pt x="2" y="696"/>
                  </a:lnTo>
                  <a:lnTo>
                    <a:pt x="4" y="698"/>
                  </a:lnTo>
                  <a:lnTo>
                    <a:pt x="4" y="700"/>
                  </a:lnTo>
                  <a:lnTo>
                    <a:pt x="4" y="702"/>
                  </a:lnTo>
                  <a:lnTo>
                    <a:pt x="6" y="704"/>
                  </a:lnTo>
                  <a:lnTo>
                    <a:pt x="8" y="706"/>
                  </a:lnTo>
                  <a:lnTo>
                    <a:pt x="10" y="706"/>
                  </a:lnTo>
                  <a:lnTo>
                    <a:pt x="12" y="708"/>
                  </a:lnTo>
                  <a:lnTo>
                    <a:pt x="14" y="708"/>
                  </a:lnTo>
                  <a:lnTo>
                    <a:pt x="16" y="708"/>
                  </a:lnTo>
                  <a:lnTo>
                    <a:pt x="18" y="708"/>
                  </a:lnTo>
                  <a:lnTo>
                    <a:pt x="20" y="706"/>
                  </a:lnTo>
                  <a:lnTo>
                    <a:pt x="22" y="706"/>
                  </a:lnTo>
                  <a:lnTo>
                    <a:pt x="24" y="704"/>
                  </a:lnTo>
                  <a:lnTo>
                    <a:pt x="26" y="704"/>
                  </a:lnTo>
                  <a:lnTo>
                    <a:pt x="28" y="702"/>
                  </a:lnTo>
                  <a:lnTo>
                    <a:pt x="30" y="702"/>
                  </a:lnTo>
                  <a:lnTo>
                    <a:pt x="32" y="700"/>
                  </a:lnTo>
                  <a:lnTo>
                    <a:pt x="34" y="698"/>
                  </a:lnTo>
                  <a:lnTo>
                    <a:pt x="36" y="698"/>
                  </a:lnTo>
                  <a:lnTo>
                    <a:pt x="38" y="696"/>
                  </a:lnTo>
                  <a:lnTo>
                    <a:pt x="40" y="694"/>
                  </a:lnTo>
                  <a:lnTo>
                    <a:pt x="42" y="692"/>
                  </a:lnTo>
                  <a:lnTo>
                    <a:pt x="44" y="692"/>
                  </a:lnTo>
                  <a:lnTo>
                    <a:pt x="46" y="690"/>
                  </a:lnTo>
                  <a:lnTo>
                    <a:pt x="50" y="688"/>
                  </a:lnTo>
                  <a:lnTo>
                    <a:pt x="52" y="688"/>
                  </a:lnTo>
                  <a:lnTo>
                    <a:pt x="52" y="686"/>
                  </a:lnTo>
                  <a:lnTo>
                    <a:pt x="54" y="686"/>
                  </a:lnTo>
                  <a:lnTo>
                    <a:pt x="56" y="686"/>
                  </a:lnTo>
                  <a:lnTo>
                    <a:pt x="58" y="684"/>
                  </a:lnTo>
                  <a:lnTo>
                    <a:pt x="60" y="684"/>
                  </a:lnTo>
                  <a:lnTo>
                    <a:pt x="66" y="684"/>
                  </a:lnTo>
                  <a:lnTo>
                    <a:pt x="72" y="684"/>
                  </a:lnTo>
                  <a:lnTo>
                    <a:pt x="78" y="682"/>
                  </a:lnTo>
                  <a:lnTo>
                    <a:pt x="82" y="680"/>
                  </a:lnTo>
                  <a:lnTo>
                    <a:pt x="88" y="680"/>
                  </a:lnTo>
                  <a:lnTo>
                    <a:pt x="94" y="678"/>
                  </a:lnTo>
                  <a:lnTo>
                    <a:pt x="98" y="676"/>
                  </a:lnTo>
                  <a:lnTo>
                    <a:pt x="102" y="674"/>
                  </a:lnTo>
                  <a:lnTo>
                    <a:pt x="108" y="674"/>
                  </a:lnTo>
                  <a:lnTo>
                    <a:pt x="112" y="672"/>
                  </a:lnTo>
                  <a:lnTo>
                    <a:pt x="118" y="670"/>
                  </a:lnTo>
                  <a:lnTo>
                    <a:pt x="122" y="670"/>
                  </a:lnTo>
                  <a:lnTo>
                    <a:pt x="128" y="668"/>
                  </a:lnTo>
                  <a:lnTo>
                    <a:pt x="134" y="666"/>
                  </a:lnTo>
                  <a:lnTo>
                    <a:pt x="138" y="666"/>
                  </a:lnTo>
                  <a:lnTo>
                    <a:pt x="144" y="664"/>
                  </a:lnTo>
                  <a:lnTo>
                    <a:pt x="148" y="664"/>
                  </a:lnTo>
                  <a:lnTo>
                    <a:pt x="152" y="662"/>
                  </a:lnTo>
                  <a:lnTo>
                    <a:pt x="158" y="660"/>
                  </a:lnTo>
                  <a:lnTo>
                    <a:pt x="164" y="660"/>
                  </a:lnTo>
                  <a:lnTo>
                    <a:pt x="168" y="658"/>
                  </a:lnTo>
                  <a:lnTo>
                    <a:pt x="174" y="658"/>
                  </a:lnTo>
                  <a:lnTo>
                    <a:pt x="178" y="656"/>
                  </a:lnTo>
                  <a:lnTo>
                    <a:pt x="184" y="654"/>
                  </a:lnTo>
                  <a:lnTo>
                    <a:pt x="190" y="654"/>
                  </a:lnTo>
                  <a:lnTo>
                    <a:pt x="194" y="652"/>
                  </a:lnTo>
                  <a:lnTo>
                    <a:pt x="198" y="652"/>
                  </a:lnTo>
                  <a:lnTo>
                    <a:pt x="204" y="650"/>
                  </a:lnTo>
                  <a:lnTo>
                    <a:pt x="208" y="650"/>
                  </a:lnTo>
                  <a:lnTo>
                    <a:pt x="214" y="648"/>
                  </a:lnTo>
                  <a:lnTo>
                    <a:pt x="220" y="648"/>
                  </a:lnTo>
                  <a:lnTo>
                    <a:pt x="226" y="646"/>
                  </a:lnTo>
                  <a:lnTo>
                    <a:pt x="224" y="682"/>
                  </a:lnTo>
                  <a:lnTo>
                    <a:pt x="208" y="672"/>
                  </a:lnTo>
                  <a:lnTo>
                    <a:pt x="206" y="672"/>
                  </a:lnTo>
                  <a:lnTo>
                    <a:pt x="204" y="672"/>
                  </a:lnTo>
                  <a:lnTo>
                    <a:pt x="202" y="672"/>
                  </a:lnTo>
                  <a:lnTo>
                    <a:pt x="200" y="672"/>
                  </a:lnTo>
                  <a:lnTo>
                    <a:pt x="198" y="672"/>
                  </a:lnTo>
                  <a:lnTo>
                    <a:pt x="196" y="672"/>
                  </a:lnTo>
                  <a:lnTo>
                    <a:pt x="194" y="672"/>
                  </a:lnTo>
                  <a:lnTo>
                    <a:pt x="192" y="672"/>
                  </a:lnTo>
                  <a:lnTo>
                    <a:pt x="190" y="672"/>
                  </a:lnTo>
                  <a:lnTo>
                    <a:pt x="188" y="672"/>
                  </a:lnTo>
                  <a:lnTo>
                    <a:pt x="186" y="672"/>
                  </a:lnTo>
                  <a:lnTo>
                    <a:pt x="184" y="674"/>
                  </a:lnTo>
                  <a:lnTo>
                    <a:pt x="182" y="674"/>
                  </a:lnTo>
                  <a:lnTo>
                    <a:pt x="180" y="674"/>
                  </a:lnTo>
                  <a:lnTo>
                    <a:pt x="178" y="676"/>
                  </a:lnTo>
                  <a:lnTo>
                    <a:pt x="176" y="676"/>
                  </a:lnTo>
                  <a:lnTo>
                    <a:pt x="174" y="676"/>
                  </a:lnTo>
                  <a:lnTo>
                    <a:pt x="172" y="678"/>
                  </a:lnTo>
                  <a:lnTo>
                    <a:pt x="170" y="680"/>
                  </a:lnTo>
                  <a:lnTo>
                    <a:pt x="168" y="682"/>
                  </a:lnTo>
                  <a:lnTo>
                    <a:pt x="166" y="682"/>
                  </a:lnTo>
                  <a:lnTo>
                    <a:pt x="164" y="684"/>
                  </a:lnTo>
                  <a:lnTo>
                    <a:pt x="162" y="684"/>
                  </a:lnTo>
                  <a:lnTo>
                    <a:pt x="160" y="686"/>
                  </a:lnTo>
                  <a:lnTo>
                    <a:pt x="158" y="688"/>
                  </a:lnTo>
                  <a:lnTo>
                    <a:pt x="156" y="690"/>
                  </a:lnTo>
                  <a:lnTo>
                    <a:pt x="156" y="692"/>
                  </a:lnTo>
                  <a:lnTo>
                    <a:pt x="154" y="694"/>
                  </a:lnTo>
                  <a:lnTo>
                    <a:pt x="154" y="696"/>
                  </a:lnTo>
                  <a:lnTo>
                    <a:pt x="152" y="698"/>
                  </a:lnTo>
                  <a:lnTo>
                    <a:pt x="150" y="702"/>
                  </a:lnTo>
                  <a:lnTo>
                    <a:pt x="148" y="706"/>
                  </a:lnTo>
                  <a:lnTo>
                    <a:pt x="146" y="710"/>
                  </a:lnTo>
                  <a:lnTo>
                    <a:pt x="144" y="714"/>
                  </a:lnTo>
                  <a:lnTo>
                    <a:pt x="142" y="720"/>
                  </a:lnTo>
                  <a:lnTo>
                    <a:pt x="140" y="724"/>
                  </a:lnTo>
                  <a:lnTo>
                    <a:pt x="138" y="728"/>
                  </a:lnTo>
                  <a:lnTo>
                    <a:pt x="136" y="732"/>
                  </a:lnTo>
                  <a:lnTo>
                    <a:pt x="134" y="736"/>
                  </a:lnTo>
                  <a:lnTo>
                    <a:pt x="132" y="742"/>
                  </a:lnTo>
                  <a:lnTo>
                    <a:pt x="132" y="746"/>
                  </a:lnTo>
                  <a:lnTo>
                    <a:pt x="130" y="750"/>
                  </a:lnTo>
                  <a:lnTo>
                    <a:pt x="130" y="756"/>
                  </a:lnTo>
                  <a:lnTo>
                    <a:pt x="128" y="760"/>
                  </a:lnTo>
                  <a:lnTo>
                    <a:pt x="128" y="766"/>
                  </a:lnTo>
                  <a:lnTo>
                    <a:pt x="128" y="772"/>
                  </a:lnTo>
                  <a:lnTo>
                    <a:pt x="126" y="776"/>
                  </a:lnTo>
                  <a:lnTo>
                    <a:pt x="126" y="780"/>
                  </a:lnTo>
                  <a:lnTo>
                    <a:pt x="126" y="784"/>
                  </a:lnTo>
                  <a:lnTo>
                    <a:pt x="126" y="790"/>
                  </a:lnTo>
                  <a:lnTo>
                    <a:pt x="126" y="794"/>
                  </a:lnTo>
                  <a:lnTo>
                    <a:pt x="126" y="800"/>
                  </a:lnTo>
                  <a:lnTo>
                    <a:pt x="128" y="804"/>
                  </a:lnTo>
                  <a:lnTo>
                    <a:pt x="128" y="810"/>
                  </a:lnTo>
                  <a:lnTo>
                    <a:pt x="128" y="814"/>
                  </a:lnTo>
                  <a:lnTo>
                    <a:pt x="130" y="820"/>
                  </a:lnTo>
                  <a:lnTo>
                    <a:pt x="130" y="824"/>
                  </a:lnTo>
                  <a:lnTo>
                    <a:pt x="132" y="826"/>
                  </a:lnTo>
                  <a:lnTo>
                    <a:pt x="132" y="832"/>
                  </a:lnTo>
                  <a:lnTo>
                    <a:pt x="134" y="836"/>
                  </a:lnTo>
                  <a:lnTo>
                    <a:pt x="136" y="840"/>
                  </a:lnTo>
                  <a:lnTo>
                    <a:pt x="138" y="846"/>
                  </a:lnTo>
                  <a:lnTo>
                    <a:pt x="140" y="848"/>
                  </a:lnTo>
                  <a:lnTo>
                    <a:pt x="140" y="850"/>
                  </a:lnTo>
                  <a:lnTo>
                    <a:pt x="142" y="852"/>
                  </a:lnTo>
                  <a:lnTo>
                    <a:pt x="144" y="854"/>
                  </a:lnTo>
                  <a:lnTo>
                    <a:pt x="146" y="856"/>
                  </a:lnTo>
                  <a:lnTo>
                    <a:pt x="148" y="858"/>
                  </a:lnTo>
                  <a:lnTo>
                    <a:pt x="148" y="860"/>
                  </a:lnTo>
                  <a:lnTo>
                    <a:pt x="150" y="862"/>
                  </a:lnTo>
                  <a:lnTo>
                    <a:pt x="152" y="862"/>
                  </a:lnTo>
                  <a:lnTo>
                    <a:pt x="154" y="864"/>
                  </a:lnTo>
                  <a:lnTo>
                    <a:pt x="156" y="866"/>
                  </a:lnTo>
                  <a:lnTo>
                    <a:pt x="156" y="868"/>
                  </a:lnTo>
                  <a:lnTo>
                    <a:pt x="158" y="870"/>
                  </a:lnTo>
                  <a:lnTo>
                    <a:pt x="160" y="872"/>
                  </a:lnTo>
                  <a:lnTo>
                    <a:pt x="162" y="872"/>
                  </a:lnTo>
                  <a:lnTo>
                    <a:pt x="164" y="874"/>
                  </a:lnTo>
                  <a:lnTo>
                    <a:pt x="166" y="874"/>
                  </a:lnTo>
                  <a:lnTo>
                    <a:pt x="168" y="876"/>
                  </a:lnTo>
                  <a:lnTo>
                    <a:pt x="170" y="876"/>
                  </a:lnTo>
                  <a:lnTo>
                    <a:pt x="172" y="878"/>
                  </a:lnTo>
                  <a:lnTo>
                    <a:pt x="174" y="880"/>
                  </a:lnTo>
                  <a:lnTo>
                    <a:pt x="176" y="882"/>
                  </a:lnTo>
                  <a:lnTo>
                    <a:pt x="178" y="882"/>
                  </a:lnTo>
                  <a:lnTo>
                    <a:pt x="180" y="884"/>
                  </a:lnTo>
                  <a:lnTo>
                    <a:pt x="182" y="886"/>
                  </a:lnTo>
                  <a:lnTo>
                    <a:pt x="184" y="888"/>
                  </a:lnTo>
                  <a:lnTo>
                    <a:pt x="186" y="890"/>
                  </a:lnTo>
                  <a:lnTo>
                    <a:pt x="188" y="890"/>
                  </a:lnTo>
                  <a:lnTo>
                    <a:pt x="190" y="892"/>
                  </a:lnTo>
                  <a:lnTo>
                    <a:pt x="192" y="894"/>
                  </a:lnTo>
                  <a:lnTo>
                    <a:pt x="194" y="896"/>
                  </a:lnTo>
                  <a:lnTo>
                    <a:pt x="196" y="898"/>
                  </a:lnTo>
                  <a:lnTo>
                    <a:pt x="196" y="900"/>
                  </a:lnTo>
                  <a:lnTo>
                    <a:pt x="198" y="900"/>
                  </a:lnTo>
                  <a:lnTo>
                    <a:pt x="200" y="900"/>
                  </a:lnTo>
                  <a:lnTo>
                    <a:pt x="202" y="902"/>
                  </a:lnTo>
                  <a:lnTo>
                    <a:pt x="204" y="902"/>
                  </a:lnTo>
                  <a:lnTo>
                    <a:pt x="206" y="902"/>
                  </a:lnTo>
                  <a:lnTo>
                    <a:pt x="206" y="900"/>
                  </a:lnTo>
                  <a:lnTo>
                    <a:pt x="208" y="900"/>
                  </a:lnTo>
                  <a:lnTo>
                    <a:pt x="210" y="900"/>
                  </a:lnTo>
                  <a:lnTo>
                    <a:pt x="210" y="898"/>
                  </a:lnTo>
                  <a:lnTo>
                    <a:pt x="212" y="898"/>
                  </a:lnTo>
                  <a:lnTo>
                    <a:pt x="212" y="896"/>
                  </a:lnTo>
                  <a:lnTo>
                    <a:pt x="214" y="896"/>
                  </a:lnTo>
                  <a:lnTo>
                    <a:pt x="214" y="894"/>
                  </a:lnTo>
                  <a:lnTo>
                    <a:pt x="216" y="892"/>
                  </a:lnTo>
                  <a:lnTo>
                    <a:pt x="218" y="890"/>
                  </a:lnTo>
                  <a:lnTo>
                    <a:pt x="218" y="888"/>
                  </a:lnTo>
                  <a:lnTo>
                    <a:pt x="220" y="888"/>
                  </a:lnTo>
                  <a:lnTo>
                    <a:pt x="220" y="886"/>
                  </a:lnTo>
                  <a:lnTo>
                    <a:pt x="222" y="884"/>
                  </a:lnTo>
                  <a:lnTo>
                    <a:pt x="222" y="882"/>
                  </a:lnTo>
                  <a:lnTo>
                    <a:pt x="224" y="882"/>
                  </a:lnTo>
                  <a:lnTo>
                    <a:pt x="224" y="880"/>
                  </a:lnTo>
                  <a:lnTo>
                    <a:pt x="226" y="878"/>
                  </a:lnTo>
                  <a:lnTo>
                    <a:pt x="228" y="876"/>
                  </a:lnTo>
                  <a:lnTo>
                    <a:pt x="230" y="874"/>
                  </a:lnTo>
                  <a:lnTo>
                    <a:pt x="232" y="874"/>
                  </a:lnTo>
                  <a:lnTo>
                    <a:pt x="236" y="878"/>
                  </a:lnTo>
                  <a:lnTo>
                    <a:pt x="234" y="884"/>
                  </a:lnTo>
                  <a:lnTo>
                    <a:pt x="234" y="892"/>
                  </a:lnTo>
                  <a:lnTo>
                    <a:pt x="234" y="898"/>
                  </a:lnTo>
                  <a:lnTo>
                    <a:pt x="232" y="906"/>
                  </a:lnTo>
                  <a:lnTo>
                    <a:pt x="232" y="912"/>
                  </a:lnTo>
                  <a:lnTo>
                    <a:pt x="230" y="920"/>
                  </a:lnTo>
                  <a:lnTo>
                    <a:pt x="230" y="924"/>
                  </a:lnTo>
                  <a:lnTo>
                    <a:pt x="228" y="932"/>
                  </a:lnTo>
                  <a:lnTo>
                    <a:pt x="226" y="938"/>
                  </a:lnTo>
                  <a:lnTo>
                    <a:pt x="226" y="946"/>
                  </a:lnTo>
                  <a:lnTo>
                    <a:pt x="224" y="952"/>
                  </a:lnTo>
                  <a:lnTo>
                    <a:pt x="222" y="958"/>
                  </a:lnTo>
                  <a:lnTo>
                    <a:pt x="222" y="966"/>
                  </a:lnTo>
                  <a:lnTo>
                    <a:pt x="220" y="970"/>
                  </a:lnTo>
                  <a:lnTo>
                    <a:pt x="218" y="976"/>
                  </a:lnTo>
                  <a:lnTo>
                    <a:pt x="216" y="984"/>
                  </a:lnTo>
                  <a:lnTo>
                    <a:pt x="214" y="990"/>
                  </a:lnTo>
                  <a:lnTo>
                    <a:pt x="212" y="996"/>
                  </a:lnTo>
                  <a:lnTo>
                    <a:pt x="210" y="1002"/>
                  </a:lnTo>
                  <a:lnTo>
                    <a:pt x="208" y="1008"/>
                  </a:lnTo>
                  <a:lnTo>
                    <a:pt x="204" y="1014"/>
                  </a:lnTo>
                  <a:lnTo>
                    <a:pt x="202" y="1018"/>
                  </a:lnTo>
                  <a:lnTo>
                    <a:pt x="198" y="1024"/>
                  </a:lnTo>
                  <a:lnTo>
                    <a:pt x="196" y="1030"/>
                  </a:lnTo>
                  <a:lnTo>
                    <a:pt x="194" y="1036"/>
                  </a:lnTo>
                  <a:lnTo>
                    <a:pt x="190" y="1042"/>
                  </a:lnTo>
                  <a:lnTo>
                    <a:pt x="186" y="1046"/>
                  </a:lnTo>
                  <a:lnTo>
                    <a:pt x="182" y="1052"/>
                  </a:lnTo>
                  <a:lnTo>
                    <a:pt x="178" y="1058"/>
                  </a:lnTo>
                  <a:lnTo>
                    <a:pt x="174" y="1062"/>
                  </a:lnTo>
                  <a:lnTo>
                    <a:pt x="168" y="1066"/>
                  </a:lnTo>
                  <a:lnTo>
                    <a:pt x="162" y="1070"/>
                  </a:lnTo>
                  <a:lnTo>
                    <a:pt x="166" y="1070"/>
                  </a:lnTo>
                  <a:lnTo>
                    <a:pt x="170" y="1068"/>
                  </a:lnTo>
                  <a:lnTo>
                    <a:pt x="172" y="1066"/>
                  </a:lnTo>
                  <a:lnTo>
                    <a:pt x="176" y="1066"/>
                  </a:lnTo>
                  <a:lnTo>
                    <a:pt x="178" y="1064"/>
                  </a:lnTo>
                  <a:lnTo>
                    <a:pt x="182" y="1062"/>
                  </a:lnTo>
                  <a:lnTo>
                    <a:pt x="184" y="1062"/>
                  </a:lnTo>
                  <a:lnTo>
                    <a:pt x="186" y="1060"/>
                  </a:lnTo>
                  <a:lnTo>
                    <a:pt x="188" y="1058"/>
                  </a:lnTo>
                  <a:lnTo>
                    <a:pt x="192" y="1054"/>
                  </a:lnTo>
                  <a:lnTo>
                    <a:pt x="194" y="1052"/>
                  </a:lnTo>
                  <a:lnTo>
                    <a:pt x="196" y="1050"/>
                  </a:lnTo>
                  <a:lnTo>
                    <a:pt x="196" y="1046"/>
                  </a:lnTo>
                  <a:lnTo>
                    <a:pt x="198" y="1044"/>
                  </a:lnTo>
                  <a:lnTo>
                    <a:pt x="198" y="1040"/>
                  </a:lnTo>
                  <a:lnTo>
                    <a:pt x="200" y="1038"/>
                  </a:lnTo>
                  <a:lnTo>
                    <a:pt x="202" y="1034"/>
                  </a:lnTo>
                  <a:lnTo>
                    <a:pt x="204" y="1032"/>
                  </a:lnTo>
                  <a:lnTo>
                    <a:pt x="206" y="1028"/>
                  </a:lnTo>
                  <a:lnTo>
                    <a:pt x="206" y="1026"/>
                  </a:lnTo>
                  <a:lnTo>
                    <a:pt x="208" y="1022"/>
                  </a:lnTo>
                  <a:lnTo>
                    <a:pt x="210" y="1018"/>
                  </a:lnTo>
                  <a:lnTo>
                    <a:pt x="212" y="1016"/>
                  </a:lnTo>
                  <a:lnTo>
                    <a:pt x="212" y="1014"/>
                  </a:lnTo>
                  <a:lnTo>
                    <a:pt x="214" y="1012"/>
                  </a:lnTo>
                  <a:lnTo>
                    <a:pt x="216" y="1008"/>
                  </a:lnTo>
                  <a:lnTo>
                    <a:pt x="216" y="1004"/>
                  </a:lnTo>
                  <a:lnTo>
                    <a:pt x="218" y="1002"/>
                  </a:lnTo>
                  <a:lnTo>
                    <a:pt x="220" y="998"/>
                  </a:lnTo>
                  <a:lnTo>
                    <a:pt x="220" y="996"/>
                  </a:lnTo>
                  <a:lnTo>
                    <a:pt x="222" y="992"/>
                  </a:lnTo>
                  <a:lnTo>
                    <a:pt x="224" y="990"/>
                  </a:lnTo>
                  <a:lnTo>
                    <a:pt x="226" y="982"/>
                  </a:lnTo>
                  <a:lnTo>
                    <a:pt x="228" y="976"/>
                  </a:lnTo>
                  <a:lnTo>
                    <a:pt x="228" y="968"/>
                  </a:lnTo>
                  <a:lnTo>
                    <a:pt x="230" y="962"/>
                  </a:lnTo>
                  <a:lnTo>
                    <a:pt x="232" y="956"/>
                  </a:lnTo>
                  <a:lnTo>
                    <a:pt x="234" y="948"/>
                  </a:lnTo>
                  <a:lnTo>
                    <a:pt x="236" y="940"/>
                  </a:lnTo>
                  <a:lnTo>
                    <a:pt x="238" y="932"/>
                  </a:lnTo>
                  <a:lnTo>
                    <a:pt x="238" y="926"/>
                  </a:lnTo>
                  <a:lnTo>
                    <a:pt x="240" y="920"/>
                  </a:lnTo>
                  <a:lnTo>
                    <a:pt x="242" y="912"/>
                  </a:lnTo>
                  <a:lnTo>
                    <a:pt x="242" y="904"/>
                  </a:lnTo>
                  <a:lnTo>
                    <a:pt x="242" y="896"/>
                  </a:lnTo>
                  <a:lnTo>
                    <a:pt x="244" y="888"/>
                  </a:lnTo>
                  <a:lnTo>
                    <a:pt x="244" y="882"/>
                  </a:lnTo>
                  <a:lnTo>
                    <a:pt x="246" y="874"/>
                  </a:lnTo>
                  <a:lnTo>
                    <a:pt x="246" y="868"/>
                  </a:lnTo>
                  <a:lnTo>
                    <a:pt x="248" y="860"/>
                  </a:lnTo>
                  <a:lnTo>
                    <a:pt x="248" y="852"/>
                  </a:lnTo>
                  <a:lnTo>
                    <a:pt x="250" y="844"/>
                  </a:lnTo>
                  <a:lnTo>
                    <a:pt x="250" y="836"/>
                  </a:lnTo>
                  <a:lnTo>
                    <a:pt x="252" y="830"/>
                  </a:lnTo>
                  <a:lnTo>
                    <a:pt x="252" y="824"/>
                  </a:lnTo>
                  <a:lnTo>
                    <a:pt x="252" y="816"/>
                  </a:lnTo>
                  <a:lnTo>
                    <a:pt x="254" y="808"/>
                  </a:lnTo>
                  <a:lnTo>
                    <a:pt x="254" y="800"/>
                  </a:lnTo>
                  <a:lnTo>
                    <a:pt x="254" y="792"/>
                  </a:lnTo>
                  <a:lnTo>
                    <a:pt x="254" y="786"/>
                  </a:lnTo>
                  <a:lnTo>
                    <a:pt x="256" y="780"/>
                  </a:lnTo>
                  <a:lnTo>
                    <a:pt x="256" y="772"/>
                  </a:lnTo>
                  <a:lnTo>
                    <a:pt x="256" y="766"/>
                  </a:lnTo>
                  <a:lnTo>
                    <a:pt x="256" y="758"/>
                  </a:lnTo>
                  <a:lnTo>
                    <a:pt x="218" y="758"/>
                  </a:lnTo>
                  <a:lnTo>
                    <a:pt x="218" y="760"/>
                  </a:lnTo>
                  <a:lnTo>
                    <a:pt x="218" y="762"/>
                  </a:lnTo>
                  <a:lnTo>
                    <a:pt x="218" y="764"/>
                  </a:lnTo>
                  <a:lnTo>
                    <a:pt x="218" y="766"/>
                  </a:lnTo>
                  <a:lnTo>
                    <a:pt x="218" y="768"/>
                  </a:lnTo>
                  <a:lnTo>
                    <a:pt x="218" y="770"/>
                  </a:lnTo>
                  <a:lnTo>
                    <a:pt x="218" y="772"/>
                  </a:lnTo>
                  <a:lnTo>
                    <a:pt x="216" y="774"/>
                  </a:lnTo>
                  <a:lnTo>
                    <a:pt x="216" y="776"/>
                  </a:lnTo>
                  <a:lnTo>
                    <a:pt x="216" y="778"/>
                  </a:lnTo>
                  <a:lnTo>
                    <a:pt x="216" y="780"/>
                  </a:lnTo>
                  <a:lnTo>
                    <a:pt x="216" y="780"/>
                  </a:lnTo>
                  <a:lnTo>
                    <a:pt x="216" y="782"/>
                  </a:lnTo>
                  <a:lnTo>
                    <a:pt x="216" y="784"/>
                  </a:lnTo>
                  <a:lnTo>
                    <a:pt x="216" y="786"/>
                  </a:lnTo>
                  <a:lnTo>
                    <a:pt x="214" y="786"/>
                  </a:lnTo>
                  <a:lnTo>
                    <a:pt x="214" y="788"/>
                  </a:lnTo>
                  <a:lnTo>
                    <a:pt x="214" y="790"/>
                  </a:lnTo>
                  <a:lnTo>
                    <a:pt x="214" y="792"/>
                  </a:lnTo>
                  <a:lnTo>
                    <a:pt x="214" y="794"/>
                  </a:lnTo>
                  <a:lnTo>
                    <a:pt x="214" y="796"/>
                  </a:lnTo>
                  <a:lnTo>
                    <a:pt x="212" y="798"/>
                  </a:lnTo>
                  <a:lnTo>
                    <a:pt x="212" y="800"/>
                  </a:lnTo>
                  <a:lnTo>
                    <a:pt x="212" y="802"/>
                  </a:lnTo>
                  <a:lnTo>
                    <a:pt x="214" y="818"/>
                  </a:lnTo>
                  <a:lnTo>
                    <a:pt x="212" y="820"/>
                  </a:lnTo>
                  <a:lnTo>
                    <a:pt x="210" y="820"/>
                  </a:lnTo>
                  <a:lnTo>
                    <a:pt x="210" y="822"/>
                  </a:lnTo>
                  <a:lnTo>
                    <a:pt x="208" y="822"/>
                  </a:lnTo>
                  <a:lnTo>
                    <a:pt x="208" y="824"/>
                  </a:lnTo>
                  <a:lnTo>
                    <a:pt x="208" y="826"/>
                  </a:lnTo>
                  <a:lnTo>
                    <a:pt x="206" y="826"/>
                  </a:lnTo>
                  <a:lnTo>
                    <a:pt x="206" y="828"/>
                  </a:lnTo>
                  <a:lnTo>
                    <a:pt x="206" y="830"/>
                  </a:lnTo>
                  <a:lnTo>
                    <a:pt x="206" y="832"/>
                  </a:lnTo>
                  <a:lnTo>
                    <a:pt x="206" y="834"/>
                  </a:lnTo>
                  <a:lnTo>
                    <a:pt x="206" y="836"/>
                  </a:lnTo>
                  <a:lnTo>
                    <a:pt x="206" y="838"/>
                  </a:lnTo>
                  <a:lnTo>
                    <a:pt x="204" y="838"/>
                  </a:lnTo>
                  <a:lnTo>
                    <a:pt x="204" y="840"/>
                  </a:lnTo>
                  <a:lnTo>
                    <a:pt x="204" y="842"/>
                  </a:lnTo>
                  <a:lnTo>
                    <a:pt x="204" y="844"/>
                  </a:lnTo>
                  <a:lnTo>
                    <a:pt x="202" y="844"/>
                  </a:lnTo>
                  <a:lnTo>
                    <a:pt x="202" y="846"/>
                  </a:lnTo>
                  <a:lnTo>
                    <a:pt x="200" y="846"/>
                  </a:lnTo>
                  <a:lnTo>
                    <a:pt x="198" y="846"/>
                  </a:lnTo>
                  <a:lnTo>
                    <a:pt x="196" y="846"/>
                  </a:lnTo>
                  <a:lnTo>
                    <a:pt x="196" y="846"/>
                  </a:lnTo>
                  <a:lnTo>
                    <a:pt x="194" y="846"/>
                  </a:lnTo>
                  <a:lnTo>
                    <a:pt x="192" y="844"/>
                  </a:lnTo>
                  <a:lnTo>
                    <a:pt x="190" y="844"/>
                  </a:lnTo>
                  <a:lnTo>
                    <a:pt x="188" y="844"/>
                  </a:lnTo>
                  <a:lnTo>
                    <a:pt x="186" y="842"/>
                  </a:lnTo>
                  <a:lnTo>
                    <a:pt x="184" y="842"/>
                  </a:lnTo>
                  <a:lnTo>
                    <a:pt x="184" y="840"/>
                  </a:lnTo>
                  <a:lnTo>
                    <a:pt x="182" y="840"/>
                  </a:lnTo>
                  <a:lnTo>
                    <a:pt x="180" y="840"/>
                  </a:lnTo>
                  <a:lnTo>
                    <a:pt x="180" y="838"/>
                  </a:lnTo>
                  <a:lnTo>
                    <a:pt x="178" y="838"/>
                  </a:lnTo>
                  <a:lnTo>
                    <a:pt x="176" y="836"/>
                  </a:lnTo>
                  <a:lnTo>
                    <a:pt x="174" y="834"/>
                  </a:lnTo>
                  <a:lnTo>
                    <a:pt x="172" y="832"/>
                  </a:lnTo>
                  <a:lnTo>
                    <a:pt x="170" y="832"/>
                  </a:lnTo>
                  <a:lnTo>
                    <a:pt x="170" y="830"/>
                  </a:lnTo>
                  <a:lnTo>
                    <a:pt x="168" y="828"/>
                  </a:lnTo>
                  <a:lnTo>
                    <a:pt x="166" y="826"/>
                  </a:lnTo>
                  <a:lnTo>
                    <a:pt x="164" y="826"/>
                  </a:lnTo>
                  <a:lnTo>
                    <a:pt x="164" y="824"/>
                  </a:lnTo>
                  <a:lnTo>
                    <a:pt x="162" y="824"/>
                  </a:lnTo>
                  <a:lnTo>
                    <a:pt x="162" y="822"/>
                  </a:lnTo>
                  <a:lnTo>
                    <a:pt x="160" y="820"/>
                  </a:lnTo>
                  <a:lnTo>
                    <a:pt x="158" y="818"/>
                  </a:lnTo>
                  <a:lnTo>
                    <a:pt x="158" y="816"/>
                  </a:lnTo>
                  <a:lnTo>
                    <a:pt x="158" y="814"/>
                  </a:lnTo>
                  <a:lnTo>
                    <a:pt x="156" y="814"/>
                  </a:lnTo>
                  <a:lnTo>
                    <a:pt x="156" y="810"/>
                  </a:lnTo>
                  <a:lnTo>
                    <a:pt x="156" y="808"/>
                  </a:lnTo>
                  <a:lnTo>
                    <a:pt x="154" y="804"/>
                  </a:lnTo>
                  <a:lnTo>
                    <a:pt x="154" y="802"/>
                  </a:lnTo>
                  <a:lnTo>
                    <a:pt x="154" y="798"/>
                  </a:lnTo>
                  <a:lnTo>
                    <a:pt x="154" y="796"/>
                  </a:lnTo>
                  <a:lnTo>
                    <a:pt x="154" y="792"/>
                  </a:lnTo>
                  <a:lnTo>
                    <a:pt x="154" y="790"/>
                  </a:lnTo>
                  <a:lnTo>
                    <a:pt x="154" y="786"/>
                  </a:lnTo>
                  <a:lnTo>
                    <a:pt x="154" y="782"/>
                  </a:lnTo>
                  <a:lnTo>
                    <a:pt x="154" y="780"/>
                  </a:lnTo>
                  <a:lnTo>
                    <a:pt x="154" y="778"/>
                  </a:lnTo>
                  <a:lnTo>
                    <a:pt x="156" y="776"/>
                  </a:lnTo>
                  <a:lnTo>
                    <a:pt x="156" y="772"/>
                  </a:lnTo>
                  <a:lnTo>
                    <a:pt x="156" y="770"/>
                  </a:lnTo>
                  <a:lnTo>
                    <a:pt x="156" y="766"/>
                  </a:lnTo>
                  <a:lnTo>
                    <a:pt x="158" y="764"/>
                  </a:lnTo>
                  <a:lnTo>
                    <a:pt x="158" y="760"/>
                  </a:lnTo>
                  <a:lnTo>
                    <a:pt x="160" y="758"/>
                  </a:lnTo>
                  <a:lnTo>
                    <a:pt x="160" y="756"/>
                  </a:lnTo>
                  <a:lnTo>
                    <a:pt x="162" y="752"/>
                  </a:lnTo>
                  <a:lnTo>
                    <a:pt x="162" y="750"/>
                  </a:lnTo>
                  <a:lnTo>
                    <a:pt x="162" y="746"/>
                  </a:lnTo>
                  <a:lnTo>
                    <a:pt x="164" y="744"/>
                  </a:lnTo>
                  <a:lnTo>
                    <a:pt x="166" y="742"/>
                  </a:lnTo>
                  <a:lnTo>
                    <a:pt x="166" y="738"/>
                  </a:lnTo>
                  <a:lnTo>
                    <a:pt x="168" y="736"/>
                  </a:lnTo>
                  <a:lnTo>
                    <a:pt x="168" y="734"/>
                  </a:lnTo>
                  <a:lnTo>
                    <a:pt x="170" y="732"/>
                  </a:lnTo>
                  <a:lnTo>
                    <a:pt x="170" y="730"/>
                  </a:lnTo>
                  <a:lnTo>
                    <a:pt x="172" y="728"/>
                  </a:lnTo>
                  <a:lnTo>
                    <a:pt x="174" y="726"/>
                  </a:lnTo>
                  <a:lnTo>
                    <a:pt x="174" y="724"/>
                  </a:lnTo>
                  <a:lnTo>
                    <a:pt x="176" y="724"/>
                  </a:lnTo>
                  <a:lnTo>
                    <a:pt x="176" y="722"/>
                  </a:lnTo>
                  <a:lnTo>
                    <a:pt x="178" y="722"/>
                  </a:lnTo>
                  <a:lnTo>
                    <a:pt x="178" y="720"/>
                  </a:lnTo>
                  <a:lnTo>
                    <a:pt x="180" y="718"/>
                  </a:lnTo>
                  <a:lnTo>
                    <a:pt x="182" y="716"/>
                  </a:lnTo>
                  <a:lnTo>
                    <a:pt x="184" y="716"/>
                  </a:lnTo>
                  <a:lnTo>
                    <a:pt x="184" y="714"/>
                  </a:lnTo>
                  <a:lnTo>
                    <a:pt x="186" y="712"/>
                  </a:lnTo>
                  <a:lnTo>
                    <a:pt x="188" y="712"/>
                  </a:lnTo>
                  <a:lnTo>
                    <a:pt x="188" y="710"/>
                  </a:lnTo>
                  <a:lnTo>
                    <a:pt x="190" y="708"/>
                  </a:lnTo>
                  <a:lnTo>
                    <a:pt x="192" y="708"/>
                  </a:lnTo>
                  <a:lnTo>
                    <a:pt x="192" y="706"/>
                  </a:lnTo>
                  <a:lnTo>
                    <a:pt x="194" y="706"/>
                  </a:lnTo>
                  <a:lnTo>
                    <a:pt x="196" y="706"/>
                  </a:lnTo>
                  <a:lnTo>
                    <a:pt x="196" y="704"/>
                  </a:lnTo>
                  <a:lnTo>
                    <a:pt x="196" y="704"/>
                  </a:lnTo>
                  <a:lnTo>
                    <a:pt x="198" y="704"/>
                  </a:lnTo>
                  <a:lnTo>
                    <a:pt x="200" y="704"/>
                  </a:lnTo>
                  <a:lnTo>
                    <a:pt x="202" y="704"/>
                  </a:lnTo>
                  <a:lnTo>
                    <a:pt x="204" y="704"/>
                  </a:lnTo>
                  <a:lnTo>
                    <a:pt x="206" y="706"/>
                  </a:lnTo>
                  <a:lnTo>
                    <a:pt x="208" y="708"/>
                  </a:lnTo>
                  <a:lnTo>
                    <a:pt x="210" y="708"/>
                  </a:lnTo>
                  <a:lnTo>
                    <a:pt x="210" y="710"/>
                  </a:lnTo>
                  <a:lnTo>
                    <a:pt x="212" y="712"/>
                  </a:lnTo>
                  <a:lnTo>
                    <a:pt x="214" y="714"/>
                  </a:lnTo>
                  <a:lnTo>
                    <a:pt x="214" y="716"/>
                  </a:lnTo>
                  <a:lnTo>
                    <a:pt x="214" y="718"/>
                  </a:lnTo>
                  <a:lnTo>
                    <a:pt x="216" y="720"/>
                  </a:lnTo>
                  <a:lnTo>
                    <a:pt x="216" y="722"/>
                  </a:lnTo>
                  <a:lnTo>
                    <a:pt x="216" y="724"/>
                  </a:lnTo>
                  <a:lnTo>
                    <a:pt x="216" y="726"/>
                  </a:lnTo>
                  <a:lnTo>
                    <a:pt x="216" y="728"/>
                  </a:lnTo>
                  <a:lnTo>
                    <a:pt x="218" y="730"/>
                  </a:lnTo>
                  <a:lnTo>
                    <a:pt x="218" y="732"/>
                  </a:lnTo>
                  <a:lnTo>
                    <a:pt x="218" y="732"/>
                  </a:lnTo>
                  <a:lnTo>
                    <a:pt x="218" y="734"/>
                  </a:lnTo>
                  <a:lnTo>
                    <a:pt x="218" y="736"/>
                  </a:lnTo>
                  <a:lnTo>
                    <a:pt x="218" y="738"/>
                  </a:lnTo>
                  <a:lnTo>
                    <a:pt x="218" y="740"/>
                  </a:lnTo>
                  <a:lnTo>
                    <a:pt x="218" y="742"/>
                  </a:lnTo>
                  <a:lnTo>
                    <a:pt x="218" y="744"/>
                  </a:lnTo>
                  <a:lnTo>
                    <a:pt x="218" y="746"/>
                  </a:lnTo>
                  <a:lnTo>
                    <a:pt x="218" y="748"/>
                  </a:lnTo>
                  <a:lnTo>
                    <a:pt x="218" y="750"/>
                  </a:lnTo>
                  <a:lnTo>
                    <a:pt x="218" y="752"/>
                  </a:lnTo>
                  <a:lnTo>
                    <a:pt x="218" y="754"/>
                  </a:lnTo>
                  <a:lnTo>
                    <a:pt x="218" y="756"/>
                  </a:lnTo>
                  <a:lnTo>
                    <a:pt x="218" y="758"/>
                  </a:lnTo>
                  <a:lnTo>
                    <a:pt x="256" y="758"/>
                  </a:lnTo>
                  <a:lnTo>
                    <a:pt x="256" y="756"/>
                  </a:lnTo>
                  <a:lnTo>
                    <a:pt x="256" y="754"/>
                  </a:lnTo>
                  <a:lnTo>
                    <a:pt x="256" y="752"/>
                  </a:lnTo>
                  <a:lnTo>
                    <a:pt x="256" y="750"/>
                  </a:lnTo>
                  <a:lnTo>
                    <a:pt x="256" y="748"/>
                  </a:lnTo>
                  <a:lnTo>
                    <a:pt x="256" y="746"/>
                  </a:lnTo>
                  <a:lnTo>
                    <a:pt x="256" y="744"/>
                  </a:lnTo>
                  <a:lnTo>
                    <a:pt x="256" y="742"/>
                  </a:lnTo>
                  <a:lnTo>
                    <a:pt x="256" y="740"/>
                  </a:lnTo>
                  <a:lnTo>
                    <a:pt x="256" y="738"/>
                  </a:lnTo>
                  <a:lnTo>
                    <a:pt x="256" y="736"/>
                  </a:lnTo>
                  <a:lnTo>
                    <a:pt x="256" y="734"/>
                  </a:lnTo>
                  <a:lnTo>
                    <a:pt x="256" y="732"/>
                  </a:lnTo>
                  <a:lnTo>
                    <a:pt x="256" y="732"/>
                  </a:lnTo>
                  <a:lnTo>
                    <a:pt x="256" y="730"/>
                  </a:lnTo>
                  <a:lnTo>
                    <a:pt x="256" y="728"/>
                  </a:lnTo>
                  <a:lnTo>
                    <a:pt x="256" y="726"/>
                  </a:lnTo>
                  <a:lnTo>
                    <a:pt x="258" y="724"/>
                  </a:lnTo>
                  <a:lnTo>
                    <a:pt x="260" y="722"/>
                  </a:lnTo>
                  <a:lnTo>
                    <a:pt x="260" y="718"/>
                  </a:lnTo>
                  <a:lnTo>
                    <a:pt x="262" y="716"/>
                  </a:lnTo>
                  <a:lnTo>
                    <a:pt x="262" y="714"/>
                  </a:lnTo>
                  <a:lnTo>
                    <a:pt x="262" y="712"/>
                  </a:lnTo>
                  <a:lnTo>
                    <a:pt x="264" y="708"/>
                  </a:lnTo>
                  <a:lnTo>
                    <a:pt x="264" y="706"/>
                  </a:lnTo>
                  <a:lnTo>
                    <a:pt x="264" y="704"/>
                  </a:lnTo>
                  <a:lnTo>
                    <a:pt x="264" y="700"/>
                  </a:lnTo>
                  <a:lnTo>
                    <a:pt x="264" y="698"/>
                  </a:lnTo>
                  <a:lnTo>
                    <a:pt x="264" y="696"/>
                  </a:lnTo>
                  <a:lnTo>
                    <a:pt x="264" y="692"/>
                  </a:lnTo>
                  <a:lnTo>
                    <a:pt x="264" y="690"/>
                  </a:lnTo>
                  <a:lnTo>
                    <a:pt x="264" y="686"/>
                  </a:lnTo>
                  <a:lnTo>
                    <a:pt x="264" y="684"/>
                  </a:lnTo>
                  <a:lnTo>
                    <a:pt x="264" y="684"/>
                  </a:lnTo>
                  <a:lnTo>
                    <a:pt x="264" y="680"/>
                  </a:lnTo>
                  <a:lnTo>
                    <a:pt x="266" y="678"/>
                  </a:lnTo>
                  <a:lnTo>
                    <a:pt x="266" y="676"/>
                  </a:lnTo>
                  <a:lnTo>
                    <a:pt x="266" y="672"/>
                  </a:lnTo>
                  <a:lnTo>
                    <a:pt x="266" y="670"/>
                  </a:lnTo>
                  <a:lnTo>
                    <a:pt x="266" y="668"/>
                  </a:lnTo>
                  <a:lnTo>
                    <a:pt x="266" y="664"/>
                  </a:lnTo>
                  <a:lnTo>
                    <a:pt x="268" y="662"/>
                  </a:lnTo>
                  <a:lnTo>
                    <a:pt x="268" y="660"/>
                  </a:lnTo>
                  <a:lnTo>
                    <a:pt x="268" y="656"/>
                  </a:lnTo>
                  <a:lnTo>
                    <a:pt x="270" y="654"/>
                  </a:lnTo>
                  <a:lnTo>
                    <a:pt x="270" y="652"/>
                  </a:lnTo>
                  <a:lnTo>
                    <a:pt x="272" y="650"/>
                  </a:lnTo>
                  <a:lnTo>
                    <a:pt x="274" y="648"/>
                  </a:lnTo>
                  <a:lnTo>
                    <a:pt x="274" y="644"/>
                  </a:lnTo>
                  <a:lnTo>
                    <a:pt x="276" y="646"/>
                  </a:lnTo>
                  <a:lnTo>
                    <a:pt x="278" y="646"/>
                  </a:lnTo>
                  <a:lnTo>
                    <a:pt x="280" y="646"/>
                  </a:lnTo>
                  <a:lnTo>
                    <a:pt x="282" y="646"/>
                  </a:lnTo>
                  <a:lnTo>
                    <a:pt x="284" y="646"/>
                  </a:lnTo>
                  <a:lnTo>
                    <a:pt x="286" y="646"/>
                  </a:lnTo>
                  <a:lnTo>
                    <a:pt x="288" y="644"/>
                  </a:lnTo>
                  <a:lnTo>
                    <a:pt x="290" y="644"/>
                  </a:lnTo>
                  <a:lnTo>
                    <a:pt x="290" y="644"/>
                  </a:lnTo>
                  <a:lnTo>
                    <a:pt x="292" y="644"/>
                  </a:lnTo>
                  <a:lnTo>
                    <a:pt x="294" y="642"/>
                  </a:lnTo>
                  <a:lnTo>
                    <a:pt x="296" y="642"/>
                  </a:lnTo>
                  <a:lnTo>
                    <a:pt x="298" y="642"/>
                  </a:lnTo>
                  <a:lnTo>
                    <a:pt x="300" y="640"/>
                  </a:lnTo>
                  <a:lnTo>
                    <a:pt x="302" y="640"/>
                  </a:lnTo>
                  <a:lnTo>
                    <a:pt x="304" y="640"/>
                  </a:lnTo>
                  <a:lnTo>
                    <a:pt x="306" y="638"/>
                  </a:lnTo>
                  <a:lnTo>
                    <a:pt x="308" y="638"/>
                  </a:lnTo>
                  <a:lnTo>
                    <a:pt x="310" y="638"/>
                  </a:lnTo>
                  <a:lnTo>
                    <a:pt x="312" y="638"/>
                  </a:lnTo>
                  <a:lnTo>
                    <a:pt x="314" y="638"/>
                  </a:lnTo>
                  <a:lnTo>
                    <a:pt x="316" y="638"/>
                  </a:lnTo>
                  <a:lnTo>
                    <a:pt x="318" y="638"/>
                  </a:lnTo>
                  <a:lnTo>
                    <a:pt x="320" y="638"/>
                  </a:lnTo>
                  <a:lnTo>
                    <a:pt x="322" y="638"/>
                  </a:lnTo>
                  <a:lnTo>
                    <a:pt x="324" y="638"/>
                  </a:lnTo>
                  <a:lnTo>
                    <a:pt x="328" y="636"/>
                  </a:lnTo>
                  <a:lnTo>
                    <a:pt x="334" y="634"/>
                  </a:lnTo>
                  <a:lnTo>
                    <a:pt x="338" y="632"/>
                  </a:lnTo>
                  <a:lnTo>
                    <a:pt x="338" y="630"/>
                  </a:lnTo>
                  <a:lnTo>
                    <a:pt x="342" y="628"/>
                  </a:lnTo>
                  <a:lnTo>
                    <a:pt x="344" y="626"/>
                  </a:lnTo>
                  <a:lnTo>
                    <a:pt x="344" y="624"/>
                  </a:lnTo>
                  <a:lnTo>
                    <a:pt x="346" y="622"/>
                  </a:lnTo>
                  <a:lnTo>
                    <a:pt x="346" y="620"/>
                  </a:lnTo>
                  <a:lnTo>
                    <a:pt x="344" y="618"/>
                  </a:lnTo>
                  <a:lnTo>
                    <a:pt x="344" y="616"/>
                  </a:lnTo>
                  <a:lnTo>
                    <a:pt x="342" y="614"/>
                  </a:lnTo>
                  <a:lnTo>
                    <a:pt x="340" y="610"/>
                  </a:lnTo>
                  <a:lnTo>
                    <a:pt x="338" y="608"/>
                  </a:lnTo>
                  <a:lnTo>
                    <a:pt x="338" y="606"/>
                  </a:lnTo>
                  <a:lnTo>
                    <a:pt x="336" y="604"/>
                  </a:lnTo>
                  <a:lnTo>
                    <a:pt x="332" y="602"/>
                  </a:lnTo>
                  <a:lnTo>
                    <a:pt x="330" y="600"/>
                  </a:lnTo>
                  <a:lnTo>
                    <a:pt x="326" y="598"/>
                  </a:lnTo>
                  <a:lnTo>
                    <a:pt x="324" y="596"/>
                  </a:lnTo>
                  <a:lnTo>
                    <a:pt x="320" y="594"/>
                  </a:lnTo>
                  <a:lnTo>
                    <a:pt x="316" y="592"/>
                  </a:lnTo>
                  <a:lnTo>
                    <a:pt x="314" y="590"/>
                  </a:lnTo>
                  <a:lnTo>
                    <a:pt x="310" y="590"/>
                  </a:lnTo>
                  <a:lnTo>
                    <a:pt x="306" y="586"/>
                  </a:lnTo>
                  <a:lnTo>
                    <a:pt x="304" y="584"/>
                  </a:lnTo>
                  <a:lnTo>
                    <a:pt x="302" y="582"/>
                  </a:lnTo>
                  <a:lnTo>
                    <a:pt x="298" y="580"/>
                  </a:lnTo>
                  <a:lnTo>
                    <a:pt x="296" y="578"/>
                  </a:lnTo>
                  <a:lnTo>
                    <a:pt x="294" y="576"/>
                  </a:lnTo>
                  <a:lnTo>
                    <a:pt x="294" y="574"/>
                  </a:lnTo>
                  <a:lnTo>
                    <a:pt x="292" y="572"/>
                  </a:lnTo>
                  <a:lnTo>
                    <a:pt x="292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" name="Freeform 7"/>
            <p:cNvSpPr>
              <a:spLocks/>
            </p:cNvSpPr>
            <p:nvPr/>
          </p:nvSpPr>
          <p:spPr bwMode="auto">
            <a:xfrm>
              <a:off x="2216" y="3077"/>
              <a:ext cx="396" cy="1092"/>
            </a:xfrm>
            <a:custGeom>
              <a:avLst/>
              <a:gdLst>
                <a:gd name="T0" fmla="*/ 372 w 396"/>
                <a:gd name="T1" fmla="*/ 902 h 1092"/>
                <a:gd name="T2" fmla="*/ 278 w 396"/>
                <a:gd name="T3" fmla="*/ 774 h 1092"/>
                <a:gd name="T4" fmla="*/ 222 w 396"/>
                <a:gd name="T5" fmla="*/ 818 h 1092"/>
                <a:gd name="T6" fmla="*/ 204 w 396"/>
                <a:gd name="T7" fmla="*/ 910 h 1092"/>
                <a:gd name="T8" fmla="*/ 142 w 396"/>
                <a:gd name="T9" fmla="*/ 1002 h 1092"/>
                <a:gd name="T10" fmla="*/ 60 w 396"/>
                <a:gd name="T11" fmla="*/ 1000 h 1092"/>
                <a:gd name="T12" fmla="*/ 156 w 396"/>
                <a:gd name="T13" fmla="*/ 748 h 1092"/>
                <a:gd name="T14" fmla="*/ 254 w 396"/>
                <a:gd name="T15" fmla="*/ 666 h 1092"/>
                <a:gd name="T16" fmla="*/ 302 w 396"/>
                <a:gd name="T17" fmla="*/ 616 h 1092"/>
                <a:gd name="T18" fmla="*/ 342 w 396"/>
                <a:gd name="T19" fmla="*/ 570 h 1092"/>
                <a:gd name="T20" fmla="*/ 274 w 396"/>
                <a:gd name="T21" fmla="*/ 464 h 1092"/>
                <a:gd name="T22" fmla="*/ 264 w 396"/>
                <a:gd name="T23" fmla="*/ 416 h 1092"/>
                <a:gd name="T24" fmla="*/ 266 w 396"/>
                <a:gd name="T25" fmla="*/ 378 h 1092"/>
                <a:gd name="T26" fmla="*/ 278 w 396"/>
                <a:gd name="T27" fmla="*/ 372 h 1092"/>
                <a:gd name="T28" fmla="*/ 336 w 396"/>
                <a:gd name="T29" fmla="*/ 400 h 1092"/>
                <a:gd name="T30" fmla="*/ 346 w 396"/>
                <a:gd name="T31" fmla="*/ 370 h 1092"/>
                <a:gd name="T32" fmla="*/ 242 w 396"/>
                <a:gd name="T33" fmla="*/ 320 h 1092"/>
                <a:gd name="T34" fmla="*/ 312 w 396"/>
                <a:gd name="T35" fmla="*/ 282 h 1092"/>
                <a:gd name="T36" fmla="*/ 326 w 396"/>
                <a:gd name="T37" fmla="*/ 252 h 1092"/>
                <a:gd name="T38" fmla="*/ 192 w 396"/>
                <a:gd name="T39" fmla="*/ 244 h 1092"/>
                <a:gd name="T40" fmla="*/ 194 w 396"/>
                <a:gd name="T41" fmla="*/ 238 h 1092"/>
                <a:gd name="T42" fmla="*/ 254 w 396"/>
                <a:gd name="T43" fmla="*/ 236 h 1092"/>
                <a:gd name="T44" fmla="*/ 374 w 396"/>
                <a:gd name="T45" fmla="*/ 238 h 1092"/>
                <a:gd name="T46" fmla="*/ 312 w 396"/>
                <a:gd name="T47" fmla="*/ 196 h 1092"/>
                <a:gd name="T48" fmla="*/ 224 w 396"/>
                <a:gd name="T49" fmla="*/ 196 h 1092"/>
                <a:gd name="T50" fmla="*/ 170 w 396"/>
                <a:gd name="T51" fmla="*/ 198 h 1092"/>
                <a:gd name="T52" fmla="*/ 220 w 396"/>
                <a:gd name="T53" fmla="*/ 164 h 1092"/>
                <a:gd name="T54" fmla="*/ 260 w 396"/>
                <a:gd name="T55" fmla="*/ 164 h 1092"/>
                <a:gd name="T56" fmla="*/ 290 w 396"/>
                <a:gd name="T57" fmla="*/ 140 h 1092"/>
                <a:gd name="T58" fmla="*/ 310 w 396"/>
                <a:gd name="T59" fmla="*/ 102 h 1092"/>
                <a:gd name="T60" fmla="*/ 252 w 396"/>
                <a:gd name="T61" fmla="*/ 36 h 1092"/>
                <a:gd name="T62" fmla="*/ 188 w 396"/>
                <a:gd name="T63" fmla="*/ 22 h 1092"/>
                <a:gd name="T64" fmla="*/ 156 w 396"/>
                <a:gd name="T65" fmla="*/ 96 h 1092"/>
                <a:gd name="T66" fmla="*/ 92 w 396"/>
                <a:gd name="T67" fmla="*/ 152 h 1092"/>
                <a:gd name="T68" fmla="*/ 150 w 396"/>
                <a:gd name="T69" fmla="*/ 158 h 1092"/>
                <a:gd name="T70" fmla="*/ 60 w 396"/>
                <a:gd name="T71" fmla="*/ 230 h 1092"/>
                <a:gd name="T72" fmla="*/ 86 w 396"/>
                <a:gd name="T73" fmla="*/ 268 h 1092"/>
                <a:gd name="T74" fmla="*/ 4 w 396"/>
                <a:gd name="T75" fmla="*/ 536 h 1092"/>
                <a:gd name="T76" fmla="*/ 56 w 396"/>
                <a:gd name="T77" fmla="*/ 456 h 1092"/>
                <a:gd name="T78" fmla="*/ 88 w 396"/>
                <a:gd name="T79" fmla="*/ 336 h 1092"/>
                <a:gd name="T80" fmla="*/ 156 w 396"/>
                <a:gd name="T81" fmla="*/ 274 h 1092"/>
                <a:gd name="T82" fmla="*/ 126 w 396"/>
                <a:gd name="T83" fmla="*/ 348 h 1092"/>
                <a:gd name="T84" fmla="*/ 164 w 396"/>
                <a:gd name="T85" fmla="*/ 362 h 1092"/>
                <a:gd name="T86" fmla="*/ 190 w 396"/>
                <a:gd name="T87" fmla="*/ 412 h 1092"/>
                <a:gd name="T88" fmla="*/ 206 w 396"/>
                <a:gd name="T89" fmla="*/ 342 h 1092"/>
                <a:gd name="T90" fmla="*/ 182 w 396"/>
                <a:gd name="T91" fmla="*/ 454 h 1092"/>
                <a:gd name="T92" fmla="*/ 220 w 396"/>
                <a:gd name="T93" fmla="*/ 486 h 1092"/>
                <a:gd name="T94" fmla="*/ 186 w 396"/>
                <a:gd name="T95" fmla="*/ 512 h 1092"/>
                <a:gd name="T96" fmla="*/ 208 w 396"/>
                <a:gd name="T97" fmla="*/ 546 h 1092"/>
                <a:gd name="T98" fmla="*/ 128 w 396"/>
                <a:gd name="T99" fmla="*/ 582 h 1092"/>
                <a:gd name="T100" fmla="*/ 266 w 396"/>
                <a:gd name="T101" fmla="*/ 528 h 1092"/>
                <a:gd name="T102" fmla="*/ 202 w 396"/>
                <a:gd name="T103" fmla="*/ 672 h 1092"/>
                <a:gd name="T104" fmla="*/ 104 w 396"/>
                <a:gd name="T105" fmla="*/ 696 h 1092"/>
                <a:gd name="T106" fmla="*/ 128 w 396"/>
                <a:gd name="T107" fmla="*/ 756 h 1092"/>
                <a:gd name="T108" fmla="*/ 22 w 396"/>
                <a:gd name="T109" fmla="*/ 998 h 1092"/>
                <a:gd name="T110" fmla="*/ 106 w 396"/>
                <a:gd name="T111" fmla="*/ 1092 h 1092"/>
                <a:gd name="T112" fmla="*/ 192 w 396"/>
                <a:gd name="T113" fmla="*/ 1004 h 1092"/>
                <a:gd name="T114" fmla="*/ 240 w 396"/>
                <a:gd name="T115" fmla="*/ 914 h 1092"/>
                <a:gd name="T116" fmla="*/ 262 w 396"/>
                <a:gd name="T117" fmla="*/ 864 h 1092"/>
                <a:gd name="T118" fmla="*/ 298 w 396"/>
                <a:gd name="T119" fmla="*/ 910 h 1092"/>
                <a:gd name="T120" fmla="*/ 334 w 396"/>
                <a:gd name="T121" fmla="*/ 954 h 1092"/>
                <a:gd name="T122" fmla="*/ 386 w 396"/>
                <a:gd name="T123" fmla="*/ 960 h 10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6" h="1092">
                  <a:moveTo>
                    <a:pt x="388" y="894"/>
                  </a:moveTo>
                  <a:lnTo>
                    <a:pt x="386" y="890"/>
                  </a:lnTo>
                  <a:lnTo>
                    <a:pt x="386" y="886"/>
                  </a:lnTo>
                  <a:lnTo>
                    <a:pt x="384" y="882"/>
                  </a:lnTo>
                  <a:lnTo>
                    <a:pt x="382" y="878"/>
                  </a:lnTo>
                  <a:lnTo>
                    <a:pt x="382" y="876"/>
                  </a:lnTo>
                  <a:lnTo>
                    <a:pt x="380" y="872"/>
                  </a:lnTo>
                  <a:lnTo>
                    <a:pt x="380" y="868"/>
                  </a:lnTo>
                  <a:lnTo>
                    <a:pt x="380" y="864"/>
                  </a:lnTo>
                  <a:lnTo>
                    <a:pt x="380" y="858"/>
                  </a:lnTo>
                  <a:lnTo>
                    <a:pt x="378" y="854"/>
                  </a:lnTo>
                  <a:lnTo>
                    <a:pt x="378" y="852"/>
                  </a:lnTo>
                  <a:lnTo>
                    <a:pt x="378" y="848"/>
                  </a:lnTo>
                  <a:lnTo>
                    <a:pt x="378" y="844"/>
                  </a:lnTo>
                  <a:lnTo>
                    <a:pt x="378" y="840"/>
                  </a:lnTo>
                  <a:lnTo>
                    <a:pt x="376" y="836"/>
                  </a:lnTo>
                  <a:lnTo>
                    <a:pt x="376" y="832"/>
                  </a:lnTo>
                  <a:lnTo>
                    <a:pt x="376" y="838"/>
                  </a:lnTo>
                  <a:lnTo>
                    <a:pt x="376" y="842"/>
                  </a:lnTo>
                  <a:lnTo>
                    <a:pt x="376" y="848"/>
                  </a:lnTo>
                  <a:lnTo>
                    <a:pt x="374" y="852"/>
                  </a:lnTo>
                  <a:lnTo>
                    <a:pt x="374" y="856"/>
                  </a:lnTo>
                  <a:lnTo>
                    <a:pt x="374" y="860"/>
                  </a:lnTo>
                  <a:lnTo>
                    <a:pt x="374" y="866"/>
                  </a:lnTo>
                  <a:lnTo>
                    <a:pt x="374" y="870"/>
                  </a:lnTo>
                  <a:lnTo>
                    <a:pt x="374" y="876"/>
                  </a:lnTo>
                  <a:lnTo>
                    <a:pt x="374" y="880"/>
                  </a:lnTo>
                  <a:lnTo>
                    <a:pt x="374" y="884"/>
                  </a:lnTo>
                  <a:lnTo>
                    <a:pt x="372" y="890"/>
                  </a:lnTo>
                  <a:lnTo>
                    <a:pt x="372" y="894"/>
                  </a:lnTo>
                  <a:lnTo>
                    <a:pt x="372" y="898"/>
                  </a:lnTo>
                  <a:lnTo>
                    <a:pt x="372" y="902"/>
                  </a:lnTo>
                  <a:lnTo>
                    <a:pt x="370" y="904"/>
                  </a:lnTo>
                  <a:lnTo>
                    <a:pt x="368" y="906"/>
                  </a:lnTo>
                  <a:lnTo>
                    <a:pt x="368" y="908"/>
                  </a:lnTo>
                  <a:lnTo>
                    <a:pt x="366" y="908"/>
                  </a:lnTo>
                  <a:lnTo>
                    <a:pt x="366" y="910"/>
                  </a:lnTo>
                  <a:lnTo>
                    <a:pt x="364" y="912"/>
                  </a:lnTo>
                  <a:lnTo>
                    <a:pt x="362" y="914"/>
                  </a:lnTo>
                  <a:lnTo>
                    <a:pt x="360" y="916"/>
                  </a:lnTo>
                  <a:lnTo>
                    <a:pt x="358" y="916"/>
                  </a:lnTo>
                  <a:lnTo>
                    <a:pt x="356" y="916"/>
                  </a:lnTo>
                  <a:lnTo>
                    <a:pt x="354" y="914"/>
                  </a:lnTo>
                  <a:lnTo>
                    <a:pt x="352" y="914"/>
                  </a:lnTo>
                  <a:lnTo>
                    <a:pt x="346" y="906"/>
                  </a:lnTo>
                  <a:lnTo>
                    <a:pt x="342" y="900"/>
                  </a:lnTo>
                  <a:lnTo>
                    <a:pt x="334" y="892"/>
                  </a:lnTo>
                  <a:lnTo>
                    <a:pt x="328" y="884"/>
                  </a:lnTo>
                  <a:lnTo>
                    <a:pt x="322" y="876"/>
                  </a:lnTo>
                  <a:lnTo>
                    <a:pt x="318" y="868"/>
                  </a:lnTo>
                  <a:lnTo>
                    <a:pt x="312" y="858"/>
                  </a:lnTo>
                  <a:lnTo>
                    <a:pt x="306" y="852"/>
                  </a:lnTo>
                  <a:lnTo>
                    <a:pt x="302" y="844"/>
                  </a:lnTo>
                  <a:lnTo>
                    <a:pt x="298" y="834"/>
                  </a:lnTo>
                  <a:lnTo>
                    <a:pt x="296" y="826"/>
                  </a:lnTo>
                  <a:lnTo>
                    <a:pt x="294" y="816"/>
                  </a:lnTo>
                  <a:lnTo>
                    <a:pt x="292" y="808"/>
                  </a:lnTo>
                  <a:lnTo>
                    <a:pt x="290" y="798"/>
                  </a:lnTo>
                  <a:lnTo>
                    <a:pt x="288" y="788"/>
                  </a:lnTo>
                  <a:lnTo>
                    <a:pt x="288" y="778"/>
                  </a:lnTo>
                  <a:lnTo>
                    <a:pt x="286" y="776"/>
                  </a:lnTo>
                  <a:lnTo>
                    <a:pt x="284" y="776"/>
                  </a:lnTo>
                  <a:lnTo>
                    <a:pt x="280" y="774"/>
                  </a:lnTo>
                  <a:lnTo>
                    <a:pt x="278" y="774"/>
                  </a:lnTo>
                  <a:lnTo>
                    <a:pt x="276" y="774"/>
                  </a:lnTo>
                  <a:lnTo>
                    <a:pt x="272" y="774"/>
                  </a:lnTo>
                  <a:lnTo>
                    <a:pt x="270" y="774"/>
                  </a:lnTo>
                  <a:lnTo>
                    <a:pt x="268" y="776"/>
                  </a:lnTo>
                  <a:lnTo>
                    <a:pt x="264" y="776"/>
                  </a:lnTo>
                  <a:lnTo>
                    <a:pt x="262" y="776"/>
                  </a:lnTo>
                  <a:lnTo>
                    <a:pt x="260" y="778"/>
                  </a:lnTo>
                  <a:lnTo>
                    <a:pt x="256" y="778"/>
                  </a:lnTo>
                  <a:lnTo>
                    <a:pt x="254" y="778"/>
                  </a:lnTo>
                  <a:lnTo>
                    <a:pt x="252" y="778"/>
                  </a:lnTo>
                  <a:lnTo>
                    <a:pt x="250" y="778"/>
                  </a:lnTo>
                  <a:lnTo>
                    <a:pt x="248" y="776"/>
                  </a:lnTo>
                  <a:lnTo>
                    <a:pt x="246" y="778"/>
                  </a:lnTo>
                  <a:lnTo>
                    <a:pt x="244" y="778"/>
                  </a:lnTo>
                  <a:lnTo>
                    <a:pt x="242" y="780"/>
                  </a:lnTo>
                  <a:lnTo>
                    <a:pt x="240" y="780"/>
                  </a:lnTo>
                  <a:lnTo>
                    <a:pt x="238" y="782"/>
                  </a:lnTo>
                  <a:lnTo>
                    <a:pt x="236" y="782"/>
                  </a:lnTo>
                  <a:lnTo>
                    <a:pt x="234" y="784"/>
                  </a:lnTo>
                  <a:lnTo>
                    <a:pt x="232" y="784"/>
                  </a:lnTo>
                  <a:lnTo>
                    <a:pt x="230" y="786"/>
                  </a:lnTo>
                  <a:lnTo>
                    <a:pt x="228" y="788"/>
                  </a:lnTo>
                  <a:lnTo>
                    <a:pt x="226" y="790"/>
                  </a:lnTo>
                  <a:lnTo>
                    <a:pt x="226" y="792"/>
                  </a:lnTo>
                  <a:lnTo>
                    <a:pt x="224" y="794"/>
                  </a:lnTo>
                  <a:lnTo>
                    <a:pt x="224" y="798"/>
                  </a:lnTo>
                  <a:lnTo>
                    <a:pt x="224" y="800"/>
                  </a:lnTo>
                  <a:lnTo>
                    <a:pt x="222" y="804"/>
                  </a:lnTo>
                  <a:lnTo>
                    <a:pt x="222" y="808"/>
                  </a:lnTo>
                  <a:lnTo>
                    <a:pt x="220" y="810"/>
                  </a:lnTo>
                  <a:lnTo>
                    <a:pt x="222" y="814"/>
                  </a:lnTo>
                  <a:lnTo>
                    <a:pt x="222" y="818"/>
                  </a:lnTo>
                  <a:lnTo>
                    <a:pt x="222" y="822"/>
                  </a:lnTo>
                  <a:lnTo>
                    <a:pt x="224" y="826"/>
                  </a:lnTo>
                  <a:lnTo>
                    <a:pt x="224" y="832"/>
                  </a:lnTo>
                  <a:lnTo>
                    <a:pt x="226" y="836"/>
                  </a:lnTo>
                  <a:lnTo>
                    <a:pt x="226" y="840"/>
                  </a:lnTo>
                  <a:lnTo>
                    <a:pt x="228" y="844"/>
                  </a:lnTo>
                  <a:lnTo>
                    <a:pt x="228" y="848"/>
                  </a:lnTo>
                  <a:lnTo>
                    <a:pt x="228" y="852"/>
                  </a:lnTo>
                  <a:lnTo>
                    <a:pt x="226" y="856"/>
                  </a:lnTo>
                  <a:lnTo>
                    <a:pt x="226" y="860"/>
                  </a:lnTo>
                  <a:lnTo>
                    <a:pt x="224" y="864"/>
                  </a:lnTo>
                  <a:lnTo>
                    <a:pt x="222" y="866"/>
                  </a:lnTo>
                  <a:lnTo>
                    <a:pt x="220" y="868"/>
                  </a:lnTo>
                  <a:lnTo>
                    <a:pt x="218" y="870"/>
                  </a:lnTo>
                  <a:lnTo>
                    <a:pt x="216" y="874"/>
                  </a:lnTo>
                  <a:lnTo>
                    <a:pt x="216" y="876"/>
                  </a:lnTo>
                  <a:lnTo>
                    <a:pt x="216" y="880"/>
                  </a:lnTo>
                  <a:lnTo>
                    <a:pt x="214" y="882"/>
                  </a:lnTo>
                  <a:lnTo>
                    <a:pt x="214" y="886"/>
                  </a:lnTo>
                  <a:lnTo>
                    <a:pt x="214" y="888"/>
                  </a:lnTo>
                  <a:lnTo>
                    <a:pt x="214" y="892"/>
                  </a:lnTo>
                  <a:lnTo>
                    <a:pt x="212" y="894"/>
                  </a:lnTo>
                  <a:lnTo>
                    <a:pt x="212" y="896"/>
                  </a:lnTo>
                  <a:lnTo>
                    <a:pt x="210" y="898"/>
                  </a:lnTo>
                  <a:lnTo>
                    <a:pt x="208" y="900"/>
                  </a:lnTo>
                  <a:lnTo>
                    <a:pt x="206" y="902"/>
                  </a:lnTo>
                  <a:lnTo>
                    <a:pt x="204" y="902"/>
                  </a:lnTo>
                  <a:lnTo>
                    <a:pt x="204" y="902"/>
                  </a:lnTo>
                  <a:lnTo>
                    <a:pt x="204" y="904"/>
                  </a:lnTo>
                  <a:lnTo>
                    <a:pt x="204" y="906"/>
                  </a:lnTo>
                  <a:lnTo>
                    <a:pt x="204" y="908"/>
                  </a:lnTo>
                  <a:lnTo>
                    <a:pt x="204" y="910"/>
                  </a:lnTo>
                  <a:lnTo>
                    <a:pt x="204" y="912"/>
                  </a:lnTo>
                  <a:lnTo>
                    <a:pt x="204" y="914"/>
                  </a:lnTo>
                  <a:lnTo>
                    <a:pt x="202" y="914"/>
                  </a:lnTo>
                  <a:lnTo>
                    <a:pt x="202" y="916"/>
                  </a:lnTo>
                  <a:lnTo>
                    <a:pt x="200" y="918"/>
                  </a:lnTo>
                  <a:lnTo>
                    <a:pt x="198" y="916"/>
                  </a:lnTo>
                  <a:lnTo>
                    <a:pt x="198" y="918"/>
                  </a:lnTo>
                  <a:lnTo>
                    <a:pt x="198" y="920"/>
                  </a:lnTo>
                  <a:lnTo>
                    <a:pt x="196" y="922"/>
                  </a:lnTo>
                  <a:lnTo>
                    <a:pt x="196" y="924"/>
                  </a:lnTo>
                  <a:lnTo>
                    <a:pt x="194" y="926"/>
                  </a:lnTo>
                  <a:lnTo>
                    <a:pt x="194" y="928"/>
                  </a:lnTo>
                  <a:lnTo>
                    <a:pt x="192" y="930"/>
                  </a:lnTo>
                  <a:lnTo>
                    <a:pt x="192" y="932"/>
                  </a:lnTo>
                  <a:lnTo>
                    <a:pt x="190" y="934"/>
                  </a:lnTo>
                  <a:lnTo>
                    <a:pt x="190" y="936"/>
                  </a:lnTo>
                  <a:lnTo>
                    <a:pt x="188" y="938"/>
                  </a:lnTo>
                  <a:lnTo>
                    <a:pt x="188" y="940"/>
                  </a:lnTo>
                  <a:lnTo>
                    <a:pt x="188" y="942"/>
                  </a:lnTo>
                  <a:lnTo>
                    <a:pt x="186" y="944"/>
                  </a:lnTo>
                  <a:lnTo>
                    <a:pt x="186" y="946"/>
                  </a:lnTo>
                  <a:lnTo>
                    <a:pt x="186" y="948"/>
                  </a:lnTo>
                  <a:lnTo>
                    <a:pt x="182" y="952"/>
                  </a:lnTo>
                  <a:lnTo>
                    <a:pt x="178" y="958"/>
                  </a:lnTo>
                  <a:lnTo>
                    <a:pt x="172" y="964"/>
                  </a:lnTo>
                  <a:lnTo>
                    <a:pt x="168" y="970"/>
                  </a:lnTo>
                  <a:lnTo>
                    <a:pt x="164" y="976"/>
                  </a:lnTo>
                  <a:lnTo>
                    <a:pt x="160" y="982"/>
                  </a:lnTo>
                  <a:lnTo>
                    <a:pt x="156" y="988"/>
                  </a:lnTo>
                  <a:lnTo>
                    <a:pt x="152" y="992"/>
                  </a:lnTo>
                  <a:lnTo>
                    <a:pt x="148" y="996"/>
                  </a:lnTo>
                  <a:lnTo>
                    <a:pt x="142" y="1002"/>
                  </a:lnTo>
                  <a:lnTo>
                    <a:pt x="138" y="1008"/>
                  </a:lnTo>
                  <a:lnTo>
                    <a:pt x="132" y="1014"/>
                  </a:lnTo>
                  <a:lnTo>
                    <a:pt x="128" y="1018"/>
                  </a:lnTo>
                  <a:lnTo>
                    <a:pt x="122" y="1024"/>
                  </a:lnTo>
                  <a:lnTo>
                    <a:pt x="118" y="1028"/>
                  </a:lnTo>
                  <a:lnTo>
                    <a:pt x="112" y="1032"/>
                  </a:lnTo>
                  <a:lnTo>
                    <a:pt x="110" y="1034"/>
                  </a:lnTo>
                  <a:lnTo>
                    <a:pt x="108" y="1034"/>
                  </a:lnTo>
                  <a:lnTo>
                    <a:pt x="108" y="1036"/>
                  </a:lnTo>
                  <a:lnTo>
                    <a:pt x="108" y="1036"/>
                  </a:lnTo>
                  <a:lnTo>
                    <a:pt x="108" y="1038"/>
                  </a:lnTo>
                  <a:lnTo>
                    <a:pt x="106" y="1038"/>
                  </a:lnTo>
                  <a:lnTo>
                    <a:pt x="104" y="1038"/>
                  </a:lnTo>
                  <a:lnTo>
                    <a:pt x="104" y="1040"/>
                  </a:lnTo>
                  <a:lnTo>
                    <a:pt x="102" y="1040"/>
                  </a:lnTo>
                  <a:lnTo>
                    <a:pt x="100" y="1040"/>
                  </a:lnTo>
                  <a:lnTo>
                    <a:pt x="98" y="1040"/>
                  </a:lnTo>
                  <a:lnTo>
                    <a:pt x="96" y="1038"/>
                  </a:lnTo>
                  <a:lnTo>
                    <a:pt x="96" y="1036"/>
                  </a:lnTo>
                  <a:lnTo>
                    <a:pt x="90" y="1036"/>
                  </a:lnTo>
                  <a:lnTo>
                    <a:pt x="86" y="1036"/>
                  </a:lnTo>
                  <a:lnTo>
                    <a:pt x="82" y="1036"/>
                  </a:lnTo>
                  <a:lnTo>
                    <a:pt x="78" y="1034"/>
                  </a:lnTo>
                  <a:lnTo>
                    <a:pt x="76" y="1032"/>
                  </a:lnTo>
                  <a:lnTo>
                    <a:pt x="72" y="1028"/>
                  </a:lnTo>
                  <a:lnTo>
                    <a:pt x="70" y="1024"/>
                  </a:lnTo>
                  <a:lnTo>
                    <a:pt x="68" y="1020"/>
                  </a:lnTo>
                  <a:lnTo>
                    <a:pt x="66" y="1016"/>
                  </a:lnTo>
                  <a:lnTo>
                    <a:pt x="64" y="1012"/>
                  </a:lnTo>
                  <a:lnTo>
                    <a:pt x="62" y="1008"/>
                  </a:lnTo>
                  <a:lnTo>
                    <a:pt x="60" y="1004"/>
                  </a:lnTo>
                  <a:lnTo>
                    <a:pt x="60" y="1000"/>
                  </a:lnTo>
                  <a:lnTo>
                    <a:pt x="58" y="996"/>
                  </a:lnTo>
                  <a:lnTo>
                    <a:pt x="56" y="994"/>
                  </a:lnTo>
                  <a:lnTo>
                    <a:pt x="52" y="992"/>
                  </a:lnTo>
                  <a:lnTo>
                    <a:pt x="50" y="984"/>
                  </a:lnTo>
                  <a:lnTo>
                    <a:pt x="48" y="976"/>
                  </a:lnTo>
                  <a:lnTo>
                    <a:pt x="46" y="966"/>
                  </a:lnTo>
                  <a:lnTo>
                    <a:pt x="46" y="958"/>
                  </a:lnTo>
                  <a:lnTo>
                    <a:pt x="44" y="950"/>
                  </a:lnTo>
                  <a:lnTo>
                    <a:pt x="44" y="942"/>
                  </a:lnTo>
                  <a:lnTo>
                    <a:pt x="44" y="934"/>
                  </a:lnTo>
                  <a:lnTo>
                    <a:pt x="44" y="924"/>
                  </a:lnTo>
                  <a:lnTo>
                    <a:pt x="44" y="916"/>
                  </a:lnTo>
                  <a:lnTo>
                    <a:pt x="46" y="906"/>
                  </a:lnTo>
                  <a:lnTo>
                    <a:pt x="48" y="900"/>
                  </a:lnTo>
                  <a:lnTo>
                    <a:pt x="52" y="892"/>
                  </a:lnTo>
                  <a:lnTo>
                    <a:pt x="56" y="884"/>
                  </a:lnTo>
                  <a:lnTo>
                    <a:pt x="60" y="876"/>
                  </a:lnTo>
                  <a:lnTo>
                    <a:pt x="64" y="868"/>
                  </a:lnTo>
                  <a:lnTo>
                    <a:pt x="70" y="862"/>
                  </a:lnTo>
                  <a:lnTo>
                    <a:pt x="78" y="854"/>
                  </a:lnTo>
                  <a:lnTo>
                    <a:pt x="86" y="846"/>
                  </a:lnTo>
                  <a:lnTo>
                    <a:pt x="94" y="836"/>
                  </a:lnTo>
                  <a:lnTo>
                    <a:pt x="102" y="828"/>
                  </a:lnTo>
                  <a:lnTo>
                    <a:pt x="108" y="820"/>
                  </a:lnTo>
                  <a:lnTo>
                    <a:pt x="118" y="812"/>
                  </a:lnTo>
                  <a:lnTo>
                    <a:pt x="126" y="804"/>
                  </a:lnTo>
                  <a:lnTo>
                    <a:pt x="132" y="796"/>
                  </a:lnTo>
                  <a:lnTo>
                    <a:pt x="140" y="786"/>
                  </a:lnTo>
                  <a:lnTo>
                    <a:pt x="146" y="776"/>
                  </a:lnTo>
                  <a:lnTo>
                    <a:pt x="152" y="768"/>
                  </a:lnTo>
                  <a:lnTo>
                    <a:pt x="156" y="758"/>
                  </a:lnTo>
                  <a:lnTo>
                    <a:pt x="156" y="748"/>
                  </a:lnTo>
                  <a:lnTo>
                    <a:pt x="158" y="736"/>
                  </a:lnTo>
                  <a:lnTo>
                    <a:pt x="158" y="724"/>
                  </a:lnTo>
                  <a:lnTo>
                    <a:pt x="156" y="714"/>
                  </a:lnTo>
                  <a:lnTo>
                    <a:pt x="196" y="702"/>
                  </a:lnTo>
                  <a:lnTo>
                    <a:pt x="198" y="700"/>
                  </a:lnTo>
                  <a:lnTo>
                    <a:pt x="200" y="698"/>
                  </a:lnTo>
                  <a:lnTo>
                    <a:pt x="202" y="696"/>
                  </a:lnTo>
                  <a:lnTo>
                    <a:pt x="204" y="694"/>
                  </a:lnTo>
                  <a:lnTo>
                    <a:pt x="206" y="692"/>
                  </a:lnTo>
                  <a:lnTo>
                    <a:pt x="208" y="692"/>
                  </a:lnTo>
                  <a:lnTo>
                    <a:pt x="210" y="692"/>
                  </a:lnTo>
                  <a:lnTo>
                    <a:pt x="214" y="690"/>
                  </a:lnTo>
                  <a:lnTo>
                    <a:pt x="216" y="690"/>
                  </a:lnTo>
                  <a:lnTo>
                    <a:pt x="218" y="690"/>
                  </a:lnTo>
                  <a:lnTo>
                    <a:pt x="222" y="688"/>
                  </a:lnTo>
                  <a:lnTo>
                    <a:pt x="224" y="688"/>
                  </a:lnTo>
                  <a:lnTo>
                    <a:pt x="226" y="686"/>
                  </a:lnTo>
                  <a:lnTo>
                    <a:pt x="228" y="684"/>
                  </a:lnTo>
                  <a:lnTo>
                    <a:pt x="230" y="682"/>
                  </a:lnTo>
                  <a:lnTo>
                    <a:pt x="232" y="680"/>
                  </a:lnTo>
                  <a:lnTo>
                    <a:pt x="232" y="676"/>
                  </a:lnTo>
                  <a:lnTo>
                    <a:pt x="232" y="674"/>
                  </a:lnTo>
                  <a:lnTo>
                    <a:pt x="234" y="672"/>
                  </a:lnTo>
                  <a:lnTo>
                    <a:pt x="236" y="670"/>
                  </a:lnTo>
                  <a:lnTo>
                    <a:pt x="238" y="668"/>
                  </a:lnTo>
                  <a:lnTo>
                    <a:pt x="240" y="668"/>
                  </a:lnTo>
                  <a:lnTo>
                    <a:pt x="242" y="666"/>
                  </a:lnTo>
                  <a:lnTo>
                    <a:pt x="244" y="666"/>
                  </a:lnTo>
                  <a:lnTo>
                    <a:pt x="248" y="666"/>
                  </a:lnTo>
                  <a:lnTo>
                    <a:pt x="250" y="666"/>
                  </a:lnTo>
                  <a:lnTo>
                    <a:pt x="252" y="666"/>
                  </a:lnTo>
                  <a:lnTo>
                    <a:pt x="254" y="666"/>
                  </a:lnTo>
                  <a:lnTo>
                    <a:pt x="256" y="664"/>
                  </a:lnTo>
                  <a:lnTo>
                    <a:pt x="258" y="662"/>
                  </a:lnTo>
                  <a:lnTo>
                    <a:pt x="258" y="660"/>
                  </a:lnTo>
                  <a:lnTo>
                    <a:pt x="260" y="658"/>
                  </a:lnTo>
                  <a:lnTo>
                    <a:pt x="262" y="656"/>
                  </a:lnTo>
                  <a:lnTo>
                    <a:pt x="264" y="656"/>
                  </a:lnTo>
                  <a:lnTo>
                    <a:pt x="266" y="654"/>
                  </a:lnTo>
                  <a:lnTo>
                    <a:pt x="268" y="654"/>
                  </a:lnTo>
                  <a:lnTo>
                    <a:pt x="270" y="652"/>
                  </a:lnTo>
                  <a:lnTo>
                    <a:pt x="272" y="650"/>
                  </a:lnTo>
                  <a:lnTo>
                    <a:pt x="274" y="648"/>
                  </a:lnTo>
                  <a:lnTo>
                    <a:pt x="274" y="646"/>
                  </a:lnTo>
                  <a:lnTo>
                    <a:pt x="276" y="644"/>
                  </a:lnTo>
                  <a:lnTo>
                    <a:pt x="278" y="642"/>
                  </a:lnTo>
                  <a:lnTo>
                    <a:pt x="280" y="642"/>
                  </a:lnTo>
                  <a:lnTo>
                    <a:pt x="280" y="640"/>
                  </a:lnTo>
                  <a:lnTo>
                    <a:pt x="282" y="638"/>
                  </a:lnTo>
                  <a:lnTo>
                    <a:pt x="282" y="636"/>
                  </a:lnTo>
                  <a:lnTo>
                    <a:pt x="284" y="636"/>
                  </a:lnTo>
                  <a:lnTo>
                    <a:pt x="284" y="634"/>
                  </a:lnTo>
                  <a:lnTo>
                    <a:pt x="288" y="634"/>
                  </a:lnTo>
                  <a:lnTo>
                    <a:pt x="290" y="632"/>
                  </a:lnTo>
                  <a:lnTo>
                    <a:pt x="292" y="630"/>
                  </a:lnTo>
                  <a:lnTo>
                    <a:pt x="294" y="628"/>
                  </a:lnTo>
                  <a:lnTo>
                    <a:pt x="296" y="628"/>
                  </a:lnTo>
                  <a:lnTo>
                    <a:pt x="296" y="626"/>
                  </a:lnTo>
                  <a:lnTo>
                    <a:pt x="298" y="624"/>
                  </a:lnTo>
                  <a:lnTo>
                    <a:pt x="298" y="622"/>
                  </a:lnTo>
                  <a:lnTo>
                    <a:pt x="298" y="620"/>
                  </a:lnTo>
                  <a:lnTo>
                    <a:pt x="300" y="618"/>
                  </a:lnTo>
                  <a:lnTo>
                    <a:pt x="300" y="618"/>
                  </a:lnTo>
                  <a:lnTo>
                    <a:pt x="302" y="616"/>
                  </a:lnTo>
                  <a:lnTo>
                    <a:pt x="304" y="616"/>
                  </a:lnTo>
                  <a:lnTo>
                    <a:pt x="306" y="614"/>
                  </a:lnTo>
                  <a:lnTo>
                    <a:pt x="308" y="612"/>
                  </a:lnTo>
                  <a:lnTo>
                    <a:pt x="310" y="612"/>
                  </a:lnTo>
                  <a:lnTo>
                    <a:pt x="308" y="608"/>
                  </a:lnTo>
                  <a:lnTo>
                    <a:pt x="308" y="606"/>
                  </a:lnTo>
                  <a:lnTo>
                    <a:pt x="308" y="604"/>
                  </a:lnTo>
                  <a:lnTo>
                    <a:pt x="310" y="602"/>
                  </a:lnTo>
                  <a:lnTo>
                    <a:pt x="312" y="600"/>
                  </a:lnTo>
                  <a:lnTo>
                    <a:pt x="314" y="600"/>
                  </a:lnTo>
                  <a:lnTo>
                    <a:pt x="316" y="600"/>
                  </a:lnTo>
                  <a:lnTo>
                    <a:pt x="318" y="600"/>
                  </a:lnTo>
                  <a:lnTo>
                    <a:pt x="320" y="600"/>
                  </a:lnTo>
                  <a:lnTo>
                    <a:pt x="322" y="598"/>
                  </a:lnTo>
                  <a:lnTo>
                    <a:pt x="324" y="598"/>
                  </a:lnTo>
                  <a:lnTo>
                    <a:pt x="326" y="598"/>
                  </a:lnTo>
                  <a:lnTo>
                    <a:pt x="328" y="598"/>
                  </a:lnTo>
                  <a:lnTo>
                    <a:pt x="330" y="598"/>
                  </a:lnTo>
                  <a:lnTo>
                    <a:pt x="330" y="596"/>
                  </a:lnTo>
                  <a:lnTo>
                    <a:pt x="330" y="594"/>
                  </a:lnTo>
                  <a:lnTo>
                    <a:pt x="330" y="592"/>
                  </a:lnTo>
                  <a:lnTo>
                    <a:pt x="330" y="590"/>
                  </a:lnTo>
                  <a:lnTo>
                    <a:pt x="332" y="588"/>
                  </a:lnTo>
                  <a:lnTo>
                    <a:pt x="332" y="586"/>
                  </a:lnTo>
                  <a:lnTo>
                    <a:pt x="332" y="584"/>
                  </a:lnTo>
                  <a:lnTo>
                    <a:pt x="334" y="582"/>
                  </a:lnTo>
                  <a:lnTo>
                    <a:pt x="334" y="580"/>
                  </a:lnTo>
                  <a:lnTo>
                    <a:pt x="336" y="580"/>
                  </a:lnTo>
                  <a:lnTo>
                    <a:pt x="336" y="578"/>
                  </a:lnTo>
                  <a:lnTo>
                    <a:pt x="338" y="576"/>
                  </a:lnTo>
                  <a:lnTo>
                    <a:pt x="340" y="572"/>
                  </a:lnTo>
                  <a:lnTo>
                    <a:pt x="342" y="570"/>
                  </a:lnTo>
                  <a:lnTo>
                    <a:pt x="342" y="564"/>
                  </a:lnTo>
                  <a:lnTo>
                    <a:pt x="342" y="560"/>
                  </a:lnTo>
                  <a:lnTo>
                    <a:pt x="342" y="556"/>
                  </a:lnTo>
                  <a:lnTo>
                    <a:pt x="342" y="550"/>
                  </a:lnTo>
                  <a:lnTo>
                    <a:pt x="342" y="546"/>
                  </a:lnTo>
                  <a:lnTo>
                    <a:pt x="340" y="540"/>
                  </a:lnTo>
                  <a:lnTo>
                    <a:pt x="338" y="536"/>
                  </a:lnTo>
                  <a:lnTo>
                    <a:pt x="336" y="532"/>
                  </a:lnTo>
                  <a:lnTo>
                    <a:pt x="334" y="526"/>
                  </a:lnTo>
                  <a:lnTo>
                    <a:pt x="332" y="524"/>
                  </a:lnTo>
                  <a:lnTo>
                    <a:pt x="330" y="520"/>
                  </a:lnTo>
                  <a:lnTo>
                    <a:pt x="326" y="516"/>
                  </a:lnTo>
                  <a:lnTo>
                    <a:pt x="324" y="512"/>
                  </a:lnTo>
                  <a:lnTo>
                    <a:pt x="320" y="508"/>
                  </a:lnTo>
                  <a:lnTo>
                    <a:pt x="318" y="504"/>
                  </a:lnTo>
                  <a:lnTo>
                    <a:pt x="314" y="502"/>
                  </a:lnTo>
                  <a:lnTo>
                    <a:pt x="310" y="500"/>
                  </a:lnTo>
                  <a:lnTo>
                    <a:pt x="306" y="500"/>
                  </a:lnTo>
                  <a:lnTo>
                    <a:pt x="302" y="498"/>
                  </a:lnTo>
                  <a:lnTo>
                    <a:pt x="298" y="498"/>
                  </a:lnTo>
                  <a:lnTo>
                    <a:pt x="296" y="498"/>
                  </a:lnTo>
                  <a:lnTo>
                    <a:pt x="294" y="496"/>
                  </a:lnTo>
                  <a:lnTo>
                    <a:pt x="290" y="496"/>
                  </a:lnTo>
                  <a:lnTo>
                    <a:pt x="288" y="494"/>
                  </a:lnTo>
                  <a:lnTo>
                    <a:pt x="284" y="492"/>
                  </a:lnTo>
                  <a:lnTo>
                    <a:pt x="282" y="490"/>
                  </a:lnTo>
                  <a:lnTo>
                    <a:pt x="280" y="486"/>
                  </a:lnTo>
                  <a:lnTo>
                    <a:pt x="280" y="482"/>
                  </a:lnTo>
                  <a:lnTo>
                    <a:pt x="280" y="478"/>
                  </a:lnTo>
                  <a:lnTo>
                    <a:pt x="280" y="474"/>
                  </a:lnTo>
                  <a:lnTo>
                    <a:pt x="278" y="468"/>
                  </a:lnTo>
                  <a:lnTo>
                    <a:pt x="274" y="464"/>
                  </a:lnTo>
                  <a:lnTo>
                    <a:pt x="270" y="460"/>
                  </a:lnTo>
                  <a:lnTo>
                    <a:pt x="266" y="458"/>
                  </a:lnTo>
                  <a:lnTo>
                    <a:pt x="262" y="456"/>
                  </a:lnTo>
                  <a:lnTo>
                    <a:pt x="258" y="454"/>
                  </a:lnTo>
                  <a:lnTo>
                    <a:pt x="252" y="454"/>
                  </a:lnTo>
                  <a:lnTo>
                    <a:pt x="250" y="454"/>
                  </a:lnTo>
                  <a:lnTo>
                    <a:pt x="244" y="454"/>
                  </a:lnTo>
                  <a:lnTo>
                    <a:pt x="240" y="454"/>
                  </a:lnTo>
                  <a:lnTo>
                    <a:pt x="234" y="454"/>
                  </a:lnTo>
                  <a:lnTo>
                    <a:pt x="230" y="454"/>
                  </a:lnTo>
                  <a:lnTo>
                    <a:pt x="224" y="454"/>
                  </a:lnTo>
                  <a:lnTo>
                    <a:pt x="220" y="454"/>
                  </a:lnTo>
                  <a:lnTo>
                    <a:pt x="216" y="454"/>
                  </a:lnTo>
                  <a:lnTo>
                    <a:pt x="212" y="454"/>
                  </a:lnTo>
                  <a:lnTo>
                    <a:pt x="214" y="452"/>
                  </a:lnTo>
                  <a:lnTo>
                    <a:pt x="216" y="448"/>
                  </a:lnTo>
                  <a:lnTo>
                    <a:pt x="218" y="446"/>
                  </a:lnTo>
                  <a:lnTo>
                    <a:pt x="222" y="442"/>
                  </a:lnTo>
                  <a:lnTo>
                    <a:pt x="224" y="440"/>
                  </a:lnTo>
                  <a:lnTo>
                    <a:pt x="228" y="438"/>
                  </a:lnTo>
                  <a:lnTo>
                    <a:pt x="232" y="434"/>
                  </a:lnTo>
                  <a:lnTo>
                    <a:pt x="234" y="432"/>
                  </a:lnTo>
                  <a:lnTo>
                    <a:pt x="238" y="430"/>
                  </a:lnTo>
                  <a:lnTo>
                    <a:pt x="242" y="430"/>
                  </a:lnTo>
                  <a:lnTo>
                    <a:pt x="246" y="428"/>
                  </a:lnTo>
                  <a:lnTo>
                    <a:pt x="250" y="424"/>
                  </a:lnTo>
                  <a:lnTo>
                    <a:pt x="252" y="422"/>
                  </a:lnTo>
                  <a:lnTo>
                    <a:pt x="254" y="420"/>
                  </a:lnTo>
                  <a:lnTo>
                    <a:pt x="258" y="418"/>
                  </a:lnTo>
                  <a:lnTo>
                    <a:pt x="260" y="418"/>
                  </a:lnTo>
                  <a:lnTo>
                    <a:pt x="262" y="416"/>
                  </a:lnTo>
                  <a:lnTo>
                    <a:pt x="264" y="416"/>
                  </a:lnTo>
                  <a:lnTo>
                    <a:pt x="266" y="416"/>
                  </a:lnTo>
                  <a:lnTo>
                    <a:pt x="268" y="416"/>
                  </a:lnTo>
                  <a:lnTo>
                    <a:pt x="270" y="416"/>
                  </a:lnTo>
                  <a:lnTo>
                    <a:pt x="272" y="416"/>
                  </a:lnTo>
                  <a:lnTo>
                    <a:pt x="274" y="416"/>
                  </a:lnTo>
                  <a:lnTo>
                    <a:pt x="276" y="416"/>
                  </a:lnTo>
                  <a:lnTo>
                    <a:pt x="278" y="416"/>
                  </a:lnTo>
                  <a:lnTo>
                    <a:pt x="280" y="416"/>
                  </a:lnTo>
                  <a:lnTo>
                    <a:pt x="278" y="392"/>
                  </a:lnTo>
                  <a:lnTo>
                    <a:pt x="276" y="392"/>
                  </a:lnTo>
                  <a:lnTo>
                    <a:pt x="274" y="392"/>
                  </a:lnTo>
                  <a:lnTo>
                    <a:pt x="274" y="394"/>
                  </a:lnTo>
                  <a:lnTo>
                    <a:pt x="272" y="394"/>
                  </a:lnTo>
                  <a:lnTo>
                    <a:pt x="270" y="394"/>
                  </a:lnTo>
                  <a:lnTo>
                    <a:pt x="270" y="396"/>
                  </a:lnTo>
                  <a:lnTo>
                    <a:pt x="268" y="396"/>
                  </a:lnTo>
                  <a:lnTo>
                    <a:pt x="266" y="396"/>
                  </a:lnTo>
                  <a:lnTo>
                    <a:pt x="266" y="398"/>
                  </a:lnTo>
                  <a:lnTo>
                    <a:pt x="264" y="398"/>
                  </a:lnTo>
                  <a:lnTo>
                    <a:pt x="262" y="398"/>
                  </a:lnTo>
                  <a:lnTo>
                    <a:pt x="260" y="398"/>
                  </a:lnTo>
                  <a:lnTo>
                    <a:pt x="260" y="396"/>
                  </a:lnTo>
                  <a:lnTo>
                    <a:pt x="260" y="394"/>
                  </a:lnTo>
                  <a:lnTo>
                    <a:pt x="260" y="392"/>
                  </a:lnTo>
                  <a:lnTo>
                    <a:pt x="260" y="390"/>
                  </a:lnTo>
                  <a:lnTo>
                    <a:pt x="262" y="388"/>
                  </a:lnTo>
                  <a:lnTo>
                    <a:pt x="262" y="386"/>
                  </a:lnTo>
                  <a:lnTo>
                    <a:pt x="264" y="384"/>
                  </a:lnTo>
                  <a:lnTo>
                    <a:pt x="264" y="384"/>
                  </a:lnTo>
                  <a:lnTo>
                    <a:pt x="264" y="382"/>
                  </a:lnTo>
                  <a:lnTo>
                    <a:pt x="264" y="380"/>
                  </a:lnTo>
                  <a:lnTo>
                    <a:pt x="266" y="378"/>
                  </a:lnTo>
                  <a:lnTo>
                    <a:pt x="266" y="376"/>
                  </a:lnTo>
                  <a:lnTo>
                    <a:pt x="264" y="374"/>
                  </a:lnTo>
                  <a:lnTo>
                    <a:pt x="264" y="372"/>
                  </a:lnTo>
                  <a:lnTo>
                    <a:pt x="262" y="370"/>
                  </a:lnTo>
                  <a:lnTo>
                    <a:pt x="244" y="386"/>
                  </a:lnTo>
                  <a:lnTo>
                    <a:pt x="222" y="346"/>
                  </a:lnTo>
                  <a:lnTo>
                    <a:pt x="224" y="344"/>
                  </a:lnTo>
                  <a:lnTo>
                    <a:pt x="226" y="344"/>
                  </a:lnTo>
                  <a:lnTo>
                    <a:pt x="228" y="342"/>
                  </a:lnTo>
                  <a:lnTo>
                    <a:pt x="232" y="342"/>
                  </a:lnTo>
                  <a:lnTo>
                    <a:pt x="234" y="342"/>
                  </a:lnTo>
                  <a:lnTo>
                    <a:pt x="236" y="342"/>
                  </a:lnTo>
                  <a:lnTo>
                    <a:pt x="240" y="340"/>
                  </a:lnTo>
                  <a:lnTo>
                    <a:pt x="242" y="340"/>
                  </a:lnTo>
                  <a:lnTo>
                    <a:pt x="244" y="340"/>
                  </a:lnTo>
                  <a:lnTo>
                    <a:pt x="248" y="340"/>
                  </a:lnTo>
                  <a:lnTo>
                    <a:pt x="250" y="340"/>
                  </a:lnTo>
                  <a:lnTo>
                    <a:pt x="252" y="340"/>
                  </a:lnTo>
                  <a:lnTo>
                    <a:pt x="254" y="340"/>
                  </a:lnTo>
                  <a:lnTo>
                    <a:pt x="256" y="340"/>
                  </a:lnTo>
                  <a:lnTo>
                    <a:pt x="260" y="340"/>
                  </a:lnTo>
                  <a:lnTo>
                    <a:pt x="262" y="342"/>
                  </a:lnTo>
                  <a:lnTo>
                    <a:pt x="264" y="344"/>
                  </a:lnTo>
                  <a:lnTo>
                    <a:pt x="266" y="346"/>
                  </a:lnTo>
                  <a:lnTo>
                    <a:pt x="268" y="350"/>
                  </a:lnTo>
                  <a:lnTo>
                    <a:pt x="270" y="352"/>
                  </a:lnTo>
                  <a:lnTo>
                    <a:pt x="272" y="356"/>
                  </a:lnTo>
                  <a:lnTo>
                    <a:pt x="272" y="358"/>
                  </a:lnTo>
                  <a:lnTo>
                    <a:pt x="274" y="362"/>
                  </a:lnTo>
                  <a:lnTo>
                    <a:pt x="276" y="366"/>
                  </a:lnTo>
                  <a:lnTo>
                    <a:pt x="276" y="368"/>
                  </a:lnTo>
                  <a:lnTo>
                    <a:pt x="278" y="372"/>
                  </a:lnTo>
                  <a:lnTo>
                    <a:pt x="278" y="374"/>
                  </a:lnTo>
                  <a:lnTo>
                    <a:pt x="280" y="376"/>
                  </a:lnTo>
                  <a:lnTo>
                    <a:pt x="282" y="380"/>
                  </a:lnTo>
                  <a:lnTo>
                    <a:pt x="284" y="382"/>
                  </a:lnTo>
                  <a:lnTo>
                    <a:pt x="284" y="384"/>
                  </a:lnTo>
                  <a:lnTo>
                    <a:pt x="286" y="386"/>
                  </a:lnTo>
                  <a:lnTo>
                    <a:pt x="284" y="386"/>
                  </a:lnTo>
                  <a:lnTo>
                    <a:pt x="284" y="388"/>
                  </a:lnTo>
                  <a:lnTo>
                    <a:pt x="282" y="388"/>
                  </a:lnTo>
                  <a:lnTo>
                    <a:pt x="282" y="390"/>
                  </a:lnTo>
                  <a:lnTo>
                    <a:pt x="280" y="390"/>
                  </a:lnTo>
                  <a:lnTo>
                    <a:pt x="278" y="390"/>
                  </a:lnTo>
                  <a:lnTo>
                    <a:pt x="278" y="392"/>
                  </a:lnTo>
                  <a:lnTo>
                    <a:pt x="280" y="416"/>
                  </a:lnTo>
                  <a:lnTo>
                    <a:pt x="284" y="414"/>
                  </a:lnTo>
                  <a:lnTo>
                    <a:pt x="288" y="414"/>
                  </a:lnTo>
                  <a:lnTo>
                    <a:pt x="290" y="414"/>
                  </a:lnTo>
                  <a:lnTo>
                    <a:pt x="294" y="412"/>
                  </a:lnTo>
                  <a:lnTo>
                    <a:pt x="298" y="412"/>
                  </a:lnTo>
                  <a:lnTo>
                    <a:pt x="300" y="412"/>
                  </a:lnTo>
                  <a:lnTo>
                    <a:pt x="304" y="410"/>
                  </a:lnTo>
                  <a:lnTo>
                    <a:pt x="308" y="410"/>
                  </a:lnTo>
                  <a:lnTo>
                    <a:pt x="310" y="410"/>
                  </a:lnTo>
                  <a:lnTo>
                    <a:pt x="314" y="408"/>
                  </a:lnTo>
                  <a:lnTo>
                    <a:pt x="318" y="408"/>
                  </a:lnTo>
                  <a:lnTo>
                    <a:pt x="322" y="408"/>
                  </a:lnTo>
                  <a:lnTo>
                    <a:pt x="324" y="406"/>
                  </a:lnTo>
                  <a:lnTo>
                    <a:pt x="328" y="406"/>
                  </a:lnTo>
                  <a:lnTo>
                    <a:pt x="330" y="406"/>
                  </a:lnTo>
                  <a:lnTo>
                    <a:pt x="334" y="404"/>
                  </a:lnTo>
                  <a:lnTo>
                    <a:pt x="336" y="402"/>
                  </a:lnTo>
                  <a:lnTo>
                    <a:pt x="336" y="400"/>
                  </a:lnTo>
                  <a:lnTo>
                    <a:pt x="334" y="398"/>
                  </a:lnTo>
                  <a:lnTo>
                    <a:pt x="334" y="396"/>
                  </a:lnTo>
                  <a:lnTo>
                    <a:pt x="332" y="394"/>
                  </a:lnTo>
                  <a:lnTo>
                    <a:pt x="332" y="392"/>
                  </a:lnTo>
                  <a:lnTo>
                    <a:pt x="332" y="390"/>
                  </a:lnTo>
                  <a:lnTo>
                    <a:pt x="330" y="388"/>
                  </a:lnTo>
                  <a:lnTo>
                    <a:pt x="328" y="386"/>
                  </a:lnTo>
                  <a:lnTo>
                    <a:pt x="326" y="384"/>
                  </a:lnTo>
                  <a:lnTo>
                    <a:pt x="324" y="384"/>
                  </a:lnTo>
                  <a:lnTo>
                    <a:pt x="322" y="384"/>
                  </a:lnTo>
                  <a:lnTo>
                    <a:pt x="320" y="382"/>
                  </a:lnTo>
                  <a:lnTo>
                    <a:pt x="316" y="380"/>
                  </a:lnTo>
                  <a:lnTo>
                    <a:pt x="314" y="378"/>
                  </a:lnTo>
                  <a:lnTo>
                    <a:pt x="312" y="376"/>
                  </a:lnTo>
                  <a:lnTo>
                    <a:pt x="310" y="374"/>
                  </a:lnTo>
                  <a:lnTo>
                    <a:pt x="308" y="372"/>
                  </a:lnTo>
                  <a:lnTo>
                    <a:pt x="306" y="370"/>
                  </a:lnTo>
                  <a:lnTo>
                    <a:pt x="304" y="368"/>
                  </a:lnTo>
                  <a:lnTo>
                    <a:pt x="304" y="366"/>
                  </a:lnTo>
                  <a:lnTo>
                    <a:pt x="302" y="364"/>
                  </a:lnTo>
                  <a:lnTo>
                    <a:pt x="302" y="362"/>
                  </a:lnTo>
                  <a:lnTo>
                    <a:pt x="306" y="364"/>
                  </a:lnTo>
                  <a:lnTo>
                    <a:pt x="308" y="364"/>
                  </a:lnTo>
                  <a:lnTo>
                    <a:pt x="312" y="364"/>
                  </a:lnTo>
                  <a:lnTo>
                    <a:pt x="318" y="366"/>
                  </a:lnTo>
                  <a:lnTo>
                    <a:pt x="322" y="366"/>
                  </a:lnTo>
                  <a:lnTo>
                    <a:pt x="326" y="368"/>
                  </a:lnTo>
                  <a:lnTo>
                    <a:pt x="330" y="368"/>
                  </a:lnTo>
                  <a:lnTo>
                    <a:pt x="334" y="370"/>
                  </a:lnTo>
                  <a:lnTo>
                    <a:pt x="338" y="370"/>
                  </a:lnTo>
                  <a:lnTo>
                    <a:pt x="342" y="370"/>
                  </a:lnTo>
                  <a:lnTo>
                    <a:pt x="346" y="370"/>
                  </a:lnTo>
                  <a:lnTo>
                    <a:pt x="348" y="368"/>
                  </a:lnTo>
                  <a:lnTo>
                    <a:pt x="350" y="368"/>
                  </a:lnTo>
                  <a:lnTo>
                    <a:pt x="354" y="366"/>
                  </a:lnTo>
                  <a:lnTo>
                    <a:pt x="358" y="364"/>
                  </a:lnTo>
                  <a:lnTo>
                    <a:pt x="360" y="360"/>
                  </a:lnTo>
                  <a:lnTo>
                    <a:pt x="360" y="358"/>
                  </a:lnTo>
                  <a:lnTo>
                    <a:pt x="360" y="356"/>
                  </a:lnTo>
                  <a:lnTo>
                    <a:pt x="360" y="354"/>
                  </a:lnTo>
                  <a:lnTo>
                    <a:pt x="360" y="352"/>
                  </a:lnTo>
                  <a:lnTo>
                    <a:pt x="358" y="350"/>
                  </a:lnTo>
                  <a:lnTo>
                    <a:pt x="358" y="348"/>
                  </a:lnTo>
                  <a:lnTo>
                    <a:pt x="356" y="348"/>
                  </a:lnTo>
                  <a:lnTo>
                    <a:pt x="354" y="346"/>
                  </a:lnTo>
                  <a:lnTo>
                    <a:pt x="352" y="344"/>
                  </a:lnTo>
                  <a:lnTo>
                    <a:pt x="350" y="344"/>
                  </a:lnTo>
                  <a:lnTo>
                    <a:pt x="350" y="342"/>
                  </a:lnTo>
                  <a:lnTo>
                    <a:pt x="348" y="340"/>
                  </a:lnTo>
                  <a:lnTo>
                    <a:pt x="346" y="340"/>
                  </a:lnTo>
                  <a:lnTo>
                    <a:pt x="346" y="338"/>
                  </a:lnTo>
                  <a:lnTo>
                    <a:pt x="346" y="336"/>
                  </a:lnTo>
                  <a:lnTo>
                    <a:pt x="346" y="336"/>
                  </a:lnTo>
                  <a:lnTo>
                    <a:pt x="338" y="332"/>
                  </a:lnTo>
                  <a:lnTo>
                    <a:pt x="328" y="330"/>
                  </a:lnTo>
                  <a:lnTo>
                    <a:pt x="320" y="328"/>
                  </a:lnTo>
                  <a:lnTo>
                    <a:pt x="310" y="326"/>
                  </a:lnTo>
                  <a:lnTo>
                    <a:pt x="300" y="326"/>
                  </a:lnTo>
                  <a:lnTo>
                    <a:pt x="292" y="324"/>
                  </a:lnTo>
                  <a:lnTo>
                    <a:pt x="282" y="322"/>
                  </a:lnTo>
                  <a:lnTo>
                    <a:pt x="272" y="322"/>
                  </a:lnTo>
                  <a:lnTo>
                    <a:pt x="260" y="322"/>
                  </a:lnTo>
                  <a:lnTo>
                    <a:pt x="252" y="320"/>
                  </a:lnTo>
                  <a:lnTo>
                    <a:pt x="242" y="320"/>
                  </a:lnTo>
                  <a:lnTo>
                    <a:pt x="232" y="320"/>
                  </a:lnTo>
                  <a:lnTo>
                    <a:pt x="222" y="320"/>
                  </a:lnTo>
                  <a:lnTo>
                    <a:pt x="212" y="320"/>
                  </a:lnTo>
                  <a:lnTo>
                    <a:pt x="204" y="320"/>
                  </a:lnTo>
                  <a:lnTo>
                    <a:pt x="196" y="320"/>
                  </a:lnTo>
                  <a:lnTo>
                    <a:pt x="196" y="318"/>
                  </a:lnTo>
                  <a:lnTo>
                    <a:pt x="202" y="314"/>
                  </a:lnTo>
                  <a:lnTo>
                    <a:pt x="206" y="310"/>
                  </a:lnTo>
                  <a:lnTo>
                    <a:pt x="212" y="306"/>
                  </a:lnTo>
                  <a:lnTo>
                    <a:pt x="218" y="302"/>
                  </a:lnTo>
                  <a:lnTo>
                    <a:pt x="226" y="300"/>
                  </a:lnTo>
                  <a:lnTo>
                    <a:pt x="232" y="298"/>
                  </a:lnTo>
                  <a:lnTo>
                    <a:pt x="240" y="298"/>
                  </a:lnTo>
                  <a:lnTo>
                    <a:pt x="248" y="296"/>
                  </a:lnTo>
                  <a:lnTo>
                    <a:pt x="254" y="296"/>
                  </a:lnTo>
                  <a:lnTo>
                    <a:pt x="260" y="296"/>
                  </a:lnTo>
                  <a:lnTo>
                    <a:pt x="268" y="296"/>
                  </a:lnTo>
                  <a:lnTo>
                    <a:pt x="276" y="296"/>
                  </a:lnTo>
                  <a:lnTo>
                    <a:pt x="284" y="296"/>
                  </a:lnTo>
                  <a:lnTo>
                    <a:pt x="292" y="296"/>
                  </a:lnTo>
                  <a:lnTo>
                    <a:pt x="298" y="298"/>
                  </a:lnTo>
                  <a:lnTo>
                    <a:pt x="304" y="298"/>
                  </a:lnTo>
                  <a:lnTo>
                    <a:pt x="306" y="296"/>
                  </a:lnTo>
                  <a:lnTo>
                    <a:pt x="308" y="294"/>
                  </a:lnTo>
                  <a:lnTo>
                    <a:pt x="310" y="294"/>
                  </a:lnTo>
                  <a:lnTo>
                    <a:pt x="310" y="292"/>
                  </a:lnTo>
                  <a:lnTo>
                    <a:pt x="312" y="290"/>
                  </a:lnTo>
                  <a:lnTo>
                    <a:pt x="312" y="290"/>
                  </a:lnTo>
                  <a:lnTo>
                    <a:pt x="312" y="288"/>
                  </a:lnTo>
                  <a:lnTo>
                    <a:pt x="312" y="286"/>
                  </a:lnTo>
                  <a:lnTo>
                    <a:pt x="312" y="284"/>
                  </a:lnTo>
                  <a:lnTo>
                    <a:pt x="312" y="282"/>
                  </a:lnTo>
                  <a:lnTo>
                    <a:pt x="312" y="280"/>
                  </a:lnTo>
                  <a:lnTo>
                    <a:pt x="314" y="278"/>
                  </a:lnTo>
                  <a:lnTo>
                    <a:pt x="314" y="276"/>
                  </a:lnTo>
                  <a:lnTo>
                    <a:pt x="314" y="274"/>
                  </a:lnTo>
                  <a:lnTo>
                    <a:pt x="316" y="272"/>
                  </a:lnTo>
                  <a:lnTo>
                    <a:pt x="318" y="274"/>
                  </a:lnTo>
                  <a:lnTo>
                    <a:pt x="322" y="272"/>
                  </a:lnTo>
                  <a:lnTo>
                    <a:pt x="324" y="270"/>
                  </a:lnTo>
                  <a:lnTo>
                    <a:pt x="328" y="268"/>
                  </a:lnTo>
                  <a:lnTo>
                    <a:pt x="332" y="268"/>
                  </a:lnTo>
                  <a:lnTo>
                    <a:pt x="336" y="266"/>
                  </a:lnTo>
                  <a:lnTo>
                    <a:pt x="340" y="264"/>
                  </a:lnTo>
                  <a:lnTo>
                    <a:pt x="344" y="264"/>
                  </a:lnTo>
                  <a:lnTo>
                    <a:pt x="346" y="262"/>
                  </a:lnTo>
                  <a:lnTo>
                    <a:pt x="350" y="262"/>
                  </a:lnTo>
                  <a:lnTo>
                    <a:pt x="352" y="260"/>
                  </a:lnTo>
                  <a:lnTo>
                    <a:pt x="356" y="258"/>
                  </a:lnTo>
                  <a:lnTo>
                    <a:pt x="360" y="256"/>
                  </a:lnTo>
                  <a:lnTo>
                    <a:pt x="364" y="254"/>
                  </a:lnTo>
                  <a:lnTo>
                    <a:pt x="366" y="252"/>
                  </a:lnTo>
                  <a:lnTo>
                    <a:pt x="370" y="250"/>
                  </a:lnTo>
                  <a:lnTo>
                    <a:pt x="374" y="246"/>
                  </a:lnTo>
                  <a:lnTo>
                    <a:pt x="374" y="244"/>
                  </a:lnTo>
                  <a:lnTo>
                    <a:pt x="374" y="242"/>
                  </a:lnTo>
                  <a:lnTo>
                    <a:pt x="374" y="242"/>
                  </a:lnTo>
                  <a:lnTo>
                    <a:pt x="338" y="242"/>
                  </a:lnTo>
                  <a:lnTo>
                    <a:pt x="336" y="244"/>
                  </a:lnTo>
                  <a:lnTo>
                    <a:pt x="334" y="246"/>
                  </a:lnTo>
                  <a:lnTo>
                    <a:pt x="332" y="246"/>
                  </a:lnTo>
                  <a:lnTo>
                    <a:pt x="330" y="248"/>
                  </a:lnTo>
                  <a:lnTo>
                    <a:pt x="328" y="250"/>
                  </a:lnTo>
                  <a:lnTo>
                    <a:pt x="326" y="252"/>
                  </a:lnTo>
                  <a:lnTo>
                    <a:pt x="324" y="252"/>
                  </a:lnTo>
                  <a:lnTo>
                    <a:pt x="322" y="254"/>
                  </a:lnTo>
                  <a:lnTo>
                    <a:pt x="318" y="256"/>
                  </a:lnTo>
                  <a:lnTo>
                    <a:pt x="316" y="256"/>
                  </a:lnTo>
                  <a:lnTo>
                    <a:pt x="314" y="258"/>
                  </a:lnTo>
                  <a:lnTo>
                    <a:pt x="312" y="260"/>
                  </a:lnTo>
                  <a:lnTo>
                    <a:pt x="310" y="262"/>
                  </a:lnTo>
                  <a:lnTo>
                    <a:pt x="310" y="264"/>
                  </a:lnTo>
                  <a:lnTo>
                    <a:pt x="308" y="266"/>
                  </a:lnTo>
                  <a:lnTo>
                    <a:pt x="308" y="270"/>
                  </a:lnTo>
                  <a:lnTo>
                    <a:pt x="284" y="252"/>
                  </a:lnTo>
                  <a:lnTo>
                    <a:pt x="286" y="242"/>
                  </a:lnTo>
                  <a:lnTo>
                    <a:pt x="252" y="242"/>
                  </a:lnTo>
                  <a:lnTo>
                    <a:pt x="252" y="244"/>
                  </a:lnTo>
                  <a:lnTo>
                    <a:pt x="252" y="244"/>
                  </a:lnTo>
                  <a:lnTo>
                    <a:pt x="252" y="246"/>
                  </a:lnTo>
                  <a:lnTo>
                    <a:pt x="252" y="248"/>
                  </a:lnTo>
                  <a:lnTo>
                    <a:pt x="250" y="248"/>
                  </a:lnTo>
                  <a:lnTo>
                    <a:pt x="248" y="250"/>
                  </a:lnTo>
                  <a:lnTo>
                    <a:pt x="246" y="252"/>
                  </a:lnTo>
                  <a:lnTo>
                    <a:pt x="244" y="252"/>
                  </a:lnTo>
                  <a:lnTo>
                    <a:pt x="242" y="252"/>
                  </a:lnTo>
                  <a:lnTo>
                    <a:pt x="240" y="252"/>
                  </a:lnTo>
                  <a:lnTo>
                    <a:pt x="222" y="252"/>
                  </a:lnTo>
                  <a:lnTo>
                    <a:pt x="222" y="250"/>
                  </a:lnTo>
                  <a:lnTo>
                    <a:pt x="222" y="248"/>
                  </a:lnTo>
                  <a:lnTo>
                    <a:pt x="222" y="246"/>
                  </a:lnTo>
                  <a:lnTo>
                    <a:pt x="224" y="246"/>
                  </a:lnTo>
                  <a:lnTo>
                    <a:pt x="224" y="244"/>
                  </a:lnTo>
                  <a:lnTo>
                    <a:pt x="224" y="242"/>
                  </a:lnTo>
                  <a:lnTo>
                    <a:pt x="192" y="242"/>
                  </a:lnTo>
                  <a:lnTo>
                    <a:pt x="192" y="244"/>
                  </a:lnTo>
                  <a:lnTo>
                    <a:pt x="192" y="246"/>
                  </a:lnTo>
                  <a:lnTo>
                    <a:pt x="192" y="248"/>
                  </a:lnTo>
                  <a:lnTo>
                    <a:pt x="190" y="248"/>
                  </a:lnTo>
                  <a:lnTo>
                    <a:pt x="188" y="248"/>
                  </a:lnTo>
                  <a:lnTo>
                    <a:pt x="186" y="248"/>
                  </a:lnTo>
                  <a:lnTo>
                    <a:pt x="184" y="248"/>
                  </a:lnTo>
                  <a:lnTo>
                    <a:pt x="182" y="246"/>
                  </a:lnTo>
                  <a:lnTo>
                    <a:pt x="180" y="246"/>
                  </a:lnTo>
                  <a:lnTo>
                    <a:pt x="178" y="246"/>
                  </a:lnTo>
                  <a:lnTo>
                    <a:pt x="178" y="244"/>
                  </a:lnTo>
                  <a:lnTo>
                    <a:pt x="176" y="244"/>
                  </a:lnTo>
                  <a:lnTo>
                    <a:pt x="174" y="244"/>
                  </a:lnTo>
                  <a:lnTo>
                    <a:pt x="174" y="242"/>
                  </a:lnTo>
                  <a:lnTo>
                    <a:pt x="172" y="242"/>
                  </a:lnTo>
                  <a:lnTo>
                    <a:pt x="170" y="242"/>
                  </a:lnTo>
                  <a:lnTo>
                    <a:pt x="168" y="242"/>
                  </a:lnTo>
                  <a:lnTo>
                    <a:pt x="170" y="242"/>
                  </a:lnTo>
                  <a:lnTo>
                    <a:pt x="170" y="240"/>
                  </a:lnTo>
                  <a:lnTo>
                    <a:pt x="172" y="238"/>
                  </a:lnTo>
                  <a:lnTo>
                    <a:pt x="174" y="238"/>
                  </a:lnTo>
                  <a:lnTo>
                    <a:pt x="176" y="236"/>
                  </a:lnTo>
                  <a:lnTo>
                    <a:pt x="178" y="236"/>
                  </a:lnTo>
                  <a:lnTo>
                    <a:pt x="180" y="236"/>
                  </a:lnTo>
                  <a:lnTo>
                    <a:pt x="182" y="236"/>
                  </a:lnTo>
                  <a:lnTo>
                    <a:pt x="184" y="236"/>
                  </a:lnTo>
                  <a:lnTo>
                    <a:pt x="186" y="234"/>
                  </a:lnTo>
                  <a:lnTo>
                    <a:pt x="188" y="234"/>
                  </a:lnTo>
                  <a:lnTo>
                    <a:pt x="190" y="234"/>
                  </a:lnTo>
                  <a:lnTo>
                    <a:pt x="192" y="234"/>
                  </a:lnTo>
                  <a:lnTo>
                    <a:pt x="194" y="234"/>
                  </a:lnTo>
                  <a:lnTo>
                    <a:pt x="194" y="236"/>
                  </a:lnTo>
                  <a:lnTo>
                    <a:pt x="194" y="238"/>
                  </a:lnTo>
                  <a:lnTo>
                    <a:pt x="194" y="240"/>
                  </a:lnTo>
                  <a:lnTo>
                    <a:pt x="194" y="242"/>
                  </a:lnTo>
                  <a:lnTo>
                    <a:pt x="194" y="242"/>
                  </a:lnTo>
                  <a:lnTo>
                    <a:pt x="192" y="242"/>
                  </a:lnTo>
                  <a:lnTo>
                    <a:pt x="224" y="242"/>
                  </a:lnTo>
                  <a:lnTo>
                    <a:pt x="224" y="242"/>
                  </a:lnTo>
                  <a:lnTo>
                    <a:pt x="224" y="240"/>
                  </a:lnTo>
                  <a:lnTo>
                    <a:pt x="226" y="238"/>
                  </a:lnTo>
                  <a:lnTo>
                    <a:pt x="226" y="236"/>
                  </a:lnTo>
                  <a:lnTo>
                    <a:pt x="228" y="234"/>
                  </a:lnTo>
                  <a:lnTo>
                    <a:pt x="228" y="232"/>
                  </a:lnTo>
                  <a:lnTo>
                    <a:pt x="230" y="230"/>
                  </a:lnTo>
                  <a:lnTo>
                    <a:pt x="230" y="228"/>
                  </a:lnTo>
                  <a:lnTo>
                    <a:pt x="232" y="226"/>
                  </a:lnTo>
                  <a:lnTo>
                    <a:pt x="234" y="226"/>
                  </a:lnTo>
                  <a:lnTo>
                    <a:pt x="236" y="224"/>
                  </a:lnTo>
                  <a:lnTo>
                    <a:pt x="238" y="222"/>
                  </a:lnTo>
                  <a:lnTo>
                    <a:pt x="240" y="222"/>
                  </a:lnTo>
                  <a:lnTo>
                    <a:pt x="242" y="222"/>
                  </a:lnTo>
                  <a:lnTo>
                    <a:pt x="246" y="220"/>
                  </a:lnTo>
                  <a:lnTo>
                    <a:pt x="248" y="220"/>
                  </a:lnTo>
                  <a:lnTo>
                    <a:pt x="250" y="220"/>
                  </a:lnTo>
                  <a:lnTo>
                    <a:pt x="250" y="222"/>
                  </a:lnTo>
                  <a:lnTo>
                    <a:pt x="252" y="222"/>
                  </a:lnTo>
                  <a:lnTo>
                    <a:pt x="252" y="224"/>
                  </a:lnTo>
                  <a:lnTo>
                    <a:pt x="252" y="224"/>
                  </a:lnTo>
                  <a:lnTo>
                    <a:pt x="252" y="226"/>
                  </a:lnTo>
                  <a:lnTo>
                    <a:pt x="254" y="228"/>
                  </a:lnTo>
                  <a:lnTo>
                    <a:pt x="254" y="230"/>
                  </a:lnTo>
                  <a:lnTo>
                    <a:pt x="254" y="232"/>
                  </a:lnTo>
                  <a:lnTo>
                    <a:pt x="254" y="234"/>
                  </a:lnTo>
                  <a:lnTo>
                    <a:pt x="254" y="236"/>
                  </a:lnTo>
                  <a:lnTo>
                    <a:pt x="254" y="238"/>
                  </a:lnTo>
                  <a:lnTo>
                    <a:pt x="254" y="240"/>
                  </a:lnTo>
                  <a:lnTo>
                    <a:pt x="252" y="242"/>
                  </a:lnTo>
                  <a:lnTo>
                    <a:pt x="252" y="242"/>
                  </a:lnTo>
                  <a:lnTo>
                    <a:pt x="286" y="242"/>
                  </a:lnTo>
                  <a:lnTo>
                    <a:pt x="290" y="220"/>
                  </a:lnTo>
                  <a:lnTo>
                    <a:pt x="294" y="220"/>
                  </a:lnTo>
                  <a:lnTo>
                    <a:pt x="298" y="220"/>
                  </a:lnTo>
                  <a:lnTo>
                    <a:pt x="300" y="222"/>
                  </a:lnTo>
                  <a:lnTo>
                    <a:pt x="302" y="222"/>
                  </a:lnTo>
                  <a:lnTo>
                    <a:pt x="306" y="222"/>
                  </a:lnTo>
                  <a:lnTo>
                    <a:pt x="308" y="224"/>
                  </a:lnTo>
                  <a:lnTo>
                    <a:pt x="312" y="224"/>
                  </a:lnTo>
                  <a:lnTo>
                    <a:pt x="314" y="226"/>
                  </a:lnTo>
                  <a:lnTo>
                    <a:pt x="318" y="226"/>
                  </a:lnTo>
                  <a:lnTo>
                    <a:pt x="320" y="228"/>
                  </a:lnTo>
                  <a:lnTo>
                    <a:pt x="324" y="228"/>
                  </a:lnTo>
                  <a:lnTo>
                    <a:pt x="326" y="230"/>
                  </a:lnTo>
                  <a:lnTo>
                    <a:pt x="330" y="230"/>
                  </a:lnTo>
                  <a:lnTo>
                    <a:pt x="332" y="232"/>
                  </a:lnTo>
                  <a:lnTo>
                    <a:pt x="336" y="232"/>
                  </a:lnTo>
                  <a:lnTo>
                    <a:pt x="340" y="232"/>
                  </a:lnTo>
                  <a:lnTo>
                    <a:pt x="340" y="234"/>
                  </a:lnTo>
                  <a:lnTo>
                    <a:pt x="340" y="236"/>
                  </a:lnTo>
                  <a:lnTo>
                    <a:pt x="340" y="238"/>
                  </a:lnTo>
                  <a:lnTo>
                    <a:pt x="340" y="240"/>
                  </a:lnTo>
                  <a:lnTo>
                    <a:pt x="338" y="240"/>
                  </a:lnTo>
                  <a:lnTo>
                    <a:pt x="338" y="242"/>
                  </a:lnTo>
                  <a:lnTo>
                    <a:pt x="338" y="242"/>
                  </a:lnTo>
                  <a:lnTo>
                    <a:pt x="374" y="242"/>
                  </a:lnTo>
                  <a:lnTo>
                    <a:pt x="374" y="240"/>
                  </a:lnTo>
                  <a:lnTo>
                    <a:pt x="374" y="238"/>
                  </a:lnTo>
                  <a:lnTo>
                    <a:pt x="374" y="236"/>
                  </a:lnTo>
                  <a:lnTo>
                    <a:pt x="374" y="234"/>
                  </a:lnTo>
                  <a:lnTo>
                    <a:pt x="374" y="232"/>
                  </a:lnTo>
                  <a:lnTo>
                    <a:pt x="374" y="230"/>
                  </a:lnTo>
                  <a:lnTo>
                    <a:pt x="374" y="228"/>
                  </a:lnTo>
                  <a:lnTo>
                    <a:pt x="376" y="228"/>
                  </a:lnTo>
                  <a:lnTo>
                    <a:pt x="376" y="226"/>
                  </a:lnTo>
                  <a:lnTo>
                    <a:pt x="374" y="224"/>
                  </a:lnTo>
                  <a:lnTo>
                    <a:pt x="372" y="222"/>
                  </a:lnTo>
                  <a:lnTo>
                    <a:pt x="370" y="220"/>
                  </a:lnTo>
                  <a:lnTo>
                    <a:pt x="368" y="218"/>
                  </a:lnTo>
                  <a:lnTo>
                    <a:pt x="366" y="214"/>
                  </a:lnTo>
                  <a:lnTo>
                    <a:pt x="366" y="212"/>
                  </a:lnTo>
                  <a:lnTo>
                    <a:pt x="364" y="210"/>
                  </a:lnTo>
                  <a:lnTo>
                    <a:pt x="362" y="208"/>
                  </a:lnTo>
                  <a:lnTo>
                    <a:pt x="360" y="204"/>
                  </a:lnTo>
                  <a:lnTo>
                    <a:pt x="358" y="202"/>
                  </a:lnTo>
                  <a:lnTo>
                    <a:pt x="356" y="202"/>
                  </a:lnTo>
                  <a:lnTo>
                    <a:pt x="354" y="200"/>
                  </a:lnTo>
                  <a:lnTo>
                    <a:pt x="350" y="198"/>
                  </a:lnTo>
                  <a:lnTo>
                    <a:pt x="348" y="198"/>
                  </a:lnTo>
                  <a:lnTo>
                    <a:pt x="346" y="198"/>
                  </a:lnTo>
                  <a:lnTo>
                    <a:pt x="344" y="198"/>
                  </a:lnTo>
                  <a:lnTo>
                    <a:pt x="340" y="196"/>
                  </a:lnTo>
                  <a:lnTo>
                    <a:pt x="336" y="196"/>
                  </a:lnTo>
                  <a:lnTo>
                    <a:pt x="334" y="196"/>
                  </a:lnTo>
                  <a:lnTo>
                    <a:pt x="330" y="196"/>
                  </a:lnTo>
                  <a:lnTo>
                    <a:pt x="326" y="196"/>
                  </a:lnTo>
                  <a:lnTo>
                    <a:pt x="324" y="196"/>
                  </a:lnTo>
                  <a:lnTo>
                    <a:pt x="320" y="196"/>
                  </a:lnTo>
                  <a:lnTo>
                    <a:pt x="316" y="196"/>
                  </a:lnTo>
                  <a:lnTo>
                    <a:pt x="312" y="196"/>
                  </a:lnTo>
                  <a:lnTo>
                    <a:pt x="308" y="196"/>
                  </a:lnTo>
                  <a:lnTo>
                    <a:pt x="304" y="196"/>
                  </a:lnTo>
                  <a:lnTo>
                    <a:pt x="302" y="196"/>
                  </a:lnTo>
                  <a:lnTo>
                    <a:pt x="298" y="196"/>
                  </a:lnTo>
                  <a:lnTo>
                    <a:pt x="296" y="196"/>
                  </a:lnTo>
                  <a:lnTo>
                    <a:pt x="292" y="196"/>
                  </a:lnTo>
                  <a:lnTo>
                    <a:pt x="288" y="194"/>
                  </a:lnTo>
                  <a:lnTo>
                    <a:pt x="286" y="192"/>
                  </a:lnTo>
                  <a:lnTo>
                    <a:pt x="284" y="192"/>
                  </a:lnTo>
                  <a:lnTo>
                    <a:pt x="284" y="190"/>
                  </a:lnTo>
                  <a:lnTo>
                    <a:pt x="282" y="188"/>
                  </a:lnTo>
                  <a:lnTo>
                    <a:pt x="280" y="186"/>
                  </a:lnTo>
                  <a:lnTo>
                    <a:pt x="278" y="184"/>
                  </a:lnTo>
                  <a:lnTo>
                    <a:pt x="278" y="182"/>
                  </a:lnTo>
                  <a:lnTo>
                    <a:pt x="276" y="182"/>
                  </a:lnTo>
                  <a:lnTo>
                    <a:pt x="274" y="180"/>
                  </a:lnTo>
                  <a:lnTo>
                    <a:pt x="274" y="178"/>
                  </a:lnTo>
                  <a:lnTo>
                    <a:pt x="272" y="178"/>
                  </a:lnTo>
                  <a:lnTo>
                    <a:pt x="272" y="176"/>
                  </a:lnTo>
                  <a:lnTo>
                    <a:pt x="270" y="176"/>
                  </a:lnTo>
                  <a:lnTo>
                    <a:pt x="268" y="174"/>
                  </a:lnTo>
                  <a:lnTo>
                    <a:pt x="268" y="172"/>
                  </a:lnTo>
                  <a:lnTo>
                    <a:pt x="246" y="180"/>
                  </a:lnTo>
                  <a:lnTo>
                    <a:pt x="246" y="182"/>
                  </a:lnTo>
                  <a:lnTo>
                    <a:pt x="248" y="184"/>
                  </a:lnTo>
                  <a:lnTo>
                    <a:pt x="248" y="186"/>
                  </a:lnTo>
                  <a:lnTo>
                    <a:pt x="248" y="188"/>
                  </a:lnTo>
                  <a:lnTo>
                    <a:pt x="248" y="190"/>
                  </a:lnTo>
                  <a:lnTo>
                    <a:pt x="248" y="192"/>
                  </a:lnTo>
                  <a:lnTo>
                    <a:pt x="248" y="194"/>
                  </a:lnTo>
                  <a:lnTo>
                    <a:pt x="224" y="198"/>
                  </a:lnTo>
                  <a:lnTo>
                    <a:pt x="224" y="196"/>
                  </a:lnTo>
                  <a:lnTo>
                    <a:pt x="222" y="196"/>
                  </a:lnTo>
                  <a:lnTo>
                    <a:pt x="222" y="196"/>
                  </a:lnTo>
                  <a:lnTo>
                    <a:pt x="222" y="194"/>
                  </a:lnTo>
                  <a:lnTo>
                    <a:pt x="220" y="192"/>
                  </a:lnTo>
                  <a:lnTo>
                    <a:pt x="220" y="190"/>
                  </a:lnTo>
                  <a:lnTo>
                    <a:pt x="220" y="188"/>
                  </a:lnTo>
                  <a:lnTo>
                    <a:pt x="218" y="188"/>
                  </a:lnTo>
                  <a:lnTo>
                    <a:pt x="218" y="186"/>
                  </a:lnTo>
                  <a:lnTo>
                    <a:pt x="198" y="194"/>
                  </a:lnTo>
                  <a:lnTo>
                    <a:pt x="198" y="196"/>
                  </a:lnTo>
                  <a:lnTo>
                    <a:pt x="198" y="196"/>
                  </a:lnTo>
                  <a:lnTo>
                    <a:pt x="198" y="198"/>
                  </a:lnTo>
                  <a:lnTo>
                    <a:pt x="200" y="198"/>
                  </a:lnTo>
                  <a:lnTo>
                    <a:pt x="198" y="200"/>
                  </a:lnTo>
                  <a:lnTo>
                    <a:pt x="196" y="200"/>
                  </a:lnTo>
                  <a:lnTo>
                    <a:pt x="194" y="200"/>
                  </a:lnTo>
                  <a:lnTo>
                    <a:pt x="192" y="202"/>
                  </a:lnTo>
                  <a:lnTo>
                    <a:pt x="190" y="202"/>
                  </a:lnTo>
                  <a:lnTo>
                    <a:pt x="186" y="202"/>
                  </a:lnTo>
                  <a:lnTo>
                    <a:pt x="184" y="202"/>
                  </a:lnTo>
                  <a:lnTo>
                    <a:pt x="182" y="202"/>
                  </a:lnTo>
                  <a:lnTo>
                    <a:pt x="180" y="202"/>
                  </a:lnTo>
                  <a:lnTo>
                    <a:pt x="178" y="202"/>
                  </a:lnTo>
                  <a:lnTo>
                    <a:pt x="176" y="202"/>
                  </a:lnTo>
                  <a:lnTo>
                    <a:pt x="174" y="204"/>
                  </a:lnTo>
                  <a:lnTo>
                    <a:pt x="172" y="204"/>
                  </a:lnTo>
                  <a:lnTo>
                    <a:pt x="168" y="204"/>
                  </a:lnTo>
                  <a:lnTo>
                    <a:pt x="166" y="204"/>
                  </a:lnTo>
                  <a:lnTo>
                    <a:pt x="164" y="204"/>
                  </a:lnTo>
                  <a:lnTo>
                    <a:pt x="166" y="202"/>
                  </a:lnTo>
                  <a:lnTo>
                    <a:pt x="168" y="200"/>
                  </a:lnTo>
                  <a:lnTo>
                    <a:pt x="170" y="198"/>
                  </a:lnTo>
                  <a:lnTo>
                    <a:pt x="172" y="196"/>
                  </a:lnTo>
                  <a:lnTo>
                    <a:pt x="174" y="196"/>
                  </a:lnTo>
                  <a:lnTo>
                    <a:pt x="176" y="194"/>
                  </a:lnTo>
                  <a:lnTo>
                    <a:pt x="178" y="192"/>
                  </a:lnTo>
                  <a:lnTo>
                    <a:pt x="180" y="190"/>
                  </a:lnTo>
                  <a:lnTo>
                    <a:pt x="182" y="190"/>
                  </a:lnTo>
                  <a:lnTo>
                    <a:pt x="186" y="188"/>
                  </a:lnTo>
                  <a:lnTo>
                    <a:pt x="188" y="186"/>
                  </a:lnTo>
                  <a:lnTo>
                    <a:pt x="190" y="186"/>
                  </a:lnTo>
                  <a:lnTo>
                    <a:pt x="192" y="184"/>
                  </a:lnTo>
                  <a:lnTo>
                    <a:pt x="194" y="182"/>
                  </a:lnTo>
                  <a:lnTo>
                    <a:pt x="196" y="182"/>
                  </a:lnTo>
                  <a:lnTo>
                    <a:pt x="198" y="184"/>
                  </a:lnTo>
                  <a:lnTo>
                    <a:pt x="198" y="186"/>
                  </a:lnTo>
                  <a:lnTo>
                    <a:pt x="198" y="188"/>
                  </a:lnTo>
                  <a:lnTo>
                    <a:pt x="198" y="190"/>
                  </a:lnTo>
                  <a:lnTo>
                    <a:pt x="198" y="192"/>
                  </a:lnTo>
                  <a:lnTo>
                    <a:pt x="198" y="194"/>
                  </a:lnTo>
                  <a:lnTo>
                    <a:pt x="218" y="186"/>
                  </a:lnTo>
                  <a:lnTo>
                    <a:pt x="216" y="184"/>
                  </a:lnTo>
                  <a:lnTo>
                    <a:pt x="216" y="182"/>
                  </a:lnTo>
                  <a:lnTo>
                    <a:pt x="216" y="180"/>
                  </a:lnTo>
                  <a:lnTo>
                    <a:pt x="216" y="178"/>
                  </a:lnTo>
                  <a:lnTo>
                    <a:pt x="214" y="176"/>
                  </a:lnTo>
                  <a:lnTo>
                    <a:pt x="214" y="174"/>
                  </a:lnTo>
                  <a:lnTo>
                    <a:pt x="214" y="172"/>
                  </a:lnTo>
                  <a:lnTo>
                    <a:pt x="214" y="170"/>
                  </a:lnTo>
                  <a:lnTo>
                    <a:pt x="216" y="170"/>
                  </a:lnTo>
                  <a:lnTo>
                    <a:pt x="216" y="168"/>
                  </a:lnTo>
                  <a:lnTo>
                    <a:pt x="216" y="166"/>
                  </a:lnTo>
                  <a:lnTo>
                    <a:pt x="218" y="164"/>
                  </a:lnTo>
                  <a:lnTo>
                    <a:pt x="220" y="164"/>
                  </a:lnTo>
                  <a:lnTo>
                    <a:pt x="222" y="162"/>
                  </a:lnTo>
                  <a:lnTo>
                    <a:pt x="224" y="162"/>
                  </a:lnTo>
                  <a:lnTo>
                    <a:pt x="224" y="160"/>
                  </a:lnTo>
                  <a:lnTo>
                    <a:pt x="226" y="158"/>
                  </a:lnTo>
                  <a:lnTo>
                    <a:pt x="228" y="156"/>
                  </a:lnTo>
                  <a:lnTo>
                    <a:pt x="230" y="156"/>
                  </a:lnTo>
                  <a:lnTo>
                    <a:pt x="232" y="156"/>
                  </a:lnTo>
                  <a:lnTo>
                    <a:pt x="232" y="154"/>
                  </a:lnTo>
                  <a:lnTo>
                    <a:pt x="234" y="154"/>
                  </a:lnTo>
                  <a:lnTo>
                    <a:pt x="236" y="154"/>
                  </a:lnTo>
                  <a:lnTo>
                    <a:pt x="236" y="156"/>
                  </a:lnTo>
                  <a:lnTo>
                    <a:pt x="238" y="156"/>
                  </a:lnTo>
                  <a:lnTo>
                    <a:pt x="240" y="156"/>
                  </a:lnTo>
                  <a:lnTo>
                    <a:pt x="240" y="158"/>
                  </a:lnTo>
                  <a:lnTo>
                    <a:pt x="240" y="160"/>
                  </a:lnTo>
                  <a:lnTo>
                    <a:pt x="240" y="162"/>
                  </a:lnTo>
                  <a:lnTo>
                    <a:pt x="240" y="164"/>
                  </a:lnTo>
                  <a:lnTo>
                    <a:pt x="240" y="166"/>
                  </a:lnTo>
                  <a:lnTo>
                    <a:pt x="240" y="168"/>
                  </a:lnTo>
                  <a:lnTo>
                    <a:pt x="242" y="170"/>
                  </a:lnTo>
                  <a:lnTo>
                    <a:pt x="242" y="172"/>
                  </a:lnTo>
                  <a:lnTo>
                    <a:pt x="242" y="174"/>
                  </a:lnTo>
                  <a:lnTo>
                    <a:pt x="244" y="176"/>
                  </a:lnTo>
                  <a:lnTo>
                    <a:pt x="244" y="178"/>
                  </a:lnTo>
                  <a:lnTo>
                    <a:pt x="246" y="180"/>
                  </a:lnTo>
                  <a:lnTo>
                    <a:pt x="268" y="172"/>
                  </a:lnTo>
                  <a:lnTo>
                    <a:pt x="266" y="172"/>
                  </a:lnTo>
                  <a:lnTo>
                    <a:pt x="266" y="170"/>
                  </a:lnTo>
                  <a:lnTo>
                    <a:pt x="264" y="168"/>
                  </a:lnTo>
                  <a:lnTo>
                    <a:pt x="262" y="168"/>
                  </a:lnTo>
                  <a:lnTo>
                    <a:pt x="262" y="166"/>
                  </a:lnTo>
                  <a:lnTo>
                    <a:pt x="260" y="164"/>
                  </a:lnTo>
                  <a:lnTo>
                    <a:pt x="260" y="162"/>
                  </a:lnTo>
                  <a:lnTo>
                    <a:pt x="258" y="162"/>
                  </a:lnTo>
                  <a:lnTo>
                    <a:pt x="256" y="160"/>
                  </a:lnTo>
                  <a:lnTo>
                    <a:pt x="256" y="158"/>
                  </a:lnTo>
                  <a:lnTo>
                    <a:pt x="254" y="158"/>
                  </a:lnTo>
                  <a:lnTo>
                    <a:pt x="252" y="156"/>
                  </a:lnTo>
                  <a:lnTo>
                    <a:pt x="252" y="154"/>
                  </a:lnTo>
                  <a:lnTo>
                    <a:pt x="252" y="154"/>
                  </a:lnTo>
                  <a:lnTo>
                    <a:pt x="250" y="152"/>
                  </a:lnTo>
                  <a:lnTo>
                    <a:pt x="250" y="150"/>
                  </a:lnTo>
                  <a:lnTo>
                    <a:pt x="252" y="148"/>
                  </a:lnTo>
                  <a:lnTo>
                    <a:pt x="252" y="148"/>
                  </a:lnTo>
                  <a:lnTo>
                    <a:pt x="254" y="148"/>
                  </a:lnTo>
                  <a:lnTo>
                    <a:pt x="256" y="148"/>
                  </a:lnTo>
                  <a:lnTo>
                    <a:pt x="258" y="148"/>
                  </a:lnTo>
                  <a:lnTo>
                    <a:pt x="260" y="146"/>
                  </a:lnTo>
                  <a:lnTo>
                    <a:pt x="262" y="146"/>
                  </a:lnTo>
                  <a:lnTo>
                    <a:pt x="264" y="146"/>
                  </a:lnTo>
                  <a:lnTo>
                    <a:pt x="266" y="146"/>
                  </a:lnTo>
                  <a:lnTo>
                    <a:pt x="268" y="146"/>
                  </a:lnTo>
                  <a:lnTo>
                    <a:pt x="270" y="146"/>
                  </a:lnTo>
                  <a:lnTo>
                    <a:pt x="272" y="144"/>
                  </a:lnTo>
                  <a:lnTo>
                    <a:pt x="274" y="144"/>
                  </a:lnTo>
                  <a:lnTo>
                    <a:pt x="276" y="144"/>
                  </a:lnTo>
                  <a:lnTo>
                    <a:pt x="278" y="142"/>
                  </a:lnTo>
                  <a:lnTo>
                    <a:pt x="280" y="142"/>
                  </a:lnTo>
                  <a:lnTo>
                    <a:pt x="282" y="142"/>
                  </a:lnTo>
                  <a:lnTo>
                    <a:pt x="284" y="142"/>
                  </a:lnTo>
                  <a:lnTo>
                    <a:pt x="286" y="142"/>
                  </a:lnTo>
                  <a:lnTo>
                    <a:pt x="286" y="140"/>
                  </a:lnTo>
                  <a:lnTo>
                    <a:pt x="288" y="140"/>
                  </a:lnTo>
                  <a:lnTo>
                    <a:pt x="290" y="140"/>
                  </a:lnTo>
                  <a:lnTo>
                    <a:pt x="292" y="140"/>
                  </a:lnTo>
                  <a:lnTo>
                    <a:pt x="294" y="140"/>
                  </a:lnTo>
                  <a:lnTo>
                    <a:pt x="296" y="140"/>
                  </a:lnTo>
                  <a:lnTo>
                    <a:pt x="298" y="140"/>
                  </a:lnTo>
                  <a:lnTo>
                    <a:pt x="298" y="140"/>
                  </a:lnTo>
                  <a:lnTo>
                    <a:pt x="300" y="140"/>
                  </a:lnTo>
                  <a:lnTo>
                    <a:pt x="302" y="140"/>
                  </a:lnTo>
                  <a:lnTo>
                    <a:pt x="304" y="140"/>
                  </a:lnTo>
                  <a:lnTo>
                    <a:pt x="306" y="140"/>
                  </a:lnTo>
                  <a:lnTo>
                    <a:pt x="308" y="140"/>
                  </a:lnTo>
                  <a:lnTo>
                    <a:pt x="310" y="138"/>
                  </a:lnTo>
                  <a:lnTo>
                    <a:pt x="312" y="138"/>
                  </a:lnTo>
                  <a:lnTo>
                    <a:pt x="314" y="138"/>
                  </a:lnTo>
                  <a:lnTo>
                    <a:pt x="316" y="136"/>
                  </a:lnTo>
                  <a:lnTo>
                    <a:pt x="320" y="136"/>
                  </a:lnTo>
                  <a:lnTo>
                    <a:pt x="322" y="134"/>
                  </a:lnTo>
                  <a:lnTo>
                    <a:pt x="324" y="132"/>
                  </a:lnTo>
                  <a:lnTo>
                    <a:pt x="324" y="130"/>
                  </a:lnTo>
                  <a:lnTo>
                    <a:pt x="326" y="128"/>
                  </a:lnTo>
                  <a:lnTo>
                    <a:pt x="326" y="124"/>
                  </a:lnTo>
                  <a:lnTo>
                    <a:pt x="324" y="122"/>
                  </a:lnTo>
                  <a:lnTo>
                    <a:pt x="324" y="118"/>
                  </a:lnTo>
                  <a:lnTo>
                    <a:pt x="324" y="116"/>
                  </a:lnTo>
                  <a:lnTo>
                    <a:pt x="322" y="114"/>
                  </a:lnTo>
                  <a:lnTo>
                    <a:pt x="322" y="112"/>
                  </a:lnTo>
                  <a:lnTo>
                    <a:pt x="320" y="110"/>
                  </a:lnTo>
                  <a:lnTo>
                    <a:pt x="318" y="108"/>
                  </a:lnTo>
                  <a:lnTo>
                    <a:pt x="318" y="106"/>
                  </a:lnTo>
                  <a:lnTo>
                    <a:pt x="316" y="104"/>
                  </a:lnTo>
                  <a:lnTo>
                    <a:pt x="314" y="102"/>
                  </a:lnTo>
                  <a:lnTo>
                    <a:pt x="312" y="102"/>
                  </a:lnTo>
                  <a:lnTo>
                    <a:pt x="310" y="102"/>
                  </a:lnTo>
                  <a:lnTo>
                    <a:pt x="308" y="100"/>
                  </a:lnTo>
                  <a:lnTo>
                    <a:pt x="306" y="100"/>
                  </a:lnTo>
                  <a:lnTo>
                    <a:pt x="304" y="98"/>
                  </a:lnTo>
                  <a:lnTo>
                    <a:pt x="302" y="98"/>
                  </a:lnTo>
                  <a:lnTo>
                    <a:pt x="298" y="96"/>
                  </a:lnTo>
                  <a:lnTo>
                    <a:pt x="298" y="94"/>
                  </a:lnTo>
                  <a:lnTo>
                    <a:pt x="296" y="92"/>
                  </a:lnTo>
                  <a:lnTo>
                    <a:pt x="294" y="90"/>
                  </a:lnTo>
                  <a:lnTo>
                    <a:pt x="292" y="88"/>
                  </a:lnTo>
                  <a:lnTo>
                    <a:pt x="290" y="86"/>
                  </a:lnTo>
                  <a:lnTo>
                    <a:pt x="288" y="86"/>
                  </a:lnTo>
                  <a:lnTo>
                    <a:pt x="286" y="84"/>
                  </a:lnTo>
                  <a:lnTo>
                    <a:pt x="282" y="84"/>
                  </a:lnTo>
                  <a:lnTo>
                    <a:pt x="280" y="82"/>
                  </a:lnTo>
                  <a:lnTo>
                    <a:pt x="278" y="82"/>
                  </a:lnTo>
                  <a:lnTo>
                    <a:pt x="276" y="80"/>
                  </a:lnTo>
                  <a:lnTo>
                    <a:pt x="274" y="80"/>
                  </a:lnTo>
                  <a:lnTo>
                    <a:pt x="274" y="78"/>
                  </a:lnTo>
                  <a:lnTo>
                    <a:pt x="272" y="76"/>
                  </a:lnTo>
                  <a:lnTo>
                    <a:pt x="272" y="72"/>
                  </a:lnTo>
                  <a:lnTo>
                    <a:pt x="272" y="70"/>
                  </a:lnTo>
                  <a:lnTo>
                    <a:pt x="268" y="66"/>
                  </a:lnTo>
                  <a:lnTo>
                    <a:pt x="266" y="64"/>
                  </a:lnTo>
                  <a:lnTo>
                    <a:pt x="264" y="60"/>
                  </a:lnTo>
                  <a:lnTo>
                    <a:pt x="262" y="58"/>
                  </a:lnTo>
                  <a:lnTo>
                    <a:pt x="260" y="54"/>
                  </a:lnTo>
                  <a:lnTo>
                    <a:pt x="260" y="52"/>
                  </a:lnTo>
                  <a:lnTo>
                    <a:pt x="258" y="50"/>
                  </a:lnTo>
                  <a:lnTo>
                    <a:pt x="256" y="46"/>
                  </a:lnTo>
                  <a:lnTo>
                    <a:pt x="256" y="42"/>
                  </a:lnTo>
                  <a:lnTo>
                    <a:pt x="254" y="40"/>
                  </a:lnTo>
                  <a:lnTo>
                    <a:pt x="252" y="36"/>
                  </a:lnTo>
                  <a:lnTo>
                    <a:pt x="252" y="34"/>
                  </a:lnTo>
                  <a:lnTo>
                    <a:pt x="250" y="30"/>
                  </a:lnTo>
                  <a:lnTo>
                    <a:pt x="248" y="28"/>
                  </a:lnTo>
                  <a:lnTo>
                    <a:pt x="244" y="26"/>
                  </a:lnTo>
                  <a:lnTo>
                    <a:pt x="242" y="24"/>
                  </a:lnTo>
                  <a:lnTo>
                    <a:pt x="238" y="22"/>
                  </a:lnTo>
                  <a:lnTo>
                    <a:pt x="234" y="22"/>
                  </a:lnTo>
                  <a:lnTo>
                    <a:pt x="232" y="20"/>
                  </a:lnTo>
                  <a:lnTo>
                    <a:pt x="228" y="18"/>
                  </a:lnTo>
                  <a:lnTo>
                    <a:pt x="226" y="16"/>
                  </a:lnTo>
                  <a:lnTo>
                    <a:pt x="224" y="14"/>
                  </a:lnTo>
                  <a:lnTo>
                    <a:pt x="220" y="14"/>
                  </a:lnTo>
                  <a:lnTo>
                    <a:pt x="218" y="12"/>
                  </a:lnTo>
                  <a:lnTo>
                    <a:pt x="216" y="10"/>
                  </a:lnTo>
                  <a:lnTo>
                    <a:pt x="212" y="8"/>
                  </a:lnTo>
                  <a:lnTo>
                    <a:pt x="210" y="6"/>
                  </a:lnTo>
                  <a:lnTo>
                    <a:pt x="208" y="6"/>
                  </a:lnTo>
                  <a:lnTo>
                    <a:pt x="204" y="4"/>
                  </a:lnTo>
                  <a:lnTo>
                    <a:pt x="204" y="2"/>
                  </a:lnTo>
                  <a:lnTo>
                    <a:pt x="202" y="0"/>
                  </a:lnTo>
                  <a:lnTo>
                    <a:pt x="198" y="0"/>
                  </a:lnTo>
                  <a:lnTo>
                    <a:pt x="198" y="2"/>
                  </a:lnTo>
                  <a:lnTo>
                    <a:pt x="196" y="4"/>
                  </a:lnTo>
                  <a:lnTo>
                    <a:pt x="196" y="6"/>
                  </a:lnTo>
                  <a:lnTo>
                    <a:pt x="194" y="6"/>
                  </a:lnTo>
                  <a:lnTo>
                    <a:pt x="192" y="8"/>
                  </a:lnTo>
                  <a:lnTo>
                    <a:pt x="192" y="10"/>
                  </a:lnTo>
                  <a:lnTo>
                    <a:pt x="190" y="12"/>
                  </a:lnTo>
                  <a:lnTo>
                    <a:pt x="190" y="16"/>
                  </a:lnTo>
                  <a:lnTo>
                    <a:pt x="188" y="18"/>
                  </a:lnTo>
                  <a:lnTo>
                    <a:pt x="188" y="20"/>
                  </a:lnTo>
                  <a:lnTo>
                    <a:pt x="188" y="22"/>
                  </a:lnTo>
                  <a:lnTo>
                    <a:pt x="186" y="24"/>
                  </a:lnTo>
                  <a:lnTo>
                    <a:pt x="186" y="26"/>
                  </a:lnTo>
                  <a:lnTo>
                    <a:pt x="186" y="28"/>
                  </a:lnTo>
                  <a:lnTo>
                    <a:pt x="184" y="32"/>
                  </a:lnTo>
                  <a:lnTo>
                    <a:pt x="184" y="34"/>
                  </a:lnTo>
                  <a:lnTo>
                    <a:pt x="184" y="38"/>
                  </a:lnTo>
                  <a:lnTo>
                    <a:pt x="184" y="42"/>
                  </a:lnTo>
                  <a:lnTo>
                    <a:pt x="184" y="44"/>
                  </a:lnTo>
                  <a:lnTo>
                    <a:pt x="186" y="48"/>
                  </a:lnTo>
                  <a:lnTo>
                    <a:pt x="186" y="50"/>
                  </a:lnTo>
                  <a:lnTo>
                    <a:pt x="186" y="54"/>
                  </a:lnTo>
                  <a:lnTo>
                    <a:pt x="188" y="54"/>
                  </a:lnTo>
                  <a:lnTo>
                    <a:pt x="188" y="56"/>
                  </a:lnTo>
                  <a:lnTo>
                    <a:pt x="190" y="58"/>
                  </a:lnTo>
                  <a:lnTo>
                    <a:pt x="192" y="62"/>
                  </a:lnTo>
                  <a:lnTo>
                    <a:pt x="194" y="64"/>
                  </a:lnTo>
                  <a:lnTo>
                    <a:pt x="196" y="66"/>
                  </a:lnTo>
                  <a:lnTo>
                    <a:pt x="196" y="68"/>
                  </a:lnTo>
                  <a:lnTo>
                    <a:pt x="198" y="72"/>
                  </a:lnTo>
                  <a:lnTo>
                    <a:pt x="200" y="74"/>
                  </a:lnTo>
                  <a:lnTo>
                    <a:pt x="202" y="78"/>
                  </a:lnTo>
                  <a:lnTo>
                    <a:pt x="192" y="88"/>
                  </a:lnTo>
                  <a:lnTo>
                    <a:pt x="190" y="86"/>
                  </a:lnTo>
                  <a:lnTo>
                    <a:pt x="186" y="86"/>
                  </a:lnTo>
                  <a:lnTo>
                    <a:pt x="182" y="88"/>
                  </a:lnTo>
                  <a:lnTo>
                    <a:pt x="178" y="90"/>
                  </a:lnTo>
                  <a:lnTo>
                    <a:pt x="174" y="90"/>
                  </a:lnTo>
                  <a:lnTo>
                    <a:pt x="170" y="92"/>
                  </a:lnTo>
                  <a:lnTo>
                    <a:pt x="166" y="92"/>
                  </a:lnTo>
                  <a:lnTo>
                    <a:pt x="162" y="94"/>
                  </a:lnTo>
                  <a:lnTo>
                    <a:pt x="158" y="94"/>
                  </a:lnTo>
                  <a:lnTo>
                    <a:pt x="156" y="96"/>
                  </a:lnTo>
                  <a:lnTo>
                    <a:pt x="152" y="96"/>
                  </a:lnTo>
                  <a:lnTo>
                    <a:pt x="148" y="96"/>
                  </a:lnTo>
                  <a:lnTo>
                    <a:pt x="144" y="96"/>
                  </a:lnTo>
                  <a:lnTo>
                    <a:pt x="138" y="96"/>
                  </a:lnTo>
                  <a:lnTo>
                    <a:pt x="134" y="96"/>
                  </a:lnTo>
                  <a:lnTo>
                    <a:pt x="130" y="96"/>
                  </a:lnTo>
                  <a:lnTo>
                    <a:pt x="126" y="96"/>
                  </a:lnTo>
                  <a:lnTo>
                    <a:pt x="122" y="94"/>
                  </a:lnTo>
                  <a:lnTo>
                    <a:pt x="118" y="94"/>
                  </a:lnTo>
                  <a:lnTo>
                    <a:pt x="116" y="94"/>
                  </a:lnTo>
                  <a:lnTo>
                    <a:pt x="112" y="96"/>
                  </a:lnTo>
                  <a:lnTo>
                    <a:pt x="110" y="98"/>
                  </a:lnTo>
                  <a:lnTo>
                    <a:pt x="108" y="100"/>
                  </a:lnTo>
                  <a:lnTo>
                    <a:pt x="108" y="102"/>
                  </a:lnTo>
                  <a:lnTo>
                    <a:pt x="106" y="104"/>
                  </a:lnTo>
                  <a:lnTo>
                    <a:pt x="106" y="108"/>
                  </a:lnTo>
                  <a:lnTo>
                    <a:pt x="104" y="110"/>
                  </a:lnTo>
                  <a:lnTo>
                    <a:pt x="102" y="114"/>
                  </a:lnTo>
                  <a:lnTo>
                    <a:pt x="102" y="118"/>
                  </a:lnTo>
                  <a:lnTo>
                    <a:pt x="100" y="122"/>
                  </a:lnTo>
                  <a:lnTo>
                    <a:pt x="98" y="126"/>
                  </a:lnTo>
                  <a:lnTo>
                    <a:pt x="96" y="128"/>
                  </a:lnTo>
                  <a:lnTo>
                    <a:pt x="94" y="132"/>
                  </a:lnTo>
                  <a:lnTo>
                    <a:pt x="94" y="134"/>
                  </a:lnTo>
                  <a:lnTo>
                    <a:pt x="94" y="136"/>
                  </a:lnTo>
                  <a:lnTo>
                    <a:pt x="92" y="138"/>
                  </a:lnTo>
                  <a:lnTo>
                    <a:pt x="92" y="140"/>
                  </a:lnTo>
                  <a:lnTo>
                    <a:pt x="92" y="144"/>
                  </a:lnTo>
                  <a:lnTo>
                    <a:pt x="92" y="146"/>
                  </a:lnTo>
                  <a:lnTo>
                    <a:pt x="92" y="148"/>
                  </a:lnTo>
                  <a:lnTo>
                    <a:pt x="92" y="148"/>
                  </a:lnTo>
                  <a:lnTo>
                    <a:pt x="92" y="152"/>
                  </a:lnTo>
                  <a:lnTo>
                    <a:pt x="92" y="154"/>
                  </a:lnTo>
                  <a:lnTo>
                    <a:pt x="94" y="156"/>
                  </a:lnTo>
                  <a:lnTo>
                    <a:pt x="94" y="158"/>
                  </a:lnTo>
                  <a:lnTo>
                    <a:pt x="96" y="160"/>
                  </a:lnTo>
                  <a:lnTo>
                    <a:pt x="98" y="162"/>
                  </a:lnTo>
                  <a:lnTo>
                    <a:pt x="98" y="164"/>
                  </a:lnTo>
                  <a:lnTo>
                    <a:pt x="100" y="166"/>
                  </a:lnTo>
                  <a:lnTo>
                    <a:pt x="102" y="164"/>
                  </a:lnTo>
                  <a:lnTo>
                    <a:pt x="104" y="164"/>
                  </a:lnTo>
                  <a:lnTo>
                    <a:pt x="106" y="166"/>
                  </a:lnTo>
                  <a:lnTo>
                    <a:pt x="108" y="166"/>
                  </a:lnTo>
                  <a:lnTo>
                    <a:pt x="110" y="168"/>
                  </a:lnTo>
                  <a:lnTo>
                    <a:pt x="112" y="168"/>
                  </a:lnTo>
                  <a:lnTo>
                    <a:pt x="114" y="166"/>
                  </a:lnTo>
                  <a:lnTo>
                    <a:pt x="116" y="166"/>
                  </a:lnTo>
                  <a:lnTo>
                    <a:pt x="118" y="166"/>
                  </a:lnTo>
                  <a:lnTo>
                    <a:pt x="120" y="166"/>
                  </a:lnTo>
                  <a:lnTo>
                    <a:pt x="122" y="164"/>
                  </a:lnTo>
                  <a:lnTo>
                    <a:pt x="126" y="164"/>
                  </a:lnTo>
                  <a:lnTo>
                    <a:pt x="128" y="162"/>
                  </a:lnTo>
                  <a:lnTo>
                    <a:pt x="130" y="162"/>
                  </a:lnTo>
                  <a:lnTo>
                    <a:pt x="132" y="162"/>
                  </a:lnTo>
                  <a:lnTo>
                    <a:pt x="134" y="162"/>
                  </a:lnTo>
                  <a:lnTo>
                    <a:pt x="136" y="164"/>
                  </a:lnTo>
                  <a:lnTo>
                    <a:pt x="138" y="164"/>
                  </a:lnTo>
                  <a:lnTo>
                    <a:pt x="138" y="166"/>
                  </a:lnTo>
                  <a:lnTo>
                    <a:pt x="140" y="166"/>
                  </a:lnTo>
                  <a:lnTo>
                    <a:pt x="142" y="164"/>
                  </a:lnTo>
                  <a:lnTo>
                    <a:pt x="144" y="162"/>
                  </a:lnTo>
                  <a:lnTo>
                    <a:pt x="146" y="160"/>
                  </a:lnTo>
                  <a:lnTo>
                    <a:pt x="148" y="160"/>
                  </a:lnTo>
                  <a:lnTo>
                    <a:pt x="150" y="158"/>
                  </a:lnTo>
                  <a:lnTo>
                    <a:pt x="152" y="158"/>
                  </a:lnTo>
                  <a:lnTo>
                    <a:pt x="154" y="160"/>
                  </a:lnTo>
                  <a:lnTo>
                    <a:pt x="152" y="162"/>
                  </a:lnTo>
                  <a:lnTo>
                    <a:pt x="150" y="166"/>
                  </a:lnTo>
                  <a:lnTo>
                    <a:pt x="148" y="170"/>
                  </a:lnTo>
                  <a:lnTo>
                    <a:pt x="146" y="174"/>
                  </a:lnTo>
                  <a:lnTo>
                    <a:pt x="144" y="176"/>
                  </a:lnTo>
                  <a:lnTo>
                    <a:pt x="142" y="180"/>
                  </a:lnTo>
                  <a:lnTo>
                    <a:pt x="140" y="184"/>
                  </a:lnTo>
                  <a:lnTo>
                    <a:pt x="138" y="188"/>
                  </a:lnTo>
                  <a:lnTo>
                    <a:pt x="136" y="192"/>
                  </a:lnTo>
                  <a:lnTo>
                    <a:pt x="132" y="194"/>
                  </a:lnTo>
                  <a:lnTo>
                    <a:pt x="130" y="196"/>
                  </a:lnTo>
                  <a:lnTo>
                    <a:pt x="128" y="200"/>
                  </a:lnTo>
                  <a:lnTo>
                    <a:pt x="126" y="204"/>
                  </a:lnTo>
                  <a:lnTo>
                    <a:pt x="124" y="208"/>
                  </a:lnTo>
                  <a:lnTo>
                    <a:pt x="120" y="210"/>
                  </a:lnTo>
                  <a:lnTo>
                    <a:pt x="118" y="214"/>
                  </a:lnTo>
                  <a:lnTo>
                    <a:pt x="114" y="216"/>
                  </a:lnTo>
                  <a:lnTo>
                    <a:pt x="110" y="220"/>
                  </a:lnTo>
                  <a:lnTo>
                    <a:pt x="108" y="220"/>
                  </a:lnTo>
                  <a:lnTo>
                    <a:pt x="104" y="222"/>
                  </a:lnTo>
                  <a:lnTo>
                    <a:pt x="100" y="224"/>
                  </a:lnTo>
                  <a:lnTo>
                    <a:pt x="96" y="224"/>
                  </a:lnTo>
                  <a:lnTo>
                    <a:pt x="92" y="226"/>
                  </a:lnTo>
                  <a:lnTo>
                    <a:pt x="86" y="226"/>
                  </a:lnTo>
                  <a:lnTo>
                    <a:pt x="82" y="226"/>
                  </a:lnTo>
                  <a:lnTo>
                    <a:pt x="78" y="228"/>
                  </a:lnTo>
                  <a:lnTo>
                    <a:pt x="72" y="228"/>
                  </a:lnTo>
                  <a:lnTo>
                    <a:pt x="68" y="228"/>
                  </a:lnTo>
                  <a:lnTo>
                    <a:pt x="62" y="228"/>
                  </a:lnTo>
                  <a:lnTo>
                    <a:pt x="60" y="230"/>
                  </a:lnTo>
                  <a:lnTo>
                    <a:pt x="56" y="230"/>
                  </a:lnTo>
                  <a:lnTo>
                    <a:pt x="52" y="232"/>
                  </a:lnTo>
                  <a:lnTo>
                    <a:pt x="52" y="234"/>
                  </a:lnTo>
                  <a:lnTo>
                    <a:pt x="52" y="236"/>
                  </a:lnTo>
                  <a:lnTo>
                    <a:pt x="52" y="238"/>
                  </a:lnTo>
                  <a:lnTo>
                    <a:pt x="52" y="242"/>
                  </a:lnTo>
                  <a:lnTo>
                    <a:pt x="52" y="242"/>
                  </a:lnTo>
                  <a:lnTo>
                    <a:pt x="52" y="246"/>
                  </a:lnTo>
                  <a:lnTo>
                    <a:pt x="52" y="248"/>
                  </a:lnTo>
                  <a:lnTo>
                    <a:pt x="52" y="250"/>
                  </a:lnTo>
                  <a:lnTo>
                    <a:pt x="54" y="254"/>
                  </a:lnTo>
                  <a:lnTo>
                    <a:pt x="54" y="256"/>
                  </a:lnTo>
                  <a:lnTo>
                    <a:pt x="54" y="260"/>
                  </a:lnTo>
                  <a:lnTo>
                    <a:pt x="54" y="262"/>
                  </a:lnTo>
                  <a:lnTo>
                    <a:pt x="56" y="264"/>
                  </a:lnTo>
                  <a:lnTo>
                    <a:pt x="56" y="266"/>
                  </a:lnTo>
                  <a:lnTo>
                    <a:pt x="58" y="268"/>
                  </a:lnTo>
                  <a:lnTo>
                    <a:pt x="60" y="272"/>
                  </a:lnTo>
                  <a:lnTo>
                    <a:pt x="60" y="274"/>
                  </a:lnTo>
                  <a:lnTo>
                    <a:pt x="62" y="274"/>
                  </a:lnTo>
                  <a:lnTo>
                    <a:pt x="64" y="276"/>
                  </a:lnTo>
                  <a:lnTo>
                    <a:pt x="66" y="276"/>
                  </a:lnTo>
                  <a:lnTo>
                    <a:pt x="68" y="276"/>
                  </a:lnTo>
                  <a:lnTo>
                    <a:pt x="70" y="276"/>
                  </a:lnTo>
                  <a:lnTo>
                    <a:pt x="72" y="274"/>
                  </a:lnTo>
                  <a:lnTo>
                    <a:pt x="74" y="274"/>
                  </a:lnTo>
                  <a:lnTo>
                    <a:pt x="76" y="272"/>
                  </a:lnTo>
                  <a:lnTo>
                    <a:pt x="78" y="272"/>
                  </a:lnTo>
                  <a:lnTo>
                    <a:pt x="80" y="270"/>
                  </a:lnTo>
                  <a:lnTo>
                    <a:pt x="82" y="270"/>
                  </a:lnTo>
                  <a:lnTo>
                    <a:pt x="84" y="268"/>
                  </a:lnTo>
                  <a:lnTo>
                    <a:pt x="86" y="268"/>
                  </a:lnTo>
                  <a:lnTo>
                    <a:pt x="88" y="268"/>
                  </a:lnTo>
                  <a:lnTo>
                    <a:pt x="90" y="270"/>
                  </a:lnTo>
                  <a:lnTo>
                    <a:pt x="72" y="310"/>
                  </a:lnTo>
                  <a:lnTo>
                    <a:pt x="70" y="314"/>
                  </a:lnTo>
                  <a:lnTo>
                    <a:pt x="66" y="320"/>
                  </a:lnTo>
                  <a:lnTo>
                    <a:pt x="64" y="324"/>
                  </a:lnTo>
                  <a:lnTo>
                    <a:pt x="62" y="330"/>
                  </a:lnTo>
                  <a:lnTo>
                    <a:pt x="60" y="334"/>
                  </a:lnTo>
                  <a:lnTo>
                    <a:pt x="58" y="338"/>
                  </a:lnTo>
                  <a:lnTo>
                    <a:pt x="56" y="344"/>
                  </a:lnTo>
                  <a:lnTo>
                    <a:pt x="54" y="348"/>
                  </a:lnTo>
                  <a:lnTo>
                    <a:pt x="52" y="354"/>
                  </a:lnTo>
                  <a:lnTo>
                    <a:pt x="50" y="360"/>
                  </a:lnTo>
                  <a:lnTo>
                    <a:pt x="48" y="364"/>
                  </a:lnTo>
                  <a:lnTo>
                    <a:pt x="46" y="370"/>
                  </a:lnTo>
                  <a:lnTo>
                    <a:pt x="44" y="374"/>
                  </a:lnTo>
                  <a:lnTo>
                    <a:pt x="42" y="380"/>
                  </a:lnTo>
                  <a:lnTo>
                    <a:pt x="40" y="384"/>
                  </a:lnTo>
                  <a:lnTo>
                    <a:pt x="38" y="386"/>
                  </a:lnTo>
                  <a:lnTo>
                    <a:pt x="36" y="398"/>
                  </a:lnTo>
                  <a:lnTo>
                    <a:pt x="32" y="410"/>
                  </a:lnTo>
                  <a:lnTo>
                    <a:pt x="28" y="422"/>
                  </a:lnTo>
                  <a:lnTo>
                    <a:pt x="24" y="432"/>
                  </a:lnTo>
                  <a:lnTo>
                    <a:pt x="18" y="444"/>
                  </a:lnTo>
                  <a:lnTo>
                    <a:pt x="14" y="458"/>
                  </a:lnTo>
                  <a:lnTo>
                    <a:pt x="10" y="470"/>
                  </a:lnTo>
                  <a:lnTo>
                    <a:pt x="6" y="480"/>
                  </a:lnTo>
                  <a:lnTo>
                    <a:pt x="4" y="492"/>
                  </a:lnTo>
                  <a:lnTo>
                    <a:pt x="0" y="504"/>
                  </a:lnTo>
                  <a:lnTo>
                    <a:pt x="0" y="516"/>
                  </a:lnTo>
                  <a:lnTo>
                    <a:pt x="0" y="526"/>
                  </a:lnTo>
                  <a:lnTo>
                    <a:pt x="4" y="536"/>
                  </a:lnTo>
                  <a:lnTo>
                    <a:pt x="8" y="548"/>
                  </a:lnTo>
                  <a:lnTo>
                    <a:pt x="14" y="558"/>
                  </a:lnTo>
                  <a:lnTo>
                    <a:pt x="26" y="568"/>
                  </a:lnTo>
                  <a:lnTo>
                    <a:pt x="28" y="566"/>
                  </a:lnTo>
                  <a:lnTo>
                    <a:pt x="30" y="562"/>
                  </a:lnTo>
                  <a:lnTo>
                    <a:pt x="32" y="560"/>
                  </a:lnTo>
                  <a:lnTo>
                    <a:pt x="32" y="556"/>
                  </a:lnTo>
                  <a:lnTo>
                    <a:pt x="34" y="554"/>
                  </a:lnTo>
                  <a:lnTo>
                    <a:pt x="36" y="550"/>
                  </a:lnTo>
                  <a:lnTo>
                    <a:pt x="36" y="548"/>
                  </a:lnTo>
                  <a:lnTo>
                    <a:pt x="38" y="544"/>
                  </a:lnTo>
                  <a:lnTo>
                    <a:pt x="38" y="540"/>
                  </a:lnTo>
                  <a:lnTo>
                    <a:pt x="38" y="536"/>
                  </a:lnTo>
                  <a:lnTo>
                    <a:pt x="40" y="534"/>
                  </a:lnTo>
                  <a:lnTo>
                    <a:pt x="40" y="530"/>
                  </a:lnTo>
                  <a:lnTo>
                    <a:pt x="42" y="526"/>
                  </a:lnTo>
                  <a:lnTo>
                    <a:pt x="42" y="524"/>
                  </a:lnTo>
                  <a:lnTo>
                    <a:pt x="44" y="522"/>
                  </a:lnTo>
                  <a:lnTo>
                    <a:pt x="46" y="518"/>
                  </a:lnTo>
                  <a:lnTo>
                    <a:pt x="48" y="514"/>
                  </a:lnTo>
                  <a:lnTo>
                    <a:pt x="50" y="510"/>
                  </a:lnTo>
                  <a:lnTo>
                    <a:pt x="52" y="504"/>
                  </a:lnTo>
                  <a:lnTo>
                    <a:pt x="52" y="500"/>
                  </a:lnTo>
                  <a:lnTo>
                    <a:pt x="54" y="494"/>
                  </a:lnTo>
                  <a:lnTo>
                    <a:pt x="54" y="490"/>
                  </a:lnTo>
                  <a:lnTo>
                    <a:pt x="54" y="484"/>
                  </a:lnTo>
                  <a:lnTo>
                    <a:pt x="54" y="480"/>
                  </a:lnTo>
                  <a:lnTo>
                    <a:pt x="54" y="476"/>
                  </a:lnTo>
                  <a:lnTo>
                    <a:pt x="54" y="472"/>
                  </a:lnTo>
                  <a:lnTo>
                    <a:pt x="54" y="466"/>
                  </a:lnTo>
                  <a:lnTo>
                    <a:pt x="54" y="462"/>
                  </a:lnTo>
                  <a:lnTo>
                    <a:pt x="56" y="456"/>
                  </a:lnTo>
                  <a:lnTo>
                    <a:pt x="56" y="452"/>
                  </a:lnTo>
                  <a:lnTo>
                    <a:pt x="58" y="448"/>
                  </a:lnTo>
                  <a:lnTo>
                    <a:pt x="60" y="442"/>
                  </a:lnTo>
                  <a:lnTo>
                    <a:pt x="58" y="438"/>
                  </a:lnTo>
                  <a:lnTo>
                    <a:pt x="58" y="434"/>
                  </a:lnTo>
                  <a:lnTo>
                    <a:pt x="58" y="430"/>
                  </a:lnTo>
                  <a:lnTo>
                    <a:pt x="58" y="428"/>
                  </a:lnTo>
                  <a:lnTo>
                    <a:pt x="58" y="424"/>
                  </a:lnTo>
                  <a:lnTo>
                    <a:pt x="60" y="422"/>
                  </a:lnTo>
                  <a:lnTo>
                    <a:pt x="60" y="418"/>
                  </a:lnTo>
                  <a:lnTo>
                    <a:pt x="60" y="414"/>
                  </a:lnTo>
                  <a:lnTo>
                    <a:pt x="60" y="410"/>
                  </a:lnTo>
                  <a:lnTo>
                    <a:pt x="60" y="406"/>
                  </a:lnTo>
                  <a:lnTo>
                    <a:pt x="62" y="402"/>
                  </a:lnTo>
                  <a:lnTo>
                    <a:pt x="64" y="398"/>
                  </a:lnTo>
                  <a:lnTo>
                    <a:pt x="64" y="394"/>
                  </a:lnTo>
                  <a:lnTo>
                    <a:pt x="66" y="390"/>
                  </a:lnTo>
                  <a:lnTo>
                    <a:pt x="68" y="388"/>
                  </a:lnTo>
                  <a:lnTo>
                    <a:pt x="68" y="384"/>
                  </a:lnTo>
                  <a:lnTo>
                    <a:pt x="70" y="382"/>
                  </a:lnTo>
                  <a:lnTo>
                    <a:pt x="72" y="376"/>
                  </a:lnTo>
                  <a:lnTo>
                    <a:pt x="74" y="372"/>
                  </a:lnTo>
                  <a:lnTo>
                    <a:pt x="76" y="368"/>
                  </a:lnTo>
                  <a:lnTo>
                    <a:pt x="76" y="364"/>
                  </a:lnTo>
                  <a:lnTo>
                    <a:pt x="78" y="360"/>
                  </a:lnTo>
                  <a:lnTo>
                    <a:pt x="80" y="356"/>
                  </a:lnTo>
                  <a:lnTo>
                    <a:pt x="80" y="352"/>
                  </a:lnTo>
                  <a:lnTo>
                    <a:pt x="82" y="350"/>
                  </a:lnTo>
                  <a:lnTo>
                    <a:pt x="84" y="346"/>
                  </a:lnTo>
                  <a:lnTo>
                    <a:pt x="84" y="342"/>
                  </a:lnTo>
                  <a:lnTo>
                    <a:pt x="86" y="338"/>
                  </a:lnTo>
                  <a:lnTo>
                    <a:pt x="88" y="336"/>
                  </a:lnTo>
                  <a:lnTo>
                    <a:pt x="88" y="332"/>
                  </a:lnTo>
                  <a:lnTo>
                    <a:pt x="90" y="328"/>
                  </a:lnTo>
                  <a:lnTo>
                    <a:pt x="92" y="324"/>
                  </a:lnTo>
                  <a:lnTo>
                    <a:pt x="94" y="318"/>
                  </a:lnTo>
                  <a:lnTo>
                    <a:pt x="98" y="312"/>
                  </a:lnTo>
                  <a:lnTo>
                    <a:pt x="100" y="306"/>
                  </a:lnTo>
                  <a:lnTo>
                    <a:pt x="102" y="300"/>
                  </a:lnTo>
                  <a:lnTo>
                    <a:pt x="106" y="294"/>
                  </a:lnTo>
                  <a:lnTo>
                    <a:pt x="108" y="290"/>
                  </a:lnTo>
                  <a:lnTo>
                    <a:pt x="110" y="284"/>
                  </a:lnTo>
                  <a:lnTo>
                    <a:pt x="114" y="278"/>
                  </a:lnTo>
                  <a:lnTo>
                    <a:pt x="118" y="272"/>
                  </a:lnTo>
                  <a:lnTo>
                    <a:pt x="122" y="266"/>
                  </a:lnTo>
                  <a:lnTo>
                    <a:pt x="126" y="260"/>
                  </a:lnTo>
                  <a:lnTo>
                    <a:pt x="130" y="256"/>
                  </a:lnTo>
                  <a:lnTo>
                    <a:pt x="136" y="252"/>
                  </a:lnTo>
                  <a:lnTo>
                    <a:pt x="142" y="250"/>
                  </a:lnTo>
                  <a:lnTo>
                    <a:pt x="148" y="246"/>
                  </a:lnTo>
                  <a:lnTo>
                    <a:pt x="154" y="246"/>
                  </a:lnTo>
                  <a:lnTo>
                    <a:pt x="154" y="248"/>
                  </a:lnTo>
                  <a:lnTo>
                    <a:pt x="154" y="250"/>
                  </a:lnTo>
                  <a:lnTo>
                    <a:pt x="152" y="252"/>
                  </a:lnTo>
                  <a:lnTo>
                    <a:pt x="152" y="254"/>
                  </a:lnTo>
                  <a:lnTo>
                    <a:pt x="152" y="256"/>
                  </a:lnTo>
                  <a:lnTo>
                    <a:pt x="150" y="258"/>
                  </a:lnTo>
                  <a:lnTo>
                    <a:pt x="150" y="260"/>
                  </a:lnTo>
                  <a:lnTo>
                    <a:pt x="150" y="262"/>
                  </a:lnTo>
                  <a:lnTo>
                    <a:pt x="150" y="264"/>
                  </a:lnTo>
                  <a:lnTo>
                    <a:pt x="150" y="266"/>
                  </a:lnTo>
                  <a:lnTo>
                    <a:pt x="152" y="268"/>
                  </a:lnTo>
                  <a:lnTo>
                    <a:pt x="154" y="272"/>
                  </a:lnTo>
                  <a:lnTo>
                    <a:pt x="156" y="274"/>
                  </a:lnTo>
                  <a:lnTo>
                    <a:pt x="158" y="276"/>
                  </a:lnTo>
                  <a:lnTo>
                    <a:pt x="160" y="278"/>
                  </a:lnTo>
                  <a:lnTo>
                    <a:pt x="164" y="280"/>
                  </a:lnTo>
                  <a:lnTo>
                    <a:pt x="168" y="280"/>
                  </a:lnTo>
                  <a:lnTo>
                    <a:pt x="170" y="282"/>
                  </a:lnTo>
                  <a:lnTo>
                    <a:pt x="174" y="282"/>
                  </a:lnTo>
                  <a:lnTo>
                    <a:pt x="178" y="282"/>
                  </a:lnTo>
                  <a:lnTo>
                    <a:pt x="182" y="284"/>
                  </a:lnTo>
                  <a:lnTo>
                    <a:pt x="186" y="284"/>
                  </a:lnTo>
                  <a:lnTo>
                    <a:pt x="190" y="284"/>
                  </a:lnTo>
                  <a:lnTo>
                    <a:pt x="194" y="284"/>
                  </a:lnTo>
                  <a:lnTo>
                    <a:pt x="198" y="286"/>
                  </a:lnTo>
                  <a:lnTo>
                    <a:pt x="202" y="286"/>
                  </a:lnTo>
                  <a:lnTo>
                    <a:pt x="196" y="290"/>
                  </a:lnTo>
                  <a:lnTo>
                    <a:pt x="192" y="292"/>
                  </a:lnTo>
                  <a:lnTo>
                    <a:pt x="188" y="296"/>
                  </a:lnTo>
                  <a:lnTo>
                    <a:pt x="182" y="298"/>
                  </a:lnTo>
                  <a:lnTo>
                    <a:pt x="178" y="302"/>
                  </a:lnTo>
                  <a:lnTo>
                    <a:pt x="172" y="306"/>
                  </a:lnTo>
                  <a:lnTo>
                    <a:pt x="168" y="310"/>
                  </a:lnTo>
                  <a:lnTo>
                    <a:pt x="164" y="312"/>
                  </a:lnTo>
                  <a:lnTo>
                    <a:pt x="158" y="316"/>
                  </a:lnTo>
                  <a:lnTo>
                    <a:pt x="156" y="320"/>
                  </a:lnTo>
                  <a:lnTo>
                    <a:pt x="152" y="324"/>
                  </a:lnTo>
                  <a:lnTo>
                    <a:pt x="146" y="328"/>
                  </a:lnTo>
                  <a:lnTo>
                    <a:pt x="142" y="330"/>
                  </a:lnTo>
                  <a:lnTo>
                    <a:pt x="138" y="334"/>
                  </a:lnTo>
                  <a:lnTo>
                    <a:pt x="134" y="336"/>
                  </a:lnTo>
                  <a:lnTo>
                    <a:pt x="128" y="340"/>
                  </a:lnTo>
                  <a:lnTo>
                    <a:pt x="128" y="344"/>
                  </a:lnTo>
                  <a:lnTo>
                    <a:pt x="126" y="346"/>
                  </a:lnTo>
                  <a:lnTo>
                    <a:pt x="126" y="348"/>
                  </a:lnTo>
                  <a:lnTo>
                    <a:pt x="124" y="352"/>
                  </a:lnTo>
                  <a:lnTo>
                    <a:pt x="124" y="354"/>
                  </a:lnTo>
                  <a:lnTo>
                    <a:pt x="122" y="356"/>
                  </a:lnTo>
                  <a:lnTo>
                    <a:pt x="122" y="360"/>
                  </a:lnTo>
                  <a:lnTo>
                    <a:pt x="122" y="362"/>
                  </a:lnTo>
                  <a:lnTo>
                    <a:pt x="122" y="366"/>
                  </a:lnTo>
                  <a:lnTo>
                    <a:pt x="120" y="368"/>
                  </a:lnTo>
                  <a:lnTo>
                    <a:pt x="120" y="372"/>
                  </a:lnTo>
                  <a:lnTo>
                    <a:pt x="122" y="374"/>
                  </a:lnTo>
                  <a:lnTo>
                    <a:pt x="122" y="378"/>
                  </a:lnTo>
                  <a:lnTo>
                    <a:pt x="122" y="380"/>
                  </a:lnTo>
                  <a:lnTo>
                    <a:pt x="122" y="384"/>
                  </a:lnTo>
                  <a:lnTo>
                    <a:pt x="124" y="384"/>
                  </a:lnTo>
                  <a:lnTo>
                    <a:pt x="126" y="384"/>
                  </a:lnTo>
                  <a:lnTo>
                    <a:pt x="128" y="384"/>
                  </a:lnTo>
                  <a:lnTo>
                    <a:pt x="130" y="382"/>
                  </a:lnTo>
                  <a:lnTo>
                    <a:pt x="132" y="382"/>
                  </a:lnTo>
                  <a:lnTo>
                    <a:pt x="134" y="382"/>
                  </a:lnTo>
                  <a:lnTo>
                    <a:pt x="134" y="384"/>
                  </a:lnTo>
                  <a:lnTo>
                    <a:pt x="136" y="384"/>
                  </a:lnTo>
                  <a:lnTo>
                    <a:pt x="136" y="384"/>
                  </a:lnTo>
                  <a:lnTo>
                    <a:pt x="136" y="386"/>
                  </a:lnTo>
                  <a:lnTo>
                    <a:pt x="140" y="384"/>
                  </a:lnTo>
                  <a:lnTo>
                    <a:pt x="142" y="382"/>
                  </a:lnTo>
                  <a:lnTo>
                    <a:pt x="144" y="380"/>
                  </a:lnTo>
                  <a:lnTo>
                    <a:pt x="148" y="376"/>
                  </a:lnTo>
                  <a:lnTo>
                    <a:pt x="150" y="374"/>
                  </a:lnTo>
                  <a:lnTo>
                    <a:pt x="154" y="372"/>
                  </a:lnTo>
                  <a:lnTo>
                    <a:pt x="156" y="370"/>
                  </a:lnTo>
                  <a:lnTo>
                    <a:pt x="158" y="366"/>
                  </a:lnTo>
                  <a:lnTo>
                    <a:pt x="160" y="364"/>
                  </a:lnTo>
                  <a:lnTo>
                    <a:pt x="164" y="362"/>
                  </a:lnTo>
                  <a:lnTo>
                    <a:pt x="166" y="360"/>
                  </a:lnTo>
                  <a:lnTo>
                    <a:pt x="170" y="358"/>
                  </a:lnTo>
                  <a:lnTo>
                    <a:pt x="172" y="356"/>
                  </a:lnTo>
                  <a:lnTo>
                    <a:pt x="174" y="354"/>
                  </a:lnTo>
                  <a:lnTo>
                    <a:pt x="178" y="352"/>
                  </a:lnTo>
                  <a:lnTo>
                    <a:pt x="180" y="352"/>
                  </a:lnTo>
                  <a:lnTo>
                    <a:pt x="180" y="356"/>
                  </a:lnTo>
                  <a:lnTo>
                    <a:pt x="180" y="362"/>
                  </a:lnTo>
                  <a:lnTo>
                    <a:pt x="178" y="366"/>
                  </a:lnTo>
                  <a:lnTo>
                    <a:pt x="176" y="372"/>
                  </a:lnTo>
                  <a:lnTo>
                    <a:pt x="176" y="378"/>
                  </a:lnTo>
                  <a:lnTo>
                    <a:pt x="174" y="382"/>
                  </a:lnTo>
                  <a:lnTo>
                    <a:pt x="172" y="386"/>
                  </a:lnTo>
                  <a:lnTo>
                    <a:pt x="170" y="390"/>
                  </a:lnTo>
                  <a:lnTo>
                    <a:pt x="168" y="396"/>
                  </a:lnTo>
                  <a:lnTo>
                    <a:pt x="166" y="402"/>
                  </a:lnTo>
                  <a:lnTo>
                    <a:pt x="166" y="406"/>
                  </a:lnTo>
                  <a:lnTo>
                    <a:pt x="166" y="412"/>
                  </a:lnTo>
                  <a:lnTo>
                    <a:pt x="166" y="416"/>
                  </a:lnTo>
                  <a:lnTo>
                    <a:pt x="168" y="422"/>
                  </a:lnTo>
                  <a:lnTo>
                    <a:pt x="170" y="428"/>
                  </a:lnTo>
                  <a:lnTo>
                    <a:pt x="174" y="430"/>
                  </a:lnTo>
                  <a:lnTo>
                    <a:pt x="178" y="430"/>
                  </a:lnTo>
                  <a:lnTo>
                    <a:pt x="180" y="430"/>
                  </a:lnTo>
                  <a:lnTo>
                    <a:pt x="182" y="430"/>
                  </a:lnTo>
                  <a:lnTo>
                    <a:pt x="184" y="430"/>
                  </a:lnTo>
                  <a:lnTo>
                    <a:pt x="186" y="426"/>
                  </a:lnTo>
                  <a:lnTo>
                    <a:pt x="188" y="424"/>
                  </a:lnTo>
                  <a:lnTo>
                    <a:pt x="188" y="422"/>
                  </a:lnTo>
                  <a:lnTo>
                    <a:pt x="188" y="418"/>
                  </a:lnTo>
                  <a:lnTo>
                    <a:pt x="190" y="416"/>
                  </a:lnTo>
                  <a:lnTo>
                    <a:pt x="190" y="412"/>
                  </a:lnTo>
                  <a:lnTo>
                    <a:pt x="190" y="410"/>
                  </a:lnTo>
                  <a:lnTo>
                    <a:pt x="192" y="406"/>
                  </a:lnTo>
                  <a:lnTo>
                    <a:pt x="192" y="404"/>
                  </a:lnTo>
                  <a:lnTo>
                    <a:pt x="192" y="400"/>
                  </a:lnTo>
                  <a:lnTo>
                    <a:pt x="194" y="398"/>
                  </a:lnTo>
                  <a:lnTo>
                    <a:pt x="196" y="396"/>
                  </a:lnTo>
                  <a:lnTo>
                    <a:pt x="194" y="392"/>
                  </a:lnTo>
                  <a:lnTo>
                    <a:pt x="192" y="390"/>
                  </a:lnTo>
                  <a:lnTo>
                    <a:pt x="190" y="388"/>
                  </a:lnTo>
                  <a:lnTo>
                    <a:pt x="190" y="384"/>
                  </a:lnTo>
                  <a:lnTo>
                    <a:pt x="188" y="384"/>
                  </a:lnTo>
                  <a:lnTo>
                    <a:pt x="188" y="382"/>
                  </a:lnTo>
                  <a:lnTo>
                    <a:pt x="188" y="378"/>
                  </a:lnTo>
                  <a:lnTo>
                    <a:pt x="188" y="376"/>
                  </a:lnTo>
                  <a:lnTo>
                    <a:pt x="188" y="372"/>
                  </a:lnTo>
                  <a:lnTo>
                    <a:pt x="188" y="368"/>
                  </a:lnTo>
                  <a:lnTo>
                    <a:pt x="188" y="366"/>
                  </a:lnTo>
                  <a:lnTo>
                    <a:pt x="188" y="362"/>
                  </a:lnTo>
                  <a:lnTo>
                    <a:pt x="188" y="360"/>
                  </a:lnTo>
                  <a:lnTo>
                    <a:pt x="188" y="356"/>
                  </a:lnTo>
                  <a:lnTo>
                    <a:pt x="188" y="354"/>
                  </a:lnTo>
                  <a:lnTo>
                    <a:pt x="188" y="350"/>
                  </a:lnTo>
                  <a:lnTo>
                    <a:pt x="190" y="348"/>
                  </a:lnTo>
                  <a:lnTo>
                    <a:pt x="192" y="346"/>
                  </a:lnTo>
                  <a:lnTo>
                    <a:pt x="194" y="346"/>
                  </a:lnTo>
                  <a:lnTo>
                    <a:pt x="196" y="344"/>
                  </a:lnTo>
                  <a:lnTo>
                    <a:pt x="198" y="344"/>
                  </a:lnTo>
                  <a:lnTo>
                    <a:pt x="200" y="344"/>
                  </a:lnTo>
                  <a:lnTo>
                    <a:pt x="202" y="344"/>
                  </a:lnTo>
                  <a:lnTo>
                    <a:pt x="204" y="342"/>
                  </a:lnTo>
                  <a:lnTo>
                    <a:pt x="204" y="342"/>
                  </a:lnTo>
                  <a:lnTo>
                    <a:pt x="206" y="342"/>
                  </a:lnTo>
                  <a:lnTo>
                    <a:pt x="208" y="342"/>
                  </a:lnTo>
                  <a:lnTo>
                    <a:pt x="210" y="344"/>
                  </a:lnTo>
                  <a:lnTo>
                    <a:pt x="212" y="344"/>
                  </a:lnTo>
                  <a:lnTo>
                    <a:pt x="214" y="344"/>
                  </a:lnTo>
                  <a:lnTo>
                    <a:pt x="216" y="350"/>
                  </a:lnTo>
                  <a:lnTo>
                    <a:pt x="216" y="354"/>
                  </a:lnTo>
                  <a:lnTo>
                    <a:pt x="216" y="360"/>
                  </a:lnTo>
                  <a:lnTo>
                    <a:pt x="216" y="364"/>
                  </a:lnTo>
                  <a:lnTo>
                    <a:pt x="216" y="370"/>
                  </a:lnTo>
                  <a:lnTo>
                    <a:pt x="218" y="374"/>
                  </a:lnTo>
                  <a:lnTo>
                    <a:pt x="218" y="380"/>
                  </a:lnTo>
                  <a:lnTo>
                    <a:pt x="220" y="384"/>
                  </a:lnTo>
                  <a:lnTo>
                    <a:pt x="220" y="386"/>
                  </a:lnTo>
                  <a:lnTo>
                    <a:pt x="222" y="392"/>
                  </a:lnTo>
                  <a:lnTo>
                    <a:pt x="222" y="396"/>
                  </a:lnTo>
                  <a:lnTo>
                    <a:pt x="224" y="400"/>
                  </a:lnTo>
                  <a:lnTo>
                    <a:pt x="226" y="404"/>
                  </a:lnTo>
                  <a:lnTo>
                    <a:pt x="228" y="410"/>
                  </a:lnTo>
                  <a:lnTo>
                    <a:pt x="230" y="414"/>
                  </a:lnTo>
                  <a:lnTo>
                    <a:pt x="232" y="418"/>
                  </a:lnTo>
                  <a:lnTo>
                    <a:pt x="228" y="420"/>
                  </a:lnTo>
                  <a:lnTo>
                    <a:pt x="222" y="424"/>
                  </a:lnTo>
                  <a:lnTo>
                    <a:pt x="218" y="426"/>
                  </a:lnTo>
                  <a:lnTo>
                    <a:pt x="214" y="430"/>
                  </a:lnTo>
                  <a:lnTo>
                    <a:pt x="210" y="432"/>
                  </a:lnTo>
                  <a:lnTo>
                    <a:pt x="206" y="434"/>
                  </a:lnTo>
                  <a:lnTo>
                    <a:pt x="204" y="438"/>
                  </a:lnTo>
                  <a:lnTo>
                    <a:pt x="198" y="440"/>
                  </a:lnTo>
                  <a:lnTo>
                    <a:pt x="194" y="444"/>
                  </a:lnTo>
                  <a:lnTo>
                    <a:pt x="190" y="448"/>
                  </a:lnTo>
                  <a:lnTo>
                    <a:pt x="186" y="450"/>
                  </a:lnTo>
                  <a:lnTo>
                    <a:pt x="182" y="454"/>
                  </a:lnTo>
                  <a:lnTo>
                    <a:pt x="178" y="456"/>
                  </a:lnTo>
                  <a:lnTo>
                    <a:pt x="174" y="458"/>
                  </a:lnTo>
                  <a:lnTo>
                    <a:pt x="170" y="462"/>
                  </a:lnTo>
                  <a:lnTo>
                    <a:pt x="164" y="464"/>
                  </a:lnTo>
                  <a:lnTo>
                    <a:pt x="164" y="466"/>
                  </a:lnTo>
                  <a:lnTo>
                    <a:pt x="164" y="470"/>
                  </a:lnTo>
                  <a:lnTo>
                    <a:pt x="162" y="472"/>
                  </a:lnTo>
                  <a:lnTo>
                    <a:pt x="162" y="474"/>
                  </a:lnTo>
                  <a:lnTo>
                    <a:pt x="162" y="476"/>
                  </a:lnTo>
                  <a:lnTo>
                    <a:pt x="160" y="478"/>
                  </a:lnTo>
                  <a:lnTo>
                    <a:pt x="160" y="478"/>
                  </a:lnTo>
                  <a:lnTo>
                    <a:pt x="160" y="480"/>
                  </a:lnTo>
                  <a:lnTo>
                    <a:pt x="160" y="482"/>
                  </a:lnTo>
                  <a:lnTo>
                    <a:pt x="160" y="486"/>
                  </a:lnTo>
                  <a:lnTo>
                    <a:pt x="160" y="488"/>
                  </a:lnTo>
                  <a:lnTo>
                    <a:pt x="160" y="490"/>
                  </a:lnTo>
                  <a:lnTo>
                    <a:pt x="160" y="492"/>
                  </a:lnTo>
                  <a:lnTo>
                    <a:pt x="162" y="494"/>
                  </a:lnTo>
                  <a:lnTo>
                    <a:pt x="164" y="496"/>
                  </a:lnTo>
                  <a:lnTo>
                    <a:pt x="166" y="498"/>
                  </a:lnTo>
                  <a:lnTo>
                    <a:pt x="170" y="496"/>
                  </a:lnTo>
                  <a:lnTo>
                    <a:pt x="174" y="496"/>
                  </a:lnTo>
                  <a:lnTo>
                    <a:pt x="180" y="494"/>
                  </a:lnTo>
                  <a:lnTo>
                    <a:pt x="184" y="494"/>
                  </a:lnTo>
                  <a:lnTo>
                    <a:pt x="188" y="492"/>
                  </a:lnTo>
                  <a:lnTo>
                    <a:pt x="194" y="490"/>
                  </a:lnTo>
                  <a:lnTo>
                    <a:pt x="198" y="490"/>
                  </a:lnTo>
                  <a:lnTo>
                    <a:pt x="204" y="488"/>
                  </a:lnTo>
                  <a:lnTo>
                    <a:pt x="206" y="488"/>
                  </a:lnTo>
                  <a:lnTo>
                    <a:pt x="210" y="486"/>
                  </a:lnTo>
                  <a:lnTo>
                    <a:pt x="216" y="486"/>
                  </a:lnTo>
                  <a:lnTo>
                    <a:pt x="220" y="486"/>
                  </a:lnTo>
                  <a:lnTo>
                    <a:pt x="226" y="484"/>
                  </a:lnTo>
                  <a:lnTo>
                    <a:pt x="232" y="484"/>
                  </a:lnTo>
                  <a:lnTo>
                    <a:pt x="236" y="482"/>
                  </a:lnTo>
                  <a:lnTo>
                    <a:pt x="242" y="482"/>
                  </a:lnTo>
                  <a:lnTo>
                    <a:pt x="242" y="484"/>
                  </a:lnTo>
                  <a:lnTo>
                    <a:pt x="244" y="484"/>
                  </a:lnTo>
                  <a:lnTo>
                    <a:pt x="244" y="486"/>
                  </a:lnTo>
                  <a:lnTo>
                    <a:pt x="246" y="486"/>
                  </a:lnTo>
                  <a:lnTo>
                    <a:pt x="248" y="486"/>
                  </a:lnTo>
                  <a:lnTo>
                    <a:pt x="248" y="488"/>
                  </a:lnTo>
                  <a:lnTo>
                    <a:pt x="250" y="488"/>
                  </a:lnTo>
                  <a:lnTo>
                    <a:pt x="252" y="490"/>
                  </a:lnTo>
                  <a:lnTo>
                    <a:pt x="252" y="492"/>
                  </a:lnTo>
                  <a:lnTo>
                    <a:pt x="252" y="494"/>
                  </a:lnTo>
                  <a:lnTo>
                    <a:pt x="250" y="494"/>
                  </a:lnTo>
                  <a:lnTo>
                    <a:pt x="250" y="496"/>
                  </a:lnTo>
                  <a:lnTo>
                    <a:pt x="248" y="496"/>
                  </a:lnTo>
                  <a:lnTo>
                    <a:pt x="246" y="496"/>
                  </a:lnTo>
                  <a:lnTo>
                    <a:pt x="244" y="496"/>
                  </a:lnTo>
                  <a:lnTo>
                    <a:pt x="242" y="496"/>
                  </a:lnTo>
                  <a:lnTo>
                    <a:pt x="242" y="494"/>
                  </a:lnTo>
                  <a:lnTo>
                    <a:pt x="240" y="494"/>
                  </a:lnTo>
                  <a:lnTo>
                    <a:pt x="234" y="496"/>
                  </a:lnTo>
                  <a:lnTo>
                    <a:pt x="228" y="496"/>
                  </a:lnTo>
                  <a:lnTo>
                    <a:pt x="222" y="498"/>
                  </a:lnTo>
                  <a:lnTo>
                    <a:pt x="218" y="500"/>
                  </a:lnTo>
                  <a:lnTo>
                    <a:pt x="212" y="502"/>
                  </a:lnTo>
                  <a:lnTo>
                    <a:pt x="206" y="504"/>
                  </a:lnTo>
                  <a:lnTo>
                    <a:pt x="202" y="506"/>
                  </a:lnTo>
                  <a:lnTo>
                    <a:pt x="196" y="508"/>
                  </a:lnTo>
                  <a:lnTo>
                    <a:pt x="192" y="510"/>
                  </a:lnTo>
                  <a:lnTo>
                    <a:pt x="186" y="512"/>
                  </a:lnTo>
                  <a:lnTo>
                    <a:pt x="180" y="514"/>
                  </a:lnTo>
                  <a:lnTo>
                    <a:pt x="176" y="516"/>
                  </a:lnTo>
                  <a:lnTo>
                    <a:pt x="170" y="520"/>
                  </a:lnTo>
                  <a:lnTo>
                    <a:pt x="166" y="522"/>
                  </a:lnTo>
                  <a:lnTo>
                    <a:pt x="160" y="524"/>
                  </a:lnTo>
                  <a:lnTo>
                    <a:pt x="156" y="528"/>
                  </a:lnTo>
                  <a:lnTo>
                    <a:pt x="156" y="528"/>
                  </a:lnTo>
                  <a:lnTo>
                    <a:pt x="156" y="530"/>
                  </a:lnTo>
                  <a:lnTo>
                    <a:pt x="196" y="546"/>
                  </a:lnTo>
                  <a:lnTo>
                    <a:pt x="198" y="544"/>
                  </a:lnTo>
                  <a:lnTo>
                    <a:pt x="200" y="544"/>
                  </a:lnTo>
                  <a:lnTo>
                    <a:pt x="202" y="542"/>
                  </a:lnTo>
                  <a:lnTo>
                    <a:pt x="204" y="542"/>
                  </a:lnTo>
                  <a:lnTo>
                    <a:pt x="204" y="540"/>
                  </a:lnTo>
                  <a:lnTo>
                    <a:pt x="206" y="540"/>
                  </a:lnTo>
                  <a:lnTo>
                    <a:pt x="208" y="538"/>
                  </a:lnTo>
                  <a:lnTo>
                    <a:pt x="210" y="538"/>
                  </a:lnTo>
                  <a:lnTo>
                    <a:pt x="212" y="538"/>
                  </a:lnTo>
                  <a:lnTo>
                    <a:pt x="214" y="536"/>
                  </a:lnTo>
                  <a:lnTo>
                    <a:pt x="216" y="536"/>
                  </a:lnTo>
                  <a:lnTo>
                    <a:pt x="218" y="534"/>
                  </a:lnTo>
                  <a:lnTo>
                    <a:pt x="220" y="534"/>
                  </a:lnTo>
                  <a:lnTo>
                    <a:pt x="222" y="532"/>
                  </a:lnTo>
                  <a:lnTo>
                    <a:pt x="224" y="532"/>
                  </a:lnTo>
                  <a:lnTo>
                    <a:pt x="226" y="532"/>
                  </a:lnTo>
                  <a:lnTo>
                    <a:pt x="224" y="534"/>
                  </a:lnTo>
                  <a:lnTo>
                    <a:pt x="222" y="536"/>
                  </a:lnTo>
                  <a:lnTo>
                    <a:pt x="218" y="538"/>
                  </a:lnTo>
                  <a:lnTo>
                    <a:pt x="216" y="540"/>
                  </a:lnTo>
                  <a:lnTo>
                    <a:pt x="214" y="542"/>
                  </a:lnTo>
                  <a:lnTo>
                    <a:pt x="212" y="544"/>
                  </a:lnTo>
                  <a:lnTo>
                    <a:pt x="208" y="546"/>
                  </a:lnTo>
                  <a:lnTo>
                    <a:pt x="206" y="548"/>
                  </a:lnTo>
                  <a:lnTo>
                    <a:pt x="204" y="550"/>
                  </a:lnTo>
                  <a:lnTo>
                    <a:pt x="202" y="552"/>
                  </a:lnTo>
                  <a:lnTo>
                    <a:pt x="198" y="554"/>
                  </a:lnTo>
                  <a:lnTo>
                    <a:pt x="196" y="556"/>
                  </a:lnTo>
                  <a:lnTo>
                    <a:pt x="192" y="558"/>
                  </a:lnTo>
                  <a:lnTo>
                    <a:pt x="190" y="558"/>
                  </a:lnTo>
                  <a:lnTo>
                    <a:pt x="186" y="558"/>
                  </a:lnTo>
                  <a:lnTo>
                    <a:pt x="182" y="558"/>
                  </a:lnTo>
                  <a:lnTo>
                    <a:pt x="184" y="558"/>
                  </a:lnTo>
                  <a:lnTo>
                    <a:pt x="184" y="556"/>
                  </a:lnTo>
                  <a:lnTo>
                    <a:pt x="184" y="554"/>
                  </a:lnTo>
                  <a:lnTo>
                    <a:pt x="186" y="554"/>
                  </a:lnTo>
                  <a:lnTo>
                    <a:pt x="188" y="552"/>
                  </a:lnTo>
                  <a:lnTo>
                    <a:pt x="188" y="550"/>
                  </a:lnTo>
                  <a:lnTo>
                    <a:pt x="190" y="550"/>
                  </a:lnTo>
                  <a:lnTo>
                    <a:pt x="192" y="548"/>
                  </a:lnTo>
                  <a:lnTo>
                    <a:pt x="194" y="546"/>
                  </a:lnTo>
                  <a:lnTo>
                    <a:pt x="196" y="546"/>
                  </a:lnTo>
                  <a:lnTo>
                    <a:pt x="156" y="530"/>
                  </a:lnTo>
                  <a:lnTo>
                    <a:pt x="152" y="532"/>
                  </a:lnTo>
                  <a:lnTo>
                    <a:pt x="148" y="536"/>
                  </a:lnTo>
                  <a:lnTo>
                    <a:pt x="144" y="540"/>
                  </a:lnTo>
                  <a:lnTo>
                    <a:pt x="142" y="544"/>
                  </a:lnTo>
                  <a:lnTo>
                    <a:pt x="140" y="548"/>
                  </a:lnTo>
                  <a:lnTo>
                    <a:pt x="136" y="554"/>
                  </a:lnTo>
                  <a:lnTo>
                    <a:pt x="134" y="558"/>
                  </a:lnTo>
                  <a:lnTo>
                    <a:pt x="134" y="564"/>
                  </a:lnTo>
                  <a:lnTo>
                    <a:pt x="132" y="568"/>
                  </a:lnTo>
                  <a:lnTo>
                    <a:pt x="130" y="572"/>
                  </a:lnTo>
                  <a:lnTo>
                    <a:pt x="130" y="578"/>
                  </a:lnTo>
                  <a:lnTo>
                    <a:pt x="128" y="582"/>
                  </a:lnTo>
                  <a:lnTo>
                    <a:pt x="126" y="588"/>
                  </a:lnTo>
                  <a:lnTo>
                    <a:pt x="126" y="594"/>
                  </a:lnTo>
                  <a:lnTo>
                    <a:pt x="126" y="598"/>
                  </a:lnTo>
                  <a:lnTo>
                    <a:pt x="124" y="604"/>
                  </a:lnTo>
                  <a:lnTo>
                    <a:pt x="130" y="602"/>
                  </a:lnTo>
                  <a:lnTo>
                    <a:pt x="138" y="600"/>
                  </a:lnTo>
                  <a:lnTo>
                    <a:pt x="144" y="600"/>
                  </a:lnTo>
                  <a:lnTo>
                    <a:pt x="152" y="598"/>
                  </a:lnTo>
                  <a:lnTo>
                    <a:pt x="156" y="596"/>
                  </a:lnTo>
                  <a:lnTo>
                    <a:pt x="164" y="592"/>
                  </a:lnTo>
                  <a:lnTo>
                    <a:pt x="170" y="590"/>
                  </a:lnTo>
                  <a:lnTo>
                    <a:pt x="178" y="586"/>
                  </a:lnTo>
                  <a:lnTo>
                    <a:pt x="184" y="584"/>
                  </a:lnTo>
                  <a:lnTo>
                    <a:pt x="192" y="580"/>
                  </a:lnTo>
                  <a:lnTo>
                    <a:pt x="198" y="578"/>
                  </a:lnTo>
                  <a:lnTo>
                    <a:pt x="204" y="574"/>
                  </a:lnTo>
                  <a:lnTo>
                    <a:pt x="210" y="572"/>
                  </a:lnTo>
                  <a:lnTo>
                    <a:pt x="216" y="570"/>
                  </a:lnTo>
                  <a:lnTo>
                    <a:pt x="222" y="566"/>
                  </a:lnTo>
                  <a:lnTo>
                    <a:pt x="228" y="564"/>
                  </a:lnTo>
                  <a:lnTo>
                    <a:pt x="232" y="562"/>
                  </a:lnTo>
                  <a:lnTo>
                    <a:pt x="236" y="558"/>
                  </a:lnTo>
                  <a:lnTo>
                    <a:pt x="240" y="556"/>
                  </a:lnTo>
                  <a:lnTo>
                    <a:pt x="242" y="552"/>
                  </a:lnTo>
                  <a:lnTo>
                    <a:pt x="246" y="550"/>
                  </a:lnTo>
                  <a:lnTo>
                    <a:pt x="248" y="546"/>
                  </a:lnTo>
                  <a:lnTo>
                    <a:pt x="252" y="542"/>
                  </a:lnTo>
                  <a:lnTo>
                    <a:pt x="252" y="540"/>
                  </a:lnTo>
                  <a:lnTo>
                    <a:pt x="256" y="536"/>
                  </a:lnTo>
                  <a:lnTo>
                    <a:pt x="258" y="534"/>
                  </a:lnTo>
                  <a:lnTo>
                    <a:pt x="262" y="530"/>
                  </a:lnTo>
                  <a:lnTo>
                    <a:pt x="266" y="528"/>
                  </a:lnTo>
                  <a:lnTo>
                    <a:pt x="268" y="528"/>
                  </a:lnTo>
                  <a:lnTo>
                    <a:pt x="272" y="526"/>
                  </a:lnTo>
                  <a:lnTo>
                    <a:pt x="278" y="526"/>
                  </a:lnTo>
                  <a:lnTo>
                    <a:pt x="282" y="526"/>
                  </a:lnTo>
                  <a:lnTo>
                    <a:pt x="284" y="528"/>
                  </a:lnTo>
                  <a:lnTo>
                    <a:pt x="286" y="532"/>
                  </a:lnTo>
                  <a:lnTo>
                    <a:pt x="290" y="534"/>
                  </a:lnTo>
                  <a:lnTo>
                    <a:pt x="292" y="536"/>
                  </a:lnTo>
                  <a:lnTo>
                    <a:pt x="296" y="538"/>
                  </a:lnTo>
                  <a:lnTo>
                    <a:pt x="298" y="542"/>
                  </a:lnTo>
                  <a:lnTo>
                    <a:pt x="298" y="544"/>
                  </a:lnTo>
                  <a:lnTo>
                    <a:pt x="300" y="548"/>
                  </a:lnTo>
                  <a:lnTo>
                    <a:pt x="302" y="550"/>
                  </a:lnTo>
                  <a:lnTo>
                    <a:pt x="304" y="554"/>
                  </a:lnTo>
                  <a:lnTo>
                    <a:pt x="304" y="556"/>
                  </a:lnTo>
                  <a:lnTo>
                    <a:pt x="304" y="560"/>
                  </a:lnTo>
                  <a:lnTo>
                    <a:pt x="304" y="564"/>
                  </a:lnTo>
                  <a:lnTo>
                    <a:pt x="304" y="566"/>
                  </a:lnTo>
                  <a:lnTo>
                    <a:pt x="300" y="570"/>
                  </a:lnTo>
                  <a:lnTo>
                    <a:pt x="298" y="572"/>
                  </a:lnTo>
                  <a:lnTo>
                    <a:pt x="294" y="582"/>
                  </a:lnTo>
                  <a:lnTo>
                    <a:pt x="286" y="592"/>
                  </a:lnTo>
                  <a:lnTo>
                    <a:pt x="278" y="602"/>
                  </a:lnTo>
                  <a:lnTo>
                    <a:pt x="272" y="612"/>
                  </a:lnTo>
                  <a:lnTo>
                    <a:pt x="264" y="618"/>
                  </a:lnTo>
                  <a:lnTo>
                    <a:pt x="256" y="628"/>
                  </a:lnTo>
                  <a:lnTo>
                    <a:pt x="248" y="636"/>
                  </a:lnTo>
                  <a:lnTo>
                    <a:pt x="240" y="644"/>
                  </a:lnTo>
                  <a:lnTo>
                    <a:pt x="230" y="652"/>
                  </a:lnTo>
                  <a:lnTo>
                    <a:pt x="220" y="660"/>
                  </a:lnTo>
                  <a:lnTo>
                    <a:pt x="210" y="666"/>
                  </a:lnTo>
                  <a:lnTo>
                    <a:pt x="202" y="672"/>
                  </a:lnTo>
                  <a:lnTo>
                    <a:pt x="190" y="678"/>
                  </a:lnTo>
                  <a:lnTo>
                    <a:pt x="180" y="682"/>
                  </a:lnTo>
                  <a:lnTo>
                    <a:pt x="168" y="686"/>
                  </a:lnTo>
                  <a:lnTo>
                    <a:pt x="156" y="690"/>
                  </a:lnTo>
                  <a:lnTo>
                    <a:pt x="156" y="690"/>
                  </a:lnTo>
                  <a:lnTo>
                    <a:pt x="154" y="690"/>
                  </a:lnTo>
                  <a:lnTo>
                    <a:pt x="152" y="690"/>
                  </a:lnTo>
                  <a:lnTo>
                    <a:pt x="150" y="690"/>
                  </a:lnTo>
                  <a:lnTo>
                    <a:pt x="148" y="688"/>
                  </a:lnTo>
                  <a:lnTo>
                    <a:pt x="146" y="688"/>
                  </a:lnTo>
                  <a:lnTo>
                    <a:pt x="144" y="686"/>
                  </a:lnTo>
                  <a:lnTo>
                    <a:pt x="142" y="684"/>
                  </a:lnTo>
                  <a:lnTo>
                    <a:pt x="140" y="684"/>
                  </a:lnTo>
                  <a:lnTo>
                    <a:pt x="138" y="682"/>
                  </a:lnTo>
                  <a:lnTo>
                    <a:pt x="136" y="680"/>
                  </a:lnTo>
                  <a:lnTo>
                    <a:pt x="134" y="680"/>
                  </a:lnTo>
                  <a:lnTo>
                    <a:pt x="132" y="678"/>
                  </a:lnTo>
                  <a:lnTo>
                    <a:pt x="128" y="676"/>
                  </a:lnTo>
                  <a:lnTo>
                    <a:pt x="126" y="674"/>
                  </a:lnTo>
                  <a:lnTo>
                    <a:pt x="124" y="672"/>
                  </a:lnTo>
                  <a:lnTo>
                    <a:pt x="120" y="672"/>
                  </a:lnTo>
                  <a:lnTo>
                    <a:pt x="118" y="674"/>
                  </a:lnTo>
                  <a:lnTo>
                    <a:pt x="114" y="674"/>
                  </a:lnTo>
                  <a:lnTo>
                    <a:pt x="112" y="676"/>
                  </a:lnTo>
                  <a:lnTo>
                    <a:pt x="110" y="678"/>
                  </a:lnTo>
                  <a:lnTo>
                    <a:pt x="108" y="680"/>
                  </a:lnTo>
                  <a:lnTo>
                    <a:pt x="108" y="682"/>
                  </a:lnTo>
                  <a:lnTo>
                    <a:pt x="108" y="684"/>
                  </a:lnTo>
                  <a:lnTo>
                    <a:pt x="106" y="686"/>
                  </a:lnTo>
                  <a:lnTo>
                    <a:pt x="104" y="690"/>
                  </a:lnTo>
                  <a:lnTo>
                    <a:pt x="104" y="692"/>
                  </a:lnTo>
                  <a:lnTo>
                    <a:pt x="104" y="696"/>
                  </a:lnTo>
                  <a:lnTo>
                    <a:pt x="102" y="698"/>
                  </a:lnTo>
                  <a:lnTo>
                    <a:pt x="102" y="702"/>
                  </a:lnTo>
                  <a:lnTo>
                    <a:pt x="100" y="704"/>
                  </a:lnTo>
                  <a:lnTo>
                    <a:pt x="100" y="708"/>
                  </a:lnTo>
                  <a:lnTo>
                    <a:pt x="100" y="710"/>
                  </a:lnTo>
                  <a:lnTo>
                    <a:pt x="100" y="714"/>
                  </a:lnTo>
                  <a:lnTo>
                    <a:pt x="102" y="714"/>
                  </a:lnTo>
                  <a:lnTo>
                    <a:pt x="102" y="716"/>
                  </a:lnTo>
                  <a:lnTo>
                    <a:pt x="104" y="718"/>
                  </a:lnTo>
                  <a:lnTo>
                    <a:pt x="106" y="718"/>
                  </a:lnTo>
                  <a:lnTo>
                    <a:pt x="108" y="720"/>
                  </a:lnTo>
                  <a:lnTo>
                    <a:pt x="108" y="720"/>
                  </a:lnTo>
                  <a:lnTo>
                    <a:pt x="110" y="722"/>
                  </a:lnTo>
                  <a:lnTo>
                    <a:pt x="114" y="722"/>
                  </a:lnTo>
                  <a:lnTo>
                    <a:pt x="116" y="722"/>
                  </a:lnTo>
                  <a:lnTo>
                    <a:pt x="118" y="724"/>
                  </a:lnTo>
                  <a:lnTo>
                    <a:pt x="120" y="724"/>
                  </a:lnTo>
                  <a:lnTo>
                    <a:pt x="122" y="726"/>
                  </a:lnTo>
                  <a:lnTo>
                    <a:pt x="124" y="726"/>
                  </a:lnTo>
                  <a:lnTo>
                    <a:pt x="126" y="728"/>
                  </a:lnTo>
                  <a:lnTo>
                    <a:pt x="128" y="730"/>
                  </a:lnTo>
                  <a:lnTo>
                    <a:pt x="130" y="732"/>
                  </a:lnTo>
                  <a:lnTo>
                    <a:pt x="130" y="734"/>
                  </a:lnTo>
                  <a:lnTo>
                    <a:pt x="132" y="736"/>
                  </a:lnTo>
                  <a:lnTo>
                    <a:pt x="132" y="738"/>
                  </a:lnTo>
                  <a:lnTo>
                    <a:pt x="132" y="742"/>
                  </a:lnTo>
                  <a:lnTo>
                    <a:pt x="132" y="744"/>
                  </a:lnTo>
                  <a:lnTo>
                    <a:pt x="130" y="746"/>
                  </a:lnTo>
                  <a:lnTo>
                    <a:pt x="130" y="748"/>
                  </a:lnTo>
                  <a:lnTo>
                    <a:pt x="130" y="750"/>
                  </a:lnTo>
                  <a:lnTo>
                    <a:pt x="128" y="754"/>
                  </a:lnTo>
                  <a:lnTo>
                    <a:pt x="128" y="756"/>
                  </a:lnTo>
                  <a:lnTo>
                    <a:pt x="126" y="758"/>
                  </a:lnTo>
                  <a:lnTo>
                    <a:pt x="126" y="760"/>
                  </a:lnTo>
                  <a:lnTo>
                    <a:pt x="126" y="760"/>
                  </a:lnTo>
                  <a:lnTo>
                    <a:pt x="124" y="762"/>
                  </a:lnTo>
                  <a:lnTo>
                    <a:pt x="118" y="770"/>
                  </a:lnTo>
                  <a:lnTo>
                    <a:pt x="112" y="778"/>
                  </a:lnTo>
                  <a:lnTo>
                    <a:pt x="108" y="784"/>
                  </a:lnTo>
                  <a:lnTo>
                    <a:pt x="102" y="792"/>
                  </a:lnTo>
                  <a:lnTo>
                    <a:pt x="94" y="800"/>
                  </a:lnTo>
                  <a:lnTo>
                    <a:pt x="88" y="806"/>
                  </a:lnTo>
                  <a:lnTo>
                    <a:pt x="82" y="812"/>
                  </a:lnTo>
                  <a:lnTo>
                    <a:pt x="76" y="820"/>
                  </a:lnTo>
                  <a:lnTo>
                    <a:pt x="70" y="826"/>
                  </a:lnTo>
                  <a:lnTo>
                    <a:pt x="64" y="834"/>
                  </a:lnTo>
                  <a:lnTo>
                    <a:pt x="60" y="842"/>
                  </a:lnTo>
                  <a:lnTo>
                    <a:pt x="54" y="848"/>
                  </a:lnTo>
                  <a:lnTo>
                    <a:pt x="50" y="854"/>
                  </a:lnTo>
                  <a:lnTo>
                    <a:pt x="44" y="862"/>
                  </a:lnTo>
                  <a:lnTo>
                    <a:pt x="38" y="870"/>
                  </a:lnTo>
                  <a:lnTo>
                    <a:pt x="34" y="878"/>
                  </a:lnTo>
                  <a:lnTo>
                    <a:pt x="30" y="888"/>
                  </a:lnTo>
                  <a:lnTo>
                    <a:pt x="26" y="898"/>
                  </a:lnTo>
                  <a:lnTo>
                    <a:pt x="22" y="906"/>
                  </a:lnTo>
                  <a:lnTo>
                    <a:pt x="20" y="916"/>
                  </a:lnTo>
                  <a:lnTo>
                    <a:pt x="20" y="926"/>
                  </a:lnTo>
                  <a:lnTo>
                    <a:pt x="18" y="938"/>
                  </a:lnTo>
                  <a:lnTo>
                    <a:pt x="18" y="948"/>
                  </a:lnTo>
                  <a:lnTo>
                    <a:pt x="18" y="956"/>
                  </a:lnTo>
                  <a:lnTo>
                    <a:pt x="18" y="968"/>
                  </a:lnTo>
                  <a:lnTo>
                    <a:pt x="20" y="978"/>
                  </a:lnTo>
                  <a:lnTo>
                    <a:pt x="20" y="988"/>
                  </a:lnTo>
                  <a:lnTo>
                    <a:pt x="22" y="998"/>
                  </a:lnTo>
                  <a:lnTo>
                    <a:pt x="24" y="1008"/>
                  </a:lnTo>
                  <a:lnTo>
                    <a:pt x="26" y="1018"/>
                  </a:lnTo>
                  <a:lnTo>
                    <a:pt x="28" y="1028"/>
                  </a:lnTo>
                  <a:lnTo>
                    <a:pt x="32" y="1040"/>
                  </a:lnTo>
                  <a:lnTo>
                    <a:pt x="34" y="1042"/>
                  </a:lnTo>
                  <a:lnTo>
                    <a:pt x="38" y="1044"/>
                  </a:lnTo>
                  <a:lnTo>
                    <a:pt x="40" y="1048"/>
                  </a:lnTo>
                  <a:lnTo>
                    <a:pt x="42" y="1050"/>
                  </a:lnTo>
                  <a:lnTo>
                    <a:pt x="46" y="1054"/>
                  </a:lnTo>
                  <a:lnTo>
                    <a:pt x="48" y="1058"/>
                  </a:lnTo>
                  <a:lnTo>
                    <a:pt x="52" y="1062"/>
                  </a:lnTo>
                  <a:lnTo>
                    <a:pt x="54" y="1066"/>
                  </a:lnTo>
                  <a:lnTo>
                    <a:pt x="58" y="1068"/>
                  </a:lnTo>
                  <a:lnTo>
                    <a:pt x="60" y="1072"/>
                  </a:lnTo>
                  <a:lnTo>
                    <a:pt x="62" y="1076"/>
                  </a:lnTo>
                  <a:lnTo>
                    <a:pt x="64" y="1078"/>
                  </a:lnTo>
                  <a:lnTo>
                    <a:pt x="68" y="1082"/>
                  </a:lnTo>
                  <a:lnTo>
                    <a:pt x="70" y="1084"/>
                  </a:lnTo>
                  <a:lnTo>
                    <a:pt x="74" y="1086"/>
                  </a:lnTo>
                  <a:lnTo>
                    <a:pt x="78" y="1090"/>
                  </a:lnTo>
                  <a:lnTo>
                    <a:pt x="80" y="1090"/>
                  </a:lnTo>
                  <a:lnTo>
                    <a:pt x="82" y="1090"/>
                  </a:lnTo>
                  <a:lnTo>
                    <a:pt x="84" y="1090"/>
                  </a:lnTo>
                  <a:lnTo>
                    <a:pt x="86" y="1092"/>
                  </a:lnTo>
                  <a:lnTo>
                    <a:pt x="88" y="1092"/>
                  </a:lnTo>
                  <a:lnTo>
                    <a:pt x="92" y="1092"/>
                  </a:lnTo>
                  <a:lnTo>
                    <a:pt x="94" y="1092"/>
                  </a:lnTo>
                  <a:lnTo>
                    <a:pt x="96" y="1092"/>
                  </a:lnTo>
                  <a:lnTo>
                    <a:pt x="98" y="1092"/>
                  </a:lnTo>
                  <a:lnTo>
                    <a:pt x="102" y="1092"/>
                  </a:lnTo>
                  <a:lnTo>
                    <a:pt x="104" y="1092"/>
                  </a:lnTo>
                  <a:lnTo>
                    <a:pt x="106" y="1092"/>
                  </a:lnTo>
                  <a:lnTo>
                    <a:pt x="108" y="1092"/>
                  </a:lnTo>
                  <a:lnTo>
                    <a:pt x="108" y="1092"/>
                  </a:lnTo>
                  <a:lnTo>
                    <a:pt x="112" y="1092"/>
                  </a:lnTo>
                  <a:lnTo>
                    <a:pt x="114" y="1092"/>
                  </a:lnTo>
                  <a:lnTo>
                    <a:pt x="116" y="1092"/>
                  </a:lnTo>
                  <a:lnTo>
                    <a:pt x="118" y="1092"/>
                  </a:lnTo>
                  <a:lnTo>
                    <a:pt x="120" y="1090"/>
                  </a:lnTo>
                  <a:lnTo>
                    <a:pt x="122" y="1090"/>
                  </a:lnTo>
                  <a:lnTo>
                    <a:pt x="124" y="1090"/>
                  </a:lnTo>
                  <a:lnTo>
                    <a:pt x="126" y="1090"/>
                  </a:lnTo>
                  <a:lnTo>
                    <a:pt x="126" y="1090"/>
                  </a:lnTo>
                  <a:lnTo>
                    <a:pt x="128" y="1088"/>
                  </a:lnTo>
                  <a:lnTo>
                    <a:pt x="128" y="1086"/>
                  </a:lnTo>
                  <a:lnTo>
                    <a:pt x="134" y="1082"/>
                  </a:lnTo>
                  <a:lnTo>
                    <a:pt x="138" y="1078"/>
                  </a:lnTo>
                  <a:lnTo>
                    <a:pt x="144" y="1074"/>
                  </a:lnTo>
                  <a:lnTo>
                    <a:pt x="148" y="1070"/>
                  </a:lnTo>
                  <a:lnTo>
                    <a:pt x="154" y="1066"/>
                  </a:lnTo>
                  <a:lnTo>
                    <a:pt x="156" y="1062"/>
                  </a:lnTo>
                  <a:lnTo>
                    <a:pt x="160" y="1056"/>
                  </a:lnTo>
                  <a:lnTo>
                    <a:pt x="162" y="1052"/>
                  </a:lnTo>
                  <a:lnTo>
                    <a:pt x="166" y="1046"/>
                  </a:lnTo>
                  <a:lnTo>
                    <a:pt x="170" y="1042"/>
                  </a:lnTo>
                  <a:lnTo>
                    <a:pt x="174" y="1038"/>
                  </a:lnTo>
                  <a:lnTo>
                    <a:pt x="176" y="1032"/>
                  </a:lnTo>
                  <a:lnTo>
                    <a:pt x="180" y="1026"/>
                  </a:lnTo>
                  <a:lnTo>
                    <a:pt x="184" y="1020"/>
                  </a:lnTo>
                  <a:lnTo>
                    <a:pt x="188" y="1016"/>
                  </a:lnTo>
                  <a:lnTo>
                    <a:pt x="192" y="1010"/>
                  </a:lnTo>
                  <a:lnTo>
                    <a:pt x="192" y="1008"/>
                  </a:lnTo>
                  <a:lnTo>
                    <a:pt x="192" y="1006"/>
                  </a:lnTo>
                  <a:lnTo>
                    <a:pt x="192" y="1004"/>
                  </a:lnTo>
                  <a:lnTo>
                    <a:pt x="192" y="1000"/>
                  </a:lnTo>
                  <a:lnTo>
                    <a:pt x="194" y="998"/>
                  </a:lnTo>
                  <a:lnTo>
                    <a:pt x="194" y="996"/>
                  </a:lnTo>
                  <a:lnTo>
                    <a:pt x="196" y="996"/>
                  </a:lnTo>
                  <a:lnTo>
                    <a:pt x="196" y="994"/>
                  </a:lnTo>
                  <a:lnTo>
                    <a:pt x="198" y="992"/>
                  </a:lnTo>
                  <a:lnTo>
                    <a:pt x="200" y="990"/>
                  </a:lnTo>
                  <a:lnTo>
                    <a:pt x="202" y="988"/>
                  </a:lnTo>
                  <a:lnTo>
                    <a:pt x="204" y="986"/>
                  </a:lnTo>
                  <a:lnTo>
                    <a:pt x="204" y="984"/>
                  </a:lnTo>
                  <a:lnTo>
                    <a:pt x="204" y="982"/>
                  </a:lnTo>
                  <a:lnTo>
                    <a:pt x="206" y="982"/>
                  </a:lnTo>
                  <a:lnTo>
                    <a:pt x="208" y="984"/>
                  </a:lnTo>
                  <a:lnTo>
                    <a:pt x="216" y="958"/>
                  </a:lnTo>
                  <a:lnTo>
                    <a:pt x="218" y="960"/>
                  </a:lnTo>
                  <a:lnTo>
                    <a:pt x="220" y="944"/>
                  </a:lnTo>
                  <a:lnTo>
                    <a:pt x="224" y="944"/>
                  </a:lnTo>
                  <a:lnTo>
                    <a:pt x="226" y="942"/>
                  </a:lnTo>
                  <a:lnTo>
                    <a:pt x="228" y="940"/>
                  </a:lnTo>
                  <a:lnTo>
                    <a:pt x="230" y="938"/>
                  </a:lnTo>
                  <a:lnTo>
                    <a:pt x="230" y="936"/>
                  </a:lnTo>
                  <a:lnTo>
                    <a:pt x="230" y="934"/>
                  </a:lnTo>
                  <a:lnTo>
                    <a:pt x="230" y="930"/>
                  </a:lnTo>
                  <a:lnTo>
                    <a:pt x="230" y="928"/>
                  </a:lnTo>
                  <a:lnTo>
                    <a:pt x="230" y="926"/>
                  </a:lnTo>
                  <a:lnTo>
                    <a:pt x="230" y="924"/>
                  </a:lnTo>
                  <a:lnTo>
                    <a:pt x="230" y="920"/>
                  </a:lnTo>
                  <a:lnTo>
                    <a:pt x="230" y="918"/>
                  </a:lnTo>
                  <a:lnTo>
                    <a:pt x="232" y="918"/>
                  </a:lnTo>
                  <a:lnTo>
                    <a:pt x="232" y="916"/>
                  </a:lnTo>
                  <a:lnTo>
                    <a:pt x="236" y="914"/>
                  </a:lnTo>
                  <a:lnTo>
                    <a:pt x="240" y="914"/>
                  </a:lnTo>
                  <a:lnTo>
                    <a:pt x="240" y="912"/>
                  </a:lnTo>
                  <a:lnTo>
                    <a:pt x="240" y="910"/>
                  </a:lnTo>
                  <a:lnTo>
                    <a:pt x="242" y="910"/>
                  </a:lnTo>
                  <a:lnTo>
                    <a:pt x="242" y="908"/>
                  </a:lnTo>
                  <a:lnTo>
                    <a:pt x="242" y="906"/>
                  </a:lnTo>
                  <a:lnTo>
                    <a:pt x="242" y="904"/>
                  </a:lnTo>
                  <a:lnTo>
                    <a:pt x="244" y="902"/>
                  </a:lnTo>
                  <a:lnTo>
                    <a:pt x="244" y="902"/>
                  </a:lnTo>
                  <a:lnTo>
                    <a:pt x="244" y="898"/>
                  </a:lnTo>
                  <a:lnTo>
                    <a:pt x="244" y="896"/>
                  </a:lnTo>
                  <a:lnTo>
                    <a:pt x="246" y="896"/>
                  </a:lnTo>
                  <a:lnTo>
                    <a:pt x="246" y="894"/>
                  </a:lnTo>
                  <a:lnTo>
                    <a:pt x="248" y="892"/>
                  </a:lnTo>
                  <a:lnTo>
                    <a:pt x="248" y="890"/>
                  </a:lnTo>
                  <a:lnTo>
                    <a:pt x="250" y="888"/>
                  </a:lnTo>
                  <a:lnTo>
                    <a:pt x="250" y="886"/>
                  </a:lnTo>
                  <a:lnTo>
                    <a:pt x="250" y="884"/>
                  </a:lnTo>
                  <a:lnTo>
                    <a:pt x="250" y="882"/>
                  </a:lnTo>
                  <a:lnTo>
                    <a:pt x="250" y="880"/>
                  </a:lnTo>
                  <a:lnTo>
                    <a:pt x="252" y="878"/>
                  </a:lnTo>
                  <a:lnTo>
                    <a:pt x="252" y="876"/>
                  </a:lnTo>
                  <a:lnTo>
                    <a:pt x="252" y="874"/>
                  </a:lnTo>
                  <a:lnTo>
                    <a:pt x="252" y="872"/>
                  </a:lnTo>
                  <a:lnTo>
                    <a:pt x="252" y="870"/>
                  </a:lnTo>
                  <a:lnTo>
                    <a:pt x="254" y="868"/>
                  </a:lnTo>
                  <a:lnTo>
                    <a:pt x="254" y="866"/>
                  </a:lnTo>
                  <a:lnTo>
                    <a:pt x="256" y="864"/>
                  </a:lnTo>
                  <a:lnTo>
                    <a:pt x="256" y="862"/>
                  </a:lnTo>
                  <a:lnTo>
                    <a:pt x="258" y="862"/>
                  </a:lnTo>
                  <a:lnTo>
                    <a:pt x="260" y="860"/>
                  </a:lnTo>
                  <a:lnTo>
                    <a:pt x="262" y="862"/>
                  </a:lnTo>
                  <a:lnTo>
                    <a:pt x="262" y="864"/>
                  </a:lnTo>
                  <a:lnTo>
                    <a:pt x="264" y="866"/>
                  </a:lnTo>
                  <a:lnTo>
                    <a:pt x="266" y="868"/>
                  </a:lnTo>
                  <a:lnTo>
                    <a:pt x="268" y="870"/>
                  </a:lnTo>
                  <a:lnTo>
                    <a:pt x="270" y="872"/>
                  </a:lnTo>
                  <a:lnTo>
                    <a:pt x="272" y="874"/>
                  </a:lnTo>
                  <a:lnTo>
                    <a:pt x="274" y="874"/>
                  </a:lnTo>
                  <a:lnTo>
                    <a:pt x="276" y="876"/>
                  </a:lnTo>
                  <a:lnTo>
                    <a:pt x="278" y="878"/>
                  </a:lnTo>
                  <a:lnTo>
                    <a:pt x="280" y="880"/>
                  </a:lnTo>
                  <a:lnTo>
                    <a:pt x="280" y="882"/>
                  </a:lnTo>
                  <a:lnTo>
                    <a:pt x="282" y="884"/>
                  </a:lnTo>
                  <a:lnTo>
                    <a:pt x="284" y="886"/>
                  </a:lnTo>
                  <a:lnTo>
                    <a:pt x="284" y="890"/>
                  </a:lnTo>
                  <a:lnTo>
                    <a:pt x="284" y="892"/>
                  </a:lnTo>
                  <a:lnTo>
                    <a:pt x="286" y="892"/>
                  </a:lnTo>
                  <a:lnTo>
                    <a:pt x="288" y="892"/>
                  </a:lnTo>
                  <a:lnTo>
                    <a:pt x="288" y="890"/>
                  </a:lnTo>
                  <a:lnTo>
                    <a:pt x="288" y="888"/>
                  </a:lnTo>
                  <a:lnTo>
                    <a:pt x="290" y="888"/>
                  </a:lnTo>
                  <a:lnTo>
                    <a:pt x="290" y="890"/>
                  </a:lnTo>
                  <a:lnTo>
                    <a:pt x="292" y="892"/>
                  </a:lnTo>
                  <a:lnTo>
                    <a:pt x="292" y="894"/>
                  </a:lnTo>
                  <a:lnTo>
                    <a:pt x="292" y="896"/>
                  </a:lnTo>
                  <a:lnTo>
                    <a:pt x="292" y="898"/>
                  </a:lnTo>
                  <a:lnTo>
                    <a:pt x="292" y="900"/>
                  </a:lnTo>
                  <a:lnTo>
                    <a:pt x="292" y="902"/>
                  </a:lnTo>
                  <a:lnTo>
                    <a:pt x="290" y="902"/>
                  </a:lnTo>
                  <a:lnTo>
                    <a:pt x="292" y="904"/>
                  </a:lnTo>
                  <a:lnTo>
                    <a:pt x="292" y="906"/>
                  </a:lnTo>
                  <a:lnTo>
                    <a:pt x="294" y="908"/>
                  </a:lnTo>
                  <a:lnTo>
                    <a:pt x="296" y="908"/>
                  </a:lnTo>
                  <a:lnTo>
                    <a:pt x="298" y="910"/>
                  </a:lnTo>
                  <a:lnTo>
                    <a:pt x="298" y="910"/>
                  </a:lnTo>
                  <a:lnTo>
                    <a:pt x="298" y="912"/>
                  </a:lnTo>
                  <a:lnTo>
                    <a:pt x="300" y="914"/>
                  </a:lnTo>
                  <a:lnTo>
                    <a:pt x="300" y="916"/>
                  </a:lnTo>
                  <a:lnTo>
                    <a:pt x="302" y="918"/>
                  </a:lnTo>
                  <a:lnTo>
                    <a:pt x="302" y="920"/>
                  </a:lnTo>
                  <a:lnTo>
                    <a:pt x="304" y="924"/>
                  </a:lnTo>
                  <a:lnTo>
                    <a:pt x="304" y="926"/>
                  </a:lnTo>
                  <a:lnTo>
                    <a:pt x="306" y="928"/>
                  </a:lnTo>
                  <a:lnTo>
                    <a:pt x="308" y="930"/>
                  </a:lnTo>
                  <a:lnTo>
                    <a:pt x="308" y="932"/>
                  </a:lnTo>
                  <a:lnTo>
                    <a:pt x="310" y="932"/>
                  </a:lnTo>
                  <a:lnTo>
                    <a:pt x="312" y="932"/>
                  </a:lnTo>
                  <a:lnTo>
                    <a:pt x="314" y="932"/>
                  </a:lnTo>
                  <a:lnTo>
                    <a:pt x="316" y="930"/>
                  </a:lnTo>
                  <a:lnTo>
                    <a:pt x="314" y="932"/>
                  </a:lnTo>
                  <a:lnTo>
                    <a:pt x="314" y="934"/>
                  </a:lnTo>
                  <a:lnTo>
                    <a:pt x="314" y="936"/>
                  </a:lnTo>
                  <a:lnTo>
                    <a:pt x="316" y="936"/>
                  </a:lnTo>
                  <a:lnTo>
                    <a:pt x="316" y="938"/>
                  </a:lnTo>
                  <a:lnTo>
                    <a:pt x="318" y="938"/>
                  </a:lnTo>
                  <a:lnTo>
                    <a:pt x="318" y="940"/>
                  </a:lnTo>
                  <a:lnTo>
                    <a:pt x="320" y="940"/>
                  </a:lnTo>
                  <a:lnTo>
                    <a:pt x="320" y="942"/>
                  </a:lnTo>
                  <a:lnTo>
                    <a:pt x="322" y="942"/>
                  </a:lnTo>
                  <a:lnTo>
                    <a:pt x="322" y="944"/>
                  </a:lnTo>
                  <a:lnTo>
                    <a:pt x="324" y="946"/>
                  </a:lnTo>
                  <a:lnTo>
                    <a:pt x="326" y="948"/>
                  </a:lnTo>
                  <a:lnTo>
                    <a:pt x="328" y="948"/>
                  </a:lnTo>
                  <a:lnTo>
                    <a:pt x="330" y="950"/>
                  </a:lnTo>
                  <a:lnTo>
                    <a:pt x="332" y="952"/>
                  </a:lnTo>
                  <a:lnTo>
                    <a:pt x="334" y="954"/>
                  </a:lnTo>
                  <a:lnTo>
                    <a:pt x="336" y="954"/>
                  </a:lnTo>
                  <a:lnTo>
                    <a:pt x="338" y="954"/>
                  </a:lnTo>
                  <a:lnTo>
                    <a:pt x="340" y="954"/>
                  </a:lnTo>
                  <a:lnTo>
                    <a:pt x="342" y="954"/>
                  </a:lnTo>
                  <a:lnTo>
                    <a:pt x="344" y="954"/>
                  </a:lnTo>
                  <a:lnTo>
                    <a:pt x="346" y="952"/>
                  </a:lnTo>
                  <a:lnTo>
                    <a:pt x="346" y="950"/>
                  </a:lnTo>
                  <a:lnTo>
                    <a:pt x="346" y="964"/>
                  </a:lnTo>
                  <a:lnTo>
                    <a:pt x="348" y="966"/>
                  </a:lnTo>
                  <a:lnTo>
                    <a:pt x="350" y="966"/>
                  </a:lnTo>
                  <a:lnTo>
                    <a:pt x="352" y="966"/>
                  </a:lnTo>
                  <a:lnTo>
                    <a:pt x="354" y="966"/>
                  </a:lnTo>
                  <a:lnTo>
                    <a:pt x="356" y="966"/>
                  </a:lnTo>
                  <a:lnTo>
                    <a:pt x="358" y="966"/>
                  </a:lnTo>
                  <a:lnTo>
                    <a:pt x="358" y="964"/>
                  </a:lnTo>
                  <a:lnTo>
                    <a:pt x="360" y="964"/>
                  </a:lnTo>
                  <a:lnTo>
                    <a:pt x="362" y="964"/>
                  </a:lnTo>
                  <a:lnTo>
                    <a:pt x="364" y="964"/>
                  </a:lnTo>
                  <a:lnTo>
                    <a:pt x="366" y="964"/>
                  </a:lnTo>
                  <a:lnTo>
                    <a:pt x="366" y="966"/>
                  </a:lnTo>
                  <a:lnTo>
                    <a:pt x="368" y="966"/>
                  </a:lnTo>
                  <a:lnTo>
                    <a:pt x="368" y="968"/>
                  </a:lnTo>
                  <a:lnTo>
                    <a:pt x="370" y="970"/>
                  </a:lnTo>
                  <a:lnTo>
                    <a:pt x="376" y="964"/>
                  </a:lnTo>
                  <a:lnTo>
                    <a:pt x="378" y="966"/>
                  </a:lnTo>
                  <a:lnTo>
                    <a:pt x="380" y="966"/>
                  </a:lnTo>
                  <a:lnTo>
                    <a:pt x="382" y="966"/>
                  </a:lnTo>
                  <a:lnTo>
                    <a:pt x="384" y="966"/>
                  </a:lnTo>
                  <a:lnTo>
                    <a:pt x="384" y="964"/>
                  </a:lnTo>
                  <a:lnTo>
                    <a:pt x="386" y="964"/>
                  </a:lnTo>
                  <a:lnTo>
                    <a:pt x="386" y="962"/>
                  </a:lnTo>
                  <a:lnTo>
                    <a:pt x="386" y="960"/>
                  </a:lnTo>
                  <a:lnTo>
                    <a:pt x="388" y="960"/>
                  </a:lnTo>
                  <a:lnTo>
                    <a:pt x="388" y="958"/>
                  </a:lnTo>
                  <a:lnTo>
                    <a:pt x="388" y="956"/>
                  </a:lnTo>
                  <a:lnTo>
                    <a:pt x="390" y="956"/>
                  </a:lnTo>
                  <a:lnTo>
                    <a:pt x="390" y="954"/>
                  </a:lnTo>
                  <a:lnTo>
                    <a:pt x="392" y="954"/>
                  </a:lnTo>
                  <a:lnTo>
                    <a:pt x="394" y="954"/>
                  </a:lnTo>
                  <a:lnTo>
                    <a:pt x="394" y="950"/>
                  </a:lnTo>
                  <a:lnTo>
                    <a:pt x="394" y="946"/>
                  </a:lnTo>
                  <a:lnTo>
                    <a:pt x="394" y="942"/>
                  </a:lnTo>
                  <a:lnTo>
                    <a:pt x="396" y="938"/>
                  </a:lnTo>
                  <a:lnTo>
                    <a:pt x="394" y="934"/>
                  </a:lnTo>
                  <a:lnTo>
                    <a:pt x="394" y="932"/>
                  </a:lnTo>
                  <a:lnTo>
                    <a:pt x="394" y="928"/>
                  </a:lnTo>
                  <a:lnTo>
                    <a:pt x="394" y="924"/>
                  </a:lnTo>
                  <a:lnTo>
                    <a:pt x="394" y="920"/>
                  </a:lnTo>
                  <a:lnTo>
                    <a:pt x="392" y="916"/>
                  </a:lnTo>
                  <a:lnTo>
                    <a:pt x="392" y="912"/>
                  </a:lnTo>
                  <a:lnTo>
                    <a:pt x="390" y="908"/>
                  </a:lnTo>
                  <a:lnTo>
                    <a:pt x="390" y="904"/>
                  </a:lnTo>
                  <a:lnTo>
                    <a:pt x="390" y="902"/>
                  </a:lnTo>
                  <a:lnTo>
                    <a:pt x="388" y="898"/>
                  </a:lnTo>
                  <a:lnTo>
                    <a:pt x="388" y="894"/>
                  </a:lnTo>
                  <a:lnTo>
                    <a:pt x="388" y="89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" name="Freeform 8"/>
            <p:cNvSpPr>
              <a:spLocks/>
            </p:cNvSpPr>
            <p:nvPr/>
          </p:nvSpPr>
          <p:spPr bwMode="auto">
            <a:xfrm>
              <a:off x="2634" y="3371"/>
              <a:ext cx="252" cy="318"/>
            </a:xfrm>
            <a:custGeom>
              <a:avLst/>
              <a:gdLst>
                <a:gd name="T0" fmla="*/ 240 w 252"/>
                <a:gd name="T1" fmla="*/ 76 h 318"/>
                <a:gd name="T2" fmla="*/ 208 w 252"/>
                <a:gd name="T3" fmla="*/ 38 h 318"/>
                <a:gd name="T4" fmla="*/ 164 w 252"/>
                <a:gd name="T5" fmla="*/ 8 h 318"/>
                <a:gd name="T6" fmla="*/ 136 w 252"/>
                <a:gd name="T7" fmla="*/ 2 h 318"/>
                <a:gd name="T8" fmla="*/ 118 w 252"/>
                <a:gd name="T9" fmla="*/ 8 h 318"/>
                <a:gd name="T10" fmla="*/ 100 w 252"/>
                <a:gd name="T11" fmla="*/ 14 h 318"/>
                <a:gd name="T12" fmla="*/ 104 w 252"/>
                <a:gd name="T13" fmla="*/ 52 h 318"/>
                <a:gd name="T14" fmla="*/ 120 w 252"/>
                <a:gd name="T15" fmla="*/ 42 h 318"/>
                <a:gd name="T16" fmla="*/ 136 w 252"/>
                <a:gd name="T17" fmla="*/ 36 h 318"/>
                <a:gd name="T18" fmla="*/ 152 w 252"/>
                <a:gd name="T19" fmla="*/ 36 h 318"/>
                <a:gd name="T20" fmla="*/ 154 w 252"/>
                <a:gd name="T21" fmla="*/ 62 h 318"/>
                <a:gd name="T22" fmla="*/ 152 w 252"/>
                <a:gd name="T23" fmla="*/ 90 h 318"/>
                <a:gd name="T24" fmla="*/ 150 w 252"/>
                <a:gd name="T25" fmla="*/ 118 h 318"/>
                <a:gd name="T26" fmla="*/ 144 w 252"/>
                <a:gd name="T27" fmla="*/ 136 h 318"/>
                <a:gd name="T28" fmla="*/ 134 w 252"/>
                <a:gd name="T29" fmla="*/ 156 h 318"/>
                <a:gd name="T30" fmla="*/ 124 w 252"/>
                <a:gd name="T31" fmla="*/ 176 h 318"/>
                <a:gd name="T32" fmla="*/ 110 w 252"/>
                <a:gd name="T33" fmla="*/ 186 h 318"/>
                <a:gd name="T34" fmla="*/ 92 w 252"/>
                <a:gd name="T35" fmla="*/ 184 h 318"/>
                <a:gd name="T36" fmla="*/ 72 w 252"/>
                <a:gd name="T37" fmla="*/ 164 h 318"/>
                <a:gd name="T38" fmla="*/ 52 w 252"/>
                <a:gd name="T39" fmla="*/ 140 h 318"/>
                <a:gd name="T40" fmla="*/ 44 w 252"/>
                <a:gd name="T41" fmla="*/ 116 h 318"/>
                <a:gd name="T42" fmla="*/ 56 w 252"/>
                <a:gd name="T43" fmla="*/ 94 h 318"/>
                <a:gd name="T44" fmla="*/ 72 w 252"/>
                <a:gd name="T45" fmla="*/ 78 h 318"/>
                <a:gd name="T46" fmla="*/ 90 w 252"/>
                <a:gd name="T47" fmla="*/ 62 h 318"/>
                <a:gd name="T48" fmla="*/ 74 w 252"/>
                <a:gd name="T49" fmla="*/ 28 h 318"/>
                <a:gd name="T50" fmla="*/ 46 w 252"/>
                <a:gd name="T51" fmla="*/ 48 h 318"/>
                <a:gd name="T52" fmla="*/ 24 w 252"/>
                <a:gd name="T53" fmla="*/ 74 h 318"/>
                <a:gd name="T54" fmla="*/ 2 w 252"/>
                <a:gd name="T55" fmla="*/ 112 h 318"/>
                <a:gd name="T56" fmla="*/ 12 w 252"/>
                <a:gd name="T57" fmla="*/ 152 h 318"/>
                <a:gd name="T58" fmla="*/ 48 w 252"/>
                <a:gd name="T59" fmla="*/ 186 h 318"/>
                <a:gd name="T60" fmla="*/ 72 w 252"/>
                <a:gd name="T61" fmla="*/ 226 h 318"/>
                <a:gd name="T62" fmla="*/ 88 w 252"/>
                <a:gd name="T63" fmla="*/ 238 h 318"/>
                <a:gd name="T64" fmla="*/ 106 w 252"/>
                <a:gd name="T65" fmla="*/ 248 h 318"/>
                <a:gd name="T66" fmla="*/ 124 w 252"/>
                <a:gd name="T67" fmla="*/ 240 h 318"/>
                <a:gd name="T68" fmla="*/ 144 w 252"/>
                <a:gd name="T69" fmla="*/ 214 h 318"/>
                <a:gd name="T70" fmla="*/ 162 w 252"/>
                <a:gd name="T71" fmla="*/ 186 h 318"/>
                <a:gd name="T72" fmla="*/ 168 w 252"/>
                <a:gd name="T73" fmla="*/ 156 h 318"/>
                <a:gd name="T74" fmla="*/ 174 w 252"/>
                <a:gd name="T75" fmla="*/ 124 h 318"/>
                <a:gd name="T76" fmla="*/ 174 w 252"/>
                <a:gd name="T77" fmla="*/ 90 h 318"/>
                <a:gd name="T78" fmla="*/ 176 w 252"/>
                <a:gd name="T79" fmla="*/ 52 h 318"/>
                <a:gd name="T80" fmla="*/ 190 w 252"/>
                <a:gd name="T81" fmla="*/ 54 h 318"/>
                <a:gd name="T82" fmla="*/ 204 w 252"/>
                <a:gd name="T83" fmla="*/ 64 h 318"/>
                <a:gd name="T84" fmla="*/ 220 w 252"/>
                <a:gd name="T85" fmla="*/ 82 h 318"/>
                <a:gd name="T86" fmla="*/ 228 w 252"/>
                <a:gd name="T87" fmla="*/ 108 h 318"/>
                <a:gd name="T88" fmla="*/ 230 w 252"/>
                <a:gd name="T89" fmla="*/ 136 h 318"/>
                <a:gd name="T90" fmla="*/ 232 w 252"/>
                <a:gd name="T91" fmla="*/ 162 h 318"/>
                <a:gd name="T92" fmla="*/ 228 w 252"/>
                <a:gd name="T93" fmla="*/ 186 h 318"/>
                <a:gd name="T94" fmla="*/ 224 w 252"/>
                <a:gd name="T95" fmla="*/ 208 h 318"/>
                <a:gd name="T96" fmla="*/ 224 w 252"/>
                <a:gd name="T97" fmla="*/ 230 h 318"/>
                <a:gd name="T98" fmla="*/ 218 w 252"/>
                <a:gd name="T99" fmla="*/ 258 h 318"/>
                <a:gd name="T100" fmla="*/ 212 w 252"/>
                <a:gd name="T101" fmla="*/ 286 h 318"/>
                <a:gd name="T102" fmla="*/ 198 w 252"/>
                <a:gd name="T103" fmla="*/ 314 h 318"/>
                <a:gd name="T104" fmla="*/ 208 w 252"/>
                <a:gd name="T105" fmla="*/ 302 h 318"/>
                <a:gd name="T106" fmla="*/ 218 w 252"/>
                <a:gd name="T107" fmla="*/ 280 h 318"/>
                <a:gd name="T108" fmla="*/ 226 w 252"/>
                <a:gd name="T109" fmla="*/ 262 h 318"/>
                <a:gd name="T110" fmla="*/ 236 w 252"/>
                <a:gd name="T111" fmla="*/ 232 h 318"/>
                <a:gd name="T112" fmla="*/ 244 w 252"/>
                <a:gd name="T113" fmla="*/ 202 h 318"/>
                <a:gd name="T114" fmla="*/ 246 w 252"/>
                <a:gd name="T115" fmla="*/ 172 h 318"/>
                <a:gd name="T116" fmla="*/ 250 w 252"/>
                <a:gd name="T117" fmla="*/ 156 h 318"/>
                <a:gd name="T118" fmla="*/ 252 w 252"/>
                <a:gd name="T119" fmla="*/ 136 h 318"/>
                <a:gd name="T120" fmla="*/ 252 w 252"/>
                <a:gd name="T121" fmla="*/ 120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52" h="318">
                  <a:moveTo>
                    <a:pt x="252" y="120"/>
                  </a:moveTo>
                  <a:lnTo>
                    <a:pt x="252" y="114"/>
                  </a:lnTo>
                  <a:lnTo>
                    <a:pt x="252" y="108"/>
                  </a:lnTo>
                  <a:lnTo>
                    <a:pt x="252" y="102"/>
                  </a:lnTo>
                  <a:lnTo>
                    <a:pt x="250" y="98"/>
                  </a:lnTo>
                  <a:lnTo>
                    <a:pt x="248" y="92"/>
                  </a:lnTo>
                  <a:lnTo>
                    <a:pt x="246" y="90"/>
                  </a:lnTo>
                  <a:lnTo>
                    <a:pt x="244" y="84"/>
                  </a:lnTo>
                  <a:lnTo>
                    <a:pt x="242" y="80"/>
                  </a:lnTo>
                  <a:lnTo>
                    <a:pt x="240" y="76"/>
                  </a:lnTo>
                  <a:lnTo>
                    <a:pt x="238" y="70"/>
                  </a:lnTo>
                  <a:lnTo>
                    <a:pt x="234" y="66"/>
                  </a:lnTo>
                  <a:lnTo>
                    <a:pt x="232" y="62"/>
                  </a:lnTo>
                  <a:lnTo>
                    <a:pt x="228" y="58"/>
                  </a:lnTo>
                  <a:lnTo>
                    <a:pt x="224" y="54"/>
                  </a:lnTo>
                  <a:lnTo>
                    <a:pt x="222" y="50"/>
                  </a:lnTo>
                  <a:lnTo>
                    <a:pt x="218" y="46"/>
                  </a:lnTo>
                  <a:lnTo>
                    <a:pt x="216" y="42"/>
                  </a:lnTo>
                  <a:lnTo>
                    <a:pt x="212" y="42"/>
                  </a:lnTo>
                  <a:lnTo>
                    <a:pt x="208" y="38"/>
                  </a:lnTo>
                  <a:lnTo>
                    <a:pt x="204" y="34"/>
                  </a:lnTo>
                  <a:lnTo>
                    <a:pt x="198" y="30"/>
                  </a:lnTo>
                  <a:lnTo>
                    <a:pt x="194" y="28"/>
                  </a:lnTo>
                  <a:lnTo>
                    <a:pt x="190" y="24"/>
                  </a:lnTo>
                  <a:lnTo>
                    <a:pt x="186" y="22"/>
                  </a:lnTo>
                  <a:lnTo>
                    <a:pt x="180" y="18"/>
                  </a:lnTo>
                  <a:lnTo>
                    <a:pt x="176" y="16"/>
                  </a:lnTo>
                  <a:lnTo>
                    <a:pt x="172" y="12"/>
                  </a:lnTo>
                  <a:lnTo>
                    <a:pt x="168" y="10"/>
                  </a:lnTo>
                  <a:lnTo>
                    <a:pt x="164" y="8"/>
                  </a:lnTo>
                  <a:lnTo>
                    <a:pt x="160" y="4"/>
                  </a:lnTo>
                  <a:lnTo>
                    <a:pt x="156" y="2"/>
                  </a:lnTo>
                  <a:lnTo>
                    <a:pt x="152" y="0"/>
                  </a:lnTo>
                  <a:lnTo>
                    <a:pt x="150" y="0"/>
                  </a:lnTo>
                  <a:lnTo>
                    <a:pt x="146" y="0"/>
                  </a:lnTo>
                  <a:lnTo>
                    <a:pt x="144" y="0"/>
                  </a:lnTo>
                  <a:lnTo>
                    <a:pt x="142" y="0"/>
                  </a:lnTo>
                  <a:lnTo>
                    <a:pt x="140" y="2"/>
                  </a:lnTo>
                  <a:lnTo>
                    <a:pt x="138" y="2"/>
                  </a:lnTo>
                  <a:lnTo>
                    <a:pt x="136" y="2"/>
                  </a:lnTo>
                  <a:lnTo>
                    <a:pt x="134" y="2"/>
                  </a:lnTo>
                  <a:lnTo>
                    <a:pt x="132" y="2"/>
                  </a:lnTo>
                  <a:lnTo>
                    <a:pt x="130" y="4"/>
                  </a:lnTo>
                  <a:lnTo>
                    <a:pt x="128" y="4"/>
                  </a:lnTo>
                  <a:lnTo>
                    <a:pt x="126" y="4"/>
                  </a:lnTo>
                  <a:lnTo>
                    <a:pt x="124" y="6"/>
                  </a:lnTo>
                  <a:lnTo>
                    <a:pt x="122" y="6"/>
                  </a:lnTo>
                  <a:lnTo>
                    <a:pt x="120" y="6"/>
                  </a:lnTo>
                  <a:lnTo>
                    <a:pt x="120" y="6"/>
                  </a:lnTo>
                  <a:lnTo>
                    <a:pt x="118" y="8"/>
                  </a:lnTo>
                  <a:lnTo>
                    <a:pt x="116" y="8"/>
                  </a:lnTo>
                  <a:lnTo>
                    <a:pt x="114" y="8"/>
                  </a:lnTo>
                  <a:lnTo>
                    <a:pt x="112" y="10"/>
                  </a:lnTo>
                  <a:lnTo>
                    <a:pt x="110" y="10"/>
                  </a:lnTo>
                  <a:lnTo>
                    <a:pt x="108" y="10"/>
                  </a:lnTo>
                  <a:lnTo>
                    <a:pt x="106" y="12"/>
                  </a:lnTo>
                  <a:lnTo>
                    <a:pt x="104" y="12"/>
                  </a:lnTo>
                  <a:lnTo>
                    <a:pt x="104" y="14"/>
                  </a:lnTo>
                  <a:lnTo>
                    <a:pt x="102" y="14"/>
                  </a:lnTo>
                  <a:lnTo>
                    <a:pt x="100" y="14"/>
                  </a:lnTo>
                  <a:lnTo>
                    <a:pt x="98" y="16"/>
                  </a:lnTo>
                  <a:lnTo>
                    <a:pt x="96" y="16"/>
                  </a:lnTo>
                  <a:lnTo>
                    <a:pt x="94" y="18"/>
                  </a:lnTo>
                  <a:lnTo>
                    <a:pt x="92" y="18"/>
                  </a:lnTo>
                  <a:lnTo>
                    <a:pt x="90" y="20"/>
                  </a:lnTo>
                  <a:lnTo>
                    <a:pt x="98" y="58"/>
                  </a:lnTo>
                  <a:lnTo>
                    <a:pt x="98" y="56"/>
                  </a:lnTo>
                  <a:lnTo>
                    <a:pt x="100" y="56"/>
                  </a:lnTo>
                  <a:lnTo>
                    <a:pt x="102" y="54"/>
                  </a:lnTo>
                  <a:lnTo>
                    <a:pt x="104" y="52"/>
                  </a:lnTo>
                  <a:lnTo>
                    <a:pt x="106" y="52"/>
                  </a:lnTo>
                  <a:lnTo>
                    <a:pt x="106" y="50"/>
                  </a:lnTo>
                  <a:lnTo>
                    <a:pt x="108" y="50"/>
                  </a:lnTo>
                  <a:lnTo>
                    <a:pt x="110" y="48"/>
                  </a:lnTo>
                  <a:lnTo>
                    <a:pt x="112" y="48"/>
                  </a:lnTo>
                  <a:lnTo>
                    <a:pt x="114" y="46"/>
                  </a:lnTo>
                  <a:lnTo>
                    <a:pt x="116" y="46"/>
                  </a:lnTo>
                  <a:lnTo>
                    <a:pt x="116" y="44"/>
                  </a:lnTo>
                  <a:lnTo>
                    <a:pt x="118" y="44"/>
                  </a:lnTo>
                  <a:lnTo>
                    <a:pt x="120" y="42"/>
                  </a:lnTo>
                  <a:lnTo>
                    <a:pt x="120" y="42"/>
                  </a:lnTo>
                  <a:lnTo>
                    <a:pt x="122" y="42"/>
                  </a:lnTo>
                  <a:lnTo>
                    <a:pt x="124" y="42"/>
                  </a:lnTo>
                  <a:lnTo>
                    <a:pt x="126" y="42"/>
                  </a:lnTo>
                  <a:lnTo>
                    <a:pt x="126" y="40"/>
                  </a:lnTo>
                  <a:lnTo>
                    <a:pt x="128" y="40"/>
                  </a:lnTo>
                  <a:lnTo>
                    <a:pt x="130" y="40"/>
                  </a:lnTo>
                  <a:lnTo>
                    <a:pt x="132" y="38"/>
                  </a:lnTo>
                  <a:lnTo>
                    <a:pt x="134" y="38"/>
                  </a:lnTo>
                  <a:lnTo>
                    <a:pt x="136" y="36"/>
                  </a:lnTo>
                  <a:lnTo>
                    <a:pt x="138" y="36"/>
                  </a:lnTo>
                  <a:lnTo>
                    <a:pt x="140" y="36"/>
                  </a:lnTo>
                  <a:lnTo>
                    <a:pt x="140" y="34"/>
                  </a:lnTo>
                  <a:lnTo>
                    <a:pt x="142" y="34"/>
                  </a:lnTo>
                  <a:lnTo>
                    <a:pt x="144" y="34"/>
                  </a:lnTo>
                  <a:lnTo>
                    <a:pt x="146" y="32"/>
                  </a:lnTo>
                  <a:lnTo>
                    <a:pt x="148" y="32"/>
                  </a:lnTo>
                  <a:lnTo>
                    <a:pt x="150" y="32"/>
                  </a:lnTo>
                  <a:lnTo>
                    <a:pt x="150" y="34"/>
                  </a:lnTo>
                  <a:lnTo>
                    <a:pt x="152" y="36"/>
                  </a:lnTo>
                  <a:lnTo>
                    <a:pt x="152" y="40"/>
                  </a:lnTo>
                  <a:lnTo>
                    <a:pt x="152" y="42"/>
                  </a:lnTo>
                  <a:lnTo>
                    <a:pt x="152" y="42"/>
                  </a:lnTo>
                  <a:lnTo>
                    <a:pt x="154" y="46"/>
                  </a:lnTo>
                  <a:lnTo>
                    <a:pt x="154" y="48"/>
                  </a:lnTo>
                  <a:lnTo>
                    <a:pt x="154" y="52"/>
                  </a:lnTo>
                  <a:lnTo>
                    <a:pt x="154" y="54"/>
                  </a:lnTo>
                  <a:lnTo>
                    <a:pt x="154" y="56"/>
                  </a:lnTo>
                  <a:lnTo>
                    <a:pt x="154" y="60"/>
                  </a:lnTo>
                  <a:lnTo>
                    <a:pt x="154" y="62"/>
                  </a:lnTo>
                  <a:lnTo>
                    <a:pt x="154" y="66"/>
                  </a:lnTo>
                  <a:lnTo>
                    <a:pt x="154" y="68"/>
                  </a:lnTo>
                  <a:lnTo>
                    <a:pt x="154" y="72"/>
                  </a:lnTo>
                  <a:lnTo>
                    <a:pt x="154" y="74"/>
                  </a:lnTo>
                  <a:lnTo>
                    <a:pt x="154" y="78"/>
                  </a:lnTo>
                  <a:lnTo>
                    <a:pt x="154" y="80"/>
                  </a:lnTo>
                  <a:lnTo>
                    <a:pt x="154" y="84"/>
                  </a:lnTo>
                  <a:lnTo>
                    <a:pt x="154" y="86"/>
                  </a:lnTo>
                  <a:lnTo>
                    <a:pt x="154" y="90"/>
                  </a:lnTo>
                  <a:lnTo>
                    <a:pt x="152" y="90"/>
                  </a:lnTo>
                  <a:lnTo>
                    <a:pt x="152" y="92"/>
                  </a:lnTo>
                  <a:lnTo>
                    <a:pt x="152" y="96"/>
                  </a:lnTo>
                  <a:lnTo>
                    <a:pt x="152" y="98"/>
                  </a:lnTo>
                  <a:lnTo>
                    <a:pt x="152" y="102"/>
                  </a:lnTo>
                  <a:lnTo>
                    <a:pt x="152" y="104"/>
                  </a:lnTo>
                  <a:lnTo>
                    <a:pt x="152" y="106"/>
                  </a:lnTo>
                  <a:lnTo>
                    <a:pt x="150" y="110"/>
                  </a:lnTo>
                  <a:lnTo>
                    <a:pt x="150" y="112"/>
                  </a:lnTo>
                  <a:lnTo>
                    <a:pt x="150" y="114"/>
                  </a:lnTo>
                  <a:lnTo>
                    <a:pt x="150" y="118"/>
                  </a:lnTo>
                  <a:lnTo>
                    <a:pt x="150" y="120"/>
                  </a:lnTo>
                  <a:lnTo>
                    <a:pt x="150" y="122"/>
                  </a:lnTo>
                  <a:lnTo>
                    <a:pt x="148" y="124"/>
                  </a:lnTo>
                  <a:lnTo>
                    <a:pt x="148" y="126"/>
                  </a:lnTo>
                  <a:lnTo>
                    <a:pt x="148" y="128"/>
                  </a:lnTo>
                  <a:lnTo>
                    <a:pt x="148" y="130"/>
                  </a:lnTo>
                  <a:lnTo>
                    <a:pt x="146" y="132"/>
                  </a:lnTo>
                  <a:lnTo>
                    <a:pt x="146" y="134"/>
                  </a:lnTo>
                  <a:lnTo>
                    <a:pt x="144" y="136"/>
                  </a:lnTo>
                  <a:lnTo>
                    <a:pt x="144" y="136"/>
                  </a:lnTo>
                  <a:lnTo>
                    <a:pt x="144" y="138"/>
                  </a:lnTo>
                  <a:lnTo>
                    <a:pt x="142" y="140"/>
                  </a:lnTo>
                  <a:lnTo>
                    <a:pt x="142" y="142"/>
                  </a:lnTo>
                  <a:lnTo>
                    <a:pt x="140" y="144"/>
                  </a:lnTo>
                  <a:lnTo>
                    <a:pt x="140" y="146"/>
                  </a:lnTo>
                  <a:lnTo>
                    <a:pt x="138" y="148"/>
                  </a:lnTo>
                  <a:lnTo>
                    <a:pt x="138" y="150"/>
                  </a:lnTo>
                  <a:lnTo>
                    <a:pt x="136" y="152"/>
                  </a:lnTo>
                  <a:lnTo>
                    <a:pt x="136" y="154"/>
                  </a:lnTo>
                  <a:lnTo>
                    <a:pt x="134" y="156"/>
                  </a:lnTo>
                  <a:lnTo>
                    <a:pt x="134" y="158"/>
                  </a:lnTo>
                  <a:lnTo>
                    <a:pt x="132" y="160"/>
                  </a:lnTo>
                  <a:lnTo>
                    <a:pt x="132" y="162"/>
                  </a:lnTo>
                  <a:lnTo>
                    <a:pt x="130" y="164"/>
                  </a:lnTo>
                  <a:lnTo>
                    <a:pt x="130" y="166"/>
                  </a:lnTo>
                  <a:lnTo>
                    <a:pt x="128" y="168"/>
                  </a:lnTo>
                  <a:lnTo>
                    <a:pt x="128" y="170"/>
                  </a:lnTo>
                  <a:lnTo>
                    <a:pt x="126" y="172"/>
                  </a:lnTo>
                  <a:lnTo>
                    <a:pt x="126" y="174"/>
                  </a:lnTo>
                  <a:lnTo>
                    <a:pt x="124" y="176"/>
                  </a:lnTo>
                  <a:lnTo>
                    <a:pt x="124" y="178"/>
                  </a:lnTo>
                  <a:lnTo>
                    <a:pt x="122" y="180"/>
                  </a:lnTo>
                  <a:lnTo>
                    <a:pt x="120" y="180"/>
                  </a:lnTo>
                  <a:lnTo>
                    <a:pt x="120" y="182"/>
                  </a:lnTo>
                  <a:lnTo>
                    <a:pt x="120" y="182"/>
                  </a:lnTo>
                  <a:lnTo>
                    <a:pt x="118" y="184"/>
                  </a:lnTo>
                  <a:lnTo>
                    <a:pt x="116" y="184"/>
                  </a:lnTo>
                  <a:lnTo>
                    <a:pt x="114" y="184"/>
                  </a:lnTo>
                  <a:lnTo>
                    <a:pt x="112" y="184"/>
                  </a:lnTo>
                  <a:lnTo>
                    <a:pt x="110" y="186"/>
                  </a:lnTo>
                  <a:lnTo>
                    <a:pt x="108" y="186"/>
                  </a:lnTo>
                  <a:lnTo>
                    <a:pt x="106" y="186"/>
                  </a:lnTo>
                  <a:lnTo>
                    <a:pt x="104" y="186"/>
                  </a:lnTo>
                  <a:lnTo>
                    <a:pt x="102" y="186"/>
                  </a:lnTo>
                  <a:lnTo>
                    <a:pt x="100" y="186"/>
                  </a:lnTo>
                  <a:lnTo>
                    <a:pt x="98" y="186"/>
                  </a:lnTo>
                  <a:lnTo>
                    <a:pt x="96" y="186"/>
                  </a:lnTo>
                  <a:lnTo>
                    <a:pt x="94" y="184"/>
                  </a:lnTo>
                  <a:lnTo>
                    <a:pt x="92" y="184"/>
                  </a:lnTo>
                  <a:lnTo>
                    <a:pt x="92" y="184"/>
                  </a:lnTo>
                  <a:lnTo>
                    <a:pt x="90" y="182"/>
                  </a:lnTo>
                  <a:lnTo>
                    <a:pt x="88" y="180"/>
                  </a:lnTo>
                  <a:lnTo>
                    <a:pt x="86" y="178"/>
                  </a:lnTo>
                  <a:lnTo>
                    <a:pt x="84" y="176"/>
                  </a:lnTo>
                  <a:lnTo>
                    <a:pt x="82" y="174"/>
                  </a:lnTo>
                  <a:lnTo>
                    <a:pt x="80" y="172"/>
                  </a:lnTo>
                  <a:lnTo>
                    <a:pt x="78" y="170"/>
                  </a:lnTo>
                  <a:lnTo>
                    <a:pt x="76" y="168"/>
                  </a:lnTo>
                  <a:lnTo>
                    <a:pt x="72" y="166"/>
                  </a:lnTo>
                  <a:lnTo>
                    <a:pt x="72" y="164"/>
                  </a:lnTo>
                  <a:lnTo>
                    <a:pt x="70" y="162"/>
                  </a:lnTo>
                  <a:lnTo>
                    <a:pt x="68" y="160"/>
                  </a:lnTo>
                  <a:lnTo>
                    <a:pt x="66" y="158"/>
                  </a:lnTo>
                  <a:lnTo>
                    <a:pt x="64" y="156"/>
                  </a:lnTo>
                  <a:lnTo>
                    <a:pt x="62" y="152"/>
                  </a:lnTo>
                  <a:lnTo>
                    <a:pt x="60" y="150"/>
                  </a:lnTo>
                  <a:lnTo>
                    <a:pt x="58" y="148"/>
                  </a:lnTo>
                  <a:lnTo>
                    <a:pt x="56" y="146"/>
                  </a:lnTo>
                  <a:lnTo>
                    <a:pt x="54" y="144"/>
                  </a:lnTo>
                  <a:lnTo>
                    <a:pt x="52" y="140"/>
                  </a:lnTo>
                  <a:lnTo>
                    <a:pt x="52" y="138"/>
                  </a:lnTo>
                  <a:lnTo>
                    <a:pt x="50" y="136"/>
                  </a:lnTo>
                  <a:lnTo>
                    <a:pt x="48" y="134"/>
                  </a:lnTo>
                  <a:lnTo>
                    <a:pt x="48" y="132"/>
                  </a:lnTo>
                  <a:lnTo>
                    <a:pt x="46" y="130"/>
                  </a:lnTo>
                  <a:lnTo>
                    <a:pt x="46" y="126"/>
                  </a:lnTo>
                  <a:lnTo>
                    <a:pt x="44" y="124"/>
                  </a:lnTo>
                  <a:lnTo>
                    <a:pt x="44" y="122"/>
                  </a:lnTo>
                  <a:lnTo>
                    <a:pt x="44" y="118"/>
                  </a:lnTo>
                  <a:lnTo>
                    <a:pt x="44" y="116"/>
                  </a:lnTo>
                  <a:lnTo>
                    <a:pt x="44" y="112"/>
                  </a:lnTo>
                  <a:lnTo>
                    <a:pt x="44" y="110"/>
                  </a:lnTo>
                  <a:lnTo>
                    <a:pt x="46" y="108"/>
                  </a:lnTo>
                  <a:lnTo>
                    <a:pt x="48" y="106"/>
                  </a:lnTo>
                  <a:lnTo>
                    <a:pt x="48" y="104"/>
                  </a:lnTo>
                  <a:lnTo>
                    <a:pt x="50" y="102"/>
                  </a:lnTo>
                  <a:lnTo>
                    <a:pt x="52" y="100"/>
                  </a:lnTo>
                  <a:lnTo>
                    <a:pt x="54" y="98"/>
                  </a:lnTo>
                  <a:lnTo>
                    <a:pt x="54" y="96"/>
                  </a:lnTo>
                  <a:lnTo>
                    <a:pt x="56" y="94"/>
                  </a:lnTo>
                  <a:lnTo>
                    <a:pt x="58" y="92"/>
                  </a:lnTo>
                  <a:lnTo>
                    <a:pt x="60" y="90"/>
                  </a:lnTo>
                  <a:lnTo>
                    <a:pt x="62" y="90"/>
                  </a:lnTo>
                  <a:lnTo>
                    <a:pt x="62" y="88"/>
                  </a:lnTo>
                  <a:lnTo>
                    <a:pt x="64" y="88"/>
                  </a:lnTo>
                  <a:lnTo>
                    <a:pt x="66" y="86"/>
                  </a:lnTo>
                  <a:lnTo>
                    <a:pt x="68" y="84"/>
                  </a:lnTo>
                  <a:lnTo>
                    <a:pt x="70" y="82"/>
                  </a:lnTo>
                  <a:lnTo>
                    <a:pt x="72" y="80"/>
                  </a:lnTo>
                  <a:lnTo>
                    <a:pt x="72" y="78"/>
                  </a:lnTo>
                  <a:lnTo>
                    <a:pt x="72" y="76"/>
                  </a:lnTo>
                  <a:lnTo>
                    <a:pt x="74" y="76"/>
                  </a:lnTo>
                  <a:lnTo>
                    <a:pt x="76" y="74"/>
                  </a:lnTo>
                  <a:lnTo>
                    <a:pt x="78" y="72"/>
                  </a:lnTo>
                  <a:lnTo>
                    <a:pt x="80" y="70"/>
                  </a:lnTo>
                  <a:lnTo>
                    <a:pt x="82" y="68"/>
                  </a:lnTo>
                  <a:lnTo>
                    <a:pt x="84" y="68"/>
                  </a:lnTo>
                  <a:lnTo>
                    <a:pt x="86" y="66"/>
                  </a:lnTo>
                  <a:lnTo>
                    <a:pt x="88" y="64"/>
                  </a:lnTo>
                  <a:lnTo>
                    <a:pt x="90" y="62"/>
                  </a:lnTo>
                  <a:lnTo>
                    <a:pt x="92" y="62"/>
                  </a:lnTo>
                  <a:lnTo>
                    <a:pt x="94" y="60"/>
                  </a:lnTo>
                  <a:lnTo>
                    <a:pt x="96" y="58"/>
                  </a:lnTo>
                  <a:lnTo>
                    <a:pt x="98" y="58"/>
                  </a:lnTo>
                  <a:lnTo>
                    <a:pt x="90" y="20"/>
                  </a:lnTo>
                  <a:lnTo>
                    <a:pt x="86" y="20"/>
                  </a:lnTo>
                  <a:lnTo>
                    <a:pt x="84" y="22"/>
                  </a:lnTo>
                  <a:lnTo>
                    <a:pt x="80" y="24"/>
                  </a:lnTo>
                  <a:lnTo>
                    <a:pt x="78" y="26"/>
                  </a:lnTo>
                  <a:lnTo>
                    <a:pt x="74" y="28"/>
                  </a:lnTo>
                  <a:lnTo>
                    <a:pt x="72" y="30"/>
                  </a:lnTo>
                  <a:lnTo>
                    <a:pt x="70" y="32"/>
                  </a:lnTo>
                  <a:lnTo>
                    <a:pt x="66" y="34"/>
                  </a:lnTo>
                  <a:lnTo>
                    <a:pt x="64" y="36"/>
                  </a:lnTo>
                  <a:lnTo>
                    <a:pt x="60" y="38"/>
                  </a:lnTo>
                  <a:lnTo>
                    <a:pt x="58" y="40"/>
                  </a:lnTo>
                  <a:lnTo>
                    <a:pt x="56" y="42"/>
                  </a:lnTo>
                  <a:lnTo>
                    <a:pt x="52" y="42"/>
                  </a:lnTo>
                  <a:lnTo>
                    <a:pt x="50" y="46"/>
                  </a:lnTo>
                  <a:lnTo>
                    <a:pt x="46" y="48"/>
                  </a:lnTo>
                  <a:lnTo>
                    <a:pt x="44" y="50"/>
                  </a:lnTo>
                  <a:lnTo>
                    <a:pt x="42" y="52"/>
                  </a:lnTo>
                  <a:lnTo>
                    <a:pt x="40" y="56"/>
                  </a:lnTo>
                  <a:lnTo>
                    <a:pt x="36" y="58"/>
                  </a:lnTo>
                  <a:lnTo>
                    <a:pt x="34" y="60"/>
                  </a:lnTo>
                  <a:lnTo>
                    <a:pt x="32" y="64"/>
                  </a:lnTo>
                  <a:lnTo>
                    <a:pt x="30" y="66"/>
                  </a:lnTo>
                  <a:lnTo>
                    <a:pt x="26" y="70"/>
                  </a:lnTo>
                  <a:lnTo>
                    <a:pt x="24" y="72"/>
                  </a:lnTo>
                  <a:lnTo>
                    <a:pt x="24" y="74"/>
                  </a:lnTo>
                  <a:lnTo>
                    <a:pt x="22" y="78"/>
                  </a:lnTo>
                  <a:lnTo>
                    <a:pt x="20" y="80"/>
                  </a:lnTo>
                  <a:lnTo>
                    <a:pt x="18" y="84"/>
                  </a:lnTo>
                  <a:lnTo>
                    <a:pt x="16" y="88"/>
                  </a:lnTo>
                  <a:lnTo>
                    <a:pt x="14" y="90"/>
                  </a:lnTo>
                  <a:lnTo>
                    <a:pt x="12" y="92"/>
                  </a:lnTo>
                  <a:lnTo>
                    <a:pt x="10" y="94"/>
                  </a:lnTo>
                  <a:lnTo>
                    <a:pt x="6" y="100"/>
                  </a:lnTo>
                  <a:lnTo>
                    <a:pt x="4" y="106"/>
                  </a:lnTo>
                  <a:lnTo>
                    <a:pt x="2" y="112"/>
                  </a:lnTo>
                  <a:lnTo>
                    <a:pt x="0" y="116"/>
                  </a:lnTo>
                  <a:lnTo>
                    <a:pt x="0" y="122"/>
                  </a:lnTo>
                  <a:lnTo>
                    <a:pt x="0" y="126"/>
                  </a:lnTo>
                  <a:lnTo>
                    <a:pt x="0" y="130"/>
                  </a:lnTo>
                  <a:lnTo>
                    <a:pt x="2" y="134"/>
                  </a:lnTo>
                  <a:lnTo>
                    <a:pt x="2" y="136"/>
                  </a:lnTo>
                  <a:lnTo>
                    <a:pt x="4" y="142"/>
                  </a:lnTo>
                  <a:lnTo>
                    <a:pt x="6" y="144"/>
                  </a:lnTo>
                  <a:lnTo>
                    <a:pt x="10" y="148"/>
                  </a:lnTo>
                  <a:lnTo>
                    <a:pt x="12" y="152"/>
                  </a:lnTo>
                  <a:lnTo>
                    <a:pt x="16" y="156"/>
                  </a:lnTo>
                  <a:lnTo>
                    <a:pt x="18" y="160"/>
                  </a:lnTo>
                  <a:lnTo>
                    <a:pt x="22" y="164"/>
                  </a:lnTo>
                  <a:lnTo>
                    <a:pt x="24" y="166"/>
                  </a:lnTo>
                  <a:lnTo>
                    <a:pt x="28" y="170"/>
                  </a:lnTo>
                  <a:lnTo>
                    <a:pt x="32" y="174"/>
                  </a:lnTo>
                  <a:lnTo>
                    <a:pt x="36" y="178"/>
                  </a:lnTo>
                  <a:lnTo>
                    <a:pt x="40" y="182"/>
                  </a:lnTo>
                  <a:lnTo>
                    <a:pt x="44" y="184"/>
                  </a:lnTo>
                  <a:lnTo>
                    <a:pt x="48" y="186"/>
                  </a:lnTo>
                  <a:lnTo>
                    <a:pt x="50" y="190"/>
                  </a:lnTo>
                  <a:lnTo>
                    <a:pt x="54" y="194"/>
                  </a:lnTo>
                  <a:lnTo>
                    <a:pt x="58" y="198"/>
                  </a:lnTo>
                  <a:lnTo>
                    <a:pt x="60" y="202"/>
                  </a:lnTo>
                  <a:lnTo>
                    <a:pt x="64" y="206"/>
                  </a:lnTo>
                  <a:lnTo>
                    <a:pt x="66" y="210"/>
                  </a:lnTo>
                  <a:lnTo>
                    <a:pt x="68" y="216"/>
                  </a:lnTo>
                  <a:lnTo>
                    <a:pt x="70" y="220"/>
                  </a:lnTo>
                  <a:lnTo>
                    <a:pt x="70" y="226"/>
                  </a:lnTo>
                  <a:lnTo>
                    <a:pt x="72" y="226"/>
                  </a:lnTo>
                  <a:lnTo>
                    <a:pt x="72" y="226"/>
                  </a:lnTo>
                  <a:lnTo>
                    <a:pt x="74" y="228"/>
                  </a:lnTo>
                  <a:lnTo>
                    <a:pt x="76" y="230"/>
                  </a:lnTo>
                  <a:lnTo>
                    <a:pt x="78" y="230"/>
                  </a:lnTo>
                  <a:lnTo>
                    <a:pt x="80" y="230"/>
                  </a:lnTo>
                  <a:lnTo>
                    <a:pt x="82" y="232"/>
                  </a:lnTo>
                  <a:lnTo>
                    <a:pt x="84" y="234"/>
                  </a:lnTo>
                  <a:lnTo>
                    <a:pt x="86" y="234"/>
                  </a:lnTo>
                  <a:lnTo>
                    <a:pt x="88" y="236"/>
                  </a:lnTo>
                  <a:lnTo>
                    <a:pt x="88" y="238"/>
                  </a:lnTo>
                  <a:lnTo>
                    <a:pt x="90" y="238"/>
                  </a:lnTo>
                  <a:lnTo>
                    <a:pt x="92" y="240"/>
                  </a:lnTo>
                  <a:lnTo>
                    <a:pt x="94" y="240"/>
                  </a:lnTo>
                  <a:lnTo>
                    <a:pt x="96" y="242"/>
                  </a:lnTo>
                  <a:lnTo>
                    <a:pt x="96" y="244"/>
                  </a:lnTo>
                  <a:lnTo>
                    <a:pt x="98" y="244"/>
                  </a:lnTo>
                  <a:lnTo>
                    <a:pt x="100" y="246"/>
                  </a:lnTo>
                  <a:lnTo>
                    <a:pt x="102" y="246"/>
                  </a:lnTo>
                  <a:lnTo>
                    <a:pt x="104" y="246"/>
                  </a:lnTo>
                  <a:lnTo>
                    <a:pt x="106" y="248"/>
                  </a:lnTo>
                  <a:lnTo>
                    <a:pt x="108" y="248"/>
                  </a:lnTo>
                  <a:lnTo>
                    <a:pt x="110" y="248"/>
                  </a:lnTo>
                  <a:lnTo>
                    <a:pt x="112" y="248"/>
                  </a:lnTo>
                  <a:lnTo>
                    <a:pt x="114" y="248"/>
                  </a:lnTo>
                  <a:lnTo>
                    <a:pt x="116" y="248"/>
                  </a:lnTo>
                  <a:lnTo>
                    <a:pt x="118" y="246"/>
                  </a:lnTo>
                  <a:lnTo>
                    <a:pt x="120" y="246"/>
                  </a:lnTo>
                  <a:lnTo>
                    <a:pt x="120" y="244"/>
                  </a:lnTo>
                  <a:lnTo>
                    <a:pt x="122" y="242"/>
                  </a:lnTo>
                  <a:lnTo>
                    <a:pt x="124" y="240"/>
                  </a:lnTo>
                  <a:lnTo>
                    <a:pt x="126" y="236"/>
                  </a:lnTo>
                  <a:lnTo>
                    <a:pt x="128" y="234"/>
                  </a:lnTo>
                  <a:lnTo>
                    <a:pt x="130" y="232"/>
                  </a:lnTo>
                  <a:lnTo>
                    <a:pt x="132" y="230"/>
                  </a:lnTo>
                  <a:lnTo>
                    <a:pt x="134" y="228"/>
                  </a:lnTo>
                  <a:lnTo>
                    <a:pt x="136" y="226"/>
                  </a:lnTo>
                  <a:lnTo>
                    <a:pt x="138" y="222"/>
                  </a:lnTo>
                  <a:lnTo>
                    <a:pt x="140" y="220"/>
                  </a:lnTo>
                  <a:lnTo>
                    <a:pt x="142" y="218"/>
                  </a:lnTo>
                  <a:lnTo>
                    <a:pt x="144" y="214"/>
                  </a:lnTo>
                  <a:lnTo>
                    <a:pt x="146" y="212"/>
                  </a:lnTo>
                  <a:lnTo>
                    <a:pt x="148" y="208"/>
                  </a:lnTo>
                  <a:lnTo>
                    <a:pt x="150" y="206"/>
                  </a:lnTo>
                  <a:lnTo>
                    <a:pt x="152" y="204"/>
                  </a:lnTo>
                  <a:lnTo>
                    <a:pt x="154" y="200"/>
                  </a:lnTo>
                  <a:lnTo>
                    <a:pt x="154" y="198"/>
                  </a:lnTo>
                  <a:lnTo>
                    <a:pt x="156" y="194"/>
                  </a:lnTo>
                  <a:lnTo>
                    <a:pt x="158" y="192"/>
                  </a:lnTo>
                  <a:lnTo>
                    <a:pt x="160" y="188"/>
                  </a:lnTo>
                  <a:lnTo>
                    <a:pt x="162" y="186"/>
                  </a:lnTo>
                  <a:lnTo>
                    <a:pt x="162" y="184"/>
                  </a:lnTo>
                  <a:lnTo>
                    <a:pt x="164" y="182"/>
                  </a:lnTo>
                  <a:lnTo>
                    <a:pt x="164" y="178"/>
                  </a:lnTo>
                  <a:lnTo>
                    <a:pt x="166" y="176"/>
                  </a:lnTo>
                  <a:lnTo>
                    <a:pt x="166" y="172"/>
                  </a:lnTo>
                  <a:lnTo>
                    <a:pt x="166" y="170"/>
                  </a:lnTo>
                  <a:lnTo>
                    <a:pt x="168" y="166"/>
                  </a:lnTo>
                  <a:lnTo>
                    <a:pt x="168" y="162"/>
                  </a:lnTo>
                  <a:lnTo>
                    <a:pt x="168" y="160"/>
                  </a:lnTo>
                  <a:lnTo>
                    <a:pt x="168" y="156"/>
                  </a:lnTo>
                  <a:lnTo>
                    <a:pt x="168" y="152"/>
                  </a:lnTo>
                  <a:lnTo>
                    <a:pt x="170" y="150"/>
                  </a:lnTo>
                  <a:lnTo>
                    <a:pt x="170" y="146"/>
                  </a:lnTo>
                  <a:lnTo>
                    <a:pt x="172" y="142"/>
                  </a:lnTo>
                  <a:lnTo>
                    <a:pt x="172" y="138"/>
                  </a:lnTo>
                  <a:lnTo>
                    <a:pt x="174" y="136"/>
                  </a:lnTo>
                  <a:lnTo>
                    <a:pt x="174" y="134"/>
                  </a:lnTo>
                  <a:lnTo>
                    <a:pt x="174" y="130"/>
                  </a:lnTo>
                  <a:lnTo>
                    <a:pt x="174" y="128"/>
                  </a:lnTo>
                  <a:lnTo>
                    <a:pt x="174" y="124"/>
                  </a:lnTo>
                  <a:lnTo>
                    <a:pt x="174" y="120"/>
                  </a:lnTo>
                  <a:lnTo>
                    <a:pt x="174" y="116"/>
                  </a:lnTo>
                  <a:lnTo>
                    <a:pt x="174" y="112"/>
                  </a:lnTo>
                  <a:lnTo>
                    <a:pt x="174" y="110"/>
                  </a:lnTo>
                  <a:lnTo>
                    <a:pt x="174" y="106"/>
                  </a:lnTo>
                  <a:lnTo>
                    <a:pt x="174" y="102"/>
                  </a:lnTo>
                  <a:lnTo>
                    <a:pt x="174" y="98"/>
                  </a:lnTo>
                  <a:lnTo>
                    <a:pt x="174" y="94"/>
                  </a:lnTo>
                  <a:lnTo>
                    <a:pt x="174" y="90"/>
                  </a:lnTo>
                  <a:lnTo>
                    <a:pt x="174" y="90"/>
                  </a:lnTo>
                  <a:lnTo>
                    <a:pt x="174" y="86"/>
                  </a:lnTo>
                  <a:lnTo>
                    <a:pt x="174" y="82"/>
                  </a:lnTo>
                  <a:lnTo>
                    <a:pt x="174" y="78"/>
                  </a:lnTo>
                  <a:lnTo>
                    <a:pt x="174" y="74"/>
                  </a:lnTo>
                  <a:lnTo>
                    <a:pt x="174" y="70"/>
                  </a:lnTo>
                  <a:lnTo>
                    <a:pt x="174" y="68"/>
                  </a:lnTo>
                  <a:lnTo>
                    <a:pt x="174" y="64"/>
                  </a:lnTo>
                  <a:lnTo>
                    <a:pt x="174" y="60"/>
                  </a:lnTo>
                  <a:lnTo>
                    <a:pt x="174" y="56"/>
                  </a:lnTo>
                  <a:lnTo>
                    <a:pt x="176" y="52"/>
                  </a:lnTo>
                  <a:lnTo>
                    <a:pt x="176" y="48"/>
                  </a:lnTo>
                  <a:lnTo>
                    <a:pt x="178" y="46"/>
                  </a:lnTo>
                  <a:lnTo>
                    <a:pt x="180" y="46"/>
                  </a:lnTo>
                  <a:lnTo>
                    <a:pt x="180" y="48"/>
                  </a:lnTo>
                  <a:lnTo>
                    <a:pt x="182" y="48"/>
                  </a:lnTo>
                  <a:lnTo>
                    <a:pt x="184" y="50"/>
                  </a:lnTo>
                  <a:lnTo>
                    <a:pt x="186" y="52"/>
                  </a:lnTo>
                  <a:lnTo>
                    <a:pt x="188" y="52"/>
                  </a:lnTo>
                  <a:lnTo>
                    <a:pt x="188" y="54"/>
                  </a:lnTo>
                  <a:lnTo>
                    <a:pt x="190" y="54"/>
                  </a:lnTo>
                  <a:lnTo>
                    <a:pt x="190" y="56"/>
                  </a:lnTo>
                  <a:lnTo>
                    <a:pt x="192" y="56"/>
                  </a:lnTo>
                  <a:lnTo>
                    <a:pt x="194" y="56"/>
                  </a:lnTo>
                  <a:lnTo>
                    <a:pt x="194" y="58"/>
                  </a:lnTo>
                  <a:lnTo>
                    <a:pt x="196" y="58"/>
                  </a:lnTo>
                  <a:lnTo>
                    <a:pt x="196" y="60"/>
                  </a:lnTo>
                  <a:lnTo>
                    <a:pt x="198" y="60"/>
                  </a:lnTo>
                  <a:lnTo>
                    <a:pt x="200" y="62"/>
                  </a:lnTo>
                  <a:lnTo>
                    <a:pt x="202" y="64"/>
                  </a:lnTo>
                  <a:lnTo>
                    <a:pt x="204" y="64"/>
                  </a:lnTo>
                  <a:lnTo>
                    <a:pt x="206" y="66"/>
                  </a:lnTo>
                  <a:lnTo>
                    <a:pt x="208" y="66"/>
                  </a:lnTo>
                  <a:lnTo>
                    <a:pt x="208" y="68"/>
                  </a:lnTo>
                  <a:lnTo>
                    <a:pt x="210" y="68"/>
                  </a:lnTo>
                  <a:lnTo>
                    <a:pt x="212" y="70"/>
                  </a:lnTo>
                  <a:lnTo>
                    <a:pt x="214" y="72"/>
                  </a:lnTo>
                  <a:lnTo>
                    <a:pt x="216" y="74"/>
                  </a:lnTo>
                  <a:lnTo>
                    <a:pt x="216" y="76"/>
                  </a:lnTo>
                  <a:lnTo>
                    <a:pt x="218" y="80"/>
                  </a:lnTo>
                  <a:lnTo>
                    <a:pt x="220" y="82"/>
                  </a:lnTo>
                  <a:lnTo>
                    <a:pt x="220" y="84"/>
                  </a:lnTo>
                  <a:lnTo>
                    <a:pt x="222" y="88"/>
                  </a:lnTo>
                  <a:lnTo>
                    <a:pt x="224" y="90"/>
                  </a:lnTo>
                  <a:lnTo>
                    <a:pt x="224" y="90"/>
                  </a:lnTo>
                  <a:lnTo>
                    <a:pt x="226" y="94"/>
                  </a:lnTo>
                  <a:lnTo>
                    <a:pt x="226" y="96"/>
                  </a:lnTo>
                  <a:lnTo>
                    <a:pt x="226" y="98"/>
                  </a:lnTo>
                  <a:lnTo>
                    <a:pt x="228" y="102"/>
                  </a:lnTo>
                  <a:lnTo>
                    <a:pt x="228" y="104"/>
                  </a:lnTo>
                  <a:lnTo>
                    <a:pt x="228" y="108"/>
                  </a:lnTo>
                  <a:lnTo>
                    <a:pt x="228" y="110"/>
                  </a:lnTo>
                  <a:lnTo>
                    <a:pt x="230" y="114"/>
                  </a:lnTo>
                  <a:lnTo>
                    <a:pt x="230" y="116"/>
                  </a:lnTo>
                  <a:lnTo>
                    <a:pt x="230" y="120"/>
                  </a:lnTo>
                  <a:lnTo>
                    <a:pt x="230" y="122"/>
                  </a:lnTo>
                  <a:lnTo>
                    <a:pt x="230" y="126"/>
                  </a:lnTo>
                  <a:lnTo>
                    <a:pt x="230" y="128"/>
                  </a:lnTo>
                  <a:lnTo>
                    <a:pt x="230" y="132"/>
                  </a:lnTo>
                  <a:lnTo>
                    <a:pt x="230" y="134"/>
                  </a:lnTo>
                  <a:lnTo>
                    <a:pt x="230" y="136"/>
                  </a:lnTo>
                  <a:lnTo>
                    <a:pt x="230" y="138"/>
                  </a:lnTo>
                  <a:lnTo>
                    <a:pt x="230" y="140"/>
                  </a:lnTo>
                  <a:lnTo>
                    <a:pt x="230" y="144"/>
                  </a:lnTo>
                  <a:lnTo>
                    <a:pt x="230" y="146"/>
                  </a:lnTo>
                  <a:lnTo>
                    <a:pt x="232" y="150"/>
                  </a:lnTo>
                  <a:lnTo>
                    <a:pt x="232" y="152"/>
                  </a:lnTo>
                  <a:lnTo>
                    <a:pt x="232" y="154"/>
                  </a:lnTo>
                  <a:lnTo>
                    <a:pt x="232" y="158"/>
                  </a:lnTo>
                  <a:lnTo>
                    <a:pt x="232" y="160"/>
                  </a:lnTo>
                  <a:lnTo>
                    <a:pt x="232" y="162"/>
                  </a:lnTo>
                  <a:lnTo>
                    <a:pt x="232" y="164"/>
                  </a:lnTo>
                  <a:lnTo>
                    <a:pt x="232" y="168"/>
                  </a:lnTo>
                  <a:lnTo>
                    <a:pt x="232" y="170"/>
                  </a:lnTo>
                  <a:lnTo>
                    <a:pt x="230" y="172"/>
                  </a:lnTo>
                  <a:lnTo>
                    <a:pt x="230" y="174"/>
                  </a:lnTo>
                  <a:lnTo>
                    <a:pt x="230" y="178"/>
                  </a:lnTo>
                  <a:lnTo>
                    <a:pt x="230" y="180"/>
                  </a:lnTo>
                  <a:lnTo>
                    <a:pt x="230" y="182"/>
                  </a:lnTo>
                  <a:lnTo>
                    <a:pt x="230" y="184"/>
                  </a:lnTo>
                  <a:lnTo>
                    <a:pt x="228" y="186"/>
                  </a:lnTo>
                  <a:lnTo>
                    <a:pt x="228" y="188"/>
                  </a:lnTo>
                  <a:lnTo>
                    <a:pt x="228" y="190"/>
                  </a:lnTo>
                  <a:lnTo>
                    <a:pt x="228" y="192"/>
                  </a:lnTo>
                  <a:lnTo>
                    <a:pt x="226" y="194"/>
                  </a:lnTo>
                  <a:lnTo>
                    <a:pt x="226" y="196"/>
                  </a:lnTo>
                  <a:lnTo>
                    <a:pt x="226" y="200"/>
                  </a:lnTo>
                  <a:lnTo>
                    <a:pt x="226" y="202"/>
                  </a:lnTo>
                  <a:lnTo>
                    <a:pt x="226" y="204"/>
                  </a:lnTo>
                  <a:lnTo>
                    <a:pt x="224" y="206"/>
                  </a:lnTo>
                  <a:lnTo>
                    <a:pt x="224" y="208"/>
                  </a:lnTo>
                  <a:lnTo>
                    <a:pt x="224" y="210"/>
                  </a:lnTo>
                  <a:lnTo>
                    <a:pt x="224" y="212"/>
                  </a:lnTo>
                  <a:lnTo>
                    <a:pt x="224" y="216"/>
                  </a:lnTo>
                  <a:lnTo>
                    <a:pt x="224" y="218"/>
                  </a:lnTo>
                  <a:lnTo>
                    <a:pt x="224" y="220"/>
                  </a:lnTo>
                  <a:lnTo>
                    <a:pt x="224" y="222"/>
                  </a:lnTo>
                  <a:lnTo>
                    <a:pt x="224" y="224"/>
                  </a:lnTo>
                  <a:lnTo>
                    <a:pt x="226" y="226"/>
                  </a:lnTo>
                  <a:lnTo>
                    <a:pt x="226" y="228"/>
                  </a:lnTo>
                  <a:lnTo>
                    <a:pt x="224" y="230"/>
                  </a:lnTo>
                  <a:lnTo>
                    <a:pt x="224" y="232"/>
                  </a:lnTo>
                  <a:lnTo>
                    <a:pt x="224" y="234"/>
                  </a:lnTo>
                  <a:lnTo>
                    <a:pt x="222" y="238"/>
                  </a:lnTo>
                  <a:lnTo>
                    <a:pt x="222" y="240"/>
                  </a:lnTo>
                  <a:lnTo>
                    <a:pt x="222" y="242"/>
                  </a:lnTo>
                  <a:lnTo>
                    <a:pt x="220" y="246"/>
                  </a:lnTo>
                  <a:lnTo>
                    <a:pt x="220" y="248"/>
                  </a:lnTo>
                  <a:lnTo>
                    <a:pt x="220" y="252"/>
                  </a:lnTo>
                  <a:lnTo>
                    <a:pt x="218" y="254"/>
                  </a:lnTo>
                  <a:lnTo>
                    <a:pt x="218" y="258"/>
                  </a:lnTo>
                  <a:lnTo>
                    <a:pt x="218" y="262"/>
                  </a:lnTo>
                  <a:lnTo>
                    <a:pt x="216" y="264"/>
                  </a:lnTo>
                  <a:lnTo>
                    <a:pt x="216" y="268"/>
                  </a:lnTo>
                  <a:lnTo>
                    <a:pt x="216" y="270"/>
                  </a:lnTo>
                  <a:lnTo>
                    <a:pt x="216" y="274"/>
                  </a:lnTo>
                  <a:lnTo>
                    <a:pt x="216" y="276"/>
                  </a:lnTo>
                  <a:lnTo>
                    <a:pt x="214" y="278"/>
                  </a:lnTo>
                  <a:lnTo>
                    <a:pt x="214" y="280"/>
                  </a:lnTo>
                  <a:lnTo>
                    <a:pt x="212" y="284"/>
                  </a:lnTo>
                  <a:lnTo>
                    <a:pt x="212" y="286"/>
                  </a:lnTo>
                  <a:lnTo>
                    <a:pt x="210" y="290"/>
                  </a:lnTo>
                  <a:lnTo>
                    <a:pt x="208" y="292"/>
                  </a:lnTo>
                  <a:lnTo>
                    <a:pt x="208" y="296"/>
                  </a:lnTo>
                  <a:lnTo>
                    <a:pt x="206" y="298"/>
                  </a:lnTo>
                  <a:lnTo>
                    <a:pt x="204" y="302"/>
                  </a:lnTo>
                  <a:lnTo>
                    <a:pt x="204" y="304"/>
                  </a:lnTo>
                  <a:lnTo>
                    <a:pt x="202" y="308"/>
                  </a:lnTo>
                  <a:lnTo>
                    <a:pt x="200" y="310"/>
                  </a:lnTo>
                  <a:lnTo>
                    <a:pt x="198" y="312"/>
                  </a:lnTo>
                  <a:lnTo>
                    <a:pt x="198" y="314"/>
                  </a:lnTo>
                  <a:lnTo>
                    <a:pt x="196" y="318"/>
                  </a:lnTo>
                  <a:lnTo>
                    <a:pt x="198" y="316"/>
                  </a:lnTo>
                  <a:lnTo>
                    <a:pt x="198" y="314"/>
                  </a:lnTo>
                  <a:lnTo>
                    <a:pt x="200" y="312"/>
                  </a:lnTo>
                  <a:lnTo>
                    <a:pt x="202" y="310"/>
                  </a:lnTo>
                  <a:lnTo>
                    <a:pt x="204" y="308"/>
                  </a:lnTo>
                  <a:lnTo>
                    <a:pt x="204" y="306"/>
                  </a:lnTo>
                  <a:lnTo>
                    <a:pt x="206" y="304"/>
                  </a:lnTo>
                  <a:lnTo>
                    <a:pt x="208" y="304"/>
                  </a:lnTo>
                  <a:lnTo>
                    <a:pt x="208" y="302"/>
                  </a:lnTo>
                  <a:lnTo>
                    <a:pt x="210" y="300"/>
                  </a:lnTo>
                  <a:lnTo>
                    <a:pt x="212" y="298"/>
                  </a:lnTo>
                  <a:lnTo>
                    <a:pt x="212" y="296"/>
                  </a:lnTo>
                  <a:lnTo>
                    <a:pt x="214" y="294"/>
                  </a:lnTo>
                  <a:lnTo>
                    <a:pt x="214" y="292"/>
                  </a:lnTo>
                  <a:lnTo>
                    <a:pt x="216" y="288"/>
                  </a:lnTo>
                  <a:lnTo>
                    <a:pt x="216" y="286"/>
                  </a:lnTo>
                  <a:lnTo>
                    <a:pt x="216" y="284"/>
                  </a:lnTo>
                  <a:lnTo>
                    <a:pt x="216" y="282"/>
                  </a:lnTo>
                  <a:lnTo>
                    <a:pt x="218" y="280"/>
                  </a:lnTo>
                  <a:lnTo>
                    <a:pt x="218" y="278"/>
                  </a:lnTo>
                  <a:lnTo>
                    <a:pt x="220" y="278"/>
                  </a:lnTo>
                  <a:lnTo>
                    <a:pt x="220" y="276"/>
                  </a:lnTo>
                  <a:lnTo>
                    <a:pt x="222" y="274"/>
                  </a:lnTo>
                  <a:lnTo>
                    <a:pt x="222" y="272"/>
                  </a:lnTo>
                  <a:lnTo>
                    <a:pt x="222" y="270"/>
                  </a:lnTo>
                  <a:lnTo>
                    <a:pt x="224" y="268"/>
                  </a:lnTo>
                  <a:lnTo>
                    <a:pt x="224" y="266"/>
                  </a:lnTo>
                  <a:lnTo>
                    <a:pt x="226" y="264"/>
                  </a:lnTo>
                  <a:lnTo>
                    <a:pt x="226" y="262"/>
                  </a:lnTo>
                  <a:lnTo>
                    <a:pt x="228" y="260"/>
                  </a:lnTo>
                  <a:lnTo>
                    <a:pt x="228" y="258"/>
                  </a:lnTo>
                  <a:lnTo>
                    <a:pt x="230" y="254"/>
                  </a:lnTo>
                  <a:lnTo>
                    <a:pt x="230" y="250"/>
                  </a:lnTo>
                  <a:lnTo>
                    <a:pt x="230" y="248"/>
                  </a:lnTo>
                  <a:lnTo>
                    <a:pt x="232" y="244"/>
                  </a:lnTo>
                  <a:lnTo>
                    <a:pt x="232" y="242"/>
                  </a:lnTo>
                  <a:lnTo>
                    <a:pt x="234" y="238"/>
                  </a:lnTo>
                  <a:lnTo>
                    <a:pt x="234" y="236"/>
                  </a:lnTo>
                  <a:lnTo>
                    <a:pt x="236" y="232"/>
                  </a:lnTo>
                  <a:lnTo>
                    <a:pt x="236" y="230"/>
                  </a:lnTo>
                  <a:lnTo>
                    <a:pt x="238" y="228"/>
                  </a:lnTo>
                  <a:lnTo>
                    <a:pt x="238" y="224"/>
                  </a:lnTo>
                  <a:lnTo>
                    <a:pt x="240" y="220"/>
                  </a:lnTo>
                  <a:lnTo>
                    <a:pt x="240" y="218"/>
                  </a:lnTo>
                  <a:lnTo>
                    <a:pt x="242" y="214"/>
                  </a:lnTo>
                  <a:lnTo>
                    <a:pt x="242" y="212"/>
                  </a:lnTo>
                  <a:lnTo>
                    <a:pt x="242" y="208"/>
                  </a:lnTo>
                  <a:lnTo>
                    <a:pt x="244" y="204"/>
                  </a:lnTo>
                  <a:lnTo>
                    <a:pt x="244" y="202"/>
                  </a:lnTo>
                  <a:lnTo>
                    <a:pt x="244" y="198"/>
                  </a:lnTo>
                  <a:lnTo>
                    <a:pt x="246" y="194"/>
                  </a:lnTo>
                  <a:lnTo>
                    <a:pt x="246" y="192"/>
                  </a:lnTo>
                  <a:lnTo>
                    <a:pt x="246" y="188"/>
                  </a:lnTo>
                  <a:lnTo>
                    <a:pt x="246" y="186"/>
                  </a:lnTo>
                  <a:lnTo>
                    <a:pt x="246" y="184"/>
                  </a:lnTo>
                  <a:lnTo>
                    <a:pt x="246" y="182"/>
                  </a:lnTo>
                  <a:lnTo>
                    <a:pt x="246" y="178"/>
                  </a:lnTo>
                  <a:lnTo>
                    <a:pt x="246" y="176"/>
                  </a:lnTo>
                  <a:lnTo>
                    <a:pt x="246" y="172"/>
                  </a:lnTo>
                  <a:lnTo>
                    <a:pt x="246" y="170"/>
                  </a:lnTo>
                  <a:lnTo>
                    <a:pt x="244" y="166"/>
                  </a:lnTo>
                  <a:lnTo>
                    <a:pt x="244" y="164"/>
                  </a:lnTo>
                  <a:lnTo>
                    <a:pt x="244" y="162"/>
                  </a:lnTo>
                  <a:lnTo>
                    <a:pt x="244" y="160"/>
                  </a:lnTo>
                  <a:lnTo>
                    <a:pt x="246" y="160"/>
                  </a:lnTo>
                  <a:lnTo>
                    <a:pt x="246" y="158"/>
                  </a:lnTo>
                  <a:lnTo>
                    <a:pt x="248" y="158"/>
                  </a:lnTo>
                  <a:lnTo>
                    <a:pt x="248" y="156"/>
                  </a:lnTo>
                  <a:lnTo>
                    <a:pt x="250" y="156"/>
                  </a:lnTo>
                  <a:lnTo>
                    <a:pt x="250" y="154"/>
                  </a:lnTo>
                  <a:lnTo>
                    <a:pt x="250" y="152"/>
                  </a:lnTo>
                  <a:lnTo>
                    <a:pt x="252" y="150"/>
                  </a:lnTo>
                  <a:lnTo>
                    <a:pt x="252" y="148"/>
                  </a:lnTo>
                  <a:lnTo>
                    <a:pt x="252" y="146"/>
                  </a:lnTo>
                  <a:lnTo>
                    <a:pt x="252" y="144"/>
                  </a:lnTo>
                  <a:lnTo>
                    <a:pt x="252" y="142"/>
                  </a:lnTo>
                  <a:lnTo>
                    <a:pt x="252" y="140"/>
                  </a:lnTo>
                  <a:lnTo>
                    <a:pt x="252" y="138"/>
                  </a:lnTo>
                  <a:lnTo>
                    <a:pt x="252" y="136"/>
                  </a:lnTo>
                  <a:lnTo>
                    <a:pt x="252" y="136"/>
                  </a:lnTo>
                  <a:lnTo>
                    <a:pt x="252" y="134"/>
                  </a:lnTo>
                  <a:lnTo>
                    <a:pt x="252" y="132"/>
                  </a:lnTo>
                  <a:lnTo>
                    <a:pt x="252" y="130"/>
                  </a:lnTo>
                  <a:lnTo>
                    <a:pt x="252" y="128"/>
                  </a:lnTo>
                  <a:lnTo>
                    <a:pt x="252" y="126"/>
                  </a:lnTo>
                  <a:lnTo>
                    <a:pt x="252" y="124"/>
                  </a:lnTo>
                  <a:lnTo>
                    <a:pt x="252" y="122"/>
                  </a:lnTo>
                  <a:lnTo>
                    <a:pt x="252" y="120"/>
                  </a:lnTo>
                  <a:lnTo>
                    <a:pt x="252" y="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" name="Freeform 9"/>
            <p:cNvSpPr>
              <a:spLocks/>
            </p:cNvSpPr>
            <p:nvPr/>
          </p:nvSpPr>
          <p:spPr bwMode="auto">
            <a:xfrm>
              <a:off x="2722" y="3155"/>
              <a:ext cx="156" cy="206"/>
            </a:xfrm>
            <a:custGeom>
              <a:avLst/>
              <a:gdLst>
                <a:gd name="T0" fmla="*/ 122 w 156"/>
                <a:gd name="T1" fmla="*/ 162 h 206"/>
                <a:gd name="T2" fmla="*/ 114 w 156"/>
                <a:gd name="T3" fmla="*/ 166 h 206"/>
                <a:gd name="T4" fmla="*/ 100 w 156"/>
                <a:gd name="T5" fmla="*/ 164 h 206"/>
                <a:gd name="T6" fmla="*/ 84 w 156"/>
                <a:gd name="T7" fmla="*/ 164 h 206"/>
                <a:gd name="T8" fmla="*/ 72 w 156"/>
                <a:gd name="T9" fmla="*/ 164 h 206"/>
                <a:gd name="T10" fmla="*/ 60 w 156"/>
                <a:gd name="T11" fmla="*/ 158 h 206"/>
                <a:gd name="T12" fmla="*/ 56 w 156"/>
                <a:gd name="T13" fmla="*/ 144 h 206"/>
                <a:gd name="T14" fmla="*/ 56 w 156"/>
                <a:gd name="T15" fmla="*/ 130 h 206"/>
                <a:gd name="T16" fmla="*/ 58 w 156"/>
                <a:gd name="T17" fmla="*/ 118 h 206"/>
                <a:gd name="T18" fmla="*/ 58 w 156"/>
                <a:gd name="T19" fmla="*/ 104 h 206"/>
                <a:gd name="T20" fmla="*/ 66 w 156"/>
                <a:gd name="T21" fmla="*/ 98 h 206"/>
                <a:gd name="T22" fmla="*/ 78 w 156"/>
                <a:gd name="T23" fmla="*/ 108 h 206"/>
                <a:gd name="T24" fmla="*/ 88 w 156"/>
                <a:gd name="T25" fmla="*/ 116 h 206"/>
                <a:gd name="T26" fmla="*/ 100 w 156"/>
                <a:gd name="T27" fmla="*/ 110 h 206"/>
                <a:gd name="T28" fmla="*/ 100 w 156"/>
                <a:gd name="T29" fmla="*/ 98 h 206"/>
                <a:gd name="T30" fmla="*/ 96 w 156"/>
                <a:gd name="T31" fmla="*/ 88 h 206"/>
                <a:gd name="T32" fmla="*/ 90 w 156"/>
                <a:gd name="T33" fmla="*/ 78 h 206"/>
                <a:gd name="T34" fmla="*/ 64 w 156"/>
                <a:gd name="T35" fmla="*/ 54 h 206"/>
                <a:gd name="T36" fmla="*/ 74 w 156"/>
                <a:gd name="T37" fmla="*/ 46 h 206"/>
                <a:gd name="T38" fmla="*/ 84 w 156"/>
                <a:gd name="T39" fmla="*/ 40 h 206"/>
                <a:gd name="T40" fmla="*/ 100 w 156"/>
                <a:gd name="T41" fmla="*/ 40 h 206"/>
                <a:gd name="T42" fmla="*/ 114 w 156"/>
                <a:gd name="T43" fmla="*/ 54 h 206"/>
                <a:gd name="T44" fmla="*/ 120 w 156"/>
                <a:gd name="T45" fmla="*/ 70 h 206"/>
                <a:gd name="T46" fmla="*/ 124 w 156"/>
                <a:gd name="T47" fmla="*/ 92 h 206"/>
                <a:gd name="T48" fmla="*/ 126 w 156"/>
                <a:gd name="T49" fmla="*/ 114 h 206"/>
                <a:gd name="T50" fmla="*/ 126 w 156"/>
                <a:gd name="T51" fmla="*/ 126 h 206"/>
                <a:gd name="T52" fmla="*/ 126 w 156"/>
                <a:gd name="T53" fmla="*/ 140 h 206"/>
                <a:gd name="T54" fmla="*/ 148 w 156"/>
                <a:gd name="T55" fmla="*/ 164 h 206"/>
                <a:gd name="T56" fmla="*/ 156 w 156"/>
                <a:gd name="T57" fmla="*/ 128 h 206"/>
                <a:gd name="T58" fmla="*/ 154 w 156"/>
                <a:gd name="T59" fmla="*/ 92 h 206"/>
                <a:gd name="T60" fmla="*/ 140 w 156"/>
                <a:gd name="T61" fmla="*/ 58 h 206"/>
                <a:gd name="T62" fmla="*/ 124 w 156"/>
                <a:gd name="T63" fmla="*/ 24 h 206"/>
                <a:gd name="T64" fmla="*/ 104 w 156"/>
                <a:gd name="T65" fmla="*/ 6 h 206"/>
                <a:gd name="T66" fmla="*/ 90 w 156"/>
                <a:gd name="T67" fmla="*/ 2 h 206"/>
                <a:gd name="T68" fmla="*/ 78 w 156"/>
                <a:gd name="T69" fmla="*/ 4 h 206"/>
                <a:gd name="T70" fmla="*/ 64 w 156"/>
                <a:gd name="T71" fmla="*/ 6 h 206"/>
                <a:gd name="T72" fmla="*/ 50 w 156"/>
                <a:gd name="T73" fmla="*/ 8 h 206"/>
                <a:gd name="T74" fmla="*/ 40 w 156"/>
                <a:gd name="T75" fmla="*/ 2 h 206"/>
                <a:gd name="T76" fmla="*/ 30 w 156"/>
                <a:gd name="T77" fmla="*/ 2 h 206"/>
                <a:gd name="T78" fmla="*/ 16 w 156"/>
                <a:gd name="T79" fmla="*/ 36 h 206"/>
                <a:gd name="T80" fmla="*/ 10 w 156"/>
                <a:gd name="T81" fmla="*/ 70 h 206"/>
                <a:gd name="T82" fmla="*/ 6 w 156"/>
                <a:gd name="T83" fmla="*/ 108 h 206"/>
                <a:gd name="T84" fmla="*/ 2 w 156"/>
                <a:gd name="T85" fmla="*/ 144 h 206"/>
                <a:gd name="T86" fmla="*/ 0 w 156"/>
                <a:gd name="T87" fmla="*/ 170 h 206"/>
                <a:gd name="T88" fmla="*/ 8 w 156"/>
                <a:gd name="T89" fmla="*/ 184 h 206"/>
                <a:gd name="T90" fmla="*/ 18 w 156"/>
                <a:gd name="T91" fmla="*/ 196 h 206"/>
                <a:gd name="T92" fmla="*/ 32 w 156"/>
                <a:gd name="T93" fmla="*/ 204 h 206"/>
                <a:gd name="T94" fmla="*/ 42 w 156"/>
                <a:gd name="T95" fmla="*/ 204 h 206"/>
                <a:gd name="T96" fmla="*/ 50 w 156"/>
                <a:gd name="T97" fmla="*/ 198 h 206"/>
                <a:gd name="T98" fmla="*/ 62 w 156"/>
                <a:gd name="T99" fmla="*/ 192 h 206"/>
                <a:gd name="T100" fmla="*/ 74 w 156"/>
                <a:gd name="T101" fmla="*/ 194 h 206"/>
                <a:gd name="T102" fmla="*/ 82 w 156"/>
                <a:gd name="T103" fmla="*/ 198 h 206"/>
                <a:gd name="T104" fmla="*/ 96 w 156"/>
                <a:gd name="T105" fmla="*/ 202 h 206"/>
                <a:gd name="T106" fmla="*/ 108 w 156"/>
                <a:gd name="T107" fmla="*/ 198 h 206"/>
                <a:gd name="T108" fmla="*/ 118 w 156"/>
                <a:gd name="T109" fmla="*/ 192 h 206"/>
                <a:gd name="T110" fmla="*/ 128 w 156"/>
                <a:gd name="T111" fmla="*/ 192 h 206"/>
                <a:gd name="T112" fmla="*/ 138 w 156"/>
                <a:gd name="T113" fmla="*/ 182 h 206"/>
                <a:gd name="T114" fmla="*/ 144 w 156"/>
                <a:gd name="T115" fmla="*/ 170 h 206"/>
                <a:gd name="T116" fmla="*/ 126 w 156"/>
                <a:gd name="T117" fmla="*/ 152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6" h="206">
                  <a:moveTo>
                    <a:pt x="126" y="152"/>
                  </a:moveTo>
                  <a:lnTo>
                    <a:pt x="126" y="154"/>
                  </a:lnTo>
                  <a:lnTo>
                    <a:pt x="126" y="156"/>
                  </a:lnTo>
                  <a:lnTo>
                    <a:pt x="124" y="156"/>
                  </a:lnTo>
                  <a:lnTo>
                    <a:pt x="124" y="158"/>
                  </a:lnTo>
                  <a:lnTo>
                    <a:pt x="124" y="160"/>
                  </a:lnTo>
                  <a:lnTo>
                    <a:pt x="122" y="162"/>
                  </a:lnTo>
                  <a:lnTo>
                    <a:pt x="122" y="164"/>
                  </a:lnTo>
                  <a:lnTo>
                    <a:pt x="120" y="164"/>
                  </a:lnTo>
                  <a:lnTo>
                    <a:pt x="120" y="164"/>
                  </a:lnTo>
                  <a:lnTo>
                    <a:pt x="118" y="164"/>
                  </a:lnTo>
                  <a:lnTo>
                    <a:pt x="118" y="166"/>
                  </a:lnTo>
                  <a:lnTo>
                    <a:pt x="116" y="166"/>
                  </a:lnTo>
                  <a:lnTo>
                    <a:pt x="114" y="166"/>
                  </a:lnTo>
                  <a:lnTo>
                    <a:pt x="112" y="164"/>
                  </a:lnTo>
                  <a:lnTo>
                    <a:pt x="110" y="164"/>
                  </a:lnTo>
                  <a:lnTo>
                    <a:pt x="108" y="164"/>
                  </a:lnTo>
                  <a:lnTo>
                    <a:pt x="106" y="164"/>
                  </a:lnTo>
                  <a:lnTo>
                    <a:pt x="104" y="164"/>
                  </a:lnTo>
                  <a:lnTo>
                    <a:pt x="102" y="164"/>
                  </a:lnTo>
                  <a:lnTo>
                    <a:pt x="100" y="164"/>
                  </a:lnTo>
                  <a:lnTo>
                    <a:pt x="96" y="164"/>
                  </a:lnTo>
                  <a:lnTo>
                    <a:pt x="94" y="164"/>
                  </a:lnTo>
                  <a:lnTo>
                    <a:pt x="92" y="164"/>
                  </a:lnTo>
                  <a:lnTo>
                    <a:pt x="90" y="164"/>
                  </a:lnTo>
                  <a:lnTo>
                    <a:pt x="88" y="164"/>
                  </a:lnTo>
                  <a:lnTo>
                    <a:pt x="86" y="164"/>
                  </a:lnTo>
                  <a:lnTo>
                    <a:pt x="84" y="164"/>
                  </a:lnTo>
                  <a:lnTo>
                    <a:pt x="82" y="164"/>
                  </a:lnTo>
                  <a:lnTo>
                    <a:pt x="80" y="164"/>
                  </a:lnTo>
                  <a:lnTo>
                    <a:pt x="80" y="164"/>
                  </a:lnTo>
                  <a:lnTo>
                    <a:pt x="78" y="164"/>
                  </a:lnTo>
                  <a:lnTo>
                    <a:pt x="76" y="164"/>
                  </a:lnTo>
                  <a:lnTo>
                    <a:pt x="74" y="164"/>
                  </a:lnTo>
                  <a:lnTo>
                    <a:pt x="72" y="164"/>
                  </a:lnTo>
                  <a:lnTo>
                    <a:pt x="70" y="164"/>
                  </a:lnTo>
                  <a:lnTo>
                    <a:pt x="68" y="164"/>
                  </a:lnTo>
                  <a:lnTo>
                    <a:pt x="66" y="164"/>
                  </a:lnTo>
                  <a:lnTo>
                    <a:pt x="66" y="162"/>
                  </a:lnTo>
                  <a:lnTo>
                    <a:pt x="64" y="162"/>
                  </a:lnTo>
                  <a:lnTo>
                    <a:pt x="62" y="160"/>
                  </a:lnTo>
                  <a:lnTo>
                    <a:pt x="60" y="158"/>
                  </a:lnTo>
                  <a:lnTo>
                    <a:pt x="60" y="156"/>
                  </a:lnTo>
                  <a:lnTo>
                    <a:pt x="58" y="154"/>
                  </a:lnTo>
                  <a:lnTo>
                    <a:pt x="56" y="152"/>
                  </a:lnTo>
                  <a:lnTo>
                    <a:pt x="56" y="150"/>
                  </a:lnTo>
                  <a:lnTo>
                    <a:pt x="56" y="148"/>
                  </a:lnTo>
                  <a:lnTo>
                    <a:pt x="56" y="146"/>
                  </a:lnTo>
                  <a:lnTo>
                    <a:pt x="56" y="144"/>
                  </a:lnTo>
                  <a:lnTo>
                    <a:pt x="54" y="142"/>
                  </a:lnTo>
                  <a:lnTo>
                    <a:pt x="54" y="140"/>
                  </a:lnTo>
                  <a:lnTo>
                    <a:pt x="54" y="138"/>
                  </a:lnTo>
                  <a:lnTo>
                    <a:pt x="54" y="136"/>
                  </a:lnTo>
                  <a:lnTo>
                    <a:pt x="54" y="134"/>
                  </a:lnTo>
                  <a:lnTo>
                    <a:pt x="54" y="132"/>
                  </a:lnTo>
                  <a:lnTo>
                    <a:pt x="56" y="130"/>
                  </a:lnTo>
                  <a:lnTo>
                    <a:pt x="56" y="128"/>
                  </a:lnTo>
                  <a:lnTo>
                    <a:pt x="56" y="126"/>
                  </a:lnTo>
                  <a:lnTo>
                    <a:pt x="56" y="124"/>
                  </a:lnTo>
                  <a:lnTo>
                    <a:pt x="56" y="122"/>
                  </a:lnTo>
                  <a:lnTo>
                    <a:pt x="56" y="120"/>
                  </a:lnTo>
                  <a:lnTo>
                    <a:pt x="56" y="118"/>
                  </a:lnTo>
                  <a:lnTo>
                    <a:pt x="58" y="118"/>
                  </a:lnTo>
                  <a:lnTo>
                    <a:pt x="58" y="116"/>
                  </a:lnTo>
                  <a:lnTo>
                    <a:pt x="58" y="114"/>
                  </a:lnTo>
                  <a:lnTo>
                    <a:pt x="58" y="112"/>
                  </a:lnTo>
                  <a:lnTo>
                    <a:pt x="58" y="110"/>
                  </a:lnTo>
                  <a:lnTo>
                    <a:pt x="58" y="108"/>
                  </a:lnTo>
                  <a:lnTo>
                    <a:pt x="58" y="106"/>
                  </a:lnTo>
                  <a:lnTo>
                    <a:pt x="58" y="104"/>
                  </a:lnTo>
                  <a:lnTo>
                    <a:pt x="60" y="102"/>
                  </a:lnTo>
                  <a:lnTo>
                    <a:pt x="60" y="100"/>
                  </a:lnTo>
                  <a:lnTo>
                    <a:pt x="58" y="98"/>
                  </a:lnTo>
                  <a:lnTo>
                    <a:pt x="60" y="98"/>
                  </a:lnTo>
                  <a:lnTo>
                    <a:pt x="62" y="98"/>
                  </a:lnTo>
                  <a:lnTo>
                    <a:pt x="64" y="98"/>
                  </a:lnTo>
                  <a:lnTo>
                    <a:pt x="66" y="98"/>
                  </a:lnTo>
                  <a:lnTo>
                    <a:pt x="68" y="98"/>
                  </a:lnTo>
                  <a:lnTo>
                    <a:pt x="68" y="100"/>
                  </a:lnTo>
                  <a:lnTo>
                    <a:pt x="70" y="100"/>
                  </a:lnTo>
                  <a:lnTo>
                    <a:pt x="72" y="102"/>
                  </a:lnTo>
                  <a:lnTo>
                    <a:pt x="74" y="104"/>
                  </a:lnTo>
                  <a:lnTo>
                    <a:pt x="76" y="106"/>
                  </a:lnTo>
                  <a:lnTo>
                    <a:pt x="78" y="108"/>
                  </a:lnTo>
                  <a:lnTo>
                    <a:pt x="80" y="110"/>
                  </a:lnTo>
                  <a:lnTo>
                    <a:pt x="80" y="112"/>
                  </a:lnTo>
                  <a:lnTo>
                    <a:pt x="80" y="112"/>
                  </a:lnTo>
                  <a:lnTo>
                    <a:pt x="82" y="114"/>
                  </a:lnTo>
                  <a:lnTo>
                    <a:pt x="84" y="114"/>
                  </a:lnTo>
                  <a:lnTo>
                    <a:pt x="86" y="114"/>
                  </a:lnTo>
                  <a:lnTo>
                    <a:pt x="88" y="116"/>
                  </a:lnTo>
                  <a:lnTo>
                    <a:pt x="90" y="116"/>
                  </a:lnTo>
                  <a:lnTo>
                    <a:pt x="92" y="116"/>
                  </a:lnTo>
                  <a:lnTo>
                    <a:pt x="94" y="116"/>
                  </a:lnTo>
                  <a:lnTo>
                    <a:pt x="96" y="114"/>
                  </a:lnTo>
                  <a:lnTo>
                    <a:pt x="98" y="112"/>
                  </a:lnTo>
                  <a:lnTo>
                    <a:pt x="100" y="112"/>
                  </a:lnTo>
                  <a:lnTo>
                    <a:pt x="100" y="110"/>
                  </a:lnTo>
                  <a:lnTo>
                    <a:pt x="102" y="108"/>
                  </a:lnTo>
                  <a:lnTo>
                    <a:pt x="102" y="106"/>
                  </a:lnTo>
                  <a:lnTo>
                    <a:pt x="102" y="104"/>
                  </a:lnTo>
                  <a:lnTo>
                    <a:pt x="102" y="102"/>
                  </a:lnTo>
                  <a:lnTo>
                    <a:pt x="102" y="100"/>
                  </a:lnTo>
                  <a:lnTo>
                    <a:pt x="102" y="98"/>
                  </a:lnTo>
                  <a:lnTo>
                    <a:pt x="100" y="98"/>
                  </a:lnTo>
                  <a:lnTo>
                    <a:pt x="100" y="96"/>
                  </a:lnTo>
                  <a:lnTo>
                    <a:pt x="100" y="94"/>
                  </a:lnTo>
                  <a:lnTo>
                    <a:pt x="98" y="94"/>
                  </a:lnTo>
                  <a:lnTo>
                    <a:pt x="98" y="92"/>
                  </a:lnTo>
                  <a:lnTo>
                    <a:pt x="96" y="92"/>
                  </a:lnTo>
                  <a:lnTo>
                    <a:pt x="96" y="90"/>
                  </a:lnTo>
                  <a:lnTo>
                    <a:pt x="96" y="88"/>
                  </a:lnTo>
                  <a:lnTo>
                    <a:pt x="94" y="88"/>
                  </a:lnTo>
                  <a:lnTo>
                    <a:pt x="94" y="86"/>
                  </a:lnTo>
                  <a:lnTo>
                    <a:pt x="92" y="84"/>
                  </a:lnTo>
                  <a:lnTo>
                    <a:pt x="92" y="82"/>
                  </a:lnTo>
                  <a:lnTo>
                    <a:pt x="90" y="82"/>
                  </a:lnTo>
                  <a:lnTo>
                    <a:pt x="90" y="80"/>
                  </a:lnTo>
                  <a:lnTo>
                    <a:pt x="90" y="78"/>
                  </a:lnTo>
                  <a:lnTo>
                    <a:pt x="90" y="76"/>
                  </a:lnTo>
                  <a:lnTo>
                    <a:pt x="90" y="74"/>
                  </a:lnTo>
                  <a:lnTo>
                    <a:pt x="60" y="60"/>
                  </a:lnTo>
                  <a:lnTo>
                    <a:pt x="62" y="58"/>
                  </a:lnTo>
                  <a:lnTo>
                    <a:pt x="62" y="56"/>
                  </a:lnTo>
                  <a:lnTo>
                    <a:pt x="64" y="56"/>
                  </a:lnTo>
                  <a:lnTo>
                    <a:pt x="64" y="54"/>
                  </a:lnTo>
                  <a:lnTo>
                    <a:pt x="66" y="52"/>
                  </a:lnTo>
                  <a:lnTo>
                    <a:pt x="68" y="50"/>
                  </a:lnTo>
                  <a:lnTo>
                    <a:pt x="70" y="50"/>
                  </a:lnTo>
                  <a:lnTo>
                    <a:pt x="70" y="48"/>
                  </a:lnTo>
                  <a:lnTo>
                    <a:pt x="72" y="48"/>
                  </a:lnTo>
                  <a:lnTo>
                    <a:pt x="72" y="46"/>
                  </a:lnTo>
                  <a:lnTo>
                    <a:pt x="74" y="46"/>
                  </a:lnTo>
                  <a:lnTo>
                    <a:pt x="76" y="44"/>
                  </a:lnTo>
                  <a:lnTo>
                    <a:pt x="78" y="44"/>
                  </a:lnTo>
                  <a:lnTo>
                    <a:pt x="78" y="42"/>
                  </a:lnTo>
                  <a:lnTo>
                    <a:pt x="80" y="42"/>
                  </a:lnTo>
                  <a:lnTo>
                    <a:pt x="80" y="42"/>
                  </a:lnTo>
                  <a:lnTo>
                    <a:pt x="82" y="40"/>
                  </a:lnTo>
                  <a:lnTo>
                    <a:pt x="84" y="40"/>
                  </a:lnTo>
                  <a:lnTo>
                    <a:pt x="86" y="40"/>
                  </a:lnTo>
                  <a:lnTo>
                    <a:pt x="88" y="38"/>
                  </a:lnTo>
                  <a:lnTo>
                    <a:pt x="90" y="38"/>
                  </a:lnTo>
                  <a:lnTo>
                    <a:pt x="92" y="38"/>
                  </a:lnTo>
                  <a:lnTo>
                    <a:pt x="94" y="38"/>
                  </a:lnTo>
                  <a:lnTo>
                    <a:pt x="96" y="40"/>
                  </a:lnTo>
                  <a:lnTo>
                    <a:pt x="100" y="40"/>
                  </a:lnTo>
                  <a:lnTo>
                    <a:pt x="102" y="42"/>
                  </a:lnTo>
                  <a:lnTo>
                    <a:pt x="104" y="44"/>
                  </a:lnTo>
                  <a:lnTo>
                    <a:pt x="106" y="46"/>
                  </a:lnTo>
                  <a:lnTo>
                    <a:pt x="108" y="48"/>
                  </a:lnTo>
                  <a:lnTo>
                    <a:pt x="110" y="50"/>
                  </a:lnTo>
                  <a:lnTo>
                    <a:pt x="112" y="52"/>
                  </a:lnTo>
                  <a:lnTo>
                    <a:pt x="114" y="54"/>
                  </a:lnTo>
                  <a:lnTo>
                    <a:pt x="114" y="56"/>
                  </a:lnTo>
                  <a:lnTo>
                    <a:pt x="116" y="58"/>
                  </a:lnTo>
                  <a:lnTo>
                    <a:pt x="116" y="62"/>
                  </a:lnTo>
                  <a:lnTo>
                    <a:pt x="118" y="64"/>
                  </a:lnTo>
                  <a:lnTo>
                    <a:pt x="118" y="68"/>
                  </a:lnTo>
                  <a:lnTo>
                    <a:pt x="120" y="70"/>
                  </a:lnTo>
                  <a:lnTo>
                    <a:pt x="120" y="70"/>
                  </a:lnTo>
                  <a:lnTo>
                    <a:pt x="122" y="74"/>
                  </a:lnTo>
                  <a:lnTo>
                    <a:pt x="122" y="78"/>
                  </a:lnTo>
                  <a:lnTo>
                    <a:pt x="122" y="80"/>
                  </a:lnTo>
                  <a:lnTo>
                    <a:pt x="122" y="84"/>
                  </a:lnTo>
                  <a:lnTo>
                    <a:pt x="124" y="86"/>
                  </a:lnTo>
                  <a:lnTo>
                    <a:pt x="124" y="90"/>
                  </a:lnTo>
                  <a:lnTo>
                    <a:pt x="124" y="92"/>
                  </a:lnTo>
                  <a:lnTo>
                    <a:pt x="124" y="96"/>
                  </a:lnTo>
                  <a:lnTo>
                    <a:pt x="124" y="100"/>
                  </a:lnTo>
                  <a:lnTo>
                    <a:pt x="126" y="102"/>
                  </a:lnTo>
                  <a:lnTo>
                    <a:pt x="126" y="106"/>
                  </a:lnTo>
                  <a:lnTo>
                    <a:pt x="126" y="108"/>
                  </a:lnTo>
                  <a:lnTo>
                    <a:pt x="126" y="112"/>
                  </a:lnTo>
                  <a:lnTo>
                    <a:pt x="126" y="114"/>
                  </a:lnTo>
                  <a:lnTo>
                    <a:pt x="128" y="116"/>
                  </a:lnTo>
                  <a:lnTo>
                    <a:pt x="126" y="118"/>
                  </a:lnTo>
                  <a:lnTo>
                    <a:pt x="126" y="118"/>
                  </a:lnTo>
                  <a:lnTo>
                    <a:pt x="126" y="120"/>
                  </a:lnTo>
                  <a:lnTo>
                    <a:pt x="126" y="122"/>
                  </a:lnTo>
                  <a:lnTo>
                    <a:pt x="126" y="124"/>
                  </a:lnTo>
                  <a:lnTo>
                    <a:pt x="126" y="126"/>
                  </a:lnTo>
                  <a:lnTo>
                    <a:pt x="126" y="128"/>
                  </a:lnTo>
                  <a:lnTo>
                    <a:pt x="126" y="130"/>
                  </a:lnTo>
                  <a:lnTo>
                    <a:pt x="126" y="132"/>
                  </a:lnTo>
                  <a:lnTo>
                    <a:pt x="126" y="134"/>
                  </a:lnTo>
                  <a:lnTo>
                    <a:pt x="126" y="136"/>
                  </a:lnTo>
                  <a:lnTo>
                    <a:pt x="126" y="138"/>
                  </a:lnTo>
                  <a:lnTo>
                    <a:pt x="126" y="140"/>
                  </a:lnTo>
                  <a:lnTo>
                    <a:pt x="126" y="142"/>
                  </a:lnTo>
                  <a:lnTo>
                    <a:pt x="126" y="144"/>
                  </a:lnTo>
                  <a:lnTo>
                    <a:pt x="126" y="146"/>
                  </a:lnTo>
                  <a:lnTo>
                    <a:pt x="126" y="148"/>
                  </a:lnTo>
                  <a:lnTo>
                    <a:pt x="126" y="150"/>
                  </a:lnTo>
                  <a:lnTo>
                    <a:pt x="126" y="152"/>
                  </a:lnTo>
                  <a:lnTo>
                    <a:pt x="148" y="164"/>
                  </a:lnTo>
                  <a:lnTo>
                    <a:pt x="150" y="160"/>
                  </a:lnTo>
                  <a:lnTo>
                    <a:pt x="152" y="154"/>
                  </a:lnTo>
                  <a:lnTo>
                    <a:pt x="154" y="150"/>
                  </a:lnTo>
                  <a:lnTo>
                    <a:pt x="154" y="144"/>
                  </a:lnTo>
                  <a:lnTo>
                    <a:pt x="156" y="138"/>
                  </a:lnTo>
                  <a:lnTo>
                    <a:pt x="156" y="134"/>
                  </a:lnTo>
                  <a:lnTo>
                    <a:pt x="156" y="128"/>
                  </a:lnTo>
                  <a:lnTo>
                    <a:pt x="156" y="122"/>
                  </a:lnTo>
                  <a:lnTo>
                    <a:pt x="156" y="118"/>
                  </a:lnTo>
                  <a:lnTo>
                    <a:pt x="156" y="114"/>
                  </a:lnTo>
                  <a:lnTo>
                    <a:pt x="156" y="108"/>
                  </a:lnTo>
                  <a:lnTo>
                    <a:pt x="156" y="104"/>
                  </a:lnTo>
                  <a:lnTo>
                    <a:pt x="154" y="98"/>
                  </a:lnTo>
                  <a:lnTo>
                    <a:pt x="154" y="92"/>
                  </a:lnTo>
                  <a:lnTo>
                    <a:pt x="152" y="88"/>
                  </a:lnTo>
                  <a:lnTo>
                    <a:pt x="150" y="82"/>
                  </a:lnTo>
                  <a:lnTo>
                    <a:pt x="148" y="76"/>
                  </a:lnTo>
                  <a:lnTo>
                    <a:pt x="148" y="72"/>
                  </a:lnTo>
                  <a:lnTo>
                    <a:pt x="146" y="68"/>
                  </a:lnTo>
                  <a:lnTo>
                    <a:pt x="142" y="62"/>
                  </a:lnTo>
                  <a:lnTo>
                    <a:pt x="140" y="58"/>
                  </a:lnTo>
                  <a:lnTo>
                    <a:pt x="138" y="52"/>
                  </a:lnTo>
                  <a:lnTo>
                    <a:pt x="136" y="48"/>
                  </a:lnTo>
                  <a:lnTo>
                    <a:pt x="134" y="42"/>
                  </a:lnTo>
                  <a:lnTo>
                    <a:pt x="130" y="38"/>
                  </a:lnTo>
                  <a:lnTo>
                    <a:pt x="128" y="34"/>
                  </a:lnTo>
                  <a:lnTo>
                    <a:pt x="126" y="28"/>
                  </a:lnTo>
                  <a:lnTo>
                    <a:pt x="124" y="24"/>
                  </a:lnTo>
                  <a:lnTo>
                    <a:pt x="120" y="22"/>
                  </a:lnTo>
                  <a:lnTo>
                    <a:pt x="118" y="18"/>
                  </a:lnTo>
                  <a:lnTo>
                    <a:pt x="114" y="14"/>
                  </a:lnTo>
                  <a:lnTo>
                    <a:pt x="110" y="10"/>
                  </a:lnTo>
                  <a:lnTo>
                    <a:pt x="108" y="8"/>
                  </a:lnTo>
                  <a:lnTo>
                    <a:pt x="106" y="8"/>
                  </a:lnTo>
                  <a:lnTo>
                    <a:pt x="104" y="6"/>
                  </a:lnTo>
                  <a:lnTo>
                    <a:pt x="102" y="4"/>
                  </a:lnTo>
                  <a:lnTo>
                    <a:pt x="100" y="4"/>
                  </a:lnTo>
                  <a:lnTo>
                    <a:pt x="98" y="4"/>
                  </a:lnTo>
                  <a:lnTo>
                    <a:pt x="96" y="4"/>
                  </a:lnTo>
                  <a:lnTo>
                    <a:pt x="94" y="2"/>
                  </a:lnTo>
                  <a:lnTo>
                    <a:pt x="92" y="2"/>
                  </a:lnTo>
                  <a:lnTo>
                    <a:pt x="90" y="2"/>
                  </a:lnTo>
                  <a:lnTo>
                    <a:pt x="88" y="2"/>
                  </a:lnTo>
                  <a:lnTo>
                    <a:pt x="86" y="2"/>
                  </a:lnTo>
                  <a:lnTo>
                    <a:pt x="84" y="2"/>
                  </a:lnTo>
                  <a:lnTo>
                    <a:pt x="82" y="2"/>
                  </a:lnTo>
                  <a:lnTo>
                    <a:pt x="80" y="2"/>
                  </a:lnTo>
                  <a:lnTo>
                    <a:pt x="80" y="4"/>
                  </a:lnTo>
                  <a:lnTo>
                    <a:pt x="78" y="4"/>
                  </a:lnTo>
                  <a:lnTo>
                    <a:pt x="76" y="4"/>
                  </a:lnTo>
                  <a:lnTo>
                    <a:pt x="74" y="4"/>
                  </a:lnTo>
                  <a:lnTo>
                    <a:pt x="72" y="4"/>
                  </a:lnTo>
                  <a:lnTo>
                    <a:pt x="70" y="6"/>
                  </a:lnTo>
                  <a:lnTo>
                    <a:pt x="68" y="6"/>
                  </a:lnTo>
                  <a:lnTo>
                    <a:pt x="66" y="6"/>
                  </a:lnTo>
                  <a:lnTo>
                    <a:pt x="64" y="6"/>
                  </a:lnTo>
                  <a:lnTo>
                    <a:pt x="62" y="6"/>
                  </a:lnTo>
                  <a:lnTo>
                    <a:pt x="60" y="8"/>
                  </a:lnTo>
                  <a:lnTo>
                    <a:pt x="58" y="8"/>
                  </a:lnTo>
                  <a:lnTo>
                    <a:pt x="56" y="8"/>
                  </a:lnTo>
                  <a:lnTo>
                    <a:pt x="54" y="8"/>
                  </a:lnTo>
                  <a:lnTo>
                    <a:pt x="52" y="8"/>
                  </a:lnTo>
                  <a:lnTo>
                    <a:pt x="50" y="8"/>
                  </a:lnTo>
                  <a:lnTo>
                    <a:pt x="48" y="6"/>
                  </a:lnTo>
                  <a:lnTo>
                    <a:pt x="46" y="6"/>
                  </a:lnTo>
                  <a:lnTo>
                    <a:pt x="46" y="4"/>
                  </a:lnTo>
                  <a:lnTo>
                    <a:pt x="44" y="4"/>
                  </a:lnTo>
                  <a:lnTo>
                    <a:pt x="44" y="2"/>
                  </a:lnTo>
                  <a:lnTo>
                    <a:pt x="42" y="2"/>
                  </a:lnTo>
                  <a:lnTo>
                    <a:pt x="40" y="2"/>
                  </a:lnTo>
                  <a:lnTo>
                    <a:pt x="40" y="0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4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0" y="2"/>
                  </a:lnTo>
                  <a:lnTo>
                    <a:pt x="28" y="6"/>
                  </a:lnTo>
                  <a:lnTo>
                    <a:pt x="26" y="12"/>
                  </a:lnTo>
                  <a:lnTo>
                    <a:pt x="24" y="16"/>
                  </a:lnTo>
                  <a:lnTo>
                    <a:pt x="22" y="22"/>
                  </a:lnTo>
                  <a:lnTo>
                    <a:pt x="20" y="26"/>
                  </a:lnTo>
                  <a:lnTo>
                    <a:pt x="18" y="30"/>
                  </a:lnTo>
                  <a:lnTo>
                    <a:pt x="16" y="36"/>
                  </a:lnTo>
                  <a:lnTo>
                    <a:pt x="16" y="40"/>
                  </a:lnTo>
                  <a:lnTo>
                    <a:pt x="14" y="46"/>
                  </a:lnTo>
                  <a:lnTo>
                    <a:pt x="14" y="52"/>
                  </a:lnTo>
                  <a:lnTo>
                    <a:pt x="12" y="56"/>
                  </a:lnTo>
                  <a:lnTo>
                    <a:pt x="12" y="62"/>
                  </a:lnTo>
                  <a:lnTo>
                    <a:pt x="10" y="68"/>
                  </a:lnTo>
                  <a:lnTo>
                    <a:pt x="10" y="70"/>
                  </a:lnTo>
                  <a:lnTo>
                    <a:pt x="10" y="76"/>
                  </a:lnTo>
                  <a:lnTo>
                    <a:pt x="8" y="82"/>
                  </a:lnTo>
                  <a:lnTo>
                    <a:pt x="8" y="88"/>
                  </a:lnTo>
                  <a:lnTo>
                    <a:pt x="8" y="92"/>
                  </a:lnTo>
                  <a:lnTo>
                    <a:pt x="6" y="98"/>
                  </a:lnTo>
                  <a:lnTo>
                    <a:pt x="6" y="104"/>
                  </a:lnTo>
                  <a:lnTo>
                    <a:pt x="6" y="108"/>
                  </a:lnTo>
                  <a:lnTo>
                    <a:pt x="6" y="114"/>
                  </a:lnTo>
                  <a:lnTo>
                    <a:pt x="6" y="118"/>
                  </a:lnTo>
                  <a:lnTo>
                    <a:pt x="4" y="124"/>
                  </a:lnTo>
                  <a:lnTo>
                    <a:pt x="4" y="128"/>
                  </a:lnTo>
                  <a:lnTo>
                    <a:pt x="4" y="134"/>
                  </a:lnTo>
                  <a:lnTo>
                    <a:pt x="4" y="140"/>
                  </a:lnTo>
                  <a:lnTo>
                    <a:pt x="2" y="144"/>
                  </a:lnTo>
                  <a:lnTo>
                    <a:pt x="2" y="150"/>
                  </a:lnTo>
                  <a:lnTo>
                    <a:pt x="0" y="156"/>
                  </a:lnTo>
                  <a:lnTo>
                    <a:pt x="0" y="160"/>
                  </a:lnTo>
                  <a:lnTo>
                    <a:pt x="0" y="164"/>
                  </a:lnTo>
                  <a:lnTo>
                    <a:pt x="0" y="166"/>
                  </a:lnTo>
                  <a:lnTo>
                    <a:pt x="0" y="168"/>
                  </a:lnTo>
                  <a:lnTo>
                    <a:pt x="0" y="170"/>
                  </a:lnTo>
                  <a:lnTo>
                    <a:pt x="2" y="172"/>
                  </a:lnTo>
                  <a:lnTo>
                    <a:pt x="2" y="174"/>
                  </a:lnTo>
                  <a:lnTo>
                    <a:pt x="4" y="176"/>
                  </a:lnTo>
                  <a:lnTo>
                    <a:pt x="4" y="178"/>
                  </a:lnTo>
                  <a:lnTo>
                    <a:pt x="6" y="180"/>
                  </a:lnTo>
                  <a:lnTo>
                    <a:pt x="6" y="182"/>
                  </a:lnTo>
                  <a:lnTo>
                    <a:pt x="8" y="184"/>
                  </a:lnTo>
                  <a:lnTo>
                    <a:pt x="10" y="186"/>
                  </a:lnTo>
                  <a:lnTo>
                    <a:pt x="10" y="188"/>
                  </a:lnTo>
                  <a:lnTo>
                    <a:pt x="12" y="190"/>
                  </a:lnTo>
                  <a:lnTo>
                    <a:pt x="14" y="192"/>
                  </a:lnTo>
                  <a:lnTo>
                    <a:pt x="14" y="194"/>
                  </a:lnTo>
                  <a:lnTo>
                    <a:pt x="16" y="194"/>
                  </a:lnTo>
                  <a:lnTo>
                    <a:pt x="18" y="196"/>
                  </a:lnTo>
                  <a:lnTo>
                    <a:pt x="20" y="198"/>
                  </a:lnTo>
                  <a:lnTo>
                    <a:pt x="22" y="198"/>
                  </a:lnTo>
                  <a:lnTo>
                    <a:pt x="24" y="200"/>
                  </a:lnTo>
                  <a:lnTo>
                    <a:pt x="26" y="202"/>
                  </a:lnTo>
                  <a:lnTo>
                    <a:pt x="28" y="202"/>
                  </a:lnTo>
                  <a:lnTo>
                    <a:pt x="30" y="204"/>
                  </a:lnTo>
                  <a:lnTo>
                    <a:pt x="32" y="204"/>
                  </a:lnTo>
                  <a:lnTo>
                    <a:pt x="32" y="204"/>
                  </a:lnTo>
                  <a:lnTo>
                    <a:pt x="34" y="206"/>
                  </a:lnTo>
                  <a:lnTo>
                    <a:pt x="36" y="206"/>
                  </a:lnTo>
                  <a:lnTo>
                    <a:pt x="38" y="206"/>
                  </a:lnTo>
                  <a:lnTo>
                    <a:pt x="40" y="206"/>
                  </a:lnTo>
                  <a:lnTo>
                    <a:pt x="42" y="206"/>
                  </a:lnTo>
                  <a:lnTo>
                    <a:pt x="42" y="204"/>
                  </a:lnTo>
                  <a:lnTo>
                    <a:pt x="44" y="204"/>
                  </a:lnTo>
                  <a:lnTo>
                    <a:pt x="46" y="204"/>
                  </a:lnTo>
                  <a:lnTo>
                    <a:pt x="46" y="202"/>
                  </a:lnTo>
                  <a:lnTo>
                    <a:pt x="48" y="202"/>
                  </a:lnTo>
                  <a:lnTo>
                    <a:pt x="48" y="200"/>
                  </a:lnTo>
                  <a:lnTo>
                    <a:pt x="50" y="200"/>
                  </a:lnTo>
                  <a:lnTo>
                    <a:pt x="50" y="198"/>
                  </a:lnTo>
                  <a:lnTo>
                    <a:pt x="52" y="198"/>
                  </a:lnTo>
                  <a:lnTo>
                    <a:pt x="52" y="196"/>
                  </a:lnTo>
                  <a:lnTo>
                    <a:pt x="54" y="194"/>
                  </a:lnTo>
                  <a:lnTo>
                    <a:pt x="56" y="192"/>
                  </a:lnTo>
                  <a:lnTo>
                    <a:pt x="58" y="192"/>
                  </a:lnTo>
                  <a:lnTo>
                    <a:pt x="60" y="192"/>
                  </a:lnTo>
                  <a:lnTo>
                    <a:pt x="62" y="192"/>
                  </a:lnTo>
                  <a:lnTo>
                    <a:pt x="64" y="192"/>
                  </a:lnTo>
                  <a:lnTo>
                    <a:pt x="66" y="192"/>
                  </a:lnTo>
                  <a:lnTo>
                    <a:pt x="68" y="192"/>
                  </a:lnTo>
                  <a:lnTo>
                    <a:pt x="70" y="192"/>
                  </a:lnTo>
                  <a:lnTo>
                    <a:pt x="70" y="194"/>
                  </a:lnTo>
                  <a:lnTo>
                    <a:pt x="72" y="194"/>
                  </a:lnTo>
                  <a:lnTo>
                    <a:pt x="74" y="194"/>
                  </a:lnTo>
                  <a:lnTo>
                    <a:pt x="74" y="196"/>
                  </a:lnTo>
                  <a:lnTo>
                    <a:pt x="76" y="196"/>
                  </a:lnTo>
                  <a:lnTo>
                    <a:pt x="78" y="196"/>
                  </a:lnTo>
                  <a:lnTo>
                    <a:pt x="78" y="198"/>
                  </a:lnTo>
                  <a:lnTo>
                    <a:pt x="80" y="198"/>
                  </a:lnTo>
                  <a:lnTo>
                    <a:pt x="80" y="198"/>
                  </a:lnTo>
                  <a:lnTo>
                    <a:pt x="82" y="198"/>
                  </a:lnTo>
                  <a:lnTo>
                    <a:pt x="84" y="200"/>
                  </a:lnTo>
                  <a:lnTo>
                    <a:pt x="86" y="200"/>
                  </a:lnTo>
                  <a:lnTo>
                    <a:pt x="88" y="200"/>
                  </a:lnTo>
                  <a:lnTo>
                    <a:pt x="90" y="200"/>
                  </a:lnTo>
                  <a:lnTo>
                    <a:pt x="92" y="200"/>
                  </a:lnTo>
                  <a:lnTo>
                    <a:pt x="94" y="200"/>
                  </a:lnTo>
                  <a:lnTo>
                    <a:pt x="96" y="202"/>
                  </a:lnTo>
                  <a:lnTo>
                    <a:pt x="98" y="202"/>
                  </a:lnTo>
                  <a:lnTo>
                    <a:pt x="100" y="200"/>
                  </a:lnTo>
                  <a:lnTo>
                    <a:pt x="102" y="200"/>
                  </a:lnTo>
                  <a:lnTo>
                    <a:pt x="104" y="200"/>
                  </a:lnTo>
                  <a:lnTo>
                    <a:pt x="106" y="200"/>
                  </a:lnTo>
                  <a:lnTo>
                    <a:pt x="108" y="200"/>
                  </a:lnTo>
                  <a:lnTo>
                    <a:pt x="108" y="198"/>
                  </a:lnTo>
                  <a:lnTo>
                    <a:pt x="110" y="198"/>
                  </a:lnTo>
                  <a:lnTo>
                    <a:pt x="112" y="198"/>
                  </a:lnTo>
                  <a:lnTo>
                    <a:pt x="112" y="196"/>
                  </a:lnTo>
                  <a:lnTo>
                    <a:pt x="114" y="196"/>
                  </a:lnTo>
                  <a:lnTo>
                    <a:pt x="114" y="194"/>
                  </a:lnTo>
                  <a:lnTo>
                    <a:pt x="116" y="192"/>
                  </a:lnTo>
                  <a:lnTo>
                    <a:pt x="118" y="192"/>
                  </a:lnTo>
                  <a:lnTo>
                    <a:pt x="120" y="192"/>
                  </a:lnTo>
                  <a:lnTo>
                    <a:pt x="122" y="192"/>
                  </a:lnTo>
                  <a:lnTo>
                    <a:pt x="124" y="192"/>
                  </a:lnTo>
                  <a:lnTo>
                    <a:pt x="126" y="192"/>
                  </a:lnTo>
                  <a:lnTo>
                    <a:pt x="126" y="194"/>
                  </a:lnTo>
                  <a:lnTo>
                    <a:pt x="128" y="194"/>
                  </a:lnTo>
                  <a:lnTo>
                    <a:pt x="128" y="192"/>
                  </a:lnTo>
                  <a:lnTo>
                    <a:pt x="130" y="190"/>
                  </a:lnTo>
                  <a:lnTo>
                    <a:pt x="132" y="188"/>
                  </a:lnTo>
                  <a:lnTo>
                    <a:pt x="132" y="186"/>
                  </a:lnTo>
                  <a:lnTo>
                    <a:pt x="134" y="186"/>
                  </a:lnTo>
                  <a:lnTo>
                    <a:pt x="136" y="184"/>
                  </a:lnTo>
                  <a:lnTo>
                    <a:pt x="136" y="182"/>
                  </a:lnTo>
                  <a:lnTo>
                    <a:pt x="138" y="182"/>
                  </a:lnTo>
                  <a:lnTo>
                    <a:pt x="138" y="180"/>
                  </a:lnTo>
                  <a:lnTo>
                    <a:pt x="140" y="180"/>
                  </a:lnTo>
                  <a:lnTo>
                    <a:pt x="140" y="178"/>
                  </a:lnTo>
                  <a:lnTo>
                    <a:pt x="142" y="176"/>
                  </a:lnTo>
                  <a:lnTo>
                    <a:pt x="142" y="174"/>
                  </a:lnTo>
                  <a:lnTo>
                    <a:pt x="144" y="172"/>
                  </a:lnTo>
                  <a:lnTo>
                    <a:pt x="144" y="170"/>
                  </a:lnTo>
                  <a:lnTo>
                    <a:pt x="146" y="168"/>
                  </a:lnTo>
                  <a:lnTo>
                    <a:pt x="146" y="166"/>
                  </a:lnTo>
                  <a:lnTo>
                    <a:pt x="148" y="166"/>
                  </a:lnTo>
                  <a:lnTo>
                    <a:pt x="148" y="164"/>
                  </a:lnTo>
                  <a:lnTo>
                    <a:pt x="148" y="164"/>
                  </a:lnTo>
                  <a:lnTo>
                    <a:pt x="126" y="152"/>
                  </a:lnTo>
                  <a:lnTo>
                    <a:pt x="126" y="1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" name="Freeform 10"/>
            <p:cNvSpPr>
              <a:spLocks/>
            </p:cNvSpPr>
            <p:nvPr/>
          </p:nvSpPr>
          <p:spPr bwMode="auto">
            <a:xfrm>
              <a:off x="2296" y="2753"/>
              <a:ext cx="248" cy="330"/>
            </a:xfrm>
            <a:custGeom>
              <a:avLst/>
              <a:gdLst>
                <a:gd name="T0" fmla="*/ 172 w 248"/>
                <a:gd name="T1" fmla="*/ 190 h 330"/>
                <a:gd name="T2" fmla="*/ 180 w 248"/>
                <a:gd name="T3" fmla="*/ 168 h 330"/>
                <a:gd name="T4" fmla="*/ 190 w 248"/>
                <a:gd name="T5" fmla="*/ 144 h 330"/>
                <a:gd name="T6" fmla="*/ 200 w 248"/>
                <a:gd name="T7" fmla="*/ 118 h 330"/>
                <a:gd name="T8" fmla="*/ 196 w 248"/>
                <a:gd name="T9" fmla="*/ 88 h 330"/>
                <a:gd name="T10" fmla="*/ 182 w 248"/>
                <a:gd name="T11" fmla="*/ 58 h 330"/>
                <a:gd name="T12" fmla="*/ 168 w 248"/>
                <a:gd name="T13" fmla="*/ 44 h 330"/>
                <a:gd name="T14" fmla="*/ 156 w 248"/>
                <a:gd name="T15" fmla="*/ 30 h 330"/>
                <a:gd name="T16" fmla="*/ 148 w 248"/>
                <a:gd name="T17" fmla="*/ 8 h 330"/>
                <a:gd name="T18" fmla="*/ 132 w 248"/>
                <a:gd name="T19" fmla="*/ 2 h 330"/>
                <a:gd name="T20" fmla="*/ 124 w 248"/>
                <a:gd name="T21" fmla="*/ 16 h 330"/>
                <a:gd name="T22" fmla="*/ 118 w 248"/>
                <a:gd name="T23" fmla="*/ 32 h 330"/>
                <a:gd name="T24" fmla="*/ 102 w 248"/>
                <a:gd name="T25" fmla="*/ 34 h 330"/>
                <a:gd name="T26" fmla="*/ 86 w 248"/>
                <a:gd name="T27" fmla="*/ 26 h 330"/>
                <a:gd name="T28" fmla="*/ 76 w 248"/>
                <a:gd name="T29" fmla="*/ 40 h 330"/>
                <a:gd name="T30" fmla="*/ 78 w 248"/>
                <a:gd name="T31" fmla="*/ 74 h 330"/>
                <a:gd name="T32" fmla="*/ 88 w 248"/>
                <a:gd name="T33" fmla="*/ 104 h 330"/>
                <a:gd name="T34" fmla="*/ 98 w 248"/>
                <a:gd name="T35" fmla="*/ 132 h 330"/>
                <a:gd name="T36" fmla="*/ 114 w 248"/>
                <a:gd name="T37" fmla="*/ 144 h 330"/>
                <a:gd name="T38" fmla="*/ 132 w 248"/>
                <a:gd name="T39" fmla="*/ 152 h 330"/>
                <a:gd name="T40" fmla="*/ 144 w 248"/>
                <a:gd name="T41" fmla="*/ 166 h 330"/>
                <a:gd name="T42" fmla="*/ 146 w 248"/>
                <a:gd name="T43" fmla="*/ 186 h 330"/>
                <a:gd name="T44" fmla="*/ 142 w 248"/>
                <a:gd name="T45" fmla="*/ 202 h 330"/>
                <a:gd name="T46" fmla="*/ 124 w 248"/>
                <a:gd name="T47" fmla="*/ 210 h 330"/>
                <a:gd name="T48" fmla="*/ 104 w 248"/>
                <a:gd name="T49" fmla="*/ 212 h 330"/>
                <a:gd name="T50" fmla="*/ 84 w 248"/>
                <a:gd name="T51" fmla="*/ 216 h 330"/>
                <a:gd name="T52" fmla="*/ 86 w 248"/>
                <a:gd name="T53" fmla="*/ 256 h 330"/>
                <a:gd name="T54" fmla="*/ 106 w 248"/>
                <a:gd name="T55" fmla="*/ 250 h 330"/>
                <a:gd name="T56" fmla="*/ 116 w 248"/>
                <a:gd name="T57" fmla="*/ 256 h 330"/>
                <a:gd name="T58" fmla="*/ 98 w 248"/>
                <a:gd name="T59" fmla="*/ 276 h 330"/>
                <a:gd name="T60" fmla="*/ 76 w 248"/>
                <a:gd name="T61" fmla="*/ 288 h 330"/>
                <a:gd name="T62" fmla="*/ 52 w 248"/>
                <a:gd name="T63" fmla="*/ 294 h 330"/>
                <a:gd name="T64" fmla="*/ 48 w 248"/>
                <a:gd name="T65" fmla="*/ 284 h 330"/>
                <a:gd name="T66" fmla="*/ 60 w 248"/>
                <a:gd name="T67" fmla="*/ 272 h 330"/>
                <a:gd name="T68" fmla="*/ 76 w 248"/>
                <a:gd name="T69" fmla="*/ 264 h 330"/>
                <a:gd name="T70" fmla="*/ 70 w 248"/>
                <a:gd name="T71" fmla="*/ 222 h 330"/>
                <a:gd name="T72" fmla="*/ 52 w 248"/>
                <a:gd name="T73" fmla="*/ 226 h 330"/>
                <a:gd name="T74" fmla="*/ 32 w 248"/>
                <a:gd name="T75" fmla="*/ 238 h 330"/>
                <a:gd name="T76" fmla="*/ 18 w 248"/>
                <a:gd name="T77" fmla="*/ 254 h 330"/>
                <a:gd name="T78" fmla="*/ 4 w 248"/>
                <a:gd name="T79" fmla="*/ 270 h 330"/>
                <a:gd name="T80" fmla="*/ 0 w 248"/>
                <a:gd name="T81" fmla="*/ 290 h 330"/>
                <a:gd name="T82" fmla="*/ 2 w 248"/>
                <a:gd name="T83" fmla="*/ 312 h 330"/>
                <a:gd name="T84" fmla="*/ 16 w 248"/>
                <a:gd name="T85" fmla="*/ 326 h 330"/>
                <a:gd name="T86" fmla="*/ 34 w 248"/>
                <a:gd name="T87" fmla="*/ 330 h 330"/>
                <a:gd name="T88" fmla="*/ 68 w 248"/>
                <a:gd name="T89" fmla="*/ 328 h 330"/>
                <a:gd name="T90" fmla="*/ 108 w 248"/>
                <a:gd name="T91" fmla="*/ 308 h 330"/>
                <a:gd name="T92" fmla="*/ 138 w 248"/>
                <a:gd name="T93" fmla="*/ 276 h 330"/>
                <a:gd name="T94" fmla="*/ 166 w 248"/>
                <a:gd name="T95" fmla="*/ 246 h 330"/>
                <a:gd name="T96" fmla="*/ 184 w 248"/>
                <a:gd name="T97" fmla="*/ 252 h 330"/>
                <a:gd name="T98" fmla="*/ 202 w 248"/>
                <a:gd name="T99" fmla="*/ 258 h 330"/>
                <a:gd name="T100" fmla="*/ 218 w 248"/>
                <a:gd name="T101" fmla="*/ 268 h 330"/>
                <a:gd name="T102" fmla="*/ 228 w 248"/>
                <a:gd name="T103" fmla="*/ 278 h 330"/>
                <a:gd name="T104" fmla="*/ 236 w 248"/>
                <a:gd name="T105" fmla="*/ 290 h 330"/>
                <a:gd name="T106" fmla="*/ 228 w 248"/>
                <a:gd name="T107" fmla="*/ 304 h 330"/>
                <a:gd name="T108" fmla="*/ 216 w 248"/>
                <a:gd name="T109" fmla="*/ 314 h 330"/>
                <a:gd name="T110" fmla="*/ 208 w 248"/>
                <a:gd name="T111" fmla="*/ 322 h 330"/>
                <a:gd name="T112" fmla="*/ 222 w 248"/>
                <a:gd name="T113" fmla="*/ 322 h 330"/>
                <a:gd name="T114" fmla="*/ 240 w 248"/>
                <a:gd name="T115" fmla="*/ 318 h 330"/>
                <a:gd name="T116" fmla="*/ 248 w 248"/>
                <a:gd name="T117" fmla="*/ 304 h 330"/>
                <a:gd name="T118" fmla="*/ 242 w 248"/>
                <a:gd name="T119" fmla="*/ 280 h 330"/>
                <a:gd name="T120" fmla="*/ 222 w 248"/>
                <a:gd name="T121" fmla="*/ 250 h 330"/>
                <a:gd name="T122" fmla="*/ 194 w 248"/>
                <a:gd name="T123" fmla="*/ 228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48" h="330">
                  <a:moveTo>
                    <a:pt x="170" y="214"/>
                  </a:moveTo>
                  <a:lnTo>
                    <a:pt x="170" y="210"/>
                  </a:lnTo>
                  <a:lnTo>
                    <a:pt x="170" y="208"/>
                  </a:lnTo>
                  <a:lnTo>
                    <a:pt x="170" y="206"/>
                  </a:lnTo>
                  <a:lnTo>
                    <a:pt x="170" y="202"/>
                  </a:lnTo>
                  <a:lnTo>
                    <a:pt x="170" y="200"/>
                  </a:lnTo>
                  <a:lnTo>
                    <a:pt x="170" y="196"/>
                  </a:lnTo>
                  <a:lnTo>
                    <a:pt x="170" y="194"/>
                  </a:lnTo>
                  <a:lnTo>
                    <a:pt x="172" y="192"/>
                  </a:lnTo>
                  <a:lnTo>
                    <a:pt x="172" y="190"/>
                  </a:lnTo>
                  <a:lnTo>
                    <a:pt x="172" y="188"/>
                  </a:lnTo>
                  <a:lnTo>
                    <a:pt x="172" y="186"/>
                  </a:lnTo>
                  <a:lnTo>
                    <a:pt x="172" y="184"/>
                  </a:lnTo>
                  <a:lnTo>
                    <a:pt x="174" y="182"/>
                  </a:lnTo>
                  <a:lnTo>
                    <a:pt x="174" y="180"/>
                  </a:lnTo>
                  <a:lnTo>
                    <a:pt x="176" y="176"/>
                  </a:lnTo>
                  <a:lnTo>
                    <a:pt x="176" y="174"/>
                  </a:lnTo>
                  <a:lnTo>
                    <a:pt x="178" y="172"/>
                  </a:lnTo>
                  <a:lnTo>
                    <a:pt x="178" y="170"/>
                  </a:lnTo>
                  <a:lnTo>
                    <a:pt x="180" y="168"/>
                  </a:lnTo>
                  <a:lnTo>
                    <a:pt x="180" y="166"/>
                  </a:lnTo>
                  <a:lnTo>
                    <a:pt x="182" y="162"/>
                  </a:lnTo>
                  <a:lnTo>
                    <a:pt x="184" y="160"/>
                  </a:lnTo>
                  <a:lnTo>
                    <a:pt x="184" y="158"/>
                  </a:lnTo>
                  <a:lnTo>
                    <a:pt x="186" y="156"/>
                  </a:lnTo>
                  <a:lnTo>
                    <a:pt x="186" y="154"/>
                  </a:lnTo>
                  <a:lnTo>
                    <a:pt x="188" y="152"/>
                  </a:lnTo>
                  <a:lnTo>
                    <a:pt x="188" y="148"/>
                  </a:lnTo>
                  <a:lnTo>
                    <a:pt x="190" y="146"/>
                  </a:lnTo>
                  <a:lnTo>
                    <a:pt x="190" y="144"/>
                  </a:lnTo>
                  <a:lnTo>
                    <a:pt x="192" y="142"/>
                  </a:lnTo>
                  <a:lnTo>
                    <a:pt x="192" y="140"/>
                  </a:lnTo>
                  <a:lnTo>
                    <a:pt x="194" y="138"/>
                  </a:lnTo>
                  <a:lnTo>
                    <a:pt x="196" y="136"/>
                  </a:lnTo>
                  <a:lnTo>
                    <a:pt x="196" y="132"/>
                  </a:lnTo>
                  <a:lnTo>
                    <a:pt x="198" y="130"/>
                  </a:lnTo>
                  <a:lnTo>
                    <a:pt x="200" y="126"/>
                  </a:lnTo>
                  <a:lnTo>
                    <a:pt x="200" y="124"/>
                  </a:lnTo>
                  <a:lnTo>
                    <a:pt x="200" y="120"/>
                  </a:lnTo>
                  <a:lnTo>
                    <a:pt x="200" y="118"/>
                  </a:lnTo>
                  <a:lnTo>
                    <a:pt x="202" y="114"/>
                  </a:lnTo>
                  <a:lnTo>
                    <a:pt x="202" y="112"/>
                  </a:lnTo>
                  <a:lnTo>
                    <a:pt x="202" y="108"/>
                  </a:lnTo>
                  <a:lnTo>
                    <a:pt x="200" y="106"/>
                  </a:lnTo>
                  <a:lnTo>
                    <a:pt x="200" y="102"/>
                  </a:lnTo>
                  <a:lnTo>
                    <a:pt x="200" y="98"/>
                  </a:lnTo>
                  <a:lnTo>
                    <a:pt x="200" y="96"/>
                  </a:lnTo>
                  <a:lnTo>
                    <a:pt x="198" y="94"/>
                  </a:lnTo>
                  <a:lnTo>
                    <a:pt x="198" y="92"/>
                  </a:lnTo>
                  <a:lnTo>
                    <a:pt x="196" y="88"/>
                  </a:lnTo>
                  <a:lnTo>
                    <a:pt x="196" y="86"/>
                  </a:lnTo>
                  <a:lnTo>
                    <a:pt x="194" y="82"/>
                  </a:lnTo>
                  <a:lnTo>
                    <a:pt x="192" y="80"/>
                  </a:lnTo>
                  <a:lnTo>
                    <a:pt x="192" y="76"/>
                  </a:lnTo>
                  <a:lnTo>
                    <a:pt x="190" y="74"/>
                  </a:lnTo>
                  <a:lnTo>
                    <a:pt x="188" y="70"/>
                  </a:lnTo>
                  <a:lnTo>
                    <a:pt x="186" y="68"/>
                  </a:lnTo>
                  <a:lnTo>
                    <a:pt x="186" y="64"/>
                  </a:lnTo>
                  <a:lnTo>
                    <a:pt x="184" y="62"/>
                  </a:lnTo>
                  <a:lnTo>
                    <a:pt x="182" y="58"/>
                  </a:lnTo>
                  <a:lnTo>
                    <a:pt x="180" y="56"/>
                  </a:lnTo>
                  <a:lnTo>
                    <a:pt x="180" y="52"/>
                  </a:lnTo>
                  <a:lnTo>
                    <a:pt x="178" y="50"/>
                  </a:lnTo>
                  <a:lnTo>
                    <a:pt x="176" y="48"/>
                  </a:lnTo>
                  <a:lnTo>
                    <a:pt x="176" y="46"/>
                  </a:lnTo>
                  <a:lnTo>
                    <a:pt x="174" y="46"/>
                  </a:lnTo>
                  <a:lnTo>
                    <a:pt x="172" y="46"/>
                  </a:lnTo>
                  <a:lnTo>
                    <a:pt x="170" y="46"/>
                  </a:lnTo>
                  <a:lnTo>
                    <a:pt x="170" y="44"/>
                  </a:lnTo>
                  <a:lnTo>
                    <a:pt x="168" y="44"/>
                  </a:lnTo>
                  <a:lnTo>
                    <a:pt x="166" y="44"/>
                  </a:lnTo>
                  <a:lnTo>
                    <a:pt x="164" y="42"/>
                  </a:lnTo>
                  <a:lnTo>
                    <a:pt x="164" y="40"/>
                  </a:lnTo>
                  <a:lnTo>
                    <a:pt x="162" y="40"/>
                  </a:lnTo>
                  <a:lnTo>
                    <a:pt x="160" y="38"/>
                  </a:lnTo>
                  <a:lnTo>
                    <a:pt x="160" y="36"/>
                  </a:lnTo>
                  <a:lnTo>
                    <a:pt x="158" y="34"/>
                  </a:lnTo>
                  <a:lnTo>
                    <a:pt x="158" y="32"/>
                  </a:lnTo>
                  <a:lnTo>
                    <a:pt x="156" y="32"/>
                  </a:lnTo>
                  <a:lnTo>
                    <a:pt x="156" y="30"/>
                  </a:lnTo>
                  <a:lnTo>
                    <a:pt x="156" y="28"/>
                  </a:lnTo>
                  <a:lnTo>
                    <a:pt x="154" y="26"/>
                  </a:lnTo>
                  <a:lnTo>
                    <a:pt x="154" y="24"/>
                  </a:lnTo>
                  <a:lnTo>
                    <a:pt x="152" y="22"/>
                  </a:lnTo>
                  <a:lnTo>
                    <a:pt x="152" y="18"/>
                  </a:lnTo>
                  <a:lnTo>
                    <a:pt x="152" y="16"/>
                  </a:lnTo>
                  <a:lnTo>
                    <a:pt x="150" y="14"/>
                  </a:lnTo>
                  <a:lnTo>
                    <a:pt x="150" y="12"/>
                  </a:lnTo>
                  <a:lnTo>
                    <a:pt x="148" y="10"/>
                  </a:lnTo>
                  <a:lnTo>
                    <a:pt x="148" y="8"/>
                  </a:lnTo>
                  <a:lnTo>
                    <a:pt x="146" y="8"/>
                  </a:lnTo>
                  <a:lnTo>
                    <a:pt x="146" y="6"/>
                  </a:lnTo>
                  <a:lnTo>
                    <a:pt x="144" y="4"/>
                  </a:lnTo>
                  <a:lnTo>
                    <a:pt x="142" y="2"/>
                  </a:lnTo>
                  <a:lnTo>
                    <a:pt x="142" y="2"/>
                  </a:lnTo>
                  <a:lnTo>
                    <a:pt x="140" y="2"/>
                  </a:lnTo>
                  <a:lnTo>
                    <a:pt x="138" y="0"/>
                  </a:lnTo>
                  <a:lnTo>
                    <a:pt x="136" y="0"/>
                  </a:lnTo>
                  <a:lnTo>
                    <a:pt x="134" y="2"/>
                  </a:lnTo>
                  <a:lnTo>
                    <a:pt x="132" y="2"/>
                  </a:lnTo>
                  <a:lnTo>
                    <a:pt x="132" y="2"/>
                  </a:lnTo>
                  <a:lnTo>
                    <a:pt x="130" y="2"/>
                  </a:lnTo>
                  <a:lnTo>
                    <a:pt x="128" y="4"/>
                  </a:lnTo>
                  <a:lnTo>
                    <a:pt x="128" y="6"/>
                  </a:lnTo>
                  <a:lnTo>
                    <a:pt x="126" y="6"/>
                  </a:lnTo>
                  <a:lnTo>
                    <a:pt x="126" y="8"/>
                  </a:lnTo>
                  <a:lnTo>
                    <a:pt x="124" y="10"/>
                  </a:lnTo>
                  <a:lnTo>
                    <a:pt x="124" y="12"/>
                  </a:lnTo>
                  <a:lnTo>
                    <a:pt x="124" y="14"/>
                  </a:lnTo>
                  <a:lnTo>
                    <a:pt x="124" y="16"/>
                  </a:lnTo>
                  <a:lnTo>
                    <a:pt x="124" y="18"/>
                  </a:lnTo>
                  <a:lnTo>
                    <a:pt x="124" y="20"/>
                  </a:lnTo>
                  <a:lnTo>
                    <a:pt x="122" y="22"/>
                  </a:lnTo>
                  <a:lnTo>
                    <a:pt x="122" y="24"/>
                  </a:lnTo>
                  <a:lnTo>
                    <a:pt x="122" y="26"/>
                  </a:lnTo>
                  <a:lnTo>
                    <a:pt x="120" y="26"/>
                  </a:lnTo>
                  <a:lnTo>
                    <a:pt x="120" y="28"/>
                  </a:lnTo>
                  <a:lnTo>
                    <a:pt x="120" y="30"/>
                  </a:lnTo>
                  <a:lnTo>
                    <a:pt x="118" y="30"/>
                  </a:lnTo>
                  <a:lnTo>
                    <a:pt x="118" y="32"/>
                  </a:lnTo>
                  <a:lnTo>
                    <a:pt x="116" y="32"/>
                  </a:lnTo>
                  <a:lnTo>
                    <a:pt x="116" y="34"/>
                  </a:lnTo>
                  <a:lnTo>
                    <a:pt x="114" y="34"/>
                  </a:lnTo>
                  <a:lnTo>
                    <a:pt x="112" y="34"/>
                  </a:lnTo>
                  <a:lnTo>
                    <a:pt x="110" y="36"/>
                  </a:lnTo>
                  <a:lnTo>
                    <a:pt x="108" y="36"/>
                  </a:lnTo>
                  <a:lnTo>
                    <a:pt x="106" y="36"/>
                  </a:lnTo>
                  <a:lnTo>
                    <a:pt x="106" y="34"/>
                  </a:lnTo>
                  <a:lnTo>
                    <a:pt x="104" y="34"/>
                  </a:lnTo>
                  <a:lnTo>
                    <a:pt x="102" y="34"/>
                  </a:lnTo>
                  <a:lnTo>
                    <a:pt x="100" y="34"/>
                  </a:lnTo>
                  <a:lnTo>
                    <a:pt x="98" y="32"/>
                  </a:lnTo>
                  <a:lnTo>
                    <a:pt x="96" y="32"/>
                  </a:lnTo>
                  <a:lnTo>
                    <a:pt x="96" y="30"/>
                  </a:lnTo>
                  <a:lnTo>
                    <a:pt x="94" y="30"/>
                  </a:lnTo>
                  <a:lnTo>
                    <a:pt x="92" y="30"/>
                  </a:lnTo>
                  <a:lnTo>
                    <a:pt x="92" y="28"/>
                  </a:lnTo>
                  <a:lnTo>
                    <a:pt x="90" y="28"/>
                  </a:lnTo>
                  <a:lnTo>
                    <a:pt x="88" y="26"/>
                  </a:lnTo>
                  <a:lnTo>
                    <a:pt x="86" y="26"/>
                  </a:lnTo>
                  <a:lnTo>
                    <a:pt x="84" y="24"/>
                  </a:lnTo>
                  <a:lnTo>
                    <a:pt x="82" y="24"/>
                  </a:lnTo>
                  <a:lnTo>
                    <a:pt x="80" y="24"/>
                  </a:lnTo>
                  <a:lnTo>
                    <a:pt x="78" y="24"/>
                  </a:lnTo>
                  <a:lnTo>
                    <a:pt x="76" y="22"/>
                  </a:lnTo>
                  <a:lnTo>
                    <a:pt x="76" y="26"/>
                  </a:lnTo>
                  <a:lnTo>
                    <a:pt x="76" y="30"/>
                  </a:lnTo>
                  <a:lnTo>
                    <a:pt x="76" y="34"/>
                  </a:lnTo>
                  <a:lnTo>
                    <a:pt x="76" y="38"/>
                  </a:lnTo>
                  <a:lnTo>
                    <a:pt x="76" y="40"/>
                  </a:lnTo>
                  <a:lnTo>
                    <a:pt x="76" y="44"/>
                  </a:lnTo>
                  <a:lnTo>
                    <a:pt x="76" y="48"/>
                  </a:lnTo>
                  <a:lnTo>
                    <a:pt x="76" y="50"/>
                  </a:lnTo>
                  <a:lnTo>
                    <a:pt x="76" y="52"/>
                  </a:lnTo>
                  <a:lnTo>
                    <a:pt x="76" y="56"/>
                  </a:lnTo>
                  <a:lnTo>
                    <a:pt x="76" y="60"/>
                  </a:lnTo>
                  <a:lnTo>
                    <a:pt x="76" y="62"/>
                  </a:lnTo>
                  <a:lnTo>
                    <a:pt x="76" y="66"/>
                  </a:lnTo>
                  <a:lnTo>
                    <a:pt x="76" y="70"/>
                  </a:lnTo>
                  <a:lnTo>
                    <a:pt x="78" y="74"/>
                  </a:lnTo>
                  <a:lnTo>
                    <a:pt x="78" y="76"/>
                  </a:lnTo>
                  <a:lnTo>
                    <a:pt x="80" y="80"/>
                  </a:lnTo>
                  <a:lnTo>
                    <a:pt x="80" y="84"/>
                  </a:lnTo>
                  <a:lnTo>
                    <a:pt x="80" y="86"/>
                  </a:lnTo>
                  <a:lnTo>
                    <a:pt x="82" y="90"/>
                  </a:lnTo>
                  <a:lnTo>
                    <a:pt x="82" y="94"/>
                  </a:lnTo>
                  <a:lnTo>
                    <a:pt x="84" y="96"/>
                  </a:lnTo>
                  <a:lnTo>
                    <a:pt x="86" y="98"/>
                  </a:lnTo>
                  <a:lnTo>
                    <a:pt x="86" y="100"/>
                  </a:lnTo>
                  <a:lnTo>
                    <a:pt x="88" y="104"/>
                  </a:lnTo>
                  <a:lnTo>
                    <a:pt x="88" y="108"/>
                  </a:lnTo>
                  <a:lnTo>
                    <a:pt x="90" y="110"/>
                  </a:lnTo>
                  <a:lnTo>
                    <a:pt x="90" y="114"/>
                  </a:lnTo>
                  <a:lnTo>
                    <a:pt x="92" y="116"/>
                  </a:lnTo>
                  <a:lnTo>
                    <a:pt x="94" y="120"/>
                  </a:lnTo>
                  <a:lnTo>
                    <a:pt x="94" y="124"/>
                  </a:lnTo>
                  <a:lnTo>
                    <a:pt x="96" y="126"/>
                  </a:lnTo>
                  <a:lnTo>
                    <a:pt x="96" y="128"/>
                  </a:lnTo>
                  <a:lnTo>
                    <a:pt x="96" y="130"/>
                  </a:lnTo>
                  <a:lnTo>
                    <a:pt x="98" y="132"/>
                  </a:lnTo>
                  <a:lnTo>
                    <a:pt x="98" y="134"/>
                  </a:lnTo>
                  <a:lnTo>
                    <a:pt x="100" y="136"/>
                  </a:lnTo>
                  <a:lnTo>
                    <a:pt x="102" y="136"/>
                  </a:lnTo>
                  <a:lnTo>
                    <a:pt x="102" y="138"/>
                  </a:lnTo>
                  <a:lnTo>
                    <a:pt x="104" y="140"/>
                  </a:lnTo>
                  <a:lnTo>
                    <a:pt x="106" y="140"/>
                  </a:lnTo>
                  <a:lnTo>
                    <a:pt x="108" y="142"/>
                  </a:lnTo>
                  <a:lnTo>
                    <a:pt x="110" y="142"/>
                  </a:lnTo>
                  <a:lnTo>
                    <a:pt x="112" y="142"/>
                  </a:lnTo>
                  <a:lnTo>
                    <a:pt x="114" y="144"/>
                  </a:lnTo>
                  <a:lnTo>
                    <a:pt x="116" y="144"/>
                  </a:lnTo>
                  <a:lnTo>
                    <a:pt x="118" y="146"/>
                  </a:lnTo>
                  <a:lnTo>
                    <a:pt x="120" y="146"/>
                  </a:lnTo>
                  <a:lnTo>
                    <a:pt x="122" y="148"/>
                  </a:lnTo>
                  <a:lnTo>
                    <a:pt x="124" y="148"/>
                  </a:lnTo>
                  <a:lnTo>
                    <a:pt x="124" y="150"/>
                  </a:lnTo>
                  <a:lnTo>
                    <a:pt x="126" y="150"/>
                  </a:lnTo>
                  <a:lnTo>
                    <a:pt x="128" y="150"/>
                  </a:lnTo>
                  <a:lnTo>
                    <a:pt x="130" y="152"/>
                  </a:lnTo>
                  <a:lnTo>
                    <a:pt x="132" y="152"/>
                  </a:lnTo>
                  <a:lnTo>
                    <a:pt x="134" y="154"/>
                  </a:lnTo>
                  <a:lnTo>
                    <a:pt x="136" y="154"/>
                  </a:lnTo>
                  <a:lnTo>
                    <a:pt x="138" y="156"/>
                  </a:lnTo>
                  <a:lnTo>
                    <a:pt x="140" y="156"/>
                  </a:lnTo>
                  <a:lnTo>
                    <a:pt x="142" y="158"/>
                  </a:lnTo>
                  <a:lnTo>
                    <a:pt x="144" y="158"/>
                  </a:lnTo>
                  <a:lnTo>
                    <a:pt x="144" y="160"/>
                  </a:lnTo>
                  <a:lnTo>
                    <a:pt x="144" y="162"/>
                  </a:lnTo>
                  <a:lnTo>
                    <a:pt x="144" y="164"/>
                  </a:lnTo>
                  <a:lnTo>
                    <a:pt x="144" y="166"/>
                  </a:lnTo>
                  <a:lnTo>
                    <a:pt x="146" y="168"/>
                  </a:lnTo>
                  <a:lnTo>
                    <a:pt x="146" y="170"/>
                  </a:lnTo>
                  <a:lnTo>
                    <a:pt x="146" y="172"/>
                  </a:lnTo>
                  <a:lnTo>
                    <a:pt x="146" y="174"/>
                  </a:lnTo>
                  <a:lnTo>
                    <a:pt x="146" y="176"/>
                  </a:lnTo>
                  <a:lnTo>
                    <a:pt x="146" y="178"/>
                  </a:lnTo>
                  <a:lnTo>
                    <a:pt x="146" y="180"/>
                  </a:lnTo>
                  <a:lnTo>
                    <a:pt x="146" y="182"/>
                  </a:lnTo>
                  <a:lnTo>
                    <a:pt x="146" y="184"/>
                  </a:lnTo>
                  <a:lnTo>
                    <a:pt x="146" y="186"/>
                  </a:lnTo>
                  <a:lnTo>
                    <a:pt x="146" y="188"/>
                  </a:lnTo>
                  <a:lnTo>
                    <a:pt x="146" y="190"/>
                  </a:lnTo>
                  <a:lnTo>
                    <a:pt x="146" y="190"/>
                  </a:lnTo>
                  <a:lnTo>
                    <a:pt x="144" y="190"/>
                  </a:lnTo>
                  <a:lnTo>
                    <a:pt x="144" y="192"/>
                  </a:lnTo>
                  <a:lnTo>
                    <a:pt x="144" y="194"/>
                  </a:lnTo>
                  <a:lnTo>
                    <a:pt x="144" y="196"/>
                  </a:lnTo>
                  <a:lnTo>
                    <a:pt x="144" y="198"/>
                  </a:lnTo>
                  <a:lnTo>
                    <a:pt x="142" y="200"/>
                  </a:lnTo>
                  <a:lnTo>
                    <a:pt x="142" y="202"/>
                  </a:lnTo>
                  <a:lnTo>
                    <a:pt x="140" y="204"/>
                  </a:lnTo>
                  <a:lnTo>
                    <a:pt x="140" y="206"/>
                  </a:lnTo>
                  <a:lnTo>
                    <a:pt x="138" y="206"/>
                  </a:lnTo>
                  <a:lnTo>
                    <a:pt x="138" y="208"/>
                  </a:lnTo>
                  <a:lnTo>
                    <a:pt x="136" y="208"/>
                  </a:lnTo>
                  <a:lnTo>
                    <a:pt x="134" y="208"/>
                  </a:lnTo>
                  <a:lnTo>
                    <a:pt x="130" y="208"/>
                  </a:lnTo>
                  <a:lnTo>
                    <a:pt x="128" y="208"/>
                  </a:lnTo>
                  <a:lnTo>
                    <a:pt x="126" y="208"/>
                  </a:lnTo>
                  <a:lnTo>
                    <a:pt x="124" y="210"/>
                  </a:lnTo>
                  <a:lnTo>
                    <a:pt x="124" y="210"/>
                  </a:lnTo>
                  <a:lnTo>
                    <a:pt x="122" y="210"/>
                  </a:lnTo>
                  <a:lnTo>
                    <a:pt x="120" y="210"/>
                  </a:lnTo>
                  <a:lnTo>
                    <a:pt x="118" y="210"/>
                  </a:lnTo>
                  <a:lnTo>
                    <a:pt x="116" y="210"/>
                  </a:lnTo>
                  <a:lnTo>
                    <a:pt x="114" y="210"/>
                  </a:lnTo>
                  <a:lnTo>
                    <a:pt x="112" y="210"/>
                  </a:lnTo>
                  <a:lnTo>
                    <a:pt x="108" y="212"/>
                  </a:lnTo>
                  <a:lnTo>
                    <a:pt x="106" y="212"/>
                  </a:lnTo>
                  <a:lnTo>
                    <a:pt x="104" y="212"/>
                  </a:lnTo>
                  <a:lnTo>
                    <a:pt x="102" y="212"/>
                  </a:lnTo>
                  <a:lnTo>
                    <a:pt x="100" y="212"/>
                  </a:lnTo>
                  <a:lnTo>
                    <a:pt x="98" y="214"/>
                  </a:lnTo>
                  <a:lnTo>
                    <a:pt x="96" y="214"/>
                  </a:lnTo>
                  <a:lnTo>
                    <a:pt x="94" y="214"/>
                  </a:lnTo>
                  <a:lnTo>
                    <a:pt x="92" y="214"/>
                  </a:lnTo>
                  <a:lnTo>
                    <a:pt x="90" y="214"/>
                  </a:lnTo>
                  <a:lnTo>
                    <a:pt x="88" y="216"/>
                  </a:lnTo>
                  <a:lnTo>
                    <a:pt x="86" y="216"/>
                  </a:lnTo>
                  <a:lnTo>
                    <a:pt x="84" y="216"/>
                  </a:lnTo>
                  <a:lnTo>
                    <a:pt x="82" y="216"/>
                  </a:lnTo>
                  <a:lnTo>
                    <a:pt x="80" y="218"/>
                  </a:lnTo>
                  <a:lnTo>
                    <a:pt x="78" y="218"/>
                  </a:lnTo>
                  <a:lnTo>
                    <a:pt x="76" y="218"/>
                  </a:lnTo>
                  <a:lnTo>
                    <a:pt x="76" y="220"/>
                  </a:lnTo>
                  <a:lnTo>
                    <a:pt x="74" y="220"/>
                  </a:lnTo>
                  <a:lnTo>
                    <a:pt x="82" y="258"/>
                  </a:lnTo>
                  <a:lnTo>
                    <a:pt x="84" y="258"/>
                  </a:lnTo>
                  <a:lnTo>
                    <a:pt x="84" y="256"/>
                  </a:lnTo>
                  <a:lnTo>
                    <a:pt x="86" y="256"/>
                  </a:lnTo>
                  <a:lnTo>
                    <a:pt x="88" y="256"/>
                  </a:lnTo>
                  <a:lnTo>
                    <a:pt x="90" y="254"/>
                  </a:lnTo>
                  <a:lnTo>
                    <a:pt x="92" y="254"/>
                  </a:lnTo>
                  <a:lnTo>
                    <a:pt x="94" y="254"/>
                  </a:lnTo>
                  <a:lnTo>
                    <a:pt x="96" y="252"/>
                  </a:lnTo>
                  <a:lnTo>
                    <a:pt x="98" y="252"/>
                  </a:lnTo>
                  <a:lnTo>
                    <a:pt x="100" y="252"/>
                  </a:lnTo>
                  <a:lnTo>
                    <a:pt x="102" y="252"/>
                  </a:lnTo>
                  <a:lnTo>
                    <a:pt x="104" y="252"/>
                  </a:lnTo>
                  <a:lnTo>
                    <a:pt x="106" y="250"/>
                  </a:lnTo>
                  <a:lnTo>
                    <a:pt x="108" y="250"/>
                  </a:lnTo>
                  <a:lnTo>
                    <a:pt x="110" y="250"/>
                  </a:lnTo>
                  <a:lnTo>
                    <a:pt x="112" y="250"/>
                  </a:lnTo>
                  <a:lnTo>
                    <a:pt x="114" y="250"/>
                  </a:lnTo>
                  <a:lnTo>
                    <a:pt x="116" y="250"/>
                  </a:lnTo>
                  <a:lnTo>
                    <a:pt x="118" y="250"/>
                  </a:lnTo>
                  <a:lnTo>
                    <a:pt x="120" y="250"/>
                  </a:lnTo>
                  <a:lnTo>
                    <a:pt x="118" y="252"/>
                  </a:lnTo>
                  <a:lnTo>
                    <a:pt x="116" y="254"/>
                  </a:lnTo>
                  <a:lnTo>
                    <a:pt x="116" y="256"/>
                  </a:lnTo>
                  <a:lnTo>
                    <a:pt x="114" y="258"/>
                  </a:lnTo>
                  <a:lnTo>
                    <a:pt x="112" y="262"/>
                  </a:lnTo>
                  <a:lnTo>
                    <a:pt x="112" y="264"/>
                  </a:lnTo>
                  <a:lnTo>
                    <a:pt x="110" y="266"/>
                  </a:lnTo>
                  <a:lnTo>
                    <a:pt x="108" y="268"/>
                  </a:lnTo>
                  <a:lnTo>
                    <a:pt x="106" y="270"/>
                  </a:lnTo>
                  <a:lnTo>
                    <a:pt x="104" y="272"/>
                  </a:lnTo>
                  <a:lnTo>
                    <a:pt x="102" y="274"/>
                  </a:lnTo>
                  <a:lnTo>
                    <a:pt x="100" y="274"/>
                  </a:lnTo>
                  <a:lnTo>
                    <a:pt x="98" y="276"/>
                  </a:lnTo>
                  <a:lnTo>
                    <a:pt x="96" y="278"/>
                  </a:lnTo>
                  <a:lnTo>
                    <a:pt x="94" y="280"/>
                  </a:lnTo>
                  <a:lnTo>
                    <a:pt x="92" y="282"/>
                  </a:lnTo>
                  <a:lnTo>
                    <a:pt x="90" y="282"/>
                  </a:lnTo>
                  <a:lnTo>
                    <a:pt x="86" y="284"/>
                  </a:lnTo>
                  <a:lnTo>
                    <a:pt x="84" y="284"/>
                  </a:lnTo>
                  <a:lnTo>
                    <a:pt x="82" y="286"/>
                  </a:lnTo>
                  <a:lnTo>
                    <a:pt x="80" y="286"/>
                  </a:lnTo>
                  <a:lnTo>
                    <a:pt x="78" y="288"/>
                  </a:lnTo>
                  <a:lnTo>
                    <a:pt x="76" y="288"/>
                  </a:lnTo>
                  <a:lnTo>
                    <a:pt x="74" y="290"/>
                  </a:lnTo>
                  <a:lnTo>
                    <a:pt x="72" y="290"/>
                  </a:lnTo>
                  <a:lnTo>
                    <a:pt x="70" y="292"/>
                  </a:lnTo>
                  <a:lnTo>
                    <a:pt x="66" y="292"/>
                  </a:lnTo>
                  <a:lnTo>
                    <a:pt x="64" y="292"/>
                  </a:lnTo>
                  <a:lnTo>
                    <a:pt x="62" y="294"/>
                  </a:lnTo>
                  <a:lnTo>
                    <a:pt x="58" y="294"/>
                  </a:lnTo>
                  <a:lnTo>
                    <a:pt x="56" y="294"/>
                  </a:lnTo>
                  <a:lnTo>
                    <a:pt x="54" y="294"/>
                  </a:lnTo>
                  <a:lnTo>
                    <a:pt x="52" y="294"/>
                  </a:lnTo>
                  <a:lnTo>
                    <a:pt x="50" y="294"/>
                  </a:lnTo>
                  <a:lnTo>
                    <a:pt x="48" y="294"/>
                  </a:lnTo>
                  <a:lnTo>
                    <a:pt x="48" y="292"/>
                  </a:lnTo>
                  <a:lnTo>
                    <a:pt x="46" y="292"/>
                  </a:lnTo>
                  <a:lnTo>
                    <a:pt x="44" y="290"/>
                  </a:lnTo>
                  <a:lnTo>
                    <a:pt x="44" y="288"/>
                  </a:lnTo>
                  <a:lnTo>
                    <a:pt x="42" y="288"/>
                  </a:lnTo>
                  <a:lnTo>
                    <a:pt x="44" y="286"/>
                  </a:lnTo>
                  <a:lnTo>
                    <a:pt x="46" y="286"/>
                  </a:lnTo>
                  <a:lnTo>
                    <a:pt x="48" y="284"/>
                  </a:lnTo>
                  <a:lnTo>
                    <a:pt x="50" y="284"/>
                  </a:lnTo>
                  <a:lnTo>
                    <a:pt x="52" y="282"/>
                  </a:lnTo>
                  <a:lnTo>
                    <a:pt x="54" y="280"/>
                  </a:lnTo>
                  <a:lnTo>
                    <a:pt x="54" y="278"/>
                  </a:lnTo>
                  <a:lnTo>
                    <a:pt x="56" y="278"/>
                  </a:lnTo>
                  <a:lnTo>
                    <a:pt x="56" y="276"/>
                  </a:lnTo>
                  <a:lnTo>
                    <a:pt x="58" y="276"/>
                  </a:lnTo>
                  <a:lnTo>
                    <a:pt x="58" y="274"/>
                  </a:lnTo>
                  <a:lnTo>
                    <a:pt x="60" y="274"/>
                  </a:lnTo>
                  <a:lnTo>
                    <a:pt x="60" y="272"/>
                  </a:lnTo>
                  <a:lnTo>
                    <a:pt x="62" y="272"/>
                  </a:lnTo>
                  <a:lnTo>
                    <a:pt x="62" y="270"/>
                  </a:lnTo>
                  <a:lnTo>
                    <a:pt x="64" y="270"/>
                  </a:lnTo>
                  <a:lnTo>
                    <a:pt x="66" y="268"/>
                  </a:lnTo>
                  <a:lnTo>
                    <a:pt x="68" y="266"/>
                  </a:lnTo>
                  <a:lnTo>
                    <a:pt x="70" y="266"/>
                  </a:lnTo>
                  <a:lnTo>
                    <a:pt x="72" y="266"/>
                  </a:lnTo>
                  <a:lnTo>
                    <a:pt x="74" y="264"/>
                  </a:lnTo>
                  <a:lnTo>
                    <a:pt x="76" y="264"/>
                  </a:lnTo>
                  <a:lnTo>
                    <a:pt x="76" y="264"/>
                  </a:lnTo>
                  <a:lnTo>
                    <a:pt x="78" y="264"/>
                  </a:lnTo>
                  <a:lnTo>
                    <a:pt x="78" y="262"/>
                  </a:lnTo>
                  <a:lnTo>
                    <a:pt x="80" y="262"/>
                  </a:lnTo>
                  <a:lnTo>
                    <a:pt x="80" y="260"/>
                  </a:lnTo>
                  <a:lnTo>
                    <a:pt x="82" y="260"/>
                  </a:lnTo>
                  <a:lnTo>
                    <a:pt x="82" y="258"/>
                  </a:lnTo>
                  <a:lnTo>
                    <a:pt x="74" y="220"/>
                  </a:lnTo>
                  <a:lnTo>
                    <a:pt x="72" y="220"/>
                  </a:lnTo>
                  <a:lnTo>
                    <a:pt x="72" y="222"/>
                  </a:lnTo>
                  <a:lnTo>
                    <a:pt x="70" y="222"/>
                  </a:lnTo>
                  <a:lnTo>
                    <a:pt x="68" y="222"/>
                  </a:lnTo>
                  <a:lnTo>
                    <a:pt x="66" y="222"/>
                  </a:lnTo>
                  <a:lnTo>
                    <a:pt x="66" y="224"/>
                  </a:lnTo>
                  <a:lnTo>
                    <a:pt x="64" y="224"/>
                  </a:lnTo>
                  <a:lnTo>
                    <a:pt x="62" y="224"/>
                  </a:lnTo>
                  <a:lnTo>
                    <a:pt x="60" y="224"/>
                  </a:lnTo>
                  <a:lnTo>
                    <a:pt x="58" y="224"/>
                  </a:lnTo>
                  <a:lnTo>
                    <a:pt x="56" y="226"/>
                  </a:lnTo>
                  <a:lnTo>
                    <a:pt x="54" y="226"/>
                  </a:lnTo>
                  <a:lnTo>
                    <a:pt x="52" y="226"/>
                  </a:lnTo>
                  <a:lnTo>
                    <a:pt x="50" y="228"/>
                  </a:lnTo>
                  <a:lnTo>
                    <a:pt x="48" y="228"/>
                  </a:lnTo>
                  <a:lnTo>
                    <a:pt x="46" y="228"/>
                  </a:lnTo>
                  <a:lnTo>
                    <a:pt x="44" y="230"/>
                  </a:lnTo>
                  <a:lnTo>
                    <a:pt x="42" y="232"/>
                  </a:lnTo>
                  <a:lnTo>
                    <a:pt x="40" y="232"/>
                  </a:lnTo>
                  <a:lnTo>
                    <a:pt x="38" y="234"/>
                  </a:lnTo>
                  <a:lnTo>
                    <a:pt x="36" y="236"/>
                  </a:lnTo>
                  <a:lnTo>
                    <a:pt x="34" y="236"/>
                  </a:lnTo>
                  <a:lnTo>
                    <a:pt x="32" y="238"/>
                  </a:lnTo>
                  <a:lnTo>
                    <a:pt x="30" y="240"/>
                  </a:lnTo>
                  <a:lnTo>
                    <a:pt x="28" y="242"/>
                  </a:lnTo>
                  <a:lnTo>
                    <a:pt x="28" y="244"/>
                  </a:lnTo>
                  <a:lnTo>
                    <a:pt x="26" y="246"/>
                  </a:lnTo>
                  <a:lnTo>
                    <a:pt x="24" y="246"/>
                  </a:lnTo>
                  <a:lnTo>
                    <a:pt x="24" y="248"/>
                  </a:lnTo>
                  <a:lnTo>
                    <a:pt x="22" y="250"/>
                  </a:lnTo>
                  <a:lnTo>
                    <a:pt x="20" y="250"/>
                  </a:lnTo>
                  <a:lnTo>
                    <a:pt x="18" y="252"/>
                  </a:lnTo>
                  <a:lnTo>
                    <a:pt x="18" y="254"/>
                  </a:lnTo>
                  <a:lnTo>
                    <a:pt x="16" y="254"/>
                  </a:lnTo>
                  <a:lnTo>
                    <a:pt x="14" y="256"/>
                  </a:lnTo>
                  <a:lnTo>
                    <a:pt x="12" y="258"/>
                  </a:lnTo>
                  <a:lnTo>
                    <a:pt x="12" y="260"/>
                  </a:lnTo>
                  <a:lnTo>
                    <a:pt x="10" y="260"/>
                  </a:lnTo>
                  <a:lnTo>
                    <a:pt x="8" y="262"/>
                  </a:lnTo>
                  <a:lnTo>
                    <a:pt x="8" y="264"/>
                  </a:lnTo>
                  <a:lnTo>
                    <a:pt x="6" y="266"/>
                  </a:lnTo>
                  <a:lnTo>
                    <a:pt x="6" y="268"/>
                  </a:lnTo>
                  <a:lnTo>
                    <a:pt x="4" y="270"/>
                  </a:lnTo>
                  <a:lnTo>
                    <a:pt x="4" y="272"/>
                  </a:lnTo>
                  <a:lnTo>
                    <a:pt x="2" y="274"/>
                  </a:lnTo>
                  <a:lnTo>
                    <a:pt x="2" y="276"/>
                  </a:lnTo>
                  <a:lnTo>
                    <a:pt x="2" y="278"/>
                  </a:lnTo>
                  <a:lnTo>
                    <a:pt x="2" y="280"/>
                  </a:lnTo>
                  <a:lnTo>
                    <a:pt x="0" y="284"/>
                  </a:lnTo>
                  <a:lnTo>
                    <a:pt x="0" y="284"/>
                  </a:lnTo>
                  <a:lnTo>
                    <a:pt x="0" y="286"/>
                  </a:lnTo>
                  <a:lnTo>
                    <a:pt x="0" y="288"/>
                  </a:lnTo>
                  <a:lnTo>
                    <a:pt x="0" y="290"/>
                  </a:lnTo>
                  <a:lnTo>
                    <a:pt x="0" y="292"/>
                  </a:lnTo>
                  <a:lnTo>
                    <a:pt x="0" y="294"/>
                  </a:lnTo>
                  <a:lnTo>
                    <a:pt x="0" y="296"/>
                  </a:lnTo>
                  <a:lnTo>
                    <a:pt x="0" y="298"/>
                  </a:lnTo>
                  <a:lnTo>
                    <a:pt x="0" y="300"/>
                  </a:lnTo>
                  <a:lnTo>
                    <a:pt x="0" y="304"/>
                  </a:lnTo>
                  <a:lnTo>
                    <a:pt x="0" y="306"/>
                  </a:lnTo>
                  <a:lnTo>
                    <a:pt x="0" y="308"/>
                  </a:lnTo>
                  <a:lnTo>
                    <a:pt x="2" y="310"/>
                  </a:lnTo>
                  <a:lnTo>
                    <a:pt x="2" y="312"/>
                  </a:lnTo>
                  <a:lnTo>
                    <a:pt x="2" y="314"/>
                  </a:lnTo>
                  <a:lnTo>
                    <a:pt x="2" y="316"/>
                  </a:lnTo>
                  <a:lnTo>
                    <a:pt x="2" y="318"/>
                  </a:lnTo>
                  <a:lnTo>
                    <a:pt x="4" y="318"/>
                  </a:lnTo>
                  <a:lnTo>
                    <a:pt x="6" y="320"/>
                  </a:lnTo>
                  <a:lnTo>
                    <a:pt x="8" y="322"/>
                  </a:lnTo>
                  <a:lnTo>
                    <a:pt x="10" y="324"/>
                  </a:lnTo>
                  <a:lnTo>
                    <a:pt x="12" y="324"/>
                  </a:lnTo>
                  <a:lnTo>
                    <a:pt x="14" y="326"/>
                  </a:lnTo>
                  <a:lnTo>
                    <a:pt x="16" y="326"/>
                  </a:lnTo>
                  <a:lnTo>
                    <a:pt x="18" y="326"/>
                  </a:lnTo>
                  <a:lnTo>
                    <a:pt x="20" y="328"/>
                  </a:lnTo>
                  <a:lnTo>
                    <a:pt x="22" y="328"/>
                  </a:lnTo>
                  <a:lnTo>
                    <a:pt x="24" y="328"/>
                  </a:lnTo>
                  <a:lnTo>
                    <a:pt x="26" y="328"/>
                  </a:lnTo>
                  <a:lnTo>
                    <a:pt x="28" y="328"/>
                  </a:lnTo>
                  <a:lnTo>
                    <a:pt x="28" y="330"/>
                  </a:lnTo>
                  <a:lnTo>
                    <a:pt x="30" y="330"/>
                  </a:lnTo>
                  <a:lnTo>
                    <a:pt x="32" y="330"/>
                  </a:lnTo>
                  <a:lnTo>
                    <a:pt x="34" y="330"/>
                  </a:lnTo>
                  <a:lnTo>
                    <a:pt x="36" y="330"/>
                  </a:lnTo>
                  <a:lnTo>
                    <a:pt x="38" y="330"/>
                  </a:lnTo>
                  <a:lnTo>
                    <a:pt x="40" y="330"/>
                  </a:lnTo>
                  <a:lnTo>
                    <a:pt x="42" y="330"/>
                  </a:lnTo>
                  <a:lnTo>
                    <a:pt x="44" y="330"/>
                  </a:lnTo>
                  <a:lnTo>
                    <a:pt x="46" y="330"/>
                  </a:lnTo>
                  <a:lnTo>
                    <a:pt x="52" y="330"/>
                  </a:lnTo>
                  <a:lnTo>
                    <a:pt x="58" y="330"/>
                  </a:lnTo>
                  <a:lnTo>
                    <a:pt x="62" y="328"/>
                  </a:lnTo>
                  <a:lnTo>
                    <a:pt x="68" y="328"/>
                  </a:lnTo>
                  <a:lnTo>
                    <a:pt x="72" y="326"/>
                  </a:lnTo>
                  <a:lnTo>
                    <a:pt x="76" y="326"/>
                  </a:lnTo>
                  <a:lnTo>
                    <a:pt x="80" y="324"/>
                  </a:lnTo>
                  <a:lnTo>
                    <a:pt x="84" y="322"/>
                  </a:lnTo>
                  <a:lnTo>
                    <a:pt x="88" y="320"/>
                  </a:lnTo>
                  <a:lnTo>
                    <a:pt x="92" y="318"/>
                  </a:lnTo>
                  <a:lnTo>
                    <a:pt x="96" y="316"/>
                  </a:lnTo>
                  <a:lnTo>
                    <a:pt x="100" y="314"/>
                  </a:lnTo>
                  <a:lnTo>
                    <a:pt x="104" y="312"/>
                  </a:lnTo>
                  <a:lnTo>
                    <a:pt x="108" y="308"/>
                  </a:lnTo>
                  <a:lnTo>
                    <a:pt x="112" y="306"/>
                  </a:lnTo>
                  <a:lnTo>
                    <a:pt x="114" y="302"/>
                  </a:lnTo>
                  <a:lnTo>
                    <a:pt x="118" y="300"/>
                  </a:lnTo>
                  <a:lnTo>
                    <a:pt x="122" y="296"/>
                  </a:lnTo>
                  <a:lnTo>
                    <a:pt x="124" y="292"/>
                  </a:lnTo>
                  <a:lnTo>
                    <a:pt x="126" y="290"/>
                  </a:lnTo>
                  <a:lnTo>
                    <a:pt x="130" y="286"/>
                  </a:lnTo>
                  <a:lnTo>
                    <a:pt x="132" y="284"/>
                  </a:lnTo>
                  <a:lnTo>
                    <a:pt x="136" y="280"/>
                  </a:lnTo>
                  <a:lnTo>
                    <a:pt x="138" y="276"/>
                  </a:lnTo>
                  <a:lnTo>
                    <a:pt x="142" y="274"/>
                  </a:lnTo>
                  <a:lnTo>
                    <a:pt x="144" y="270"/>
                  </a:lnTo>
                  <a:lnTo>
                    <a:pt x="148" y="266"/>
                  </a:lnTo>
                  <a:lnTo>
                    <a:pt x="150" y="262"/>
                  </a:lnTo>
                  <a:lnTo>
                    <a:pt x="154" y="258"/>
                  </a:lnTo>
                  <a:lnTo>
                    <a:pt x="156" y="254"/>
                  </a:lnTo>
                  <a:lnTo>
                    <a:pt x="158" y="250"/>
                  </a:lnTo>
                  <a:lnTo>
                    <a:pt x="162" y="246"/>
                  </a:lnTo>
                  <a:lnTo>
                    <a:pt x="164" y="246"/>
                  </a:lnTo>
                  <a:lnTo>
                    <a:pt x="166" y="246"/>
                  </a:lnTo>
                  <a:lnTo>
                    <a:pt x="168" y="246"/>
                  </a:lnTo>
                  <a:lnTo>
                    <a:pt x="170" y="246"/>
                  </a:lnTo>
                  <a:lnTo>
                    <a:pt x="172" y="248"/>
                  </a:lnTo>
                  <a:lnTo>
                    <a:pt x="172" y="248"/>
                  </a:lnTo>
                  <a:lnTo>
                    <a:pt x="174" y="248"/>
                  </a:lnTo>
                  <a:lnTo>
                    <a:pt x="176" y="250"/>
                  </a:lnTo>
                  <a:lnTo>
                    <a:pt x="178" y="250"/>
                  </a:lnTo>
                  <a:lnTo>
                    <a:pt x="180" y="250"/>
                  </a:lnTo>
                  <a:lnTo>
                    <a:pt x="182" y="252"/>
                  </a:lnTo>
                  <a:lnTo>
                    <a:pt x="184" y="252"/>
                  </a:lnTo>
                  <a:lnTo>
                    <a:pt x="186" y="254"/>
                  </a:lnTo>
                  <a:lnTo>
                    <a:pt x="188" y="254"/>
                  </a:lnTo>
                  <a:lnTo>
                    <a:pt x="190" y="254"/>
                  </a:lnTo>
                  <a:lnTo>
                    <a:pt x="192" y="256"/>
                  </a:lnTo>
                  <a:lnTo>
                    <a:pt x="194" y="256"/>
                  </a:lnTo>
                  <a:lnTo>
                    <a:pt x="196" y="256"/>
                  </a:lnTo>
                  <a:lnTo>
                    <a:pt x="196" y="258"/>
                  </a:lnTo>
                  <a:lnTo>
                    <a:pt x="198" y="258"/>
                  </a:lnTo>
                  <a:lnTo>
                    <a:pt x="200" y="258"/>
                  </a:lnTo>
                  <a:lnTo>
                    <a:pt x="202" y="258"/>
                  </a:lnTo>
                  <a:lnTo>
                    <a:pt x="204" y="260"/>
                  </a:lnTo>
                  <a:lnTo>
                    <a:pt x="206" y="260"/>
                  </a:lnTo>
                  <a:lnTo>
                    <a:pt x="208" y="262"/>
                  </a:lnTo>
                  <a:lnTo>
                    <a:pt x="210" y="262"/>
                  </a:lnTo>
                  <a:lnTo>
                    <a:pt x="212" y="262"/>
                  </a:lnTo>
                  <a:lnTo>
                    <a:pt x="214" y="264"/>
                  </a:lnTo>
                  <a:lnTo>
                    <a:pt x="216" y="264"/>
                  </a:lnTo>
                  <a:lnTo>
                    <a:pt x="216" y="266"/>
                  </a:lnTo>
                  <a:lnTo>
                    <a:pt x="218" y="266"/>
                  </a:lnTo>
                  <a:lnTo>
                    <a:pt x="218" y="268"/>
                  </a:lnTo>
                  <a:lnTo>
                    <a:pt x="218" y="268"/>
                  </a:lnTo>
                  <a:lnTo>
                    <a:pt x="218" y="270"/>
                  </a:lnTo>
                  <a:lnTo>
                    <a:pt x="220" y="270"/>
                  </a:lnTo>
                  <a:lnTo>
                    <a:pt x="222" y="272"/>
                  </a:lnTo>
                  <a:lnTo>
                    <a:pt x="224" y="272"/>
                  </a:lnTo>
                  <a:lnTo>
                    <a:pt x="224" y="274"/>
                  </a:lnTo>
                  <a:lnTo>
                    <a:pt x="226" y="274"/>
                  </a:lnTo>
                  <a:lnTo>
                    <a:pt x="226" y="276"/>
                  </a:lnTo>
                  <a:lnTo>
                    <a:pt x="228" y="276"/>
                  </a:lnTo>
                  <a:lnTo>
                    <a:pt x="228" y="278"/>
                  </a:lnTo>
                  <a:lnTo>
                    <a:pt x="230" y="278"/>
                  </a:lnTo>
                  <a:lnTo>
                    <a:pt x="230" y="280"/>
                  </a:lnTo>
                  <a:lnTo>
                    <a:pt x="232" y="280"/>
                  </a:lnTo>
                  <a:lnTo>
                    <a:pt x="232" y="282"/>
                  </a:lnTo>
                  <a:lnTo>
                    <a:pt x="234" y="284"/>
                  </a:lnTo>
                  <a:lnTo>
                    <a:pt x="234" y="284"/>
                  </a:lnTo>
                  <a:lnTo>
                    <a:pt x="236" y="284"/>
                  </a:lnTo>
                  <a:lnTo>
                    <a:pt x="236" y="286"/>
                  </a:lnTo>
                  <a:lnTo>
                    <a:pt x="236" y="288"/>
                  </a:lnTo>
                  <a:lnTo>
                    <a:pt x="236" y="290"/>
                  </a:lnTo>
                  <a:lnTo>
                    <a:pt x="236" y="292"/>
                  </a:lnTo>
                  <a:lnTo>
                    <a:pt x="236" y="294"/>
                  </a:lnTo>
                  <a:lnTo>
                    <a:pt x="236" y="296"/>
                  </a:lnTo>
                  <a:lnTo>
                    <a:pt x="234" y="298"/>
                  </a:lnTo>
                  <a:lnTo>
                    <a:pt x="234" y="300"/>
                  </a:lnTo>
                  <a:lnTo>
                    <a:pt x="232" y="300"/>
                  </a:lnTo>
                  <a:lnTo>
                    <a:pt x="232" y="302"/>
                  </a:lnTo>
                  <a:lnTo>
                    <a:pt x="230" y="302"/>
                  </a:lnTo>
                  <a:lnTo>
                    <a:pt x="230" y="304"/>
                  </a:lnTo>
                  <a:lnTo>
                    <a:pt x="228" y="304"/>
                  </a:lnTo>
                  <a:lnTo>
                    <a:pt x="228" y="306"/>
                  </a:lnTo>
                  <a:lnTo>
                    <a:pt x="226" y="306"/>
                  </a:lnTo>
                  <a:lnTo>
                    <a:pt x="224" y="306"/>
                  </a:lnTo>
                  <a:lnTo>
                    <a:pt x="224" y="308"/>
                  </a:lnTo>
                  <a:lnTo>
                    <a:pt x="222" y="308"/>
                  </a:lnTo>
                  <a:lnTo>
                    <a:pt x="220" y="310"/>
                  </a:lnTo>
                  <a:lnTo>
                    <a:pt x="218" y="310"/>
                  </a:lnTo>
                  <a:lnTo>
                    <a:pt x="218" y="312"/>
                  </a:lnTo>
                  <a:lnTo>
                    <a:pt x="218" y="312"/>
                  </a:lnTo>
                  <a:lnTo>
                    <a:pt x="216" y="314"/>
                  </a:lnTo>
                  <a:lnTo>
                    <a:pt x="214" y="314"/>
                  </a:lnTo>
                  <a:lnTo>
                    <a:pt x="212" y="316"/>
                  </a:lnTo>
                  <a:lnTo>
                    <a:pt x="210" y="316"/>
                  </a:lnTo>
                  <a:lnTo>
                    <a:pt x="210" y="318"/>
                  </a:lnTo>
                  <a:lnTo>
                    <a:pt x="208" y="318"/>
                  </a:lnTo>
                  <a:lnTo>
                    <a:pt x="208" y="320"/>
                  </a:lnTo>
                  <a:lnTo>
                    <a:pt x="206" y="320"/>
                  </a:lnTo>
                  <a:lnTo>
                    <a:pt x="204" y="322"/>
                  </a:lnTo>
                  <a:lnTo>
                    <a:pt x="206" y="322"/>
                  </a:lnTo>
                  <a:lnTo>
                    <a:pt x="208" y="322"/>
                  </a:lnTo>
                  <a:lnTo>
                    <a:pt x="210" y="322"/>
                  </a:lnTo>
                  <a:lnTo>
                    <a:pt x="210" y="324"/>
                  </a:lnTo>
                  <a:lnTo>
                    <a:pt x="212" y="324"/>
                  </a:lnTo>
                  <a:lnTo>
                    <a:pt x="214" y="324"/>
                  </a:lnTo>
                  <a:lnTo>
                    <a:pt x="216" y="324"/>
                  </a:lnTo>
                  <a:lnTo>
                    <a:pt x="218" y="324"/>
                  </a:lnTo>
                  <a:lnTo>
                    <a:pt x="218" y="324"/>
                  </a:lnTo>
                  <a:lnTo>
                    <a:pt x="220" y="324"/>
                  </a:lnTo>
                  <a:lnTo>
                    <a:pt x="220" y="322"/>
                  </a:lnTo>
                  <a:lnTo>
                    <a:pt x="222" y="322"/>
                  </a:lnTo>
                  <a:lnTo>
                    <a:pt x="224" y="322"/>
                  </a:lnTo>
                  <a:lnTo>
                    <a:pt x="226" y="322"/>
                  </a:lnTo>
                  <a:lnTo>
                    <a:pt x="228" y="322"/>
                  </a:lnTo>
                  <a:lnTo>
                    <a:pt x="230" y="322"/>
                  </a:lnTo>
                  <a:lnTo>
                    <a:pt x="232" y="322"/>
                  </a:lnTo>
                  <a:lnTo>
                    <a:pt x="234" y="322"/>
                  </a:lnTo>
                  <a:lnTo>
                    <a:pt x="236" y="320"/>
                  </a:lnTo>
                  <a:lnTo>
                    <a:pt x="238" y="320"/>
                  </a:lnTo>
                  <a:lnTo>
                    <a:pt x="240" y="320"/>
                  </a:lnTo>
                  <a:lnTo>
                    <a:pt x="240" y="318"/>
                  </a:lnTo>
                  <a:lnTo>
                    <a:pt x="242" y="318"/>
                  </a:lnTo>
                  <a:lnTo>
                    <a:pt x="242" y="316"/>
                  </a:lnTo>
                  <a:lnTo>
                    <a:pt x="244" y="316"/>
                  </a:lnTo>
                  <a:lnTo>
                    <a:pt x="244" y="314"/>
                  </a:lnTo>
                  <a:lnTo>
                    <a:pt x="244" y="312"/>
                  </a:lnTo>
                  <a:lnTo>
                    <a:pt x="246" y="312"/>
                  </a:lnTo>
                  <a:lnTo>
                    <a:pt x="246" y="310"/>
                  </a:lnTo>
                  <a:lnTo>
                    <a:pt x="246" y="308"/>
                  </a:lnTo>
                  <a:lnTo>
                    <a:pt x="248" y="306"/>
                  </a:lnTo>
                  <a:lnTo>
                    <a:pt x="248" y="304"/>
                  </a:lnTo>
                  <a:lnTo>
                    <a:pt x="248" y="302"/>
                  </a:lnTo>
                  <a:lnTo>
                    <a:pt x="248" y="300"/>
                  </a:lnTo>
                  <a:lnTo>
                    <a:pt x="248" y="298"/>
                  </a:lnTo>
                  <a:lnTo>
                    <a:pt x="248" y="296"/>
                  </a:lnTo>
                  <a:lnTo>
                    <a:pt x="248" y="294"/>
                  </a:lnTo>
                  <a:lnTo>
                    <a:pt x="248" y="292"/>
                  </a:lnTo>
                  <a:lnTo>
                    <a:pt x="248" y="288"/>
                  </a:lnTo>
                  <a:lnTo>
                    <a:pt x="246" y="284"/>
                  </a:lnTo>
                  <a:lnTo>
                    <a:pt x="244" y="284"/>
                  </a:lnTo>
                  <a:lnTo>
                    <a:pt x="242" y="280"/>
                  </a:lnTo>
                  <a:lnTo>
                    <a:pt x="242" y="276"/>
                  </a:lnTo>
                  <a:lnTo>
                    <a:pt x="240" y="274"/>
                  </a:lnTo>
                  <a:lnTo>
                    <a:pt x="238" y="270"/>
                  </a:lnTo>
                  <a:lnTo>
                    <a:pt x="236" y="266"/>
                  </a:lnTo>
                  <a:lnTo>
                    <a:pt x="234" y="264"/>
                  </a:lnTo>
                  <a:lnTo>
                    <a:pt x="232" y="260"/>
                  </a:lnTo>
                  <a:lnTo>
                    <a:pt x="228" y="258"/>
                  </a:lnTo>
                  <a:lnTo>
                    <a:pt x="226" y="254"/>
                  </a:lnTo>
                  <a:lnTo>
                    <a:pt x="224" y="252"/>
                  </a:lnTo>
                  <a:lnTo>
                    <a:pt x="222" y="250"/>
                  </a:lnTo>
                  <a:lnTo>
                    <a:pt x="218" y="246"/>
                  </a:lnTo>
                  <a:lnTo>
                    <a:pt x="218" y="244"/>
                  </a:lnTo>
                  <a:lnTo>
                    <a:pt x="214" y="242"/>
                  </a:lnTo>
                  <a:lnTo>
                    <a:pt x="212" y="240"/>
                  </a:lnTo>
                  <a:lnTo>
                    <a:pt x="210" y="236"/>
                  </a:lnTo>
                  <a:lnTo>
                    <a:pt x="206" y="236"/>
                  </a:lnTo>
                  <a:lnTo>
                    <a:pt x="204" y="234"/>
                  </a:lnTo>
                  <a:lnTo>
                    <a:pt x="200" y="232"/>
                  </a:lnTo>
                  <a:lnTo>
                    <a:pt x="196" y="230"/>
                  </a:lnTo>
                  <a:lnTo>
                    <a:pt x="194" y="228"/>
                  </a:lnTo>
                  <a:lnTo>
                    <a:pt x="190" y="226"/>
                  </a:lnTo>
                  <a:lnTo>
                    <a:pt x="188" y="224"/>
                  </a:lnTo>
                  <a:lnTo>
                    <a:pt x="184" y="222"/>
                  </a:lnTo>
                  <a:lnTo>
                    <a:pt x="180" y="220"/>
                  </a:lnTo>
                  <a:lnTo>
                    <a:pt x="178" y="218"/>
                  </a:lnTo>
                  <a:lnTo>
                    <a:pt x="174" y="216"/>
                  </a:lnTo>
                  <a:lnTo>
                    <a:pt x="172" y="216"/>
                  </a:lnTo>
                  <a:lnTo>
                    <a:pt x="170" y="214"/>
                  </a:lnTo>
                  <a:lnTo>
                    <a:pt x="170" y="2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" name="Freeform 11"/>
            <p:cNvSpPr>
              <a:spLocks/>
            </p:cNvSpPr>
            <p:nvPr/>
          </p:nvSpPr>
          <p:spPr bwMode="auto">
            <a:xfrm>
              <a:off x="1900" y="2467"/>
              <a:ext cx="310" cy="724"/>
            </a:xfrm>
            <a:custGeom>
              <a:avLst/>
              <a:gdLst>
                <a:gd name="T0" fmla="*/ 222 w 310"/>
                <a:gd name="T1" fmla="*/ 294 h 724"/>
                <a:gd name="T2" fmla="*/ 192 w 310"/>
                <a:gd name="T3" fmla="*/ 300 h 724"/>
                <a:gd name="T4" fmla="*/ 160 w 310"/>
                <a:gd name="T5" fmla="*/ 302 h 724"/>
                <a:gd name="T6" fmla="*/ 138 w 310"/>
                <a:gd name="T7" fmla="*/ 312 h 724"/>
                <a:gd name="T8" fmla="*/ 162 w 310"/>
                <a:gd name="T9" fmla="*/ 288 h 724"/>
                <a:gd name="T10" fmla="*/ 190 w 310"/>
                <a:gd name="T11" fmla="*/ 276 h 724"/>
                <a:gd name="T12" fmla="*/ 220 w 310"/>
                <a:gd name="T13" fmla="*/ 284 h 724"/>
                <a:gd name="T14" fmla="*/ 290 w 310"/>
                <a:gd name="T15" fmla="*/ 264 h 724"/>
                <a:gd name="T16" fmla="*/ 268 w 310"/>
                <a:gd name="T17" fmla="*/ 242 h 724"/>
                <a:gd name="T18" fmla="*/ 240 w 310"/>
                <a:gd name="T19" fmla="*/ 224 h 724"/>
                <a:gd name="T20" fmla="*/ 212 w 310"/>
                <a:gd name="T21" fmla="*/ 216 h 724"/>
                <a:gd name="T22" fmla="*/ 200 w 310"/>
                <a:gd name="T23" fmla="*/ 166 h 724"/>
                <a:gd name="T24" fmla="*/ 214 w 310"/>
                <a:gd name="T25" fmla="*/ 82 h 724"/>
                <a:gd name="T26" fmla="*/ 212 w 310"/>
                <a:gd name="T27" fmla="*/ 28 h 724"/>
                <a:gd name="T28" fmla="*/ 184 w 310"/>
                <a:gd name="T29" fmla="*/ 8 h 724"/>
                <a:gd name="T30" fmla="*/ 160 w 310"/>
                <a:gd name="T31" fmla="*/ 4 h 724"/>
                <a:gd name="T32" fmla="*/ 158 w 310"/>
                <a:gd name="T33" fmla="*/ 34 h 724"/>
                <a:gd name="T34" fmla="*/ 166 w 310"/>
                <a:gd name="T35" fmla="*/ 64 h 724"/>
                <a:gd name="T36" fmla="*/ 172 w 310"/>
                <a:gd name="T37" fmla="*/ 118 h 724"/>
                <a:gd name="T38" fmla="*/ 168 w 310"/>
                <a:gd name="T39" fmla="*/ 180 h 724"/>
                <a:gd name="T40" fmla="*/ 136 w 310"/>
                <a:gd name="T41" fmla="*/ 216 h 724"/>
                <a:gd name="T42" fmla="*/ 94 w 310"/>
                <a:gd name="T43" fmla="*/ 228 h 724"/>
                <a:gd name="T44" fmla="*/ 66 w 310"/>
                <a:gd name="T45" fmla="*/ 210 h 724"/>
                <a:gd name="T46" fmla="*/ 34 w 310"/>
                <a:gd name="T47" fmla="*/ 194 h 724"/>
                <a:gd name="T48" fmla="*/ 8 w 310"/>
                <a:gd name="T49" fmla="*/ 206 h 724"/>
                <a:gd name="T50" fmla="*/ 12 w 310"/>
                <a:gd name="T51" fmla="*/ 238 h 724"/>
                <a:gd name="T52" fmla="*/ 8 w 310"/>
                <a:gd name="T53" fmla="*/ 276 h 724"/>
                <a:gd name="T54" fmla="*/ 2 w 310"/>
                <a:gd name="T55" fmla="*/ 330 h 724"/>
                <a:gd name="T56" fmla="*/ 12 w 310"/>
                <a:gd name="T57" fmla="*/ 394 h 724"/>
                <a:gd name="T58" fmla="*/ 42 w 310"/>
                <a:gd name="T59" fmla="*/ 428 h 724"/>
                <a:gd name="T60" fmla="*/ 66 w 310"/>
                <a:gd name="T61" fmla="*/ 436 h 724"/>
                <a:gd name="T62" fmla="*/ 92 w 310"/>
                <a:gd name="T63" fmla="*/ 444 h 724"/>
                <a:gd name="T64" fmla="*/ 116 w 310"/>
                <a:gd name="T65" fmla="*/ 432 h 724"/>
                <a:gd name="T66" fmla="*/ 146 w 310"/>
                <a:gd name="T67" fmla="*/ 422 h 724"/>
                <a:gd name="T68" fmla="*/ 156 w 310"/>
                <a:gd name="T69" fmla="*/ 442 h 724"/>
                <a:gd name="T70" fmla="*/ 156 w 310"/>
                <a:gd name="T71" fmla="*/ 520 h 724"/>
                <a:gd name="T72" fmla="*/ 168 w 310"/>
                <a:gd name="T73" fmla="*/ 632 h 724"/>
                <a:gd name="T74" fmla="*/ 170 w 310"/>
                <a:gd name="T75" fmla="*/ 698 h 724"/>
                <a:gd name="T76" fmla="*/ 178 w 310"/>
                <a:gd name="T77" fmla="*/ 722 h 724"/>
                <a:gd name="T78" fmla="*/ 186 w 310"/>
                <a:gd name="T79" fmla="*/ 698 h 724"/>
                <a:gd name="T80" fmla="*/ 172 w 310"/>
                <a:gd name="T81" fmla="*/ 578 h 724"/>
                <a:gd name="T82" fmla="*/ 166 w 310"/>
                <a:gd name="T83" fmla="*/ 476 h 724"/>
                <a:gd name="T84" fmla="*/ 168 w 310"/>
                <a:gd name="T85" fmla="*/ 446 h 724"/>
                <a:gd name="T86" fmla="*/ 174 w 310"/>
                <a:gd name="T87" fmla="*/ 420 h 724"/>
                <a:gd name="T88" fmla="*/ 218 w 310"/>
                <a:gd name="T89" fmla="*/ 402 h 724"/>
                <a:gd name="T90" fmla="*/ 268 w 310"/>
                <a:gd name="T91" fmla="*/ 386 h 724"/>
                <a:gd name="T92" fmla="*/ 294 w 310"/>
                <a:gd name="T93" fmla="*/ 364 h 724"/>
                <a:gd name="T94" fmla="*/ 244 w 310"/>
                <a:gd name="T95" fmla="*/ 346 h 724"/>
                <a:gd name="T96" fmla="*/ 224 w 310"/>
                <a:gd name="T97" fmla="*/ 360 h 724"/>
                <a:gd name="T98" fmla="*/ 204 w 310"/>
                <a:gd name="T99" fmla="*/ 374 h 724"/>
                <a:gd name="T100" fmla="*/ 176 w 310"/>
                <a:gd name="T101" fmla="*/ 382 h 724"/>
                <a:gd name="T102" fmla="*/ 156 w 310"/>
                <a:gd name="T103" fmla="*/ 366 h 724"/>
                <a:gd name="T104" fmla="*/ 144 w 310"/>
                <a:gd name="T105" fmla="*/ 386 h 724"/>
                <a:gd name="T106" fmla="*/ 116 w 310"/>
                <a:gd name="T107" fmla="*/ 388 h 724"/>
                <a:gd name="T108" fmla="*/ 128 w 310"/>
                <a:gd name="T109" fmla="*/ 372 h 724"/>
                <a:gd name="T110" fmla="*/ 138 w 310"/>
                <a:gd name="T111" fmla="*/ 352 h 724"/>
                <a:gd name="T112" fmla="*/ 158 w 310"/>
                <a:gd name="T113" fmla="*/ 358 h 724"/>
                <a:gd name="T114" fmla="*/ 182 w 310"/>
                <a:gd name="T115" fmla="*/ 340 h 724"/>
                <a:gd name="T116" fmla="*/ 218 w 310"/>
                <a:gd name="T117" fmla="*/ 328 h 724"/>
                <a:gd name="T118" fmla="*/ 252 w 310"/>
                <a:gd name="T119" fmla="*/ 330 h 724"/>
                <a:gd name="T120" fmla="*/ 306 w 310"/>
                <a:gd name="T121" fmla="*/ 332 h 724"/>
                <a:gd name="T122" fmla="*/ 308 w 310"/>
                <a:gd name="T123" fmla="*/ 300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10" h="724">
                  <a:moveTo>
                    <a:pt x="300" y="276"/>
                  </a:moveTo>
                  <a:lnTo>
                    <a:pt x="228" y="288"/>
                  </a:lnTo>
                  <a:lnTo>
                    <a:pt x="230" y="288"/>
                  </a:lnTo>
                  <a:lnTo>
                    <a:pt x="230" y="288"/>
                  </a:lnTo>
                  <a:lnTo>
                    <a:pt x="232" y="288"/>
                  </a:lnTo>
                  <a:lnTo>
                    <a:pt x="232" y="288"/>
                  </a:lnTo>
                  <a:lnTo>
                    <a:pt x="232" y="290"/>
                  </a:lnTo>
                  <a:lnTo>
                    <a:pt x="234" y="290"/>
                  </a:lnTo>
                  <a:lnTo>
                    <a:pt x="232" y="290"/>
                  </a:lnTo>
                  <a:lnTo>
                    <a:pt x="232" y="290"/>
                  </a:lnTo>
                  <a:lnTo>
                    <a:pt x="232" y="292"/>
                  </a:lnTo>
                  <a:lnTo>
                    <a:pt x="230" y="292"/>
                  </a:lnTo>
                  <a:lnTo>
                    <a:pt x="228" y="292"/>
                  </a:lnTo>
                  <a:lnTo>
                    <a:pt x="226" y="294"/>
                  </a:lnTo>
                  <a:lnTo>
                    <a:pt x="224" y="294"/>
                  </a:lnTo>
                  <a:lnTo>
                    <a:pt x="222" y="294"/>
                  </a:lnTo>
                  <a:lnTo>
                    <a:pt x="220" y="294"/>
                  </a:lnTo>
                  <a:lnTo>
                    <a:pt x="218" y="296"/>
                  </a:lnTo>
                  <a:lnTo>
                    <a:pt x="216" y="296"/>
                  </a:lnTo>
                  <a:lnTo>
                    <a:pt x="214" y="296"/>
                  </a:lnTo>
                  <a:lnTo>
                    <a:pt x="212" y="296"/>
                  </a:lnTo>
                  <a:lnTo>
                    <a:pt x="210" y="296"/>
                  </a:lnTo>
                  <a:lnTo>
                    <a:pt x="210" y="298"/>
                  </a:lnTo>
                  <a:lnTo>
                    <a:pt x="208" y="298"/>
                  </a:lnTo>
                  <a:lnTo>
                    <a:pt x="206" y="298"/>
                  </a:lnTo>
                  <a:lnTo>
                    <a:pt x="204" y="298"/>
                  </a:lnTo>
                  <a:lnTo>
                    <a:pt x="202" y="298"/>
                  </a:lnTo>
                  <a:lnTo>
                    <a:pt x="200" y="298"/>
                  </a:lnTo>
                  <a:lnTo>
                    <a:pt x="198" y="300"/>
                  </a:lnTo>
                  <a:lnTo>
                    <a:pt x="196" y="300"/>
                  </a:lnTo>
                  <a:lnTo>
                    <a:pt x="194" y="300"/>
                  </a:lnTo>
                  <a:lnTo>
                    <a:pt x="192" y="300"/>
                  </a:lnTo>
                  <a:lnTo>
                    <a:pt x="190" y="300"/>
                  </a:lnTo>
                  <a:lnTo>
                    <a:pt x="188" y="300"/>
                  </a:lnTo>
                  <a:lnTo>
                    <a:pt x="186" y="302"/>
                  </a:lnTo>
                  <a:lnTo>
                    <a:pt x="184" y="302"/>
                  </a:lnTo>
                  <a:lnTo>
                    <a:pt x="186" y="302"/>
                  </a:lnTo>
                  <a:lnTo>
                    <a:pt x="186" y="300"/>
                  </a:lnTo>
                  <a:lnTo>
                    <a:pt x="186" y="298"/>
                  </a:lnTo>
                  <a:lnTo>
                    <a:pt x="186" y="296"/>
                  </a:lnTo>
                  <a:lnTo>
                    <a:pt x="188" y="296"/>
                  </a:lnTo>
                  <a:lnTo>
                    <a:pt x="188" y="294"/>
                  </a:lnTo>
                  <a:lnTo>
                    <a:pt x="188" y="292"/>
                  </a:lnTo>
                  <a:lnTo>
                    <a:pt x="162" y="296"/>
                  </a:lnTo>
                  <a:lnTo>
                    <a:pt x="162" y="298"/>
                  </a:lnTo>
                  <a:lnTo>
                    <a:pt x="162" y="300"/>
                  </a:lnTo>
                  <a:lnTo>
                    <a:pt x="162" y="302"/>
                  </a:lnTo>
                  <a:lnTo>
                    <a:pt x="160" y="302"/>
                  </a:lnTo>
                  <a:lnTo>
                    <a:pt x="160" y="304"/>
                  </a:lnTo>
                  <a:lnTo>
                    <a:pt x="158" y="304"/>
                  </a:lnTo>
                  <a:lnTo>
                    <a:pt x="158" y="306"/>
                  </a:lnTo>
                  <a:lnTo>
                    <a:pt x="156" y="306"/>
                  </a:lnTo>
                  <a:lnTo>
                    <a:pt x="156" y="308"/>
                  </a:lnTo>
                  <a:lnTo>
                    <a:pt x="154" y="308"/>
                  </a:lnTo>
                  <a:lnTo>
                    <a:pt x="152" y="308"/>
                  </a:lnTo>
                  <a:lnTo>
                    <a:pt x="152" y="310"/>
                  </a:lnTo>
                  <a:lnTo>
                    <a:pt x="150" y="310"/>
                  </a:lnTo>
                  <a:lnTo>
                    <a:pt x="148" y="310"/>
                  </a:lnTo>
                  <a:lnTo>
                    <a:pt x="146" y="310"/>
                  </a:lnTo>
                  <a:lnTo>
                    <a:pt x="144" y="312"/>
                  </a:lnTo>
                  <a:lnTo>
                    <a:pt x="142" y="312"/>
                  </a:lnTo>
                  <a:lnTo>
                    <a:pt x="140" y="312"/>
                  </a:lnTo>
                  <a:lnTo>
                    <a:pt x="138" y="312"/>
                  </a:lnTo>
                  <a:lnTo>
                    <a:pt x="138" y="312"/>
                  </a:lnTo>
                  <a:lnTo>
                    <a:pt x="136" y="314"/>
                  </a:lnTo>
                  <a:lnTo>
                    <a:pt x="128" y="302"/>
                  </a:lnTo>
                  <a:lnTo>
                    <a:pt x="144" y="288"/>
                  </a:lnTo>
                  <a:lnTo>
                    <a:pt x="146" y="288"/>
                  </a:lnTo>
                  <a:lnTo>
                    <a:pt x="146" y="290"/>
                  </a:lnTo>
                  <a:lnTo>
                    <a:pt x="148" y="290"/>
                  </a:lnTo>
                  <a:lnTo>
                    <a:pt x="150" y="290"/>
                  </a:lnTo>
                  <a:lnTo>
                    <a:pt x="152" y="290"/>
                  </a:lnTo>
                  <a:lnTo>
                    <a:pt x="152" y="288"/>
                  </a:lnTo>
                  <a:lnTo>
                    <a:pt x="154" y="288"/>
                  </a:lnTo>
                  <a:lnTo>
                    <a:pt x="154" y="288"/>
                  </a:lnTo>
                  <a:lnTo>
                    <a:pt x="156" y="288"/>
                  </a:lnTo>
                  <a:lnTo>
                    <a:pt x="158" y="286"/>
                  </a:lnTo>
                  <a:lnTo>
                    <a:pt x="160" y="286"/>
                  </a:lnTo>
                  <a:lnTo>
                    <a:pt x="160" y="288"/>
                  </a:lnTo>
                  <a:lnTo>
                    <a:pt x="162" y="288"/>
                  </a:lnTo>
                  <a:lnTo>
                    <a:pt x="162" y="288"/>
                  </a:lnTo>
                  <a:lnTo>
                    <a:pt x="162" y="290"/>
                  </a:lnTo>
                  <a:lnTo>
                    <a:pt x="162" y="292"/>
                  </a:lnTo>
                  <a:lnTo>
                    <a:pt x="162" y="294"/>
                  </a:lnTo>
                  <a:lnTo>
                    <a:pt x="162" y="296"/>
                  </a:lnTo>
                  <a:lnTo>
                    <a:pt x="188" y="292"/>
                  </a:lnTo>
                  <a:lnTo>
                    <a:pt x="188" y="290"/>
                  </a:lnTo>
                  <a:lnTo>
                    <a:pt x="188" y="288"/>
                  </a:lnTo>
                  <a:lnTo>
                    <a:pt x="188" y="288"/>
                  </a:lnTo>
                  <a:lnTo>
                    <a:pt x="188" y="286"/>
                  </a:lnTo>
                  <a:lnTo>
                    <a:pt x="188" y="284"/>
                  </a:lnTo>
                  <a:lnTo>
                    <a:pt x="188" y="282"/>
                  </a:lnTo>
                  <a:lnTo>
                    <a:pt x="188" y="280"/>
                  </a:lnTo>
                  <a:lnTo>
                    <a:pt x="188" y="278"/>
                  </a:lnTo>
                  <a:lnTo>
                    <a:pt x="190" y="278"/>
                  </a:lnTo>
                  <a:lnTo>
                    <a:pt x="190" y="276"/>
                  </a:lnTo>
                  <a:lnTo>
                    <a:pt x="192" y="276"/>
                  </a:lnTo>
                  <a:lnTo>
                    <a:pt x="194" y="276"/>
                  </a:lnTo>
                  <a:lnTo>
                    <a:pt x="196" y="276"/>
                  </a:lnTo>
                  <a:lnTo>
                    <a:pt x="198" y="276"/>
                  </a:lnTo>
                  <a:lnTo>
                    <a:pt x="200" y="276"/>
                  </a:lnTo>
                  <a:lnTo>
                    <a:pt x="200" y="278"/>
                  </a:lnTo>
                  <a:lnTo>
                    <a:pt x="202" y="278"/>
                  </a:lnTo>
                  <a:lnTo>
                    <a:pt x="204" y="278"/>
                  </a:lnTo>
                  <a:lnTo>
                    <a:pt x="206" y="278"/>
                  </a:lnTo>
                  <a:lnTo>
                    <a:pt x="208" y="278"/>
                  </a:lnTo>
                  <a:lnTo>
                    <a:pt x="210" y="280"/>
                  </a:lnTo>
                  <a:lnTo>
                    <a:pt x="212" y="280"/>
                  </a:lnTo>
                  <a:lnTo>
                    <a:pt x="214" y="280"/>
                  </a:lnTo>
                  <a:lnTo>
                    <a:pt x="216" y="282"/>
                  </a:lnTo>
                  <a:lnTo>
                    <a:pt x="218" y="282"/>
                  </a:lnTo>
                  <a:lnTo>
                    <a:pt x="220" y="284"/>
                  </a:lnTo>
                  <a:lnTo>
                    <a:pt x="222" y="284"/>
                  </a:lnTo>
                  <a:lnTo>
                    <a:pt x="224" y="284"/>
                  </a:lnTo>
                  <a:lnTo>
                    <a:pt x="224" y="286"/>
                  </a:lnTo>
                  <a:lnTo>
                    <a:pt x="226" y="286"/>
                  </a:lnTo>
                  <a:lnTo>
                    <a:pt x="228" y="288"/>
                  </a:lnTo>
                  <a:lnTo>
                    <a:pt x="300" y="276"/>
                  </a:lnTo>
                  <a:lnTo>
                    <a:pt x="298" y="276"/>
                  </a:lnTo>
                  <a:lnTo>
                    <a:pt x="298" y="274"/>
                  </a:lnTo>
                  <a:lnTo>
                    <a:pt x="296" y="272"/>
                  </a:lnTo>
                  <a:lnTo>
                    <a:pt x="296" y="270"/>
                  </a:lnTo>
                  <a:lnTo>
                    <a:pt x="294" y="270"/>
                  </a:lnTo>
                  <a:lnTo>
                    <a:pt x="294" y="268"/>
                  </a:lnTo>
                  <a:lnTo>
                    <a:pt x="292" y="268"/>
                  </a:lnTo>
                  <a:lnTo>
                    <a:pt x="292" y="266"/>
                  </a:lnTo>
                  <a:lnTo>
                    <a:pt x="290" y="266"/>
                  </a:lnTo>
                  <a:lnTo>
                    <a:pt x="290" y="264"/>
                  </a:lnTo>
                  <a:lnTo>
                    <a:pt x="288" y="264"/>
                  </a:lnTo>
                  <a:lnTo>
                    <a:pt x="288" y="262"/>
                  </a:lnTo>
                  <a:lnTo>
                    <a:pt x="286" y="262"/>
                  </a:lnTo>
                  <a:lnTo>
                    <a:pt x="286" y="260"/>
                  </a:lnTo>
                  <a:lnTo>
                    <a:pt x="286" y="258"/>
                  </a:lnTo>
                  <a:lnTo>
                    <a:pt x="284" y="256"/>
                  </a:lnTo>
                  <a:lnTo>
                    <a:pt x="282" y="254"/>
                  </a:lnTo>
                  <a:lnTo>
                    <a:pt x="280" y="252"/>
                  </a:lnTo>
                  <a:lnTo>
                    <a:pt x="280" y="250"/>
                  </a:lnTo>
                  <a:lnTo>
                    <a:pt x="280" y="250"/>
                  </a:lnTo>
                  <a:lnTo>
                    <a:pt x="278" y="248"/>
                  </a:lnTo>
                  <a:lnTo>
                    <a:pt x="276" y="246"/>
                  </a:lnTo>
                  <a:lnTo>
                    <a:pt x="274" y="244"/>
                  </a:lnTo>
                  <a:lnTo>
                    <a:pt x="272" y="244"/>
                  </a:lnTo>
                  <a:lnTo>
                    <a:pt x="270" y="242"/>
                  </a:lnTo>
                  <a:lnTo>
                    <a:pt x="268" y="242"/>
                  </a:lnTo>
                  <a:lnTo>
                    <a:pt x="268" y="240"/>
                  </a:lnTo>
                  <a:lnTo>
                    <a:pt x="266" y="240"/>
                  </a:lnTo>
                  <a:lnTo>
                    <a:pt x="264" y="240"/>
                  </a:lnTo>
                  <a:lnTo>
                    <a:pt x="262" y="240"/>
                  </a:lnTo>
                  <a:lnTo>
                    <a:pt x="260" y="238"/>
                  </a:lnTo>
                  <a:lnTo>
                    <a:pt x="258" y="238"/>
                  </a:lnTo>
                  <a:lnTo>
                    <a:pt x="256" y="236"/>
                  </a:lnTo>
                  <a:lnTo>
                    <a:pt x="256" y="234"/>
                  </a:lnTo>
                  <a:lnTo>
                    <a:pt x="254" y="234"/>
                  </a:lnTo>
                  <a:lnTo>
                    <a:pt x="252" y="232"/>
                  </a:lnTo>
                  <a:lnTo>
                    <a:pt x="250" y="232"/>
                  </a:lnTo>
                  <a:lnTo>
                    <a:pt x="248" y="230"/>
                  </a:lnTo>
                  <a:lnTo>
                    <a:pt x="246" y="228"/>
                  </a:lnTo>
                  <a:lnTo>
                    <a:pt x="244" y="226"/>
                  </a:lnTo>
                  <a:lnTo>
                    <a:pt x="242" y="224"/>
                  </a:lnTo>
                  <a:lnTo>
                    <a:pt x="240" y="224"/>
                  </a:lnTo>
                  <a:lnTo>
                    <a:pt x="238" y="224"/>
                  </a:lnTo>
                  <a:lnTo>
                    <a:pt x="236" y="222"/>
                  </a:lnTo>
                  <a:lnTo>
                    <a:pt x="234" y="222"/>
                  </a:lnTo>
                  <a:lnTo>
                    <a:pt x="232" y="222"/>
                  </a:lnTo>
                  <a:lnTo>
                    <a:pt x="232" y="222"/>
                  </a:lnTo>
                  <a:lnTo>
                    <a:pt x="230" y="222"/>
                  </a:lnTo>
                  <a:lnTo>
                    <a:pt x="230" y="220"/>
                  </a:lnTo>
                  <a:lnTo>
                    <a:pt x="228" y="220"/>
                  </a:lnTo>
                  <a:lnTo>
                    <a:pt x="226" y="220"/>
                  </a:lnTo>
                  <a:lnTo>
                    <a:pt x="224" y="220"/>
                  </a:lnTo>
                  <a:lnTo>
                    <a:pt x="222" y="220"/>
                  </a:lnTo>
                  <a:lnTo>
                    <a:pt x="220" y="218"/>
                  </a:lnTo>
                  <a:lnTo>
                    <a:pt x="218" y="218"/>
                  </a:lnTo>
                  <a:lnTo>
                    <a:pt x="216" y="218"/>
                  </a:lnTo>
                  <a:lnTo>
                    <a:pt x="214" y="216"/>
                  </a:lnTo>
                  <a:lnTo>
                    <a:pt x="212" y="216"/>
                  </a:lnTo>
                  <a:lnTo>
                    <a:pt x="210" y="216"/>
                  </a:lnTo>
                  <a:lnTo>
                    <a:pt x="208" y="216"/>
                  </a:lnTo>
                  <a:lnTo>
                    <a:pt x="208" y="214"/>
                  </a:lnTo>
                  <a:lnTo>
                    <a:pt x="206" y="214"/>
                  </a:lnTo>
                  <a:lnTo>
                    <a:pt x="204" y="214"/>
                  </a:lnTo>
                  <a:lnTo>
                    <a:pt x="202" y="212"/>
                  </a:lnTo>
                  <a:lnTo>
                    <a:pt x="200" y="212"/>
                  </a:lnTo>
                  <a:lnTo>
                    <a:pt x="200" y="206"/>
                  </a:lnTo>
                  <a:lnTo>
                    <a:pt x="200" y="202"/>
                  </a:lnTo>
                  <a:lnTo>
                    <a:pt x="200" y="196"/>
                  </a:lnTo>
                  <a:lnTo>
                    <a:pt x="200" y="192"/>
                  </a:lnTo>
                  <a:lnTo>
                    <a:pt x="200" y="188"/>
                  </a:lnTo>
                  <a:lnTo>
                    <a:pt x="200" y="182"/>
                  </a:lnTo>
                  <a:lnTo>
                    <a:pt x="200" y="176"/>
                  </a:lnTo>
                  <a:lnTo>
                    <a:pt x="200" y="170"/>
                  </a:lnTo>
                  <a:lnTo>
                    <a:pt x="200" y="166"/>
                  </a:lnTo>
                  <a:lnTo>
                    <a:pt x="202" y="160"/>
                  </a:lnTo>
                  <a:lnTo>
                    <a:pt x="202" y="154"/>
                  </a:lnTo>
                  <a:lnTo>
                    <a:pt x="202" y="150"/>
                  </a:lnTo>
                  <a:lnTo>
                    <a:pt x="202" y="146"/>
                  </a:lnTo>
                  <a:lnTo>
                    <a:pt x="204" y="140"/>
                  </a:lnTo>
                  <a:lnTo>
                    <a:pt x="204" y="134"/>
                  </a:lnTo>
                  <a:lnTo>
                    <a:pt x="206" y="130"/>
                  </a:lnTo>
                  <a:lnTo>
                    <a:pt x="206" y="124"/>
                  </a:lnTo>
                  <a:lnTo>
                    <a:pt x="206" y="118"/>
                  </a:lnTo>
                  <a:lnTo>
                    <a:pt x="208" y="112"/>
                  </a:lnTo>
                  <a:lnTo>
                    <a:pt x="208" y="108"/>
                  </a:lnTo>
                  <a:lnTo>
                    <a:pt x="210" y="102"/>
                  </a:lnTo>
                  <a:lnTo>
                    <a:pt x="210" y="98"/>
                  </a:lnTo>
                  <a:lnTo>
                    <a:pt x="212" y="92"/>
                  </a:lnTo>
                  <a:lnTo>
                    <a:pt x="212" y="88"/>
                  </a:lnTo>
                  <a:lnTo>
                    <a:pt x="214" y="82"/>
                  </a:lnTo>
                  <a:lnTo>
                    <a:pt x="216" y="76"/>
                  </a:lnTo>
                  <a:lnTo>
                    <a:pt x="216" y="72"/>
                  </a:lnTo>
                  <a:lnTo>
                    <a:pt x="218" y="66"/>
                  </a:lnTo>
                  <a:lnTo>
                    <a:pt x="218" y="60"/>
                  </a:lnTo>
                  <a:lnTo>
                    <a:pt x="220" y="56"/>
                  </a:lnTo>
                  <a:lnTo>
                    <a:pt x="222" y="52"/>
                  </a:lnTo>
                  <a:lnTo>
                    <a:pt x="222" y="46"/>
                  </a:lnTo>
                  <a:lnTo>
                    <a:pt x="222" y="44"/>
                  </a:lnTo>
                  <a:lnTo>
                    <a:pt x="220" y="42"/>
                  </a:lnTo>
                  <a:lnTo>
                    <a:pt x="220" y="40"/>
                  </a:lnTo>
                  <a:lnTo>
                    <a:pt x="218" y="38"/>
                  </a:lnTo>
                  <a:lnTo>
                    <a:pt x="218" y="36"/>
                  </a:lnTo>
                  <a:lnTo>
                    <a:pt x="216" y="34"/>
                  </a:lnTo>
                  <a:lnTo>
                    <a:pt x="216" y="32"/>
                  </a:lnTo>
                  <a:lnTo>
                    <a:pt x="214" y="30"/>
                  </a:lnTo>
                  <a:lnTo>
                    <a:pt x="212" y="28"/>
                  </a:lnTo>
                  <a:lnTo>
                    <a:pt x="210" y="26"/>
                  </a:lnTo>
                  <a:lnTo>
                    <a:pt x="208" y="24"/>
                  </a:lnTo>
                  <a:lnTo>
                    <a:pt x="206" y="24"/>
                  </a:lnTo>
                  <a:lnTo>
                    <a:pt x="204" y="22"/>
                  </a:lnTo>
                  <a:lnTo>
                    <a:pt x="204" y="20"/>
                  </a:lnTo>
                  <a:lnTo>
                    <a:pt x="202" y="20"/>
                  </a:lnTo>
                  <a:lnTo>
                    <a:pt x="200" y="18"/>
                  </a:lnTo>
                  <a:lnTo>
                    <a:pt x="198" y="16"/>
                  </a:lnTo>
                  <a:lnTo>
                    <a:pt x="196" y="16"/>
                  </a:lnTo>
                  <a:lnTo>
                    <a:pt x="194" y="14"/>
                  </a:lnTo>
                  <a:lnTo>
                    <a:pt x="192" y="14"/>
                  </a:lnTo>
                  <a:lnTo>
                    <a:pt x="190" y="12"/>
                  </a:lnTo>
                  <a:lnTo>
                    <a:pt x="188" y="10"/>
                  </a:lnTo>
                  <a:lnTo>
                    <a:pt x="186" y="10"/>
                  </a:lnTo>
                  <a:lnTo>
                    <a:pt x="186" y="8"/>
                  </a:lnTo>
                  <a:lnTo>
                    <a:pt x="184" y="8"/>
                  </a:lnTo>
                  <a:lnTo>
                    <a:pt x="184" y="6"/>
                  </a:lnTo>
                  <a:lnTo>
                    <a:pt x="182" y="4"/>
                  </a:lnTo>
                  <a:lnTo>
                    <a:pt x="180" y="4"/>
                  </a:lnTo>
                  <a:lnTo>
                    <a:pt x="178" y="4"/>
                  </a:lnTo>
                  <a:lnTo>
                    <a:pt x="176" y="2"/>
                  </a:lnTo>
                  <a:lnTo>
                    <a:pt x="174" y="0"/>
                  </a:lnTo>
                  <a:lnTo>
                    <a:pt x="172" y="0"/>
                  </a:lnTo>
                  <a:lnTo>
                    <a:pt x="170" y="0"/>
                  </a:lnTo>
                  <a:lnTo>
                    <a:pt x="168" y="0"/>
                  </a:lnTo>
                  <a:lnTo>
                    <a:pt x="166" y="0"/>
                  </a:lnTo>
                  <a:lnTo>
                    <a:pt x="166" y="2"/>
                  </a:lnTo>
                  <a:lnTo>
                    <a:pt x="164" y="2"/>
                  </a:lnTo>
                  <a:lnTo>
                    <a:pt x="164" y="4"/>
                  </a:lnTo>
                  <a:lnTo>
                    <a:pt x="162" y="4"/>
                  </a:lnTo>
                  <a:lnTo>
                    <a:pt x="162" y="4"/>
                  </a:lnTo>
                  <a:lnTo>
                    <a:pt x="160" y="4"/>
                  </a:lnTo>
                  <a:lnTo>
                    <a:pt x="160" y="6"/>
                  </a:lnTo>
                  <a:lnTo>
                    <a:pt x="158" y="8"/>
                  </a:lnTo>
                  <a:lnTo>
                    <a:pt x="158" y="10"/>
                  </a:lnTo>
                  <a:lnTo>
                    <a:pt x="156" y="12"/>
                  </a:lnTo>
                  <a:lnTo>
                    <a:pt x="156" y="14"/>
                  </a:lnTo>
                  <a:lnTo>
                    <a:pt x="156" y="16"/>
                  </a:lnTo>
                  <a:lnTo>
                    <a:pt x="154" y="16"/>
                  </a:lnTo>
                  <a:lnTo>
                    <a:pt x="154" y="18"/>
                  </a:lnTo>
                  <a:lnTo>
                    <a:pt x="154" y="20"/>
                  </a:lnTo>
                  <a:lnTo>
                    <a:pt x="154" y="22"/>
                  </a:lnTo>
                  <a:lnTo>
                    <a:pt x="156" y="24"/>
                  </a:lnTo>
                  <a:lnTo>
                    <a:pt x="156" y="26"/>
                  </a:lnTo>
                  <a:lnTo>
                    <a:pt x="156" y="28"/>
                  </a:lnTo>
                  <a:lnTo>
                    <a:pt x="158" y="30"/>
                  </a:lnTo>
                  <a:lnTo>
                    <a:pt x="158" y="32"/>
                  </a:lnTo>
                  <a:lnTo>
                    <a:pt x="158" y="34"/>
                  </a:lnTo>
                  <a:lnTo>
                    <a:pt x="158" y="36"/>
                  </a:lnTo>
                  <a:lnTo>
                    <a:pt x="160" y="38"/>
                  </a:lnTo>
                  <a:lnTo>
                    <a:pt x="160" y="40"/>
                  </a:lnTo>
                  <a:lnTo>
                    <a:pt x="160" y="42"/>
                  </a:lnTo>
                  <a:lnTo>
                    <a:pt x="162" y="44"/>
                  </a:lnTo>
                  <a:lnTo>
                    <a:pt x="162" y="46"/>
                  </a:lnTo>
                  <a:lnTo>
                    <a:pt x="162" y="48"/>
                  </a:lnTo>
                  <a:lnTo>
                    <a:pt x="162" y="50"/>
                  </a:lnTo>
                  <a:lnTo>
                    <a:pt x="164" y="52"/>
                  </a:lnTo>
                  <a:lnTo>
                    <a:pt x="164" y="52"/>
                  </a:lnTo>
                  <a:lnTo>
                    <a:pt x="164" y="54"/>
                  </a:lnTo>
                  <a:lnTo>
                    <a:pt x="164" y="56"/>
                  </a:lnTo>
                  <a:lnTo>
                    <a:pt x="166" y="58"/>
                  </a:lnTo>
                  <a:lnTo>
                    <a:pt x="166" y="60"/>
                  </a:lnTo>
                  <a:lnTo>
                    <a:pt x="166" y="62"/>
                  </a:lnTo>
                  <a:lnTo>
                    <a:pt x="166" y="64"/>
                  </a:lnTo>
                  <a:lnTo>
                    <a:pt x="166" y="66"/>
                  </a:lnTo>
                  <a:lnTo>
                    <a:pt x="168" y="68"/>
                  </a:lnTo>
                  <a:lnTo>
                    <a:pt x="168" y="70"/>
                  </a:lnTo>
                  <a:lnTo>
                    <a:pt x="168" y="72"/>
                  </a:lnTo>
                  <a:lnTo>
                    <a:pt x="168" y="74"/>
                  </a:lnTo>
                  <a:lnTo>
                    <a:pt x="174" y="76"/>
                  </a:lnTo>
                  <a:lnTo>
                    <a:pt x="174" y="82"/>
                  </a:lnTo>
                  <a:lnTo>
                    <a:pt x="174" y="86"/>
                  </a:lnTo>
                  <a:lnTo>
                    <a:pt x="174" y="90"/>
                  </a:lnTo>
                  <a:lnTo>
                    <a:pt x="172" y="94"/>
                  </a:lnTo>
                  <a:lnTo>
                    <a:pt x="172" y="98"/>
                  </a:lnTo>
                  <a:lnTo>
                    <a:pt x="172" y="100"/>
                  </a:lnTo>
                  <a:lnTo>
                    <a:pt x="172" y="104"/>
                  </a:lnTo>
                  <a:lnTo>
                    <a:pt x="172" y="108"/>
                  </a:lnTo>
                  <a:lnTo>
                    <a:pt x="172" y="114"/>
                  </a:lnTo>
                  <a:lnTo>
                    <a:pt x="172" y="118"/>
                  </a:lnTo>
                  <a:lnTo>
                    <a:pt x="172" y="122"/>
                  </a:lnTo>
                  <a:lnTo>
                    <a:pt x="172" y="126"/>
                  </a:lnTo>
                  <a:lnTo>
                    <a:pt x="170" y="130"/>
                  </a:lnTo>
                  <a:lnTo>
                    <a:pt x="170" y="134"/>
                  </a:lnTo>
                  <a:lnTo>
                    <a:pt x="170" y="138"/>
                  </a:lnTo>
                  <a:lnTo>
                    <a:pt x="170" y="142"/>
                  </a:lnTo>
                  <a:lnTo>
                    <a:pt x="170" y="146"/>
                  </a:lnTo>
                  <a:lnTo>
                    <a:pt x="170" y="148"/>
                  </a:lnTo>
                  <a:lnTo>
                    <a:pt x="170" y="152"/>
                  </a:lnTo>
                  <a:lnTo>
                    <a:pt x="170" y="156"/>
                  </a:lnTo>
                  <a:lnTo>
                    <a:pt x="170" y="160"/>
                  </a:lnTo>
                  <a:lnTo>
                    <a:pt x="170" y="164"/>
                  </a:lnTo>
                  <a:lnTo>
                    <a:pt x="170" y="168"/>
                  </a:lnTo>
                  <a:lnTo>
                    <a:pt x="168" y="172"/>
                  </a:lnTo>
                  <a:lnTo>
                    <a:pt x="168" y="176"/>
                  </a:lnTo>
                  <a:lnTo>
                    <a:pt x="168" y="180"/>
                  </a:lnTo>
                  <a:lnTo>
                    <a:pt x="168" y="184"/>
                  </a:lnTo>
                  <a:lnTo>
                    <a:pt x="168" y="188"/>
                  </a:lnTo>
                  <a:lnTo>
                    <a:pt x="168" y="192"/>
                  </a:lnTo>
                  <a:lnTo>
                    <a:pt x="168" y="194"/>
                  </a:lnTo>
                  <a:lnTo>
                    <a:pt x="168" y="198"/>
                  </a:lnTo>
                  <a:lnTo>
                    <a:pt x="168" y="202"/>
                  </a:lnTo>
                  <a:lnTo>
                    <a:pt x="158" y="212"/>
                  </a:lnTo>
                  <a:lnTo>
                    <a:pt x="156" y="212"/>
                  </a:lnTo>
                  <a:lnTo>
                    <a:pt x="152" y="212"/>
                  </a:lnTo>
                  <a:lnTo>
                    <a:pt x="150" y="212"/>
                  </a:lnTo>
                  <a:lnTo>
                    <a:pt x="148" y="212"/>
                  </a:lnTo>
                  <a:lnTo>
                    <a:pt x="144" y="212"/>
                  </a:lnTo>
                  <a:lnTo>
                    <a:pt x="142" y="214"/>
                  </a:lnTo>
                  <a:lnTo>
                    <a:pt x="138" y="214"/>
                  </a:lnTo>
                  <a:lnTo>
                    <a:pt x="138" y="214"/>
                  </a:lnTo>
                  <a:lnTo>
                    <a:pt x="136" y="216"/>
                  </a:lnTo>
                  <a:lnTo>
                    <a:pt x="132" y="216"/>
                  </a:lnTo>
                  <a:lnTo>
                    <a:pt x="130" y="218"/>
                  </a:lnTo>
                  <a:lnTo>
                    <a:pt x="128" y="218"/>
                  </a:lnTo>
                  <a:lnTo>
                    <a:pt x="124" y="218"/>
                  </a:lnTo>
                  <a:lnTo>
                    <a:pt x="122" y="220"/>
                  </a:lnTo>
                  <a:lnTo>
                    <a:pt x="120" y="220"/>
                  </a:lnTo>
                  <a:lnTo>
                    <a:pt x="118" y="222"/>
                  </a:lnTo>
                  <a:lnTo>
                    <a:pt x="114" y="222"/>
                  </a:lnTo>
                  <a:lnTo>
                    <a:pt x="112" y="224"/>
                  </a:lnTo>
                  <a:lnTo>
                    <a:pt x="110" y="224"/>
                  </a:lnTo>
                  <a:lnTo>
                    <a:pt x="106" y="226"/>
                  </a:lnTo>
                  <a:lnTo>
                    <a:pt x="104" y="226"/>
                  </a:lnTo>
                  <a:lnTo>
                    <a:pt x="102" y="228"/>
                  </a:lnTo>
                  <a:lnTo>
                    <a:pt x="98" y="228"/>
                  </a:lnTo>
                  <a:lnTo>
                    <a:pt x="96" y="228"/>
                  </a:lnTo>
                  <a:lnTo>
                    <a:pt x="94" y="228"/>
                  </a:lnTo>
                  <a:lnTo>
                    <a:pt x="90" y="230"/>
                  </a:lnTo>
                  <a:lnTo>
                    <a:pt x="90" y="230"/>
                  </a:lnTo>
                  <a:lnTo>
                    <a:pt x="86" y="230"/>
                  </a:lnTo>
                  <a:lnTo>
                    <a:pt x="84" y="230"/>
                  </a:lnTo>
                  <a:lnTo>
                    <a:pt x="80" y="230"/>
                  </a:lnTo>
                  <a:lnTo>
                    <a:pt x="78" y="228"/>
                  </a:lnTo>
                  <a:lnTo>
                    <a:pt x="74" y="228"/>
                  </a:lnTo>
                  <a:lnTo>
                    <a:pt x="74" y="226"/>
                  </a:lnTo>
                  <a:lnTo>
                    <a:pt x="74" y="224"/>
                  </a:lnTo>
                  <a:lnTo>
                    <a:pt x="72" y="222"/>
                  </a:lnTo>
                  <a:lnTo>
                    <a:pt x="72" y="218"/>
                  </a:lnTo>
                  <a:lnTo>
                    <a:pt x="72" y="216"/>
                  </a:lnTo>
                  <a:lnTo>
                    <a:pt x="70" y="216"/>
                  </a:lnTo>
                  <a:lnTo>
                    <a:pt x="68" y="214"/>
                  </a:lnTo>
                  <a:lnTo>
                    <a:pt x="68" y="212"/>
                  </a:lnTo>
                  <a:lnTo>
                    <a:pt x="66" y="210"/>
                  </a:lnTo>
                  <a:lnTo>
                    <a:pt x="64" y="208"/>
                  </a:lnTo>
                  <a:lnTo>
                    <a:pt x="62" y="208"/>
                  </a:lnTo>
                  <a:lnTo>
                    <a:pt x="60" y="206"/>
                  </a:lnTo>
                  <a:lnTo>
                    <a:pt x="58" y="204"/>
                  </a:lnTo>
                  <a:lnTo>
                    <a:pt x="56" y="204"/>
                  </a:lnTo>
                  <a:lnTo>
                    <a:pt x="54" y="202"/>
                  </a:lnTo>
                  <a:lnTo>
                    <a:pt x="52" y="202"/>
                  </a:lnTo>
                  <a:lnTo>
                    <a:pt x="50" y="200"/>
                  </a:lnTo>
                  <a:lnTo>
                    <a:pt x="48" y="200"/>
                  </a:lnTo>
                  <a:lnTo>
                    <a:pt x="46" y="198"/>
                  </a:lnTo>
                  <a:lnTo>
                    <a:pt x="42" y="198"/>
                  </a:lnTo>
                  <a:lnTo>
                    <a:pt x="42" y="198"/>
                  </a:lnTo>
                  <a:lnTo>
                    <a:pt x="40" y="196"/>
                  </a:lnTo>
                  <a:lnTo>
                    <a:pt x="38" y="196"/>
                  </a:lnTo>
                  <a:lnTo>
                    <a:pt x="36" y="196"/>
                  </a:lnTo>
                  <a:lnTo>
                    <a:pt x="34" y="194"/>
                  </a:lnTo>
                  <a:lnTo>
                    <a:pt x="30" y="194"/>
                  </a:lnTo>
                  <a:lnTo>
                    <a:pt x="28" y="194"/>
                  </a:lnTo>
                  <a:lnTo>
                    <a:pt x="26" y="194"/>
                  </a:lnTo>
                  <a:lnTo>
                    <a:pt x="24" y="194"/>
                  </a:lnTo>
                  <a:lnTo>
                    <a:pt x="22" y="194"/>
                  </a:lnTo>
                  <a:lnTo>
                    <a:pt x="20" y="194"/>
                  </a:lnTo>
                  <a:lnTo>
                    <a:pt x="18" y="194"/>
                  </a:lnTo>
                  <a:lnTo>
                    <a:pt x="16" y="194"/>
                  </a:lnTo>
                  <a:lnTo>
                    <a:pt x="14" y="194"/>
                  </a:lnTo>
                  <a:lnTo>
                    <a:pt x="12" y="194"/>
                  </a:lnTo>
                  <a:lnTo>
                    <a:pt x="10" y="196"/>
                  </a:lnTo>
                  <a:lnTo>
                    <a:pt x="10" y="198"/>
                  </a:lnTo>
                  <a:lnTo>
                    <a:pt x="8" y="200"/>
                  </a:lnTo>
                  <a:lnTo>
                    <a:pt x="8" y="202"/>
                  </a:lnTo>
                  <a:lnTo>
                    <a:pt x="8" y="204"/>
                  </a:lnTo>
                  <a:lnTo>
                    <a:pt x="8" y="206"/>
                  </a:lnTo>
                  <a:lnTo>
                    <a:pt x="8" y="208"/>
                  </a:lnTo>
                  <a:lnTo>
                    <a:pt x="8" y="210"/>
                  </a:lnTo>
                  <a:lnTo>
                    <a:pt x="8" y="212"/>
                  </a:lnTo>
                  <a:lnTo>
                    <a:pt x="8" y="214"/>
                  </a:lnTo>
                  <a:lnTo>
                    <a:pt x="8" y="216"/>
                  </a:lnTo>
                  <a:lnTo>
                    <a:pt x="8" y="218"/>
                  </a:lnTo>
                  <a:lnTo>
                    <a:pt x="6" y="220"/>
                  </a:lnTo>
                  <a:lnTo>
                    <a:pt x="8" y="222"/>
                  </a:lnTo>
                  <a:lnTo>
                    <a:pt x="8" y="224"/>
                  </a:lnTo>
                  <a:lnTo>
                    <a:pt x="10" y="226"/>
                  </a:lnTo>
                  <a:lnTo>
                    <a:pt x="10" y="228"/>
                  </a:lnTo>
                  <a:lnTo>
                    <a:pt x="10" y="230"/>
                  </a:lnTo>
                  <a:lnTo>
                    <a:pt x="10" y="232"/>
                  </a:lnTo>
                  <a:lnTo>
                    <a:pt x="12" y="234"/>
                  </a:lnTo>
                  <a:lnTo>
                    <a:pt x="12" y="236"/>
                  </a:lnTo>
                  <a:lnTo>
                    <a:pt x="12" y="238"/>
                  </a:lnTo>
                  <a:lnTo>
                    <a:pt x="12" y="240"/>
                  </a:lnTo>
                  <a:lnTo>
                    <a:pt x="12" y="242"/>
                  </a:lnTo>
                  <a:lnTo>
                    <a:pt x="12" y="244"/>
                  </a:lnTo>
                  <a:lnTo>
                    <a:pt x="12" y="246"/>
                  </a:lnTo>
                  <a:lnTo>
                    <a:pt x="12" y="248"/>
                  </a:lnTo>
                  <a:lnTo>
                    <a:pt x="12" y="252"/>
                  </a:lnTo>
                  <a:lnTo>
                    <a:pt x="12" y="254"/>
                  </a:lnTo>
                  <a:lnTo>
                    <a:pt x="12" y="256"/>
                  </a:lnTo>
                  <a:lnTo>
                    <a:pt x="12" y="258"/>
                  </a:lnTo>
                  <a:lnTo>
                    <a:pt x="12" y="260"/>
                  </a:lnTo>
                  <a:lnTo>
                    <a:pt x="12" y="264"/>
                  </a:lnTo>
                  <a:lnTo>
                    <a:pt x="10" y="266"/>
                  </a:lnTo>
                  <a:lnTo>
                    <a:pt x="10" y="268"/>
                  </a:lnTo>
                  <a:lnTo>
                    <a:pt x="10" y="270"/>
                  </a:lnTo>
                  <a:lnTo>
                    <a:pt x="10" y="272"/>
                  </a:lnTo>
                  <a:lnTo>
                    <a:pt x="8" y="276"/>
                  </a:lnTo>
                  <a:lnTo>
                    <a:pt x="8" y="278"/>
                  </a:lnTo>
                  <a:lnTo>
                    <a:pt x="8" y="280"/>
                  </a:lnTo>
                  <a:lnTo>
                    <a:pt x="6" y="282"/>
                  </a:lnTo>
                  <a:lnTo>
                    <a:pt x="6" y="284"/>
                  </a:lnTo>
                  <a:lnTo>
                    <a:pt x="6" y="286"/>
                  </a:lnTo>
                  <a:lnTo>
                    <a:pt x="4" y="288"/>
                  </a:lnTo>
                  <a:lnTo>
                    <a:pt x="4" y="290"/>
                  </a:lnTo>
                  <a:lnTo>
                    <a:pt x="4" y="294"/>
                  </a:lnTo>
                  <a:lnTo>
                    <a:pt x="4" y="298"/>
                  </a:lnTo>
                  <a:lnTo>
                    <a:pt x="4" y="302"/>
                  </a:lnTo>
                  <a:lnTo>
                    <a:pt x="2" y="306"/>
                  </a:lnTo>
                  <a:lnTo>
                    <a:pt x="2" y="310"/>
                  </a:lnTo>
                  <a:lnTo>
                    <a:pt x="2" y="316"/>
                  </a:lnTo>
                  <a:lnTo>
                    <a:pt x="2" y="320"/>
                  </a:lnTo>
                  <a:lnTo>
                    <a:pt x="2" y="324"/>
                  </a:lnTo>
                  <a:lnTo>
                    <a:pt x="2" y="330"/>
                  </a:lnTo>
                  <a:lnTo>
                    <a:pt x="2" y="334"/>
                  </a:lnTo>
                  <a:lnTo>
                    <a:pt x="0" y="336"/>
                  </a:lnTo>
                  <a:lnTo>
                    <a:pt x="0" y="340"/>
                  </a:lnTo>
                  <a:lnTo>
                    <a:pt x="0" y="346"/>
                  </a:lnTo>
                  <a:lnTo>
                    <a:pt x="0" y="350"/>
                  </a:lnTo>
                  <a:lnTo>
                    <a:pt x="0" y="354"/>
                  </a:lnTo>
                  <a:lnTo>
                    <a:pt x="2" y="358"/>
                  </a:lnTo>
                  <a:lnTo>
                    <a:pt x="2" y="364"/>
                  </a:lnTo>
                  <a:lnTo>
                    <a:pt x="2" y="368"/>
                  </a:lnTo>
                  <a:lnTo>
                    <a:pt x="2" y="372"/>
                  </a:lnTo>
                  <a:lnTo>
                    <a:pt x="4" y="376"/>
                  </a:lnTo>
                  <a:lnTo>
                    <a:pt x="4" y="380"/>
                  </a:lnTo>
                  <a:lnTo>
                    <a:pt x="6" y="382"/>
                  </a:lnTo>
                  <a:lnTo>
                    <a:pt x="8" y="386"/>
                  </a:lnTo>
                  <a:lnTo>
                    <a:pt x="10" y="390"/>
                  </a:lnTo>
                  <a:lnTo>
                    <a:pt x="12" y="394"/>
                  </a:lnTo>
                  <a:lnTo>
                    <a:pt x="14" y="396"/>
                  </a:lnTo>
                  <a:lnTo>
                    <a:pt x="16" y="400"/>
                  </a:lnTo>
                  <a:lnTo>
                    <a:pt x="18" y="404"/>
                  </a:lnTo>
                  <a:lnTo>
                    <a:pt x="22" y="406"/>
                  </a:lnTo>
                  <a:lnTo>
                    <a:pt x="26" y="410"/>
                  </a:lnTo>
                  <a:lnTo>
                    <a:pt x="30" y="412"/>
                  </a:lnTo>
                  <a:lnTo>
                    <a:pt x="34" y="414"/>
                  </a:lnTo>
                  <a:lnTo>
                    <a:pt x="34" y="416"/>
                  </a:lnTo>
                  <a:lnTo>
                    <a:pt x="34" y="418"/>
                  </a:lnTo>
                  <a:lnTo>
                    <a:pt x="36" y="418"/>
                  </a:lnTo>
                  <a:lnTo>
                    <a:pt x="36" y="420"/>
                  </a:lnTo>
                  <a:lnTo>
                    <a:pt x="38" y="422"/>
                  </a:lnTo>
                  <a:lnTo>
                    <a:pt x="40" y="422"/>
                  </a:lnTo>
                  <a:lnTo>
                    <a:pt x="40" y="424"/>
                  </a:lnTo>
                  <a:lnTo>
                    <a:pt x="42" y="426"/>
                  </a:lnTo>
                  <a:lnTo>
                    <a:pt x="42" y="428"/>
                  </a:lnTo>
                  <a:lnTo>
                    <a:pt x="44" y="428"/>
                  </a:lnTo>
                  <a:lnTo>
                    <a:pt x="46" y="430"/>
                  </a:lnTo>
                  <a:lnTo>
                    <a:pt x="48" y="432"/>
                  </a:lnTo>
                  <a:lnTo>
                    <a:pt x="50" y="432"/>
                  </a:lnTo>
                  <a:lnTo>
                    <a:pt x="50" y="434"/>
                  </a:lnTo>
                  <a:lnTo>
                    <a:pt x="52" y="434"/>
                  </a:lnTo>
                  <a:lnTo>
                    <a:pt x="52" y="436"/>
                  </a:lnTo>
                  <a:lnTo>
                    <a:pt x="54" y="436"/>
                  </a:lnTo>
                  <a:lnTo>
                    <a:pt x="56" y="438"/>
                  </a:lnTo>
                  <a:lnTo>
                    <a:pt x="56" y="440"/>
                  </a:lnTo>
                  <a:lnTo>
                    <a:pt x="58" y="440"/>
                  </a:lnTo>
                  <a:lnTo>
                    <a:pt x="60" y="438"/>
                  </a:lnTo>
                  <a:lnTo>
                    <a:pt x="62" y="438"/>
                  </a:lnTo>
                  <a:lnTo>
                    <a:pt x="62" y="436"/>
                  </a:lnTo>
                  <a:lnTo>
                    <a:pt x="64" y="436"/>
                  </a:lnTo>
                  <a:lnTo>
                    <a:pt x="66" y="436"/>
                  </a:lnTo>
                  <a:lnTo>
                    <a:pt x="68" y="438"/>
                  </a:lnTo>
                  <a:lnTo>
                    <a:pt x="70" y="438"/>
                  </a:lnTo>
                  <a:lnTo>
                    <a:pt x="70" y="440"/>
                  </a:lnTo>
                  <a:lnTo>
                    <a:pt x="70" y="442"/>
                  </a:lnTo>
                  <a:lnTo>
                    <a:pt x="72" y="442"/>
                  </a:lnTo>
                  <a:lnTo>
                    <a:pt x="74" y="442"/>
                  </a:lnTo>
                  <a:lnTo>
                    <a:pt x="76" y="442"/>
                  </a:lnTo>
                  <a:lnTo>
                    <a:pt x="78" y="442"/>
                  </a:lnTo>
                  <a:lnTo>
                    <a:pt x="80" y="442"/>
                  </a:lnTo>
                  <a:lnTo>
                    <a:pt x="82" y="442"/>
                  </a:lnTo>
                  <a:lnTo>
                    <a:pt x="84" y="444"/>
                  </a:lnTo>
                  <a:lnTo>
                    <a:pt x="86" y="444"/>
                  </a:lnTo>
                  <a:lnTo>
                    <a:pt x="88" y="444"/>
                  </a:lnTo>
                  <a:lnTo>
                    <a:pt x="90" y="444"/>
                  </a:lnTo>
                  <a:lnTo>
                    <a:pt x="90" y="444"/>
                  </a:lnTo>
                  <a:lnTo>
                    <a:pt x="92" y="444"/>
                  </a:lnTo>
                  <a:lnTo>
                    <a:pt x="94" y="444"/>
                  </a:lnTo>
                  <a:lnTo>
                    <a:pt x="96" y="444"/>
                  </a:lnTo>
                  <a:lnTo>
                    <a:pt x="96" y="442"/>
                  </a:lnTo>
                  <a:lnTo>
                    <a:pt x="98" y="442"/>
                  </a:lnTo>
                  <a:lnTo>
                    <a:pt x="100" y="442"/>
                  </a:lnTo>
                  <a:lnTo>
                    <a:pt x="100" y="440"/>
                  </a:lnTo>
                  <a:lnTo>
                    <a:pt x="102" y="440"/>
                  </a:lnTo>
                  <a:lnTo>
                    <a:pt x="102" y="438"/>
                  </a:lnTo>
                  <a:lnTo>
                    <a:pt x="104" y="436"/>
                  </a:lnTo>
                  <a:lnTo>
                    <a:pt x="104" y="434"/>
                  </a:lnTo>
                  <a:lnTo>
                    <a:pt x="106" y="434"/>
                  </a:lnTo>
                  <a:lnTo>
                    <a:pt x="108" y="434"/>
                  </a:lnTo>
                  <a:lnTo>
                    <a:pt x="110" y="434"/>
                  </a:lnTo>
                  <a:lnTo>
                    <a:pt x="112" y="434"/>
                  </a:lnTo>
                  <a:lnTo>
                    <a:pt x="114" y="434"/>
                  </a:lnTo>
                  <a:lnTo>
                    <a:pt x="116" y="432"/>
                  </a:lnTo>
                  <a:lnTo>
                    <a:pt x="118" y="432"/>
                  </a:lnTo>
                  <a:lnTo>
                    <a:pt x="120" y="432"/>
                  </a:lnTo>
                  <a:lnTo>
                    <a:pt x="122" y="430"/>
                  </a:lnTo>
                  <a:lnTo>
                    <a:pt x="124" y="430"/>
                  </a:lnTo>
                  <a:lnTo>
                    <a:pt x="126" y="428"/>
                  </a:lnTo>
                  <a:lnTo>
                    <a:pt x="128" y="428"/>
                  </a:lnTo>
                  <a:lnTo>
                    <a:pt x="130" y="428"/>
                  </a:lnTo>
                  <a:lnTo>
                    <a:pt x="132" y="428"/>
                  </a:lnTo>
                  <a:lnTo>
                    <a:pt x="134" y="428"/>
                  </a:lnTo>
                  <a:lnTo>
                    <a:pt x="136" y="426"/>
                  </a:lnTo>
                  <a:lnTo>
                    <a:pt x="138" y="426"/>
                  </a:lnTo>
                  <a:lnTo>
                    <a:pt x="138" y="424"/>
                  </a:lnTo>
                  <a:lnTo>
                    <a:pt x="140" y="424"/>
                  </a:lnTo>
                  <a:lnTo>
                    <a:pt x="142" y="424"/>
                  </a:lnTo>
                  <a:lnTo>
                    <a:pt x="144" y="422"/>
                  </a:lnTo>
                  <a:lnTo>
                    <a:pt x="146" y="422"/>
                  </a:lnTo>
                  <a:lnTo>
                    <a:pt x="148" y="422"/>
                  </a:lnTo>
                  <a:lnTo>
                    <a:pt x="150" y="422"/>
                  </a:lnTo>
                  <a:lnTo>
                    <a:pt x="152" y="422"/>
                  </a:lnTo>
                  <a:lnTo>
                    <a:pt x="154" y="422"/>
                  </a:lnTo>
                  <a:lnTo>
                    <a:pt x="154" y="424"/>
                  </a:lnTo>
                  <a:lnTo>
                    <a:pt x="154" y="426"/>
                  </a:lnTo>
                  <a:lnTo>
                    <a:pt x="154" y="428"/>
                  </a:lnTo>
                  <a:lnTo>
                    <a:pt x="154" y="428"/>
                  </a:lnTo>
                  <a:lnTo>
                    <a:pt x="154" y="430"/>
                  </a:lnTo>
                  <a:lnTo>
                    <a:pt x="156" y="430"/>
                  </a:lnTo>
                  <a:lnTo>
                    <a:pt x="156" y="432"/>
                  </a:lnTo>
                  <a:lnTo>
                    <a:pt x="156" y="434"/>
                  </a:lnTo>
                  <a:lnTo>
                    <a:pt x="156" y="436"/>
                  </a:lnTo>
                  <a:lnTo>
                    <a:pt x="156" y="438"/>
                  </a:lnTo>
                  <a:lnTo>
                    <a:pt x="156" y="440"/>
                  </a:lnTo>
                  <a:lnTo>
                    <a:pt x="156" y="442"/>
                  </a:lnTo>
                  <a:lnTo>
                    <a:pt x="156" y="444"/>
                  </a:lnTo>
                  <a:lnTo>
                    <a:pt x="156" y="446"/>
                  </a:lnTo>
                  <a:lnTo>
                    <a:pt x="156" y="448"/>
                  </a:lnTo>
                  <a:lnTo>
                    <a:pt x="156" y="450"/>
                  </a:lnTo>
                  <a:lnTo>
                    <a:pt x="156" y="452"/>
                  </a:lnTo>
                  <a:lnTo>
                    <a:pt x="156" y="454"/>
                  </a:lnTo>
                  <a:lnTo>
                    <a:pt x="156" y="456"/>
                  </a:lnTo>
                  <a:lnTo>
                    <a:pt x="156" y="464"/>
                  </a:lnTo>
                  <a:lnTo>
                    <a:pt x="154" y="472"/>
                  </a:lnTo>
                  <a:lnTo>
                    <a:pt x="154" y="476"/>
                  </a:lnTo>
                  <a:lnTo>
                    <a:pt x="154" y="484"/>
                  </a:lnTo>
                  <a:lnTo>
                    <a:pt x="154" y="490"/>
                  </a:lnTo>
                  <a:lnTo>
                    <a:pt x="154" y="498"/>
                  </a:lnTo>
                  <a:lnTo>
                    <a:pt x="154" y="506"/>
                  </a:lnTo>
                  <a:lnTo>
                    <a:pt x="154" y="512"/>
                  </a:lnTo>
                  <a:lnTo>
                    <a:pt x="156" y="520"/>
                  </a:lnTo>
                  <a:lnTo>
                    <a:pt x="156" y="526"/>
                  </a:lnTo>
                  <a:lnTo>
                    <a:pt x="156" y="532"/>
                  </a:lnTo>
                  <a:lnTo>
                    <a:pt x="156" y="540"/>
                  </a:lnTo>
                  <a:lnTo>
                    <a:pt x="158" y="548"/>
                  </a:lnTo>
                  <a:lnTo>
                    <a:pt x="158" y="554"/>
                  </a:lnTo>
                  <a:lnTo>
                    <a:pt x="160" y="562"/>
                  </a:lnTo>
                  <a:lnTo>
                    <a:pt x="160" y="570"/>
                  </a:lnTo>
                  <a:lnTo>
                    <a:pt x="160" y="574"/>
                  </a:lnTo>
                  <a:lnTo>
                    <a:pt x="162" y="582"/>
                  </a:lnTo>
                  <a:lnTo>
                    <a:pt x="162" y="590"/>
                  </a:lnTo>
                  <a:lnTo>
                    <a:pt x="164" y="596"/>
                  </a:lnTo>
                  <a:lnTo>
                    <a:pt x="164" y="604"/>
                  </a:lnTo>
                  <a:lnTo>
                    <a:pt x="166" y="612"/>
                  </a:lnTo>
                  <a:lnTo>
                    <a:pt x="166" y="616"/>
                  </a:lnTo>
                  <a:lnTo>
                    <a:pt x="166" y="624"/>
                  </a:lnTo>
                  <a:lnTo>
                    <a:pt x="168" y="632"/>
                  </a:lnTo>
                  <a:lnTo>
                    <a:pt x="168" y="638"/>
                  </a:lnTo>
                  <a:lnTo>
                    <a:pt x="168" y="646"/>
                  </a:lnTo>
                  <a:lnTo>
                    <a:pt x="168" y="652"/>
                  </a:lnTo>
                  <a:lnTo>
                    <a:pt x="170" y="660"/>
                  </a:lnTo>
                  <a:lnTo>
                    <a:pt x="170" y="664"/>
                  </a:lnTo>
                  <a:lnTo>
                    <a:pt x="170" y="672"/>
                  </a:lnTo>
                  <a:lnTo>
                    <a:pt x="170" y="680"/>
                  </a:lnTo>
                  <a:lnTo>
                    <a:pt x="170" y="682"/>
                  </a:lnTo>
                  <a:lnTo>
                    <a:pt x="170" y="684"/>
                  </a:lnTo>
                  <a:lnTo>
                    <a:pt x="170" y="686"/>
                  </a:lnTo>
                  <a:lnTo>
                    <a:pt x="170" y="688"/>
                  </a:lnTo>
                  <a:lnTo>
                    <a:pt x="170" y="690"/>
                  </a:lnTo>
                  <a:lnTo>
                    <a:pt x="170" y="692"/>
                  </a:lnTo>
                  <a:lnTo>
                    <a:pt x="170" y="694"/>
                  </a:lnTo>
                  <a:lnTo>
                    <a:pt x="170" y="696"/>
                  </a:lnTo>
                  <a:lnTo>
                    <a:pt x="170" y="698"/>
                  </a:lnTo>
                  <a:lnTo>
                    <a:pt x="170" y="700"/>
                  </a:lnTo>
                  <a:lnTo>
                    <a:pt x="170" y="702"/>
                  </a:lnTo>
                  <a:lnTo>
                    <a:pt x="170" y="704"/>
                  </a:lnTo>
                  <a:lnTo>
                    <a:pt x="170" y="706"/>
                  </a:lnTo>
                  <a:lnTo>
                    <a:pt x="170" y="708"/>
                  </a:lnTo>
                  <a:lnTo>
                    <a:pt x="170" y="710"/>
                  </a:lnTo>
                  <a:lnTo>
                    <a:pt x="170" y="712"/>
                  </a:lnTo>
                  <a:lnTo>
                    <a:pt x="172" y="712"/>
                  </a:lnTo>
                  <a:lnTo>
                    <a:pt x="172" y="712"/>
                  </a:lnTo>
                  <a:lnTo>
                    <a:pt x="172" y="714"/>
                  </a:lnTo>
                  <a:lnTo>
                    <a:pt x="172" y="716"/>
                  </a:lnTo>
                  <a:lnTo>
                    <a:pt x="174" y="718"/>
                  </a:lnTo>
                  <a:lnTo>
                    <a:pt x="174" y="720"/>
                  </a:lnTo>
                  <a:lnTo>
                    <a:pt x="176" y="720"/>
                  </a:lnTo>
                  <a:lnTo>
                    <a:pt x="176" y="722"/>
                  </a:lnTo>
                  <a:lnTo>
                    <a:pt x="178" y="722"/>
                  </a:lnTo>
                  <a:lnTo>
                    <a:pt x="178" y="724"/>
                  </a:lnTo>
                  <a:lnTo>
                    <a:pt x="180" y="724"/>
                  </a:lnTo>
                  <a:lnTo>
                    <a:pt x="182" y="724"/>
                  </a:lnTo>
                  <a:lnTo>
                    <a:pt x="182" y="722"/>
                  </a:lnTo>
                  <a:lnTo>
                    <a:pt x="184" y="722"/>
                  </a:lnTo>
                  <a:lnTo>
                    <a:pt x="184" y="720"/>
                  </a:lnTo>
                  <a:lnTo>
                    <a:pt x="184" y="720"/>
                  </a:lnTo>
                  <a:lnTo>
                    <a:pt x="184" y="718"/>
                  </a:lnTo>
                  <a:lnTo>
                    <a:pt x="184" y="716"/>
                  </a:lnTo>
                  <a:lnTo>
                    <a:pt x="186" y="716"/>
                  </a:lnTo>
                  <a:lnTo>
                    <a:pt x="186" y="714"/>
                  </a:lnTo>
                  <a:lnTo>
                    <a:pt x="186" y="712"/>
                  </a:lnTo>
                  <a:lnTo>
                    <a:pt x="188" y="712"/>
                  </a:lnTo>
                  <a:lnTo>
                    <a:pt x="188" y="712"/>
                  </a:lnTo>
                  <a:lnTo>
                    <a:pt x="186" y="706"/>
                  </a:lnTo>
                  <a:lnTo>
                    <a:pt x="186" y="698"/>
                  </a:lnTo>
                  <a:lnTo>
                    <a:pt x="184" y="690"/>
                  </a:lnTo>
                  <a:lnTo>
                    <a:pt x="184" y="682"/>
                  </a:lnTo>
                  <a:lnTo>
                    <a:pt x="184" y="676"/>
                  </a:lnTo>
                  <a:lnTo>
                    <a:pt x="184" y="668"/>
                  </a:lnTo>
                  <a:lnTo>
                    <a:pt x="182" y="662"/>
                  </a:lnTo>
                  <a:lnTo>
                    <a:pt x="182" y="654"/>
                  </a:lnTo>
                  <a:lnTo>
                    <a:pt x="180" y="646"/>
                  </a:lnTo>
                  <a:lnTo>
                    <a:pt x="180" y="640"/>
                  </a:lnTo>
                  <a:lnTo>
                    <a:pt x="178" y="632"/>
                  </a:lnTo>
                  <a:lnTo>
                    <a:pt x="178" y="624"/>
                  </a:lnTo>
                  <a:lnTo>
                    <a:pt x="176" y="616"/>
                  </a:lnTo>
                  <a:lnTo>
                    <a:pt x="176" y="610"/>
                  </a:lnTo>
                  <a:lnTo>
                    <a:pt x="176" y="602"/>
                  </a:lnTo>
                  <a:lnTo>
                    <a:pt x="174" y="594"/>
                  </a:lnTo>
                  <a:lnTo>
                    <a:pt x="174" y="586"/>
                  </a:lnTo>
                  <a:lnTo>
                    <a:pt x="172" y="578"/>
                  </a:lnTo>
                  <a:lnTo>
                    <a:pt x="172" y="572"/>
                  </a:lnTo>
                  <a:lnTo>
                    <a:pt x="172" y="566"/>
                  </a:lnTo>
                  <a:lnTo>
                    <a:pt x="170" y="558"/>
                  </a:lnTo>
                  <a:lnTo>
                    <a:pt x="170" y="550"/>
                  </a:lnTo>
                  <a:lnTo>
                    <a:pt x="170" y="542"/>
                  </a:lnTo>
                  <a:lnTo>
                    <a:pt x="170" y="534"/>
                  </a:lnTo>
                  <a:lnTo>
                    <a:pt x="170" y="528"/>
                  </a:lnTo>
                  <a:lnTo>
                    <a:pt x="168" y="522"/>
                  </a:lnTo>
                  <a:lnTo>
                    <a:pt x="168" y="514"/>
                  </a:lnTo>
                  <a:lnTo>
                    <a:pt x="168" y="506"/>
                  </a:lnTo>
                  <a:lnTo>
                    <a:pt x="168" y="498"/>
                  </a:lnTo>
                  <a:lnTo>
                    <a:pt x="168" y="492"/>
                  </a:lnTo>
                  <a:lnTo>
                    <a:pt x="168" y="484"/>
                  </a:lnTo>
                  <a:lnTo>
                    <a:pt x="168" y="476"/>
                  </a:lnTo>
                  <a:lnTo>
                    <a:pt x="166" y="476"/>
                  </a:lnTo>
                  <a:lnTo>
                    <a:pt x="166" y="476"/>
                  </a:lnTo>
                  <a:lnTo>
                    <a:pt x="166" y="474"/>
                  </a:lnTo>
                  <a:lnTo>
                    <a:pt x="164" y="474"/>
                  </a:lnTo>
                  <a:lnTo>
                    <a:pt x="164" y="472"/>
                  </a:lnTo>
                  <a:lnTo>
                    <a:pt x="164" y="470"/>
                  </a:lnTo>
                  <a:lnTo>
                    <a:pt x="164" y="468"/>
                  </a:lnTo>
                  <a:lnTo>
                    <a:pt x="166" y="468"/>
                  </a:lnTo>
                  <a:lnTo>
                    <a:pt x="168" y="466"/>
                  </a:lnTo>
                  <a:lnTo>
                    <a:pt x="170" y="466"/>
                  </a:lnTo>
                  <a:lnTo>
                    <a:pt x="166" y="460"/>
                  </a:lnTo>
                  <a:lnTo>
                    <a:pt x="166" y="458"/>
                  </a:lnTo>
                  <a:lnTo>
                    <a:pt x="166" y="456"/>
                  </a:lnTo>
                  <a:lnTo>
                    <a:pt x="166" y="454"/>
                  </a:lnTo>
                  <a:lnTo>
                    <a:pt x="168" y="452"/>
                  </a:lnTo>
                  <a:lnTo>
                    <a:pt x="168" y="450"/>
                  </a:lnTo>
                  <a:lnTo>
                    <a:pt x="168" y="448"/>
                  </a:lnTo>
                  <a:lnTo>
                    <a:pt x="168" y="446"/>
                  </a:lnTo>
                  <a:lnTo>
                    <a:pt x="168" y="444"/>
                  </a:lnTo>
                  <a:lnTo>
                    <a:pt x="168" y="442"/>
                  </a:lnTo>
                  <a:lnTo>
                    <a:pt x="168" y="440"/>
                  </a:lnTo>
                  <a:lnTo>
                    <a:pt x="168" y="438"/>
                  </a:lnTo>
                  <a:lnTo>
                    <a:pt x="170" y="436"/>
                  </a:lnTo>
                  <a:lnTo>
                    <a:pt x="170" y="434"/>
                  </a:lnTo>
                  <a:lnTo>
                    <a:pt x="170" y="432"/>
                  </a:lnTo>
                  <a:lnTo>
                    <a:pt x="170" y="430"/>
                  </a:lnTo>
                  <a:lnTo>
                    <a:pt x="170" y="428"/>
                  </a:lnTo>
                  <a:lnTo>
                    <a:pt x="172" y="428"/>
                  </a:lnTo>
                  <a:lnTo>
                    <a:pt x="172" y="428"/>
                  </a:lnTo>
                  <a:lnTo>
                    <a:pt x="172" y="426"/>
                  </a:lnTo>
                  <a:lnTo>
                    <a:pt x="172" y="424"/>
                  </a:lnTo>
                  <a:lnTo>
                    <a:pt x="174" y="424"/>
                  </a:lnTo>
                  <a:lnTo>
                    <a:pt x="174" y="422"/>
                  </a:lnTo>
                  <a:lnTo>
                    <a:pt x="174" y="420"/>
                  </a:lnTo>
                  <a:lnTo>
                    <a:pt x="176" y="420"/>
                  </a:lnTo>
                  <a:lnTo>
                    <a:pt x="176" y="418"/>
                  </a:lnTo>
                  <a:lnTo>
                    <a:pt x="178" y="416"/>
                  </a:lnTo>
                  <a:lnTo>
                    <a:pt x="180" y="416"/>
                  </a:lnTo>
                  <a:lnTo>
                    <a:pt x="182" y="414"/>
                  </a:lnTo>
                  <a:lnTo>
                    <a:pt x="184" y="414"/>
                  </a:lnTo>
                  <a:lnTo>
                    <a:pt x="188" y="412"/>
                  </a:lnTo>
                  <a:lnTo>
                    <a:pt x="190" y="412"/>
                  </a:lnTo>
                  <a:lnTo>
                    <a:pt x="194" y="410"/>
                  </a:lnTo>
                  <a:lnTo>
                    <a:pt x="198" y="410"/>
                  </a:lnTo>
                  <a:lnTo>
                    <a:pt x="200" y="408"/>
                  </a:lnTo>
                  <a:lnTo>
                    <a:pt x="204" y="408"/>
                  </a:lnTo>
                  <a:lnTo>
                    <a:pt x="208" y="406"/>
                  </a:lnTo>
                  <a:lnTo>
                    <a:pt x="210" y="404"/>
                  </a:lnTo>
                  <a:lnTo>
                    <a:pt x="214" y="404"/>
                  </a:lnTo>
                  <a:lnTo>
                    <a:pt x="218" y="402"/>
                  </a:lnTo>
                  <a:lnTo>
                    <a:pt x="220" y="402"/>
                  </a:lnTo>
                  <a:lnTo>
                    <a:pt x="224" y="400"/>
                  </a:lnTo>
                  <a:lnTo>
                    <a:pt x="228" y="400"/>
                  </a:lnTo>
                  <a:lnTo>
                    <a:pt x="230" y="398"/>
                  </a:lnTo>
                  <a:lnTo>
                    <a:pt x="232" y="398"/>
                  </a:lnTo>
                  <a:lnTo>
                    <a:pt x="236" y="396"/>
                  </a:lnTo>
                  <a:lnTo>
                    <a:pt x="238" y="396"/>
                  </a:lnTo>
                  <a:lnTo>
                    <a:pt x="242" y="394"/>
                  </a:lnTo>
                  <a:lnTo>
                    <a:pt x="246" y="394"/>
                  </a:lnTo>
                  <a:lnTo>
                    <a:pt x="248" y="392"/>
                  </a:lnTo>
                  <a:lnTo>
                    <a:pt x="252" y="392"/>
                  </a:lnTo>
                  <a:lnTo>
                    <a:pt x="256" y="390"/>
                  </a:lnTo>
                  <a:lnTo>
                    <a:pt x="258" y="390"/>
                  </a:lnTo>
                  <a:lnTo>
                    <a:pt x="262" y="388"/>
                  </a:lnTo>
                  <a:lnTo>
                    <a:pt x="264" y="388"/>
                  </a:lnTo>
                  <a:lnTo>
                    <a:pt x="268" y="386"/>
                  </a:lnTo>
                  <a:lnTo>
                    <a:pt x="272" y="386"/>
                  </a:lnTo>
                  <a:lnTo>
                    <a:pt x="274" y="384"/>
                  </a:lnTo>
                  <a:lnTo>
                    <a:pt x="278" y="384"/>
                  </a:lnTo>
                  <a:lnTo>
                    <a:pt x="280" y="382"/>
                  </a:lnTo>
                  <a:lnTo>
                    <a:pt x="280" y="382"/>
                  </a:lnTo>
                  <a:lnTo>
                    <a:pt x="280" y="382"/>
                  </a:lnTo>
                  <a:lnTo>
                    <a:pt x="282" y="380"/>
                  </a:lnTo>
                  <a:lnTo>
                    <a:pt x="284" y="380"/>
                  </a:lnTo>
                  <a:lnTo>
                    <a:pt x="284" y="378"/>
                  </a:lnTo>
                  <a:lnTo>
                    <a:pt x="286" y="376"/>
                  </a:lnTo>
                  <a:lnTo>
                    <a:pt x="288" y="374"/>
                  </a:lnTo>
                  <a:lnTo>
                    <a:pt x="288" y="372"/>
                  </a:lnTo>
                  <a:lnTo>
                    <a:pt x="290" y="370"/>
                  </a:lnTo>
                  <a:lnTo>
                    <a:pt x="292" y="368"/>
                  </a:lnTo>
                  <a:lnTo>
                    <a:pt x="292" y="366"/>
                  </a:lnTo>
                  <a:lnTo>
                    <a:pt x="294" y="364"/>
                  </a:lnTo>
                  <a:lnTo>
                    <a:pt x="294" y="362"/>
                  </a:lnTo>
                  <a:lnTo>
                    <a:pt x="296" y="360"/>
                  </a:lnTo>
                  <a:lnTo>
                    <a:pt x="296" y="358"/>
                  </a:lnTo>
                  <a:lnTo>
                    <a:pt x="298" y="356"/>
                  </a:lnTo>
                  <a:lnTo>
                    <a:pt x="298" y="354"/>
                  </a:lnTo>
                  <a:lnTo>
                    <a:pt x="300" y="352"/>
                  </a:lnTo>
                  <a:lnTo>
                    <a:pt x="300" y="350"/>
                  </a:lnTo>
                  <a:lnTo>
                    <a:pt x="302" y="348"/>
                  </a:lnTo>
                  <a:lnTo>
                    <a:pt x="302" y="346"/>
                  </a:lnTo>
                  <a:lnTo>
                    <a:pt x="302" y="344"/>
                  </a:lnTo>
                  <a:lnTo>
                    <a:pt x="304" y="342"/>
                  </a:lnTo>
                  <a:lnTo>
                    <a:pt x="304" y="340"/>
                  </a:lnTo>
                  <a:lnTo>
                    <a:pt x="304" y="338"/>
                  </a:lnTo>
                  <a:lnTo>
                    <a:pt x="306" y="336"/>
                  </a:lnTo>
                  <a:lnTo>
                    <a:pt x="306" y="334"/>
                  </a:lnTo>
                  <a:lnTo>
                    <a:pt x="244" y="346"/>
                  </a:lnTo>
                  <a:lnTo>
                    <a:pt x="242" y="346"/>
                  </a:lnTo>
                  <a:lnTo>
                    <a:pt x="242" y="348"/>
                  </a:lnTo>
                  <a:lnTo>
                    <a:pt x="240" y="348"/>
                  </a:lnTo>
                  <a:lnTo>
                    <a:pt x="240" y="350"/>
                  </a:lnTo>
                  <a:lnTo>
                    <a:pt x="238" y="350"/>
                  </a:lnTo>
                  <a:lnTo>
                    <a:pt x="236" y="350"/>
                  </a:lnTo>
                  <a:lnTo>
                    <a:pt x="234" y="350"/>
                  </a:lnTo>
                  <a:lnTo>
                    <a:pt x="232" y="350"/>
                  </a:lnTo>
                  <a:lnTo>
                    <a:pt x="232" y="350"/>
                  </a:lnTo>
                  <a:lnTo>
                    <a:pt x="232" y="352"/>
                  </a:lnTo>
                  <a:lnTo>
                    <a:pt x="230" y="352"/>
                  </a:lnTo>
                  <a:lnTo>
                    <a:pt x="228" y="354"/>
                  </a:lnTo>
                  <a:lnTo>
                    <a:pt x="226" y="356"/>
                  </a:lnTo>
                  <a:lnTo>
                    <a:pt x="226" y="358"/>
                  </a:lnTo>
                  <a:lnTo>
                    <a:pt x="224" y="358"/>
                  </a:lnTo>
                  <a:lnTo>
                    <a:pt x="224" y="360"/>
                  </a:lnTo>
                  <a:lnTo>
                    <a:pt x="222" y="360"/>
                  </a:lnTo>
                  <a:lnTo>
                    <a:pt x="222" y="362"/>
                  </a:lnTo>
                  <a:lnTo>
                    <a:pt x="220" y="364"/>
                  </a:lnTo>
                  <a:lnTo>
                    <a:pt x="220" y="366"/>
                  </a:lnTo>
                  <a:lnTo>
                    <a:pt x="218" y="366"/>
                  </a:lnTo>
                  <a:lnTo>
                    <a:pt x="218" y="368"/>
                  </a:lnTo>
                  <a:lnTo>
                    <a:pt x="216" y="368"/>
                  </a:lnTo>
                  <a:lnTo>
                    <a:pt x="216" y="370"/>
                  </a:lnTo>
                  <a:lnTo>
                    <a:pt x="214" y="370"/>
                  </a:lnTo>
                  <a:lnTo>
                    <a:pt x="214" y="372"/>
                  </a:lnTo>
                  <a:lnTo>
                    <a:pt x="212" y="372"/>
                  </a:lnTo>
                  <a:lnTo>
                    <a:pt x="210" y="372"/>
                  </a:lnTo>
                  <a:lnTo>
                    <a:pt x="208" y="372"/>
                  </a:lnTo>
                  <a:lnTo>
                    <a:pt x="206" y="372"/>
                  </a:lnTo>
                  <a:lnTo>
                    <a:pt x="204" y="372"/>
                  </a:lnTo>
                  <a:lnTo>
                    <a:pt x="204" y="374"/>
                  </a:lnTo>
                  <a:lnTo>
                    <a:pt x="202" y="374"/>
                  </a:lnTo>
                  <a:lnTo>
                    <a:pt x="200" y="374"/>
                  </a:lnTo>
                  <a:lnTo>
                    <a:pt x="198" y="376"/>
                  </a:lnTo>
                  <a:lnTo>
                    <a:pt x="196" y="376"/>
                  </a:lnTo>
                  <a:lnTo>
                    <a:pt x="194" y="376"/>
                  </a:lnTo>
                  <a:lnTo>
                    <a:pt x="192" y="376"/>
                  </a:lnTo>
                  <a:lnTo>
                    <a:pt x="192" y="378"/>
                  </a:lnTo>
                  <a:lnTo>
                    <a:pt x="190" y="378"/>
                  </a:lnTo>
                  <a:lnTo>
                    <a:pt x="188" y="378"/>
                  </a:lnTo>
                  <a:lnTo>
                    <a:pt x="186" y="380"/>
                  </a:lnTo>
                  <a:lnTo>
                    <a:pt x="184" y="380"/>
                  </a:lnTo>
                  <a:lnTo>
                    <a:pt x="184" y="380"/>
                  </a:lnTo>
                  <a:lnTo>
                    <a:pt x="182" y="380"/>
                  </a:lnTo>
                  <a:lnTo>
                    <a:pt x="180" y="380"/>
                  </a:lnTo>
                  <a:lnTo>
                    <a:pt x="178" y="382"/>
                  </a:lnTo>
                  <a:lnTo>
                    <a:pt x="176" y="382"/>
                  </a:lnTo>
                  <a:lnTo>
                    <a:pt x="174" y="382"/>
                  </a:lnTo>
                  <a:lnTo>
                    <a:pt x="174" y="380"/>
                  </a:lnTo>
                  <a:lnTo>
                    <a:pt x="174" y="378"/>
                  </a:lnTo>
                  <a:lnTo>
                    <a:pt x="174" y="376"/>
                  </a:lnTo>
                  <a:lnTo>
                    <a:pt x="176" y="376"/>
                  </a:lnTo>
                  <a:lnTo>
                    <a:pt x="176" y="374"/>
                  </a:lnTo>
                  <a:lnTo>
                    <a:pt x="176" y="372"/>
                  </a:lnTo>
                  <a:lnTo>
                    <a:pt x="176" y="370"/>
                  </a:lnTo>
                  <a:lnTo>
                    <a:pt x="176" y="368"/>
                  </a:lnTo>
                  <a:lnTo>
                    <a:pt x="176" y="366"/>
                  </a:lnTo>
                  <a:lnTo>
                    <a:pt x="176" y="364"/>
                  </a:lnTo>
                  <a:lnTo>
                    <a:pt x="176" y="362"/>
                  </a:lnTo>
                  <a:lnTo>
                    <a:pt x="176" y="360"/>
                  </a:lnTo>
                  <a:lnTo>
                    <a:pt x="156" y="362"/>
                  </a:lnTo>
                  <a:lnTo>
                    <a:pt x="156" y="364"/>
                  </a:lnTo>
                  <a:lnTo>
                    <a:pt x="156" y="366"/>
                  </a:lnTo>
                  <a:lnTo>
                    <a:pt x="156" y="368"/>
                  </a:lnTo>
                  <a:lnTo>
                    <a:pt x="156" y="370"/>
                  </a:lnTo>
                  <a:lnTo>
                    <a:pt x="156" y="372"/>
                  </a:lnTo>
                  <a:lnTo>
                    <a:pt x="154" y="374"/>
                  </a:lnTo>
                  <a:lnTo>
                    <a:pt x="154" y="376"/>
                  </a:lnTo>
                  <a:lnTo>
                    <a:pt x="154" y="378"/>
                  </a:lnTo>
                  <a:lnTo>
                    <a:pt x="154" y="380"/>
                  </a:lnTo>
                  <a:lnTo>
                    <a:pt x="154" y="382"/>
                  </a:lnTo>
                  <a:lnTo>
                    <a:pt x="156" y="382"/>
                  </a:lnTo>
                  <a:lnTo>
                    <a:pt x="154" y="382"/>
                  </a:lnTo>
                  <a:lnTo>
                    <a:pt x="154" y="382"/>
                  </a:lnTo>
                  <a:lnTo>
                    <a:pt x="152" y="382"/>
                  </a:lnTo>
                  <a:lnTo>
                    <a:pt x="150" y="382"/>
                  </a:lnTo>
                  <a:lnTo>
                    <a:pt x="148" y="384"/>
                  </a:lnTo>
                  <a:lnTo>
                    <a:pt x="146" y="384"/>
                  </a:lnTo>
                  <a:lnTo>
                    <a:pt x="144" y="386"/>
                  </a:lnTo>
                  <a:lnTo>
                    <a:pt x="142" y="386"/>
                  </a:lnTo>
                  <a:lnTo>
                    <a:pt x="140" y="388"/>
                  </a:lnTo>
                  <a:lnTo>
                    <a:pt x="138" y="388"/>
                  </a:lnTo>
                  <a:lnTo>
                    <a:pt x="138" y="388"/>
                  </a:lnTo>
                  <a:lnTo>
                    <a:pt x="136" y="388"/>
                  </a:lnTo>
                  <a:lnTo>
                    <a:pt x="134" y="388"/>
                  </a:lnTo>
                  <a:lnTo>
                    <a:pt x="132" y="390"/>
                  </a:lnTo>
                  <a:lnTo>
                    <a:pt x="130" y="390"/>
                  </a:lnTo>
                  <a:lnTo>
                    <a:pt x="128" y="388"/>
                  </a:lnTo>
                  <a:lnTo>
                    <a:pt x="126" y="388"/>
                  </a:lnTo>
                  <a:lnTo>
                    <a:pt x="124" y="388"/>
                  </a:lnTo>
                  <a:lnTo>
                    <a:pt x="122" y="386"/>
                  </a:lnTo>
                  <a:lnTo>
                    <a:pt x="122" y="388"/>
                  </a:lnTo>
                  <a:lnTo>
                    <a:pt x="120" y="388"/>
                  </a:lnTo>
                  <a:lnTo>
                    <a:pt x="118" y="388"/>
                  </a:lnTo>
                  <a:lnTo>
                    <a:pt x="116" y="388"/>
                  </a:lnTo>
                  <a:lnTo>
                    <a:pt x="116" y="384"/>
                  </a:lnTo>
                  <a:lnTo>
                    <a:pt x="116" y="386"/>
                  </a:lnTo>
                  <a:lnTo>
                    <a:pt x="118" y="386"/>
                  </a:lnTo>
                  <a:lnTo>
                    <a:pt x="120" y="386"/>
                  </a:lnTo>
                  <a:lnTo>
                    <a:pt x="120" y="384"/>
                  </a:lnTo>
                  <a:lnTo>
                    <a:pt x="122" y="384"/>
                  </a:lnTo>
                  <a:lnTo>
                    <a:pt x="122" y="382"/>
                  </a:lnTo>
                  <a:lnTo>
                    <a:pt x="124" y="382"/>
                  </a:lnTo>
                  <a:lnTo>
                    <a:pt x="124" y="382"/>
                  </a:lnTo>
                  <a:lnTo>
                    <a:pt x="124" y="380"/>
                  </a:lnTo>
                  <a:lnTo>
                    <a:pt x="124" y="378"/>
                  </a:lnTo>
                  <a:lnTo>
                    <a:pt x="124" y="376"/>
                  </a:lnTo>
                  <a:lnTo>
                    <a:pt x="124" y="374"/>
                  </a:lnTo>
                  <a:lnTo>
                    <a:pt x="126" y="374"/>
                  </a:lnTo>
                  <a:lnTo>
                    <a:pt x="126" y="372"/>
                  </a:lnTo>
                  <a:lnTo>
                    <a:pt x="128" y="372"/>
                  </a:lnTo>
                  <a:lnTo>
                    <a:pt x="128" y="370"/>
                  </a:lnTo>
                  <a:lnTo>
                    <a:pt x="126" y="370"/>
                  </a:lnTo>
                  <a:lnTo>
                    <a:pt x="126" y="368"/>
                  </a:lnTo>
                  <a:lnTo>
                    <a:pt x="126" y="366"/>
                  </a:lnTo>
                  <a:lnTo>
                    <a:pt x="126" y="364"/>
                  </a:lnTo>
                  <a:lnTo>
                    <a:pt x="126" y="362"/>
                  </a:lnTo>
                  <a:lnTo>
                    <a:pt x="128" y="360"/>
                  </a:lnTo>
                  <a:lnTo>
                    <a:pt x="128" y="358"/>
                  </a:lnTo>
                  <a:lnTo>
                    <a:pt x="130" y="358"/>
                  </a:lnTo>
                  <a:lnTo>
                    <a:pt x="130" y="356"/>
                  </a:lnTo>
                  <a:lnTo>
                    <a:pt x="132" y="356"/>
                  </a:lnTo>
                  <a:lnTo>
                    <a:pt x="134" y="354"/>
                  </a:lnTo>
                  <a:lnTo>
                    <a:pt x="136" y="354"/>
                  </a:lnTo>
                  <a:lnTo>
                    <a:pt x="136" y="352"/>
                  </a:lnTo>
                  <a:lnTo>
                    <a:pt x="138" y="352"/>
                  </a:lnTo>
                  <a:lnTo>
                    <a:pt x="138" y="352"/>
                  </a:lnTo>
                  <a:lnTo>
                    <a:pt x="140" y="352"/>
                  </a:lnTo>
                  <a:lnTo>
                    <a:pt x="142" y="352"/>
                  </a:lnTo>
                  <a:lnTo>
                    <a:pt x="144" y="352"/>
                  </a:lnTo>
                  <a:lnTo>
                    <a:pt x="146" y="352"/>
                  </a:lnTo>
                  <a:lnTo>
                    <a:pt x="146" y="350"/>
                  </a:lnTo>
                  <a:lnTo>
                    <a:pt x="148" y="350"/>
                  </a:lnTo>
                  <a:lnTo>
                    <a:pt x="150" y="350"/>
                  </a:lnTo>
                  <a:lnTo>
                    <a:pt x="152" y="350"/>
                  </a:lnTo>
                  <a:lnTo>
                    <a:pt x="154" y="348"/>
                  </a:lnTo>
                  <a:lnTo>
                    <a:pt x="156" y="348"/>
                  </a:lnTo>
                  <a:lnTo>
                    <a:pt x="156" y="350"/>
                  </a:lnTo>
                  <a:lnTo>
                    <a:pt x="158" y="350"/>
                  </a:lnTo>
                  <a:lnTo>
                    <a:pt x="158" y="352"/>
                  </a:lnTo>
                  <a:lnTo>
                    <a:pt x="158" y="354"/>
                  </a:lnTo>
                  <a:lnTo>
                    <a:pt x="158" y="356"/>
                  </a:lnTo>
                  <a:lnTo>
                    <a:pt x="158" y="358"/>
                  </a:lnTo>
                  <a:lnTo>
                    <a:pt x="158" y="360"/>
                  </a:lnTo>
                  <a:lnTo>
                    <a:pt x="158" y="362"/>
                  </a:lnTo>
                  <a:lnTo>
                    <a:pt x="156" y="362"/>
                  </a:lnTo>
                  <a:lnTo>
                    <a:pt x="176" y="360"/>
                  </a:lnTo>
                  <a:lnTo>
                    <a:pt x="176" y="358"/>
                  </a:lnTo>
                  <a:lnTo>
                    <a:pt x="176" y="356"/>
                  </a:lnTo>
                  <a:lnTo>
                    <a:pt x="176" y="354"/>
                  </a:lnTo>
                  <a:lnTo>
                    <a:pt x="176" y="352"/>
                  </a:lnTo>
                  <a:lnTo>
                    <a:pt x="176" y="350"/>
                  </a:lnTo>
                  <a:lnTo>
                    <a:pt x="176" y="348"/>
                  </a:lnTo>
                  <a:lnTo>
                    <a:pt x="176" y="346"/>
                  </a:lnTo>
                  <a:lnTo>
                    <a:pt x="178" y="346"/>
                  </a:lnTo>
                  <a:lnTo>
                    <a:pt x="178" y="344"/>
                  </a:lnTo>
                  <a:lnTo>
                    <a:pt x="178" y="342"/>
                  </a:lnTo>
                  <a:lnTo>
                    <a:pt x="180" y="340"/>
                  </a:lnTo>
                  <a:lnTo>
                    <a:pt x="182" y="340"/>
                  </a:lnTo>
                  <a:lnTo>
                    <a:pt x="184" y="338"/>
                  </a:lnTo>
                  <a:lnTo>
                    <a:pt x="186" y="338"/>
                  </a:lnTo>
                  <a:lnTo>
                    <a:pt x="188" y="336"/>
                  </a:lnTo>
                  <a:lnTo>
                    <a:pt x="190" y="336"/>
                  </a:lnTo>
                  <a:lnTo>
                    <a:pt x="192" y="336"/>
                  </a:lnTo>
                  <a:lnTo>
                    <a:pt x="194" y="334"/>
                  </a:lnTo>
                  <a:lnTo>
                    <a:pt x="196" y="334"/>
                  </a:lnTo>
                  <a:lnTo>
                    <a:pt x="198" y="334"/>
                  </a:lnTo>
                  <a:lnTo>
                    <a:pt x="202" y="334"/>
                  </a:lnTo>
                  <a:lnTo>
                    <a:pt x="204" y="332"/>
                  </a:lnTo>
                  <a:lnTo>
                    <a:pt x="206" y="332"/>
                  </a:lnTo>
                  <a:lnTo>
                    <a:pt x="208" y="332"/>
                  </a:lnTo>
                  <a:lnTo>
                    <a:pt x="212" y="330"/>
                  </a:lnTo>
                  <a:lnTo>
                    <a:pt x="214" y="330"/>
                  </a:lnTo>
                  <a:lnTo>
                    <a:pt x="216" y="330"/>
                  </a:lnTo>
                  <a:lnTo>
                    <a:pt x="218" y="328"/>
                  </a:lnTo>
                  <a:lnTo>
                    <a:pt x="222" y="328"/>
                  </a:lnTo>
                  <a:lnTo>
                    <a:pt x="224" y="328"/>
                  </a:lnTo>
                  <a:lnTo>
                    <a:pt x="226" y="328"/>
                  </a:lnTo>
                  <a:lnTo>
                    <a:pt x="228" y="328"/>
                  </a:lnTo>
                  <a:lnTo>
                    <a:pt x="232" y="326"/>
                  </a:lnTo>
                  <a:lnTo>
                    <a:pt x="232" y="326"/>
                  </a:lnTo>
                  <a:lnTo>
                    <a:pt x="234" y="326"/>
                  </a:lnTo>
                  <a:lnTo>
                    <a:pt x="236" y="326"/>
                  </a:lnTo>
                  <a:lnTo>
                    <a:pt x="240" y="326"/>
                  </a:lnTo>
                  <a:lnTo>
                    <a:pt x="242" y="326"/>
                  </a:lnTo>
                  <a:lnTo>
                    <a:pt x="244" y="326"/>
                  </a:lnTo>
                  <a:lnTo>
                    <a:pt x="246" y="326"/>
                  </a:lnTo>
                  <a:lnTo>
                    <a:pt x="250" y="326"/>
                  </a:lnTo>
                  <a:lnTo>
                    <a:pt x="252" y="326"/>
                  </a:lnTo>
                  <a:lnTo>
                    <a:pt x="252" y="328"/>
                  </a:lnTo>
                  <a:lnTo>
                    <a:pt x="252" y="330"/>
                  </a:lnTo>
                  <a:lnTo>
                    <a:pt x="250" y="330"/>
                  </a:lnTo>
                  <a:lnTo>
                    <a:pt x="250" y="332"/>
                  </a:lnTo>
                  <a:lnTo>
                    <a:pt x="250" y="334"/>
                  </a:lnTo>
                  <a:lnTo>
                    <a:pt x="250" y="334"/>
                  </a:lnTo>
                  <a:lnTo>
                    <a:pt x="250" y="336"/>
                  </a:lnTo>
                  <a:lnTo>
                    <a:pt x="248" y="336"/>
                  </a:lnTo>
                  <a:lnTo>
                    <a:pt x="248" y="338"/>
                  </a:lnTo>
                  <a:lnTo>
                    <a:pt x="248" y="340"/>
                  </a:lnTo>
                  <a:lnTo>
                    <a:pt x="248" y="342"/>
                  </a:lnTo>
                  <a:lnTo>
                    <a:pt x="246" y="342"/>
                  </a:lnTo>
                  <a:lnTo>
                    <a:pt x="246" y="344"/>
                  </a:lnTo>
                  <a:lnTo>
                    <a:pt x="244" y="344"/>
                  </a:lnTo>
                  <a:lnTo>
                    <a:pt x="244" y="346"/>
                  </a:lnTo>
                  <a:lnTo>
                    <a:pt x="306" y="334"/>
                  </a:lnTo>
                  <a:lnTo>
                    <a:pt x="306" y="334"/>
                  </a:lnTo>
                  <a:lnTo>
                    <a:pt x="306" y="332"/>
                  </a:lnTo>
                  <a:lnTo>
                    <a:pt x="308" y="330"/>
                  </a:lnTo>
                  <a:lnTo>
                    <a:pt x="308" y="328"/>
                  </a:lnTo>
                  <a:lnTo>
                    <a:pt x="308" y="326"/>
                  </a:lnTo>
                  <a:lnTo>
                    <a:pt x="308" y="324"/>
                  </a:lnTo>
                  <a:lnTo>
                    <a:pt x="308" y="322"/>
                  </a:lnTo>
                  <a:lnTo>
                    <a:pt x="308" y="320"/>
                  </a:lnTo>
                  <a:lnTo>
                    <a:pt x="310" y="318"/>
                  </a:lnTo>
                  <a:lnTo>
                    <a:pt x="310" y="316"/>
                  </a:lnTo>
                  <a:lnTo>
                    <a:pt x="310" y="314"/>
                  </a:lnTo>
                  <a:lnTo>
                    <a:pt x="310" y="312"/>
                  </a:lnTo>
                  <a:lnTo>
                    <a:pt x="310" y="310"/>
                  </a:lnTo>
                  <a:lnTo>
                    <a:pt x="310" y="308"/>
                  </a:lnTo>
                  <a:lnTo>
                    <a:pt x="310" y="306"/>
                  </a:lnTo>
                  <a:lnTo>
                    <a:pt x="310" y="304"/>
                  </a:lnTo>
                  <a:lnTo>
                    <a:pt x="308" y="302"/>
                  </a:lnTo>
                  <a:lnTo>
                    <a:pt x="308" y="300"/>
                  </a:lnTo>
                  <a:lnTo>
                    <a:pt x="308" y="298"/>
                  </a:lnTo>
                  <a:lnTo>
                    <a:pt x="308" y="296"/>
                  </a:lnTo>
                  <a:lnTo>
                    <a:pt x="308" y="294"/>
                  </a:lnTo>
                  <a:lnTo>
                    <a:pt x="308" y="292"/>
                  </a:lnTo>
                  <a:lnTo>
                    <a:pt x="306" y="290"/>
                  </a:lnTo>
                  <a:lnTo>
                    <a:pt x="306" y="288"/>
                  </a:lnTo>
                  <a:lnTo>
                    <a:pt x="306" y="288"/>
                  </a:lnTo>
                  <a:lnTo>
                    <a:pt x="304" y="286"/>
                  </a:lnTo>
                  <a:lnTo>
                    <a:pt x="304" y="284"/>
                  </a:lnTo>
                  <a:lnTo>
                    <a:pt x="302" y="282"/>
                  </a:lnTo>
                  <a:lnTo>
                    <a:pt x="302" y="280"/>
                  </a:lnTo>
                  <a:lnTo>
                    <a:pt x="300" y="278"/>
                  </a:lnTo>
                  <a:lnTo>
                    <a:pt x="300" y="276"/>
                  </a:lnTo>
                  <a:lnTo>
                    <a:pt x="300" y="2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" name="Freeform 12"/>
            <p:cNvSpPr>
              <a:spLocks/>
            </p:cNvSpPr>
            <p:nvPr/>
          </p:nvSpPr>
          <p:spPr bwMode="auto">
            <a:xfrm>
              <a:off x="2488" y="2135"/>
              <a:ext cx="432" cy="1186"/>
            </a:xfrm>
            <a:custGeom>
              <a:avLst/>
              <a:gdLst>
                <a:gd name="T0" fmla="*/ 286 w 432"/>
                <a:gd name="T1" fmla="*/ 274 h 1186"/>
                <a:gd name="T2" fmla="*/ 278 w 432"/>
                <a:gd name="T3" fmla="*/ 212 h 1186"/>
                <a:gd name="T4" fmla="*/ 344 w 432"/>
                <a:gd name="T5" fmla="*/ 144 h 1186"/>
                <a:gd name="T6" fmla="*/ 284 w 432"/>
                <a:gd name="T7" fmla="*/ 106 h 1186"/>
                <a:gd name="T8" fmla="*/ 212 w 432"/>
                <a:gd name="T9" fmla="*/ 192 h 1186"/>
                <a:gd name="T10" fmla="*/ 176 w 432"/>
                <a:gd name="T11" fmla="*/ 288 h 1186"/>
                <a:gd name="T12" fmla="*/ 170 w 432"/>
                <a:gd name="T13" fmla="*/ 242 h 1186"/>
                <a:gd name="T14" fmla="*/ 140 w 432"/>
                <a:gd name="T15" fmla="*/ 238 h 1186"/>
                <a:gd name="T16" fmla="*/ 124 w 432"/>
                <a:gd name="T17" fmla="*/ 254 h 1186"/>
                <a:gd name="T18" fmla="*/ 130 w 432"/>
                <a:gd name="T19" fmla="*/ 182 h 1186"/>
                <a:gd name="T20" fmla="*/ 150 w 432"/>
                <a:gd name="T21" fmla="*/ 176 h 1186"/>
                <a:gd name="T22" fmla="*/ 152 w 432"/>
                <a:gd name="T23" fmla="*/ 154 h 1186"/>
                <a:gd name="T24" fmla="*/ 212 w 432"/>
                <a:gd name="T25" fmla="*/ 134 h 1186"/>
                <a:gd name="T26" fmla="*/ 190 w 432"/>
                <a:gd name="T27" fmla="*/ 88 h 1186"/>
                <a:gd name="T28" fmla="*/ 144 w 432"/>
                <a:gd name="T29" fmla="*/ 60 h 1186"/>
                <a:gd name="T30" fmla="*/ 102 w 432"/>
                <a:gd name="T31" fmla="*/ 2 h 1186"/>
                <a:gd name="T32" fmla="*/ 54 w 432"/>
                <a:gd name="T33" fmla="*/ 104 h 1186"/>
                <a:gd name="T34" fmla="*/ 0 w 432"/>
                <a:gd name="T35" fmla="*/ 124 h 1186"/>
                <a:gd name="T36" fmla="*/ 20 w 432"/>
                <a:gd name="T37" fmla="*/ 188 h 1186"/>
                <a:gd name="T38" fmla="*/ 68 w 432"/>
                <a:gd name="T39" fmla="*/ 196 h 1186"/>
                <a:gd name="T40" fmla="*/ 64 w 432"/>
                <a:gd name="T41" fmla="*/ 288 h 1186"/>
                <a:gd name="T42" fmla="*/ 26 w 432"/>
                <a:gd name="T43" fmla="*/ 320 h 1186"/>
                <a:gd name="T44" fmla="*/ 54 w 432"/>
                <a:gd name="T45" fmla="*/ 406 h 1186"/>
                <a:gd name="T46" fmla="*/ 48 w 432"/>
                <a:gd name="T47" fmla="*/ 474 h 1186"/>
                <a:gd name="T48" fmla="*/ 90 w 432"/>
                <a:gd name="T49" fmla="*/ 510 h 1186"/>
                <a:gd name="T50" fmla="*/ 82 w 432"/>
                <a:gd name="T51" fmla="*/ 414 h 1186"/>
                <a:gd name="T52" fmla="*/ 102 w 432"/>
                <a:gd name="T53" fmla="*/ 344 h 1186"/>
                <a:gd name="T54" fmla="*/ 124 w 432"/>
                <a:gd name="T55" fmla="*/ 558 h 1186"/>
                <a:gd name="T56" fmla="*/ 154 w 432"/>
                <a:gd name="T57" fmla="*/ 490 h 1186"/>
                <a:gd name="T58" fmla="*/ 144 w 432"/>
                <a:gd name="T59" fmla="*/ 354 h 1186"/>
                <a:gd name="T60" fmla="*/ 190 w 432"/>
                <a:gd name="T61" fmla="*/ 356 h 1186"/>
                <a:gd name="T62" fmla="*/ 170 w 432"/>
                <a:gd name="T63" fmla="*/ 402 h 1186"/>
                <a:gd name="T64" fmla="*/ 200 w 432"/>
                <a:gd name="T65" fmla="*/ 404 h 1186"/>
                <a:gd name="T66" fmla="*/ 250 w 432"/>
                <a:gd name="T67" fmla="*/ 418 h 1186"/>
                <a:gd name="T68" fmla="*/ 282 w 432"/>
                <a:gd name="T69" fmla="*/ 364 h 1186"/>
                <a:gd name="T70" fmla="*/ 288 w 432"/>
                <a:gd name="T71" fmla="*/ 314 h 1186"/>
                <a:gd name="T72" fmla="*/ 336 w 432"/>
                <a:gd name="T73" fmla="*/ 416 h 1186"/>
                <a:gd name="T74" fmla="*/ 320 w 432"/>
                <a:gd name="T75" fmla="*/ 584 h 1186"/>
                <a:gd name="T76" fmla="*/ 250 w 432"/>
                <a:gd name="T77" fmla="*/ 702 h 1186"/>
                <a:gd name="T78" fmla="*/ 258 w 432"/>
                <a:gd name="T79" fmla="*/ 818 h 1186"/>
                <a:gd name="T80" fmla="*/ 228 w 432"/>
                <a:gd name="T81" fmla="*/ 880 h 1186"/>
                <a:gd name="T82" fmla="*/ 218 w 432"/>
                <a:gd name="T83" fmla="*/ 938 h 1186"/>
                <a:gd name="T84" fmla="*/ 206 w 432"/>
                <a:gd name="T85" fmla="*/ 982 h 1186"/>
                <a:gd name="T86" fmla="*/ 150 w 432"/>
                <a:gd name="T87" fmla="*/ 1090 h 1186"/>
                <a:gd name="T88" fmla="*/ 122 w 432"/>
                <a:gd name="T89" fmla="*/ 1140 h 1186"/>
                <a:gd name="T90" fmla="*/ 170 w 432"/>
                <a:gd name="T91" fmla="*/ 1186 h 1186"/>
                <a:gd name="T92" fmla="*/ 192 w 432"/>
                <a:gd name="T93" fmla="*/ 1118 h 1186"/>
                <a:gd name="T94" fmla="*/ 210 w 432"/>
                <a:gd name="T95" fmla="*/ 1058 h 1186"/>
                <a:gd name="T96" fmla="*/ 226 w 432"/>
                <a:gd name="T97" fmla="*/ 1020 h 1186"/>
                <a:gd name="T98" fmla="*/ 266 w 432"/>
                <a:gd name="T99" fmla="*/ 998 h 1186"/>
                <a:gd name="T100" fmla="*/ 322 w 432"/>
                <a:gd name="T101" fmla="*/ 996 h 1186"/>
                <a:gd name="T102" fmla="*/ 278 w 432"/>
                <a:gd name="T103" fmla="*/ 940 h 1186"/>
                <a:gd name="T104" fmla="*/ 266 w 432"/>
                <a:gd name="T105" fmla="*/ 922 h 1186"/>
                <a:gd name="T106" fmla="*/ 294 w 432"/>
                <a:gd name="T107" fmla="*/ 856 h 1186"/>
                <a:gd name="T108" fmla="*/ 338 w 432"/>
                <a:gd name="T109" fmla="*/ 770 h 1186"/>
                <a:gd name="T110" fmla="*/ 304 w 432"/>
                <a:gd name="T111" fmla="*/ 744 h 1186"/>
                <a:gd name="T112" fmla="*/ 254 w 432"/>
                <a:gd name="T113" fmla="*/ 742 h 1186"/>
                <a:gd name="T114" fmla="*/ 314 w 432"/>
                <a:gd name="T115" fmla="*/ 664 h 1186"/>
                <a:gd name="T116" fmla="*/ 346 w 432"/>
                <a:gd name="T117" fmla="*/ 586 h 1186"/>
                <a:gd name="T118" fmla="*/ 362 w 432"/>
                <a:gd name="T119" fmla="*/ 502 h 1186"/>
                <a:gd name="T120" fmla="*/ 376 w 432"/>
                <a:gd name="T121" fmla="*/ 388 h 1186"/>
                <a:gd name="T122" fmla="*/ 386 w 432"/>
                <a:gd name="T123" fmla="*/ 300 h 1186"/>
                <a:gd name="T124" fmla="*/ 424 w 432"/>
                <a:gd name="T125" fmla="*/ 264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32" h="1186">
                  <a:moveTo>
                    <a:pt x="414" y="256"/>
                  </a:moveTo>
                  <a:lnTo>
                    <a:pt x="412" y="256"/>
                  </a:lnTo>
                  <a:lnTo>
                    <a:pt x="410" y="256"/>
                  </a:lnTo>
                  <a:lnTo>
                    <a:pt x="410" y="256"/>
                  </a:lnTo>
                  <a:lnTo>
                    <a:pt x="408" y="256"/>
                  </a:lnTo>
                  <a:lnTo>
                    <a:pt x="406" y="256"/>
                  </a:lnTo>
                  <a:lnTo>
                    <a:pt x="406" y="254"/>
                  </a:lnTo>
                  <a:lnTo>
                    <a:pt x="404" y="254"/>
                  </a:lnTo>
                  <a:lnTo>
                    <a:pt x="402" y="254"/>
                  </a:lnTo>
                  <a:lnTo>
                    <a:pt x="400" y="252"/>
                  </a:lnTo>
                  <a:lnTo>
                    <a:pt x="396" y="252"/>
                  </a:lnTo>
                  <a:lnTo>
                    <a:pt x="392" y="252"/>
                  </a:lnTo>
                  <a:lnTo>
                    <a:pt x="386" y="252"/>
                  </a:lnTo>
                  <a:lnTo>
                    <a:pt x="382" y="254"/>
                  </a:lnTo>
                  <a:lnTo>
                    <a:pt x="378" y="254"/>
                  </a:lnTo>
                  <a:lnTo>
                    <a:pt x="374" y="254"/>
                  </a:lnTo>
                  <a:lnTo>
                    <a:pt x="368" y="256"/>
                  </a:lnTo>
                  <a:lnTo>
                    <a:pt x="364" y="256"/>
                  </a:lnTo>
                  <a:lnTo>
                    <a:pt x="362" y="256"/>
                  </a:lnTo>
                  <a:lnTo>
                    <a:pt x="358" y="258"/>
                  </a:lnTo>
                  <a:lnTo>
                    <a:pt x="354" y="258"/>
                  </a:lnTo>
                  <a:lnTo>
                    <a:pt x="348" y="260"/>
                  </a:lnTo>
                  <a:lnTo>
                    <a:pt x="344" y="260"/>
                  </a:lnTo>
                  <a:lnTo>
                    <a:pt x="340" y="262"/>
                  </a:lnTo>
                  <a:lnTo>
                    <a:pt x="336" y="262"/>
                  </a:lnTo>
                  <a:lnTo>
                    <a:pt x="332" y="264"/>
                  </a:lnTo>
                  <a:lnTo>
                    <a:pt x="328" y="266"/>
                  </a:lnTo>
                  <a:lnTo>
                    <a:pt x="324" y="266"/>
                  </a:lnTo>
                  <a:lnTo>
                    <a:pt x="318" y="268"/>
                  </a:lnTo>
                  <a:lnTo>
                    <a:pt x="314" y="268"/>
                  </a:lnTo>
                  <a:lnTo>
                    <a:pt x="312" y="270"/>
                  </a:lnTo>
                  <a:lnTo>
                    <a:pt x="308" y="270"/>
                  </a:lnTo>
                  <a:lnTo>
                    <a:pt x="304" y="272"/>
                  </a:lnTo>
                  <a:lnTo>
                    <a:pt x="300" y="272"/>
                  </a:lnTo>
                  <a:lnTo>
                    <a:pt x="294" y="274"/>
                  </a:lnTo>
                  <a:lnTo>
                    <a:pt x="290" y="274"/>
                  </a:lnTo>
                  <a:lnTo>
                    <a:pt x="286" y="274"/>
                  </a:lnTo>
                  <a:lnTo>
                    <a:pt x="282" y="276"/>
                  </a:lnTo>
                  <a:lnTo>
                    <a:pt x="278" y="276"/>
                  </a:lnTo>
                  <a:lnTo>
                    <a:pt x="272" y="276"/>
                  </a:lnTo>
                  <a:lnTo>
                    <a:pt x="268" y="276"/>
                  </a:lnTo>
                  <a:lnTo>
                    <a:pt x="266" y="276"/>
                  </a:lnTo>
                  <a:lnTo>
                    <a:pt x="266" y="274"/>
                  </a:lnTo>
                  <a:lnTo>
                    <a:pt x="266" y="272"/>
                  </a:lnTo>
                  <a:lnTo>
                    <a:pt x="264" y="272"/>
                  </a:lnTo>
                  <a:lnTo>
                    <a:pt x="264" y="270"/>
                  </a:lnTo>
                  <a:lnTo>
                    <a:pt x="264" y="268"/>
                  </a:lnTo>
                  <a:lnTo>
                    <a:pt x="264" y="266"/>
                  </a:lnTo>
                  <a:lnTo>
                    <a:pt x="264" y="264"/>
                  </a:lnTo>
                  <a:lnTo>
                    <a:pt x="264" y="262"/>
                  </a:lnTo>
                  <a:lnTo>
                    <a:pt x="264" y="260"/>
                  </a:lnTo>
                  <a:lnTo>
                    <a:pt x="264" y="258"/>
                  </a:lnTo>
                  <a:lnTo>
                    <a:pt x="264" y="256"/>
                  </a:lnTo>
                  <a:lnTo>
                    <a:pt x="262" y="254"/>
                  </a:lnTo>
                  <a:lnTo>
                    <a:pt x="262" y="252"/>
                  </a:lnTo>
                  <a:lnTo>
                    <a:pt x="262" y="250"/>
                  </a:lnTo>
                  <a:lnTo>
                    <a:pt x="264" y="248"/>
                  </a:lnTo>
                  <a:lnTo>
                    <a:pt x="264" y="246"/>
                  </a:lnTo>
                  <a:lnTo>
                    <a:pt x="264" y="244"/>
                  </a:lnTo>
                  <a:lnTo>
                    <a:pt x="264" y="242"/>
                  </a:lnTo>
                  <a:lnTo>
                    <a:pt x="264" y="242"/>
                  </a:lnTo>
                  <a:lnTo>
                    <a:pt x="264" y="240"/>
                  </a:lnTo>
                  <a:lnTo>
                    <a:pt x="264" y="238"/>
                  </a:lnTo>
                  <a:lnTo>
                    <a:pt x="266" y="236"/>
                  </a:lnTo>
                  <a:lnTo>
                    <a:pt x="266" y="234"/>
                  </a:lnTo>
                  <a:lnTo>
                    <a:pt x="266" y="232"/>
                  </a:lnTo>
                  <a:lnTo>
                    <a:pt x="266" y="230"/>
                  </a:lnTo>
                  <a:lnTo>
                    <a:pt x="266" y="228"/>
                  </a:lnTo>
                  <a:lnTo>
                    <a:pt x="268" y="226"/>
                  </a:lnTo>
                  <a:lnTo>
                    <a:pt x="270" y="222"/>
                  </a:lnTo>
                  <a:lnTo>
                    <a:pt x="272" y="220"/>
                  </a:lnTo>
                  <a:lnTo>
                    <a:pt x="274" y="218"/>
                  </a:lnTo>
                  <a:lnTo>
                    <a:pt x="276" y="214"/>
                  </a:lnTo>
                  <a:lnTo>
                    <a:pt x="278" y="212"/>
                  </a:lnTo>
                  <a:lnTo>
                    <a:pt x="280" y="210"/>
                  </a:lnTo>
                  <a:lnTo>
                    <a:pt x="284" y="208"/>
                  </a:lnTo>
                  <a:lnTo>
                    <a:pt x="286" y="206"/>
                  </a:lnTo>
                  <a:lnTo>
                    <a:pt x="288" y="202"/>
                  </a:lnTo>
                  <a:lnTo>
                    <a:pt x="290" y="200"/>
                  </a:lnTo>
                  <a:lnTo>
                    <a:pt x="294" y="198"/>
                  </a:lnTo>
                  <a:lnTo>
                    <a:pt x="296" y="196"/>
                  </a:lnTo>
                  <a:lnTo>
                    <a:pt x="298" y="196"/>
                  </a:lnTo>
                  <a:lnTo>
                    <a:pt x="302" y="194"/>
                  </a:lnTo>
                  <a:lnTo>
                    <a:pt x="304" y="192"/>
                  </a:lnTo>
                  <a:lnTo>
                    <a:pt x="306" y="190"/>
                  </a:lnTo>
                  <a:lnTo>
                    <a:pt x="310" y="188"/>
                  </a:lnTo>
                  <a:lnTo>
                    <a:pt x="312" y="186"/>
                  </a:lnTo>
                  <a:lnTo>
                    <a:pt x="314" y="184"/>
                  </a:lnTo>
                  <a:lnTo>
                    <a:pt x="316" y="182"/>
                  </a:lnTo>
                  <a:lnTo>
                    <a:pt x="318" y="180"/>
                  </a:lnTo>
                  <a:lnTo>
                    <a:pt x="320" y="178"/>
                  </a:lnTo>
                  <a:lnTo>
                    <a:pt x="324" y="176"/>
                  </a:lnTo>
                  <a:lnTo>
                    <a:pt x="326" y="174"/>
                  </a:lnTo>
                  <a:lnTo>
                    <a:pt x="328" y="172"/>
                  </a:lnTo>
                  <a:lnTo>
                    <a:pt x="330" y="170"/>
                  </a:lnTo>
                  <a:lnTo>
                    <a:pt x="334" y="168"/>
                  </a:lnTo>
                  <a:lnTo>
                    <a:pt x="336" y="166"/>
                  </a:lnTo>
                  <a:lnTo>
                    <a:pt x="338" y="164"/>
                  </a:lnTo>
                  <a:lnTo>
                    <a:pt x="340" y="162"/>
                  </a:lnTo>
                  <a:lnTo>
                    <a:pt x="342" y="160"/>
                  </a:lnTo>
                  <a:lnTo>
                    <a:pt x="344" y="158"/>
                  </a:lnTo>
                  <a:lnTo>
                    <a:pt x="344" y="156"/>
                  </a:lnTo>
                  <a:lnTo>
                    <a:pt x="344" y="154"/>
                  </a:lnTo>
                  <a:lnTo>
                    <a:pt x="346" y="154"/>
                  </a:lnTo>
                  <a:lnTo>
                    <a:pt x="346" y="152"/>
                  </a:lnTo>
                  <a:lnTo>
                    <a:pt x="346" y="150"/>
                  </a:lnTo>
                  <a:lnTo>
                    <a:pt x="346" y="148"/>
                  </a:lnTo>
                  <a:lnTo>
                    <a:pt x="346" y="148"/>
                  </a:lnTo>
                  <a:lnTo>
                    <a:pt x="346" y="146"/>
                  </a:lnTo>
                  <a:lnTo>
                    <a:pt x="346" y="144"/>
                  </a:lnTo>
                  <a:lnTo>
                    <a:pt x="344" y="144"/>
                  </a:lnTo>
                  <a:lnTo>
                    <a:pt x="344" y="142"/>
                  </a:lnTo>
                  <a:lnTo>
                    <a:pt x="344" y="140"/>
                  </a:lnTo>
                  <a:lnTo>
                    <a:pt x="344" y="138"/>
                  </a:lnTo>
                  <a:lnTo>
                    <a:pt x="342" y="136"/>
                  </a:lnTo>
                  <a:lnTo>
                    <a:pt x="342" y="134"/>
                  </a:lnTo>
                  <a:lnTo>
                    <a:pt x="342" y="132"/>
                  </a:lnTo>
                  <a:lnTo>
                    <a:pt x="340" y="130"/>
                  </a:lnTo>
                  <a:lnTo>
                    <a:pt x="328" y="112"/>
                  </a:lnTo>
                  <a:lnTo>
                    <a:pt x="326" y="112"/>
                  </a:lnTo>
                  <a:lnTo>
                    <a:pt x="324" y="112"/>
                  </a:lnTo>
                  <a:lnTo>
                    <a:pt x="322" y="112"/>
                  </a:lnTo>
                  <a:lnTo>
                    <a:pt x="320" y="112"/>
                  </a:lnTo>
                  <a:lnTo>
                    <a:pt x="320" y="110"/>
                  </a:lnTo>
                  <a:lnTo>
                    <a:pt x="318" y="110"/>
                  </a:lnTo>
                  <a:lnTo>
                    <a:pt x="316" y="110"/>
                  </a:lnTo>
                  <a:lnTo>
                    <a:pt x="314" y="108"/>
                  </a:lnTo>
                  <a:lnTo>
                    <a:pt x="314" y="108"/>
                  </a:lnTo>
                  <a:lnTo>
                    <a:pt x="312" y="106"/>
                  </a:lnTo>
                  <a:lnTo>
                    <a:pt x="310" y="106"/>
                  </a:lnTo>
                  <a:lnTo>
                    <a:pt x="308" y="106"/>
                  </a:lnTo>
                  <a:lnTo>
                    <a:pt x="308" y="104"/>
                  </a:lnTo>
                  <a:lnTo>
                    <a:pt x="306" y="104"/>
                  </a:lnTo>
                  <a:lnTo>
                    <a:pt x="304" y="104"/>
                  </a:lnTo>
                  <a:lnTo>
                    <a:pt x="304" y="102"/>
                  </a:lnTo>
                  <a:lnTo>
                    <a:pt x="302" y="102"/>
                  </a:lnTo>
                  <a:lnTo>
                    <a:pt x="300" y="102"/>
                  </a:lnTo>
                  <a:lnTo>
                    <a:pt x="298" y="102"/>
                  </a:lnTo>
                  <a:lnTo>
                    <a:pt x="298" y="102"/>
                  </a:lnTo>
                  <a:lnTo>
                    <a:pt x="296" y="102"/>
                  </a:lnTo>
                  <a:lnTo>
                    <a:pt x="294" y="102"/>
                  </a:lnTo>
                  <a:lnTo>
                    <a:pt x="292" y="102"/>
                  </a:lnTo>
                  <a:lnTo>
                    <a:pt x="290" y="102"/>
                  </a:lnTo>
                  <a:lnTo>
                    <a:pt x="288" y="102"/>
                  </a:lnTo>
                  <a:lnTo>
                    <a:pt x="288" y="102"/>
                  </a:lnTo>
                  <a:lnTo>
                    <a:pt x="286" y="102"/>
                  </a:lnTo>
                  <a:lnTo>
                    <a:pt x="284" y="102"/>
                  </a:lnTo>
                  <a:lnTo>
                    <a:pt x="284" y="106"/>
                  </a:lnTo>
                  <a:lnTo>
                    <a:pt x="282" y="108"/>
                  </a:lnTo>
                  <a:lnTo>
                    <a:pt x="280" y="110"/>
                  </a:lnTo>
                  <a:lnTo>
                    <a:pt x="278" y="114"/>
                  </a:lnTo>
                  <a:lnTo>
                    <a:pt x="276" y="116"/>
                  </a:lnTo>
                  <a:lnTo>
                    <a:pt x="274" y="118"/>
                  </a:lnTo>
                  <a:lnTo>
                    <a:pt x="272" y="120"/>
                  </a:lnTo>
                  <a:lnTo>
                    <a:pt x="270" y="122"/>
                  </a:lnTo>
                  <a:lnTo>
                    <a:pt x="268" y="124"/>
                  </a:lnTo>
                  <a:lnTo>
                    <a:pt x="266" y="126"/>
                  </a:lnTo>
                  <a:lnTo>
                    <a:pt x="264" y="128"/>
                  </a:lnTo>
                  <a:lnTo>
                    <a:pt x="262" y="130"/>
                  </a:lnTo>
                  <a:lnTo>
                    <a:pt x="260" y="132"/>
                  </a:lnTo>
                  <a:lnTo>
                    <a:pt x="258" y="134"/>
                  </a:lnTo>
                  <a:lnTo>
                    <a:pt x="254" y="136"/>
                  </a:lnTo>
                  <a:lnTo>
                    <a:pt x="252" y="138"/>
                  </a:lnTo>
                  <a:lnTo>
                    <a:pt x="250" y="140"/>
                  </a:lnTo>
                  <a:lnTo>
                    <a:pt x="248" y="142"/>
                  </a:lnTo>
                  <a:lnTo>
                    <a:pt x="246" y="144"/>
                  </a:lnTo>
                  <a:lnTo>
                    <a:pt x="244" y="146"/>
                  </a:lnTo>
                  <a:lnTo>
                    <a:pt x="242" y="148"/>
                  </a:lnTo>
                  <a:lnTo>
                    <a:pt x="240" y="148"/>
                  </a:lnTo>
                  <a:lnTo>
                    <a:pt x="238" y="150"/>
                  </a:lnTo>
                  <a:lnTo>
                    <a:pt x="236" y="152"/>
                  </a:lnTo>
                  <a:lnTo>
                    <a:pt x="234" y="156"/>
                  </a:lnTo>
                  <a:lnTo>
                    <a:pt x="232" y="158"/>
                  </a:lnTo>
                  <a:lnTo>
                    <a:pt x="230" y="160"/>
                  </a:lnTo>
                  <a:lnTo>
                    <a:pt x="230" y="164"/>
                  </a:lnTo>
                  <a:lnTo>
                    <a:pt x="228" y="166"/>
                  </a:lnTo>
                  <a:lnTo>
                    <a:pt x="228" y="170"/>
                  </a:lnTo>
                  <a:lnTo>
                    <a:pt x="228" y="172"/>
                  </a:lnTo>
                  <a:lnTo>
                    <a:pt x="226" y="176"/>
                  </a:lnTo>
                  <a:lnTo>
                    <a:pt x="224" y="178"/>
                  </a:lnTo>
                  <a:lnTo>
                    <a:pt x="220" y="180"/>
                  </a:lnTo>
                  <a:lnTo>
                    <a:pt x="218" y="184"/>
                  </a:lnTo>
                  <a:lnTo>
                    <a:pt x="218" y="186"/>
                  </a:lnTo>
                  <a:lnTo>
                    <a:pt x="214" y="190"/>
                  </a:lnTo>
                  <a:lnTo>
                    <a:pt x="212" y="192"/>
                  </a:lnTo>
                  <a:lnTo>
                    <a:pt x="210" y="196"/>
                  </a:lnTo>
                  <a:lnTo>
                    <a:pt x="210" y="198"/>
                  </a:lnTo>
                  <a:lnTo>
                    <a:pt x="208" y="200"/>
                  </a:lnTo>
                  <a:lnTo>
                    <a:pt x="206" y="204"/>
                  </a:lnTo>
                  <a:lnTo>
                    <a:pt x="204" y="208"/>
                  </a:lnTo>
                  <a:lnTo>
                    <a:pt x="204" y="212"/>
                  </a:lnTo>
                  <a:lnTo>
                    <a:pt x="202" y="216"/>
                  </a:lnTo>
                  <a:lnTo>
                    <a:pt x="202" y="220"/>
                  </a:lnTo>
                  <a:lnTo>
                    <a:pt x="200" y="222"/>
                  </a:lnTo>
                  <a:lnTo>
                    <a:pt x="200" y="226"/>
                  </a:lnTo>
                  <a:lnTo>
                    <a:pt x="200" y="230"/>
                  </a:lnTo>
                  <a:lnTo>
                    <a:pt x="198" y="234"/>
                  </a:lnTo>
                  <a:lnTo>
                    <a:pt x="198" y="238"/>
                  </a:lnTo>
                  <a:lnTo>
                    <a:pt x="198" y="242"/>
                  </a:lnTo>
                  <a:lnTo>
                    <a:pt x="198" y="244"/>
                  </a:lnTo>
                  <a:lnTo>
                    <a:pt x="198" y="248"/>
                  </a:lnTo>
                  <a:lnTo>
                    <a:pt x="196" y="252"/>
                  </a:lnTo>
                  <a:lnTo>
                    <a:pt x="196" y="256"/>
                  </a:lnTo>
                  <a:lnTo>
                    <a:pt x="196" y="260"/>
                  </a:lnTo>
                  <a:lnTo>
                    <a:pt x="196" y="264"/>
                  </a:lnTo>
                  <a:lnTo>
                    <a:pt x="196" y="268"/>
                  </a:lnTo>
                  <a:lnTo>
                    <a:pt x="194" y="272"/>
                  </a:lnTo>
                  <a:lnTo>
                    <a:pt x="194" y="276"/>
                  </a:lnTo>
                  <a:lnTo>
                    <a:pt x="194" y="280"/>
                  </a:lnTo>
                  <a:lnTo>
                    <a:pt x="194" y="284"/>
                  </a:lnTo>
                  <a:lnTo>
                    <a:pt x="194" y="288"/>
                  </a:lnTo>
                  <a:lnTo>
                    <a:pt x="192" y="288"/>
                  </a:lnTo>
                  <a:lnTo>
                    <a:pt x="190" y="288"/>
                  </a:lnTo>
                  <a:lnTo>
                    <a:pt x="188" y="288"/>
                  </a:lnTo>
                  <a:lnTo>
                    <a:pt x="188" y="290"/>
                  </a:lnTo>
                  <a:lnTo>
                    <a:pt x="186" y="290"/>
                  </a:lnTo>
                  <a:lnTo>
                    <a:pt x="184" y="290"/>
                  </a:lnTo>
                  <a:lnTo>
                    <a:pt x="182" y="290"/>
                  </a:lnTo>
                  <a:lnTo>
                    <a:pt x="180" y="290"/>
                  </a:lnTo>
                  <a:lnTo>
                    <a:pt x="180" y="288"/>
                  </a:lnTo>
                  <a:lnTo>
                    <a:pt x="178" y="288"/>
                  </a:lnTo>
                  <a:lnTo>
                    <a:pt x="176" y="288"/>
                  </a:lnTo>
                  <a:lnTo>
                    <a:pt x="174" y="288"/>
                  </a:lnTo>
                  <a:lnTo>
                    <a:pt x="172" y="288"/>
                  </a:lnTo>
                  <a:lnTo>
                    <a:pt x="170" y="286"/>
                  </a:lnTo>
                  <a:lnTo>
                    <a:pt x="170" y="286"/>
                  </a:lnTo>
                  <a:lnTo>
                    <a:pt x="168" y="286"/>
                  </a:lnTo>
                  <a:lnTo>
                    <a:pt x="166" y="286"/>
                  </a:lnTo>
                  <a:lnTo>
                    <a:pt x="164" y="286"/>
                  </a:lnTo>
                  <a:lnTo>
                    <a:pt x="162" y="284"/>
                  </a:lnTo>
                  <a:lnTo>
                    <a:pt x="160" y="284"/>
                  </a:lnTo>
                  <a:lnTo>
                    <a:pt x="158" y="284"/>
                  </a:lnTo>
                  <a:lnTo>
                    <a:pt x="156" y="284"/>
                  </a:lnTo>
                  <a:lnTo>
                    <a:pt x="154" y="284"/>
                  </a:lnTo>
                  <a:lnTo>
                    <a:pt x="152" y="286"/>
                  </a:lnTo>
                  <a:lnTo>
                    <a:pt x="152" y="284"/>
                  </a:lnTo>
                  <a:lnTo>
                    <a:pt x="154" y="282"/>
                  </a:lnTo>
                  <a:lnTo>
                    <a:pt x="154" y="280"/>
                  </a:lnTo>
                  <a:lnTo>
                    <a:pt x="156" y="280"/>
                  </a:lnTo>
                  <a:lnTo>
                    <a:pt x="156" y="278"/>
                  </a:lnTo>
                  <a:lnTo>
                    <a:pt x="156" y="276"/>
                  </a:lnTo>
                  <a:lnTo>
                    <a:pt x="158" y="274"/>
                  </a:lnTo>
                  <a:lnTo>
                    <a:pt x="160" y="272"/>
                  </a:lnTo>
                  <a:lnTo>
                    <a:pt x="160" y="270"/>
                  </a:lnTo>
                  <a:lnTo>
                    <a:pt x="162" y="268"/>
                  </a:lnTo>
                  <a:lnTo>
                    <a:pt x="162" y="266"/>
                  </a:lnTo>
                  <a:lnTo>
                    <a:pt x="164" y="264"/>
                  </a:lnTo>
                  <a:lnTo>
                    <a:pt x="164" y="262"/>
                  </a:lnTo>
                  <a:lnTo>
                    <a:pt x="166" y="260"/>
                  </a:lnTo>
                  <a:lnTo>
                    <a:pt x="166" y="258"/>
                  </a:lnTo>
                  <a:lnTo>
                    <a:pt x="168" y="256"/>
                  </a:lnTo>
                  <a:lnTo>
                    <a:pt x="168" y="254"/>
                  </a:lnTo>
                  <a:lnTo>
                    <a:pt x="168" y="252"/>
                  </a:lnTo>
                  <a:lnTo>
                    <a:pt x="170" y="250"/>
                  </a:lnTo>
                  <a:lnTo>
                    <a:pt x="170" y="248"/>
                  </a:lnTo>
                  <a:lnTo>
                    <a:pt x="170" y="246"/>
                  </a:lnTo>
                  <a:lnTo>
                    <a:pt x="170" y="244"/>
                  </a:lnTo>
                  <a:lnTo>
                    <a:pt x="170" y="242"/>
                  </a:lnTo>
                  <a:lnTo>
                    <a:pt x="170" y="242"/>
                  </a:lnTo>
                  <a:lnTo>
                    <a:pt x="170" y="240"/>
                  </a:lnTo>
                  <a:lnTo>
                    <a:pt x="170" y="238"/>
                  </a:lnTo>
                  <a:lnTo>
                    <a:pt x="170" y="236"/>
                  </a:lnTo>
                  <a:lnTo>
                    <a:pt x="170" y="234"/>
                  </a:lnTo>
                  <a:lnTo>
                    <a:pt x="170" y="232"/>
                  </a:lnTo>
                  <a:lnTo>
                    <a:pt x="170" y="230"/>
                  </a:lnTo>
                  <a:lnTo>
                    <a:pt x="170" y="228"/>
                  </a:lnTo>
                  <a:lnTo>
                    <a:pt x="170" y="226"/>
                  </a:lnTo>
                  <a:lnTo>
                    <a:pt x="170" y="224"/>
                  </a:lnTo>
                  <a:lnTo>
                    <a:pt x="170" y="222"/>
                  </a:lnTo>
                  <a:lnTo>
                    <a:pt x="170" y="220"/>
                  </a:lnTo>
                  <a:lnTo>
                    <a:pt x="170" y="218"/>
                  </a:lnTo>
                  <a:lnTo>
                    <a:pt x="170" y="216"/>
                  </a:lnTo>
                  <a:lnTo>
                    <a:pt x="170" y="214"/>
                  </a:lnTo>
                  <a:lnTo>
                    <a:pt x="170" y="212"/>
                  </a:lnTo>
                  <a:lnTo>
                    <a:pt x="170" y="210"/>
                  </a:lnTo>
                  <a:lnTo>
                    <a:pt x="170" y="208"/>
                  </a:lnTo>
                  <a:lnTo>
                    <a:pt x="170" y="206"/>
                  </a:lnTo>
                  <a:lnTo>
                    <a:pt x="170" y="204"/>
                  </a:lnTo>
                  <a:lnTo>
                    <a:pt x="170" y="202"/>
                  </a:lnTo>
                  <a:lnTo>
                    <a:pt x="168" y="200"/>
                  </a:lnTo>
                  <a:lnTo>
                    <a:pt x="168" y="198"/>
                  </a:lnTo>
                  <a:lnTo>
                    <a:pt x="168" y="196"/>
                  </a:lnTo>
                  <a:lnTo>
                    <a:pt x="168" y="196"/>
                  </a:lnTo>
                  <a:lnTo>
                    <a:pt x="166" y="196"/>
                  </a:lnTo>
                  <a:lnTo>
                    <a:pt x="166" y="194"/>
                  </a:lnTo>
                  <a:lnTo>
                    <a:pt x="136" y="216"/>
                  </a:lnTo>
                  <a:lnTo>
                    <a:pt x="138" y="218"/>
                  </a:lnTo>
                  <a:lnTo>
                    <a:pt x="138" y="220"/>
                  </a:lnTo>
                  <a:lnTo>
                    <a:pt x="138" y="222"/>
                  </a:lnTo>
                  <a:lnTo>
                    <a:pt x="138" y="224"/>
                  </a:lnTo>
                  <a:lnTo>
                    <a:pt x="138" y="226"/>
                  </a:lnTo>
                  <a:lnTo>
                    <a:pt x="138" y="230"/>
                  </a:lnTo>
                  <a:lnTo>
                    <a:pt x="138" y="232"/>
                  </a:lnTo>
                  <a:lnTo>
                    <a:pt x="138" y="234"/>
                  </a:lnTo>
                  <a:lnTo>
                    <a:pt x="140" y="236"/>
                  </a:lnTo>
                  <a:lnTo>
                    <a:pt x="140" y="238"/>
                  </a:lnTo>
                  <a:lnTo>
                    <a:pt x="140" y="240"/>
                  </a:lnTo>
                  <a:lnTo>
                    <a:pt x="140" y="242"/>
                  </a:lnTo>
                  <a:lnTo>
                    <a:pt x="140" y="242"/>
                  </a:lnTo>
                  <a:lnTo>
                    <a:pt x="140" y="244"/>
                  </a:lnTo>
                  <a:lnTo>
                    <a:pt x="140" y="246"/>
                  </a:lnTo>
                  <a:lnTo>
                    <a:pt x="140" y="250"/>
                  </a:lnTo>
                  <a:lnTo>
                    <a:pt x="138" y="252"/>
                  </a:lnTo>
                  <a:lnTo>
                    <a:pt x="138" y="254"/>
                  </a:lnTo>
                  <a:lnTo>
                    <a:pt x="138" y="256"/>
                  </a:lnTo>
                  <a:lnTo>
                    <a:pt x="138" y="258"/>
                  </a:lnTo>
                  <a:lnTo>
                    <a:pt x="138" y="260"/>
                  </a:lnTo>
                  <a:lnTo>
                    <a:pt x="138" y="262"/>
                  </a:lnTo>
                  <a:lnTo>
                    <a:pt x="138" y="264"/>
                  </a:lnTo>
                  <a:lnTo>
                    <a:pt x="136" y="266"/>
                  </a:lnTo>
                  <a:lnTo>
                    <a:pt x="136" y="268"/>
                  </a:lnTo>
                  <a:lnTo>
                    <a:pt x="136" y="270"/>
                  </a:lnTo>
                  <a:lnTo>
                    <a:pt x="136" y="272"/>
                  </a:lnTo>
                  <a:lnTo>
                    <a:pt x="134" y="274"/>
                  </a:lnTo>
                  <a:lnTo>
                    <a:pt x="134" y="276"/>
                  </a:lnTo>
                  <a:lnTo>
                    <a:pt x="134" y="278"/>
                  </a:lnTo>
                  <a:lnTo>
                    <a:pt x="132" y="280"/>
                  </a:lnTo>
                  <a:lnTo>
                    <a:pt x="132" y="282"/>
                  </a:lnTo>
                  <a:lnTo>
                    <a:pt x="130" y="280"/>
                  </a:lnTo>
                  <a:lnTo>
                    <a:pt x="128" y="280"/>
                  </a:lnTo>
                  <a:lnTo>
                    <a:pt x="128" y="278"/>
                  </a:lnTo>
                  <a:lnTo>
                    <a:pt x="126" y="276"/>
                  </a:lnTo>
                  <a:lnTo>
                    <a:pt x="126" y="274"/>
                  </a:lnTo>
                  <a:lnTo>
                    <a:pt x="126" y="272"/>
                  </a:lnTo>
                  <a:lnTo>
                    <a:pt x="124" y="270"/>
                  </a:lnTo>
                  <a:lnTo>
                    <a:pt x="124" y="268"/>
                  </a:lnTo>
                  <a:lnTo>
                    <a:pt x="124" y="266"/>
                  </a:lnTo>
                  <a:lnTo>
                    <a:pt x="124" y="264"/>
                  </a:lnTo>
                  <a:lnTo>
                    <a:pt x="124" y="262"/>
                  </a:lnTo>
                  <a:lnTo>
                    <a:pt x="124" y="260"/>
                  </a:lnTo>
                  <a:lnTo>
                    <a:pt x="124" y="258"/>
                  </a:lnTo>
                  <a:lnTo>
                    <a:pt x="124" y="256"/>
                  </a:lnTo>
                  <a:lnTo>
                    <a:pt x="124" y="254"/>
                  </a:lnTo>
                  <a:lnTo>
                    <a:pt x="122" y="254"/>
                  </a:lnTo>
                  <a:lnTo>
                    <a:pt x="122" y="252"/>
                  </a:lnTo>
                  <a:lnTo>
                    <a:pt x="122" y="250"/>
                  </a:lnTo>
                  <a:lnTo>
                    <a:pt x="122" y="250"/>
                  </a:lnTo>
                  <a:lnTo>
                    <a:pt x="122" y="248"/>
                  </a:lnTo>
                  <a:lnTo>
                    <a:pt x="122" y="244"/>
                  </a:lnTo>
                  <a:lnTo>
                    <a:pt x="122" y="242"/>
                  </a:lnTo>
                  <a:lnTo>
                    <a:pt x="122" y="242"/>
                  </a:lnTo>
                  <a:lnTo>
                    <a:pt x="122" y="240"/>
                  </a:lnTo>
                  <a:lnTo>
                    <a:pt x="122" y="236"/>
                  </a:lnTo>
                  <a:lnTo>
                    <a:pt x="120" y="234"/>
                  </a:lnTo>
                  <a:lnTo>
                    <a:pt x="120" y="232"/>
                  </a:lnTo>
                  <a:lnTo>
                    <a:pt x="120" y="230"/>
                  </a:lnTo>
                  <a:lnTo>
                    <a:pt x="120" y="228"/>
                  </a:lnTo>
                  <a:lnTo>
                    <a:pt x="120" y="224"/>
                  </a:lnTo>
                  <a:lnTo>
                    <a:pt x="120" y="222"/>
                  </a:lnTo>
                  <a:lnTo>
                    <a:pt x="120" y="220"/>
                  </a:lnTo>
                  <a:lnTo>
                    <a:pt x="120" y="218"/>
                  </a:lnTo>
                  <a:lnTo>
                    <a:pt x="120" y="216"/>
                  </a:lnTo>
                  <a:lnTo>
                    <a:pt x="120" y="214"/>
                  </a:lnTo>
                  <a:lnTo>
                    <a:pt x="120" y="212"/>
                  </a:lnTo>
                  <a:lnTo>
                    <a:pt x="120" y="208"/>
                  </a:lnTo>
                  <a:lnTo>
                    <a:pt x="120" y="206"/>
                  </a:lnTo>
                  <a:lnTo>
                    <a:pt x="120" y="204"/>
                  </a:lnTo>
                  <a:lnTo>
                    <a:pt x="122" y="202"/>
                  </a:lnTo>
                  <a:lnTo>
                    <a:pt x="122" y="200"/>
                  </a:lnTo>
                  <a:lnTo>
                    <a:pt x="122" y="198"/>
                  </a:lnTo>
                  <a:lnTo>
                    <a:pt x="122" y="196"/>
                  </a:lnTo>
                  <a:lnTo>
                    <a:pt x="122" y="196"/>
                  </a:lnTo>
                  <a:lnTo>
                    <a:pt x="122" y="192"/>
                  </a:lnTo>
                  <a:lnTo>
                    <a:pt x="124" y="190"/>
                  </a:lnTo>
                  <a:lnTo>
                    <a:pt x="124" y="188"/>
                  </a:lnTo>
                  <a:lnTo>
                    <a:pt x="124" y="186"/>
                  </a:lnTo>
                  <a:lnTo>
                    <a:pt x="126" y="184"/>
                  </a:lnTo>
                  <a:lnTo>
                    <a:pt x="128" y="182"/>
                  </a:lnTo>
                  <a:lnTo>
                    <a:pt x="128" y="180"/>
                  </a:lnTo>
                  <a:lnTo>
                    <a:pt x="130" y="182"/>
                  </a:lnTo>
                  <a:lnTo>
                    <a:pt x="130" y="184"/>
                  </a:lnTo>
                  <a:lnTo>
                    <a:pt x="130" y="186"/>
                  </a:lnTo>
                  <a:lnTo>
                    <a:pt x="130" y="188"/>
                  </a:lnTo>
                  <a:lnTo>
                    <a:pt x="132" y="188"/>
                  </a:lnTo>
                  <a:lnTo>
                    <a:pt x="132" y="190"/>
                  </a:lnTo>
                  <a:lnTo>
                    <a:pt x="132" y="192"/>
                  </a:lnTo>
                  <a:lnTo>
                    <a:pt x="132" y="194"/>
                  </a:lnTo>
                  <a:lnTo>
                    <a:pt x="132" y="196"/>
                  </a:lnTo>
                  <a:lnTo>
                    <a:pt x="134" y="196"/>
                  </a:lnTo>
                  <a:lnTo>
                    <a:pt x="134" y="196"/>
                  </a:lnTo>
                  <a:lnTo>
                    <a:pt x="134" y="198"/>
                  </a:lnTo>
                  <a:lnTo>
                    <a:pt x="134" y="200"/>
                  </a:lnTo>
                  <a:lnTo>
                    <a:pt x="134" y="202"/>
                  </a:lnTo>
                  <a:lnTo>
                    <a:pt x="134" y="204"/>
                  </a:lnTo>
                  <a:lnTo>
                    <a:pt x="136" y="204"/>
                  </a:lnTo>
                  <a:lnTo>
                    <a:pt x="136" y="206"/>
                  </a:lnTo>
                  <a:lnTo>
                    <a:pt x="136" y="208"/>
                  </a:lnTo>
                  <a:lnTo>
                    <a:pt x="136" y="210"/>
                  </a:lnTo>
                  <a:lnTo>
                    <a:pt x="136" y="212"/>
                  </a:lnTo>
                  <a:lnTo>
                    <a:pt x="136" y="214"/>
                  </a:lnTo>
                  <a:lnTo>
                    <a:pt x="136" y="216"/>
                  </a:lnTo>
                  <a:lnTo>
                    <a:pt x="166" y="194"/>
                  </a:lnTo>
                  <a:lnTo>
                    <a:pt x="166" y="192"/>
                  </a:lnTo>
                  <a:lnTo>
                    <a:pt x="164" y="192"/>
                  </a:lnTo>
                  <a:lnTo>
                    <a:pt x="164" y="190"/>
                  </a:lnTo>
                  <a:lnTo>
                    <a:pt x="162" y="188"/>
                  </a:lnTo>
                  <a:lnTo>
                    <a:pt x="162" y="186"/>
                  </a:lnTo>
                  <a:lnTo>
                    <a:pt x="160" y="186"/>
                  </a:lnTo>
                  <a:lnTo>
                    <a:pt x="160" y="184"/>
                  </a:lnTo>
                  <a:lnTo>
                    <a:pt x="158" y="184"/>
                  </a:lnTo>
                  <a:lnTo>
                    <a:pt x="158" y="182"/>
                  </a:lnTo>
                  <a:lnTo>
                    <a:pt x="156" y="182"/>
                  </a:lnTo>
                  <a:lnTo>
                    <a:pt x="156" y="180"/>
                  </a:lnTo>
                  <a:lnTo>
                    <a:pt x="154" y="180"/>
                  </a:lnTo>
                  <a:lnTo>
                    <a:pt x="154" y="178"/>
                  </a:lnTo>
                  <a:lnTo>
                    <a:pt x="152" y="178"/>
                  </a:lnTo>
                  <a:lnTo>
                    <a:pt x="150" y="176"/>
                  </a:lnTo>
                  <a:lnTo>
                    <a:pt x="148" y="174"/>
                  </a:lnTo>
                  <a:lnTo>
                    <a:pt x="146" y="172"/>
                  </a:lnTo>
                  <a:lnTo>
                    <a:pt x="144" y="172"/>
                  </a:lnTo>
                  <a:lnTo>
                    <a:pt x="142" y="172"/>
                  </a:lnTo>
                  <a:lnTo>
                    <a:pt x="142" y="170"/>
                  </a:lnTo>
                  <a:lnTo>
                    <a:pt x="140" y="170"/>
                  </a:lnTo>
                  <a:lnTo>
                    <a:pt x="138" y="170"/>
                  </a:lnTo>
                  <a:lnTo>
                    <a:pt x="136" y="170"/>
                  </a:lnTo>
                  <a:lnTo>
                    <a:pt x="134" y="170"/>
                  </a:lnTo>
                  <a:lnTo>
                    <a:pt x="132" y="170"/>
                  </a:lnTo>
                  <a:lnTo>
                    <a:pt x="130" y="170"/>
                  </a:lnTo>
                  <a:lnTo>
                    <a:pt x="128" y="170"/>
                  </a:lnTo>
                  <a:lnTo>
                    <a:pt x="126" y="170"/>
                  </a:lnTo>
                  <a:lnTo>
                    <a:pt x="124" y="170"/>
                  </a:lnTo>
                  <a:lnTo>
                    <a:pt x="122" y="170"/>
                  </a:lnTo>
                  <a:lnTo>
                    <a:pt x="122" y="170"/>
                  </a:lnTo>
                  <a:lnTo>
                    <a:pt x="122" y="168"/>
                  </a:lnTo>
                  <a:lnTo>
                    <a:pt x="124" y="168"/>
                  </a:lnTo>
                  <a:lnTo>
                    <a:pt x="124" y="166"/>
                  </a:lnTo>
                  <a:lnTo>
                    <a:pt x="126" y="166"/>
                  </a:lnTo>
                  <a:lnTo>
                    <a:pt x="128" y="166"/>
                  </a:lnTo>
                  <a:lnTo>
                    <a:pt x="128" y="164"/>
                  </a:lnTo>
                  <a:lnTo>
                    <a:pt x="130" y="164"/>
                  </a:lnTo>
                  <a:lnTo>
                    <a:pt x="130" y="162"/>
                  </a:lnTo>
                  <a:lnTo>
                    <a:pt x="132" y="162"/>
                  </a:lnTo>
                  <a:lnTo>
                    <a:pt x="134" y="160"/>
                  </a:lnTo>
                  <a:lnTo>
                    <a:pt x="136" y="160"/>
                  </a:lnTo>
                  <a:lnTo>
                    <a:pt x="136" y="158"/>
                  </a:lnTo>
                  <a:lnTo>
                    <a:pt x="138" y="158"/>
                  </a:lnTo>
                  <a:lnTo>
                    <a:pt x="140" y="158"/>
                  </a:lnTo>
                  <a:lnTo>
                    <a:pt x="142" y="158"/>
                  </a:lnTo>
                  <a:lnTo>
                    <a:pt x="144" y="158"/>
                  </a:lnTo>
                  <a:lnTo>
                    <a:pt x="146" y="158"/>
                  </a:lnTo>
                  <a:lnTo>
                    <a:pt x="148" y="158"/>
                  </a:lnTo>
                  <a:lnTo>
                    <a:pt x="150" y="156"/>
                  </a:lnTo>
                  <a:lnTo>
                    <a:pt x="150" y="154"/>
                  </a:lnTo>
                  <a:lnTo>
                    <a:pt x="152" y="154"/>
                  </a:lnTo>
                  <a:lnTo>
                    <a:pt x="152" y="152"/>
                  </a:lnTo>
                  <a:lnTo>
                    <a:pt x="154" y="152"/>
                  </a:lnTo>
                  <a:lnTo>
                    <a:pt x="156" y="150"/>
                  </a:lnTo>
                  <a:lnTo>
                    <a:pt x="158" y="150"/>
                  </a:lnTo>
                  <a:lnTo>
                    <a:pt x="160" y="150"/>
                  </a:lnTo>
                  <a:lnTo>
                    <a:pt x="162" y="150"/>
                  </a:lnTo>
                  <a:lnTo>
                    <a:pt x="162" y="148"/>
                  </a:lnTo>
                  <a:lnTo>
                    <a:pt x="164" y="148"/>
                  </a:lnTo>
                  <a:lnTo>
                    <a:pt x="166" y="148"/>
                  </a:lnTo>
                  <a:lnTo>
                    <a:pt x="168" y="148"/>
                  </a:lnTo>
                  <a:lnTo>
                    <a:pt x="170" y="148"/>
                  </a:lnTo>
                  <a:lnTo>
                    <a:pt x="170" y="148"/>
                  </a:lnTo>
                  <a:lnTo>
                    <a:pt x="172" y="148"/>
                  </a:lnTo>
                  <a:lnTo>
                    <a:pt x="172" y="148"/>
                  </a:lnTo>
                  <a:lnTo>
                    <a:pt x="174" y="148"/>
                  </a:lnTo>
                  <a:lnTo>
                    <a:pt x="176" y="148"/>
                  </a:lnTo>
                  <a:lnTo>
                    <a:pt x="176" y="146"/>
                  </a:lnTo>
                  <a:lnTo>
                    <a:pt x="178" y="146"/>
                  </a:lnTo>
                  <a:lnTo>
                    <a:pt x="180" y="146"/>
                  </a:lnTo>
                  <a:lnTo>
                    <a:pt x="182" y="146"/>
                  </a:lnTo>
                  <a:lnTo>
                    <a:pt x="184" y="146"/>
                  </a:lnTo>
                  <a:lnTo>
                    <a:pt x="186" y="146"/>
                  </a:lnTo>
                  <a:lnTo>
                    <a:pt x="188" y="146"/>
                  </a:lnTo>
                  <a:lnTo>
                    <a:pt x="190" y="146"/>
                  </a:lnTo>
                  <a:lnTo>
                    <a:pt x="192" y="146"/>
                  </a:lnTo>
                  <a:lnTo>
                    <a:pt x="194" y="144"/>
                  </a:lnTo>
                  <a:lnTo>
                    <a:pt x="196" y="144"/>
                  </a:lnTo>
                  <a:lnTo>
                    <a:pt x="198" y="144"/>
                  </a:lnTo>
                  <a:lnTo>
                    <a:pt x="198" y="142"/>
                  </a:lnTo>
                  <a:lnTo>
                    <a:pt x="200" y="142"/>
                  </a:lnTo>
                  <a:lnTo>
                    <a:pt x="202" y="140"/>
                  </a:lnTo>
                  <a:lnTo>
                    <a:pt x="204" y="140"/>
                  </a:lnTo>
                  <a:lnTo>
                    <a:pt x="204" y="138"/>
                  </a:lnTo>
                  <a:lnTo>
                    <a:pt x="206" y="138"/>
                  </a:lnTo>
                  <a:lnTo>
                    <a:pt x="208" y="136"/>
                  </a:lnTo>
                  <a:lnTo>
                    <a:pt x="210" y="134"/>
                  </a:lnTo>
                  <a:lnTo>
                    <a:pt x="212" y="134"/>
                  </a:lnTo>
                  <a:lnTo>
                    <a:pt x="212" y="132"/>
                  </a:lnTo>
                  <a:lnTo>
                    <a:pt x="214" y="132"/>
                  </a:lnTo>
                  <a:lnTo>
                    <a:pt x="214" y="130"/>
                  </a:lnTo>
                  <a:lnTo>
                    <a:pt x="216" y="130"/>
                  </a:lnTo>
                  <a:lnTo>
                    <a:pt x="218" y="128"/>
                  </a:lnTo>
                  <a:lnTo>
                    <a:pt x="218" y="126"/>
                  </a:lnTo>
                  <a:lnTo>
                    <a:pt x="218" y="124"/>
                  </a:lnTo>
                  <a:lnTo>
                    <a:pt x="218" y="122"/>
                  </a:lnTo>
                  <a:lnTo>
                    <a:pt x="218" y="120"/>
                  </a:lnTo>
                  <a:lnTo>
                    <a:pt x="218" y="118"/>
                  </a:lnTo>
                  <a:lnTo>
                    <a:pt x="218" y="116"/>
                  </a:lnTo>
                  <a:lnTo>
                    <a:pt x="218" y="114"/>
                  </a:lnTo>
                  <a:lnTo>
                    <a:pt x="218" y="114"/>
                  </a:lnTo>
                  <a:lnTo>
                    <a:pt x="218" y="112"/>
                  </a:lnTo>
                  <a:lnTo>
                    <a:pt x="218" y="110"/>
                  </a:lnTo>
                  <a:lnTo>
                    <a:pt x="216" y="110"/>
                  </a:lnTo>
                  <a:lnTo>
                    <a:pt x="216" y="108"/>
                  </a:lnTo>
                  <a:lnTo>
                    <a:pt x="216" y="106"/>
                  </a:lnTo>
                  <a:lnTo>
                    <a:pt x="214" y="106"/>
                  </a:lnTo>
                  <a:lnTo>
                    <a:pt x="214" y="104"/>
                  </a:lnTo>
                  <a:lnTo>
                    <a:pt x="212" y="102"/>
                  </a:lnTo>
                  <a:lnTo>
                    <a:pt x="212" y="102"/>
                  </a:lnTo>
                  <a:lnTo>
                    <a:pt x="210" y="102"/>
                  </a:lnTo>
                  <a:lnTo>
                    <a:pt x="210" y="100"/>
                  </a:lnTo>
                  <a:lnTo>
                    <a:pt x="208" y="98"/>
                  </a:lnTo>
                  <a:lnTo>
                    <a:pt x="208" y="96"/>
                  </a:lnTo>
                  <a:lnTo>
                    <a:pt x="206" y="96"/>
                  </a:lnTo>
                  <a:lnTo>
                    <a:pt x="206" y="94"/>
                  </a:lnTo>
                  <a:lnTo>
                    <a:pt x="206" y="92"/>
                  </a:lnTo>
                  <a:lnTo>
                    <a:pt x="204" y="90"/>
                  </a:lnTo>
                  <a:lnTo>
                    <a:pt x="202" y="90"/>
                  </a:lnTo>
                  <a:lnTo>
                    <a:pt x="200" y="88"/>
                  </a:lnTo>
                  <a:lnTo>
                    <a:pt x="198" y="88"/>
                  </a:lnTo>
                  <a:lnTo>
                    <a:pt x="196" y="88"/>
                  </a:lnTo>
                  <a:lnTo>
                    <a:pt x="194" y="88"/>
                  </a:lnTo>
                  <a:lnTo>
                    <a:pt x="192" y="88"/>
                  </a:lnTo>
                  <a:lnTo>
                    <a:pt x="190" y="88"/>
                  </a:lnTo>
                  <a:lnTo>
                    <a:pt x="188" y="88"/>
                  </a:lnTo>
                  <a:lnTo>
                    <a:pt x="186" y="88"/>
                  </a:lnTo>
                  <a:lnTo>
                    <a:pt x="186" y="86"/>
                  </a:lnTo>
                  <a:lnTo>
                    <a:pt x="184" y="86"/>
                  </a:lnTo>
                  <a:lnTo>
                    <a:pt x="184" y="84"/>
                  </a:lnTo>
                  <a:lnTo>
                    <a:pt x="184" y="82"/>
                  </a:lnTo>
                  <a:lnTo>
                    <a:pt x="182" y="82"/>
                  </a:lnTo>
                  <a:lnTo>
                    <a:pt x="180" y="82"/>
                  </a:lnTo>
                  <a:lnTo>
                    <a:pt x="178" y="82"/>
                  </a:lnTo>
                  <a:lnTo>
                    <a:pt x="176" y="82"/>
                  </a:lnTo>
                  <a:lnTo>
                    <a:pt x="174" y="82"/>
                  </a:lnTo>
                  <a:lnTo>
                    <a:pt x="172" y="82"/>
                  </a:lnTo>
                  <a:lnTo>
                    <a:pt x="170" y="84"/>
                  </a:lnTo>
                  <a:lnTo>
                    <a:pt x="170" y="84"/>
                  </a:lnTo>
                  <a:lnTo>
                    <a:pt x="168" y="84"/>
                  </a:lnTo>
                  <a:lnTo>
                    <a:pt x="166" y="84"/>
                  </a:lnTo>
                  <a:lnTo>
                    <a:pt x="164" y="84"/>
                  </a:lnTo>
                  <a:lnTo>
                    <a:pt x="162" y="84"/>
                  </a:lnTo>
                  <a:lnTo>
                    <a:pt x="160" y="84"/>
                  </a:lnTo>
                  <a:lnTo>
                    <a:pt x="158" y="84"/>
                  </a:lnTo>
                  <a:lnTo>
                    <a:pt x="156" y="84"/>
                  </a:lnTo>
                  <a:lnTo>
                    <a:pt x="154" y="84"/>
                  </a:lnTo>
                  <a:lnTo>
                    <a:pt x="152" y="84"/>
                  </a:lnTo>
                  <a:lnTo>
                    <a:pt x="150" y="84"/>
                  </a:lnTo>
                  <a:lnTo>
                    <a:pt x="148" y="84"/>
                  </a:lnTo>
                  <a:lnTo>
                    <a:pt x="148" y="82"/>
                  </a:lnTo>
                  <a:lnTo>
                    <a:pt x="146" y="82"/>
                  </a:lnTo>
                  <a:lnTo>
                    <a:pt x="144" y="80"/>
                  </a:lnTo>
                  <a:lnTo>
                    <a:pt x="142" y="80"/>
                  </a:lnTo>
                  <a:lnTo>
                    <a:pt x="144" y="78"/>
                  </a:lnTo>
                  <a:lnTo>
                    <a:pt x="144" y="74"/>
                  </a:lnTo>
                  <a:lnTo>
                    <a:pt x="144" y="72"/>
                  </a:lnTo>
                  <a:lnTo>
                    <a:pt x="144" y="70"/>
                  </a:lnTo>
                  <a:lnTo>
                    <a:pt x="144" y="68"/>
                  </a:lnTo>
                  <a:lnTo>
                    <a:pt x="144" y="66"/>
                  </a:lnTo>
                  <a:lnTo>
                    <a:pt x="144" y="62"/>
                  </a:lnTo>
                  <a:lnTo>
                    <a:pt x="144" y="60"/>
                  </a:lnTo>
                  <a:lnTo>
                    <a:pt x="144" y="58"/>
                  </a:lnTo>
                  <a:lnTo>
                    <a:pt x="142" y="56"/>
                  </a:lnTo>
                  <a:lnTo>
                    <a:pt x="142" y="54"/>
                  </a:lnTo>
                  <a:lnTo>
                    <a:pt x="142" y="54"/>
                  </a:lnTo>
                  <a:lnTo>
                    <a:pt x="140" y="52"/>
                  </a:lnTo>
                  <a:lnTo>
                    <a:pt x="140" y="50"/>
                  </a:lnTo>
                  <a:lnTo>
                    <a:pt x="138" y="48"/>
                  </a:lnTo>
                  <a:lnTo>
                    <a:pt x="138" y="46"/>
                  </a:lnTo>
                  <a:lnTo>
                    <a:pt x="136" y="44"/>
                  </a:lnTo>
                  <a:lnTo>
                    <a:pt x="136" y="42"/>
                  </a:lnTo>
                  <a:lnTo>
                    <a:pt x="134" y="40"/>
                  </a:lnTo>
                  <a:lnTo>
                    <a:pt x="132" y="38"/>
                  </a:lnTo>
                  <a:lnTo>
                    <a:pt x="132" y="36"/>
                  </a:lnTo>
                  <a:lnTo>
                    <a:pt x="130" y="34"/>
                  </a:lnTo>
                  <a:lnTo>
                    <a:pt x="128" y="32"/>
                  </a:lnTo>
                  <a:lnTo>
                    <a:pt x="128" y="30"/>
                  </a:lnTo>
                  <a:lnTo>
                    <a:pt x="126" y="28"/>
                  </a:lnTo>
                  <a:lnTo>
                    <a:pt x="124" y="26"/>
                  </a:lnTo>
                  <a:lnTo>
                    <a:pt x="124" y="24"/>
                  </a:lnTo>
                  <a:lnTo>
                    <a:pt x="122" y="22"/>
                  </a:lnTo>
                  <a:lnTo>
                    <a:pt x="122" y="20"/>
                  </a:lnTo>
                  <a:lnTo>
                    <a:pt x="122" y="18"/>
                  </a:lnTo>
                  <a:lnTo>
                    <a:pt x="120" y="16"/>
                  </a:lnTo>
                  <a:lnTo>
                    <a:pt x="120" y="14"/>
                  </a:lnTo>
                  <a:lnTo>
                    <a:pt x="118" y="14"/>
                  </a:lnTo>
                  <a:lnTo>
                    <a:pt x="116" y="14"/>
                  </a:lnTo>
                  <a:lnTo>
                    <a:pt x="116" y="12"/>
                  </a:lnTo>
                  <a:lnTo>
                    <a:pt x="114" y="12"/>
                  </a:lnTo>
                  <a:lnTo>
                    <a:pt x="112" y="10"/>
                  </a:lnTo>
                  <a:lnTo>
                    <a:pt x="110" y="8"/>
                  </a:lnTo>
                  <a:lnTo>
                    <a:pt x="108" y="8"/>
                  </a:lnTo>
                  <a:lnTo>
                    <a:pt x="108" y="6"/>
                  </a:lnTo>
                  <a:lnTo>
                    <a:pt x="106" y="6"/>
                  </a:lnTo>
                  <a:lnTo>
                    <a:pt x="106" y="4"/>
                  </a:lnTo>
                  <a:lnTo>
                    <a:pt x="104" y="4"/>
                  </a:lnTo>
                  <a:lnTo>
                    <a:pt x="104" y="2"/>
                  </a:lnTo>
                  <a:lnTo>
                    <a:pt x="102" y="2"/>
                  </a:lnTo>
                  <a:lnTo>
                    <a:pt x="100" y="0"/>
                  </a:lnTo>
                  <a:lnTo>
                    <a:pt x="98" y="0"/>
                  </a:lnTo>
                  <a:lnTo>
                    <a:pt x="98" y="2"/>
                  </a:lnTo>
                  <a:lnTo>
                    <a:pt x="96" y="6"/>
                  </a:lnTo>
                  <a:lnTo>
                    <a:pt x="96" y="8"/>
                  </a:lnTo>
                  <a:lnTo>
                    <a:pt x="96" y="10"/>
                  </a:lnTo>
                  <a:lnTo>
                    <a:pt x="94" y="12"/>
                  </a:lnTo>
                  <a:lnTo>
                    <a:pt x="94" y="16"/>
                  </a:lnTo>
                  <a:lnTo>
                    <a:pt x="94" y="18"/>
                  </a:lnTo>
                  <a:lnTo>
                    <a:pt x="92" y="22"/>
                  </a:lnTo>
                  <a:lnTo>
                    <a:pt x="92" y="24"/>
                  </a:lnTo>
                  <a:lnTo>
                    <a:pt x="92" y="28"/>
                  </a:lnTo>
                  <a:lnTo>
                    <a:pt x="92" y="32"/>
                  </a:lnTo>
                  <a:lnTo>
                    <a:pt x="92" y="34"/>
                  </a:lnTo>
                  <a:lnTo>
                    <a:pt x="90" y="38"/>
                  </a:lnTo>
                  <a:lnTo>
                    <a:pt x="90" y="42"/>
                  </a:lnTo>
                  <a:lnTo>
                    <a:pt x="90" y="44"/>
                  </a:lnTo>
                  <a:lnTo>
                    <a:pt x="90" y="48"/>
                  </a:lnTo>
                  <a:lnTo>
                    <a:pt x="90" y="52"/>
                  </a:lnTo>
                  <a:lnTo>
                    <a:pt x="90" y="54"/>
                  </a:lnTo>
                  <a:lnTo>
                    <a:pt x="90" y="56"/>
                  </a:lnTo>
                  <a:lnTo>
                    <a:pt x="90" y="60"/>
                  </a:lnTo>
                  <a:lnTo>
                    <a:pt x="90" y="62"/>
                  </a:lnTo>
                  <a:lnTo>
                    <a:pt x="90" y="66"/>
                  </a:lnTo>
                  <a:lnTo>
                    <a:pt x="90" y="70"/>
                  </a:lnTo>
                  <a:lnTo>
                    <a:pt x="90" y="72"/>
                  </a:lnTo>
                  <a:lnTo>
                    <a:pt x="90" y="76"/>
                  </a:lnTo>
                  <a:lnTo>
                    <a:pt x="90" y="78"/>
                  </a:lnTo>
                  <a:lnTo>
                    <a:pt x="90" y="82"/>
                  </a:lnTo>
                  <a:lnTo>
                    <a:pt x="90" y="86"/>
                  </a:lnTo>
                  <a:lnTo>
                    <a:pt x="90" y="88"/>
                  </a:lnTo>
                  <a:lnTo>
                    <a:pt x="90" y="92"/>
                  </a:lnTo>
                  <a:lnTo>
                    <a:pt x="88" y="94"/>
                  </a:lnTo>
                  <a:lnTo>
                    <a:pt x="88" y="98"/>
                  </a:lnTo>
                  <a:lnTo>
                    <a:pt x="58" y="104"/>
                  </a:lnTo>
                  <a:lnTo>
                    <a:pt x="56" y="104"/>
                  </a:lnTo>
                  <a:lnTo>
                    <a:pt x="54" y="104"/>
                  </a:lnTo>
                  <a:lnTo>
                    <a:pt x="52" y="106"/>
                  </a:lnTo>
                  <a:lnTo>
                    <a:pt x="50" y="106"/>
                  </a:lnTo>
                  <a:lnTo>
                    <a:pt x="48" y="106"/>
                  </a:lnTo>
                  <a:lnTo>
                    <a:pt x="46" y="106"/>
                  </a:lnTo>
                  <a:lnTo>
                    <a:pt x="44" y="106"/>
                  </a:lnTo>
                  <a:lnTo>
                    <a:pt x="42" y="106"/>
                  </a:lnTo>
                  <a:lnTo>
                    <a:pt x="40" y="106"/>
                  </a:lnTo>
                  <a:lnTo>
                    <a:pt x="38" y="108"/>
                  </a:lnTo>
                  <a:lnTo>
                    <a:pt x="36" y="108"/>
                  </a:lnTo>
                  <a:lnTo>
                    <a:pt x="34" y="108"/>
                  </a:lnTo>
                  <a:lnTo>
                    <a:pt x="32" y="108"/>
                  </a:lnTo>
                  <a:lnTo>
                    <a:pt x="30" y="108"/>
                  </a:lnTo>
                  <a:lnTo>
                    <a:pt x="28" y="108"/>
                  </a:lnTo>
                  <a:lnTo>
                    <a:pt x="26" y="106"/>
                  </a:lnTo>
                  <a:lnTo>
                    <a:pt x="26" y="106"/>
                  </a:lnTo>
                  <a:lnTo>
                    <a:pt x="24" y="106"/>
                  </a:lnTo>
                  <a:lnTo>
                    <a:pt x="22" y="106"/>
                  </a:lnTo>
                  <a:lnTo>
                    <a:pt x="20" y="106"/>
                  </a:lnTo>
                  <a:lnTo>
                    <a:pt x="18" y="106"/>
                  </a:lnTo>
                  <a:lnTo>
                    <a:pt x="16" y="106"/>
                  </a:lnTo>
                  <a:lnTo>
                    <a:pt x="14" y="106"/>
                  </a:lnTo>
                  <a:lnTo>
                    <a:pt x="12" y="106"/>
                  </a:lnTo>
                  <a:lnTo>
                    <a:pt x="10" y="106"/>
                  </a:lnTo>
                  <a:lnTo>
                    <a:pt x="8" y="104"/>
                  </a:lnTo>
                  <a:lnTo>
                    <a:pt x="6" y="104"/>
                  </a:lnTo>
                  <a:lnTo>
                    <a:pt x="4" y="104"/>
                  </a:lnTo>
                  <a:lnTo>
                    <a:pt x="2" y="104"/>
                  </a:lnTo>
                  <a:lnTo>
                    <a:pt x="2" y="106"/>
                  </a:lnTo>
                  <a:lnTo>
                    <a:pt x="0" y="108"/>
                  </a:lnTo>
                  <a:lnTo>
                    <a:pt x="0" y="110"/>
                  </a:lnTo>
                  <a:lnTo>
                    <a:pt x="0" y="112"/>
                  </a:lnTo>
                  <a:lnTo>
                    <a:pt x="0" y="114"/>
                  </a:lnTo>
                  <a:lnTo>
                    <a:pt x="0" y="116"/>
                  </a:lnTo>
                  <a:lnTo>
                    <a:pt x="0" y="118"/>
                  </a:lnTo>
                  <a:lnTo>
                    <a:pt x="0" y="120"/>
                  </a:lnTo>
                  <a:lnTo>
                    <a:pt x="0" y="122"/>
                  </a:lnTo>
                  <a:lnTo>
                    <a:pt x="0" y="124"/>
                  </a:lnTo>
                  <a:lnTo>
                    <a:pt x="0" y="126"/>
                  </a:lnTo>
                  <a:lnTo>
                    <a:pt x="0" y="128"/>
                  </a:lnTo>
                  <a:lnTo>
                    <a:pt x="0" y="130"/>
                  </a:lnTo>
                  <a:lnTo>
                    <a:pt x="0" y="132"/>
                  </a:lnTo>
                  <a:lnTo>
                    <a:pt x="0" y="134"/>
                  </a:lnTo>
                  <a:lnTo>
                    <a:pt x="0" y="136"/>
                  </a:lnTo>
                  <a:lnTo>
                    <a:pt x="0" y="138"/>
                  </a:lnTo>
                  <a:lnTo>
                    <a:pt x="0" y="140"/>
                  </a:lnTo>
                  <a:lnTo>
                    <a:pt x="0" y="142"/>
                  </a:lnTo>
                  <a:lnTo>
                    <a:pt x="0" y="144"/>
                  </a:lnTo>
                  <a:lnTo>
                    <a:pt x="0" y="146"/>
                  </a:lnTo>
                  <a:lnTo>
                    <a:pt x="2" y="148"/>
                  </a:lnTo>
                  <a:lnTo>
                    <a:pt x="2" y="148"/>
                  </a:lnTo>
                  <a:lnTo>
                    <a:pt x="2" y="150"/>
                  </a:lnTo>
                  <a:lnTo>
                    <a:pt x="2" y="152"/>
                  </a:lnTo>
                  <a:lnTo>
                    <a:pt x="2" y="154"/>
                  </a:lnTo>
                  <a:lnTo>
                    <a:pt x="2" y="156"/>
                  </a:lnTo>
                  <a:lnTo>
                    <a:pt x="4" y="156"/>
                  </a:lnTo>
                  <a:lnTo>
                    <a:pt x="4" y="158"/>
                  </a:lnTo>
                  <a:lnTo>
                    <a:pt x="6" y="160"/>
                  </a:lnTo>
                  <a:lnTo>
                    <a:pt x="8" y="162"/>
                  </a:lnTo>
                  <a:lnTo>
                    <a:pt x="8" y="164"/>
                  </a:lnTo>
                  <a:lnTo>
                    <a:pt x="10" y="164"/>
                  </a:lnTo>
                  <a:lnTo>
                    <a:pt x="10" y="166"/>
                  </a:lnTo>
                  <a:lnTo>
                    <a:pt x="12" y="168"/>
                  </a:lnTo>
                  <a:lnTo>
                    <a:pt x="12" y="170"/>
                  </a:lnTo>
                  <a:lnTo>
                    <a:pt x="14" y="170"/>
                  </a:lnTo>
                  <a:lnTo>
                    <a:pt x="14" y="172"/>
                  </a:lnTo>
                  <a:lnTo>
                    <a:pt x="14" y="174"/>
                  </a:lnTo>
                  <a:lnTo>
                    <a:pt x="16" y="176"/>
                  </a:lnTo>
                  <a:lnTo>
                    <a:pt x="16" y="178"/>
                  </a:lnTo>
                  <a:lnTo>
                    <a:pt x="18" y="178"/>
                  </a:lnTo>
                  <a:lnTo>
                    <a:pt x="18" y="180"/>
                  </a:lnTo>
                  <a:lnTo>
                    <a:pt x="18" y="182"/>
                  </a:lnTo>
                  <a:lnTo>
                    <a:pt x="18" y="184"/>
                  </a:lnTo>
                  <a:lnTo>
                    <a:pt x="20" y="186"/>
                  </a:lnTo>
                  <a:lnTo>
                    <a:pt x="20" y="188"/>
                  </a:lnTo>
                  <a:lnTo>
                    <a:pt x="22" y="188"/>
                  </a:lnTo>
                  <a:lnTo>
                    <a:pt x="24" y="190"/>
                  </a:lnTo>
                  <a:lnTo>
                    <a:pt x="26" y="190"/>
                  </a:lnTo>
                  <a:lnTo>
                    <a:pt x="26" y="190"/>
                  </a:lnTo>
                  <a:lnTo>
                    <a:pt x="28" y="190"/>
                  </a:lnTo>
                  <a:lnTo>
                    <a:pt x="30" y="190"/>
                  </a:lnTo>
                  <a:lnTo>
                    <a:pt x="32" y="190"/>
                  </a:lnTo>
                  <a:lnTo>
                    <a:pt x="34" y="190"/>
                  </a:lnTo>
                  <a:lnTo>
                    <a:pt x="36" y="190"/>
                  </a:lnTo>
                  <a:lnTo>
                    <a:pt x="38" y="190"/>
                  </a:lnTo>
                  <a:lnTo>
                    <a:pt x="40" y="190"/>
                  </a:lnTo>
                  <a:lnTo>
                    <a:pt x="40" y="188"/>
                  </a:lnTo>
                  <a:lnTo>
                    <a:pt x="42" y="188"/>
                  </a:lnTo>
                  <a:lnTo>
                    <a:pt x="44" y="188"/>
                  </a:lnTo>
                  <a:lnTo>
                    <a:pt x="44" y="186"/>
                  </a:lnTo>
                  <a:lnTo>
                    <a:pt x="46" y="184"/>
                  </a:lnTo>
                  <a:lnTo>
                    <a:pt x="46" y="182"/>
                  </a:lnTo>
                  <a:lnTo>
                    <a:pt x="48" y="182"/>
                  </a:lnTo>
                  <a:lnTo>
                    <a:pt x="48" y="180"/>
                  </a:lnTo>
                  <a:lnTo>
                    <a:pt x="50" y="180"/>
                  </a:lnTo>
                  <a:lnTo>
                    <a:pt x="52" y="178"/>
                  </a:lnTo>
                  <a:lnTo>
                    <a:pt x="54" y="178"/>
                  </a:lnTo>
                  <a:lnTo>
                    <a:pt x="56" y="178"/>
                  </a:lnTo>
                  <a:lnTo>
                    <a:pt x="56" y="176"/>
                  </a:lnTo>
                  <a:lnTo>
                    <a:pt x="58" y="176"/>
                  </a:lnTo>
                  <a:lnTo>
                    <a:pt x="60" y="176"/>
                  </a:lnTo>
                  <a:lnTo>
                    <a:pt x="60" y="174"/>
                  </a:lnTo>
                  <a:lnTo>
                    <a:pt x="62" y="174"/>
                  </a:lnTo>
                  <a:lnTo>
                    <a:pt x="64" y="174"/>
                  </a:lnTo>
                  <a:lnTo>
                    <a:pt x="66" y="176"/>
                  </a:lnTo>
                  <a:lnTo>
                    <a:pt x="68" y="178"/>
                  </a:lnTo>
                  <a:lnTo>
                    <a:pt x="68" y="180"/>
                  </a:lnTo>
                  <a:lnTo>
                    <a:pt x="68" y="182"/>
                  </a:lnTo>
                  <a:lnTo>
                    <a:pt x="68" y="184"/>
                  </a:lnTo>
                  <a:lnTo>
                    <a:pt x="68" y="188"/>
                  </a:lnTo>
                  <a:lnTo>
                    <a:pt x="68" y="192"/>
                  </a:lnTo>
                  <a:lnTo>
                    <a:pt x="68" y="196"/>
                  </a:lnTo>
                  <a:lnTo>
                    <a:pt x="68" y="196"/>
                  </a:lnTo>
                  <a:lnTo>
                    <a:pt x="68" y="200"/>
                  </a:lnTo>
                  <a:lnTo>
                    <a:pt x="68" y="204"/>
                  </a:lnTo>
                  <a:lnTo>
                    <a:pt x="68" y="208"/>
                  </a:lnTo>
                  <a:lnTo>
                    <a:pt x="68" y="212"/>
                  </a:lnTo>
                  <a:lnTo>
                    <a:pt x="68" y="214"/>
                  </a:lnTo>
                  <a:lnTo>
                    <a:pt x="68" y="218"/>
                  </a:lnTo>
                  <a:lnTo>
                    <a:pt x="68" y="222"/>
                  </a:lnTo>
                  <a:lnTo>
                    <a:pt x="68" y="226"/>
                  </a:lnTo>
                  <a:lnTo>
                    <a:pt x="68" y="230"/>
                  </a:lnTo>
                  <a:lnTo>
                    <a:pt x="70" y="234"/>
                  </a:lnTo>
                  <a:lnTo>
                    <a:pt x="70" y="236"/>
                  </a:lnTo>
                  <a:lnTo>
                    <a:pt x="70" y="240"/>
                  </a:lnTo>
                  <a:lnTo>
                    <a:pt x="70" y="242"/>
                  </a:lnTo>
                  <a:lnTo>
                    <a:pt x="70" y="246"/>
                  </a:lnTo>
                  <a:lnTo>
                    <a:pt x="70" y="250"/>
                  </a:lnTo>
                  <a:lnTo>
                    <a:pt x="72" y="252"/>
                  </a:lnTo>
                  <a:lnTo>
                    <a:pt x="72" y="256"/>
                  </a:lnTo>
                  <a:lnTo>
                    <a:pt x="72" y="260"/>
                  </a:lnTo>
                  <a:lnTo>
                    <a:pt x="74" y="264"/>
                  </a:lnTo>
                  <a:lnTo>
                    <a:pt x="74" y="266"/>
                  </a:lnTo>
                  <a:lnTo>
                    <a:pt x="74" y="270"/>
                  </a:lnTo>
                  <a:lnTo>
                    <a:pt x="74" y="274"/>
                  </a:lnTo>
                  <a:lnTo>
                    <a:pt x="74" y="276"/>
                  </a:lnTo>
                  <a:lnTo>
                    <a:pt x="74" y="280"/>
                  </a:lnTo>
                  <a:lnTo>
                    <a:pt x="76" y="284"/>
                  </a:lnTo>
                  <a:lnTo>
                    <a:pt x="76" y="286"/>
                  </a:lnTo>
                  <a:lnTo>
                    <a:pt x="78" y="290"/>
                  </a:lnTo>
                  <a:lnTo>
                    <a:pt x="76" y="290"/>
                  </a:lnTo>
                  <a:lnTo>
                    <a:pt x="74" y="290"/>
                  </a:lnTo>
                  <a:lnTo>
                    <a:pt x="74" y="288"/>
                  </a:lnTo>
                  <a:lnTo>
                    <a:pt x="74" y="288"/>
                  </a:lnTo>
                  <a:lnTo>
                    <a:pt x="72" y="288"/>
                  </a:lnTo>
                  <a:lnTo>
                    <a:pt x="70" y="288"/>
                  </a:lnTo>
                  <a:lnTo>
                    <a:pt x="68" y="288"/>
                  </a:lnTo>
                  <a:lnTo>
                    <a:pt x="66" y="288"/>
                  </a:lnTo>
                  <a:lnTo>
                    <a:pt x="64" y="288"/>
                  </a:lnTo>
                  <a:lnTo>
                    <a:pt x="62" y="288"/>
                  </a:lnTo>
                  <a:lnTo>
                    <a:pt x="60" y="288"/>
                  </a:lnTo>
                  <a:lnTo>
                    <a:pt x="58" y="288"/>
                  </a:lnTo>
                  <a:lnTo>
                    <a:pt x="56" y="288"/>
                  </a:lnTo>
                  <a:lnTo>
                    <a:pt x="54" y="288"/>
                  </a:lnTo>
                  <a:lnTo>
                    <a:pt x="52" y="288"/>
                  </a:lnTo>
                  <a:lnTo>
                    <a:pt x="50" y="288"/>
                  </a:lnTo>
                  <a:lnTo>
                    <a:pt x="48" y="288"/>
                  </a:lnTo>
                  <a:lnTo>
                    <a:pt x="46" y="286"/>
                  </a:lnTo>
                  <a:lnTo>
                    <a:pt x="44" y="286"/>
                  </a:lnTo>
                  <a:lnTo>
                    <a:pt x="42" y="286"/>
                  </a:lnTo>
                  <a:lnTo>
                    <a:pt x="42" y="284"/>
                  </a:lnTo>
                  <a:lnTo>
                    <a:pt x="40" y="284"/>
                  </a:lnTo>
                  <a:lnTo>
                    <a:pt x="38" y="284"/>
                  </a:lnTo>
                  <a:lnTo>
                    <a:pt x="38" y="282"/>
                  </a:lnTo>
                  <a:lnTo>
                    <a:pt x="36" y="282"/>
                  </a:lnTo>
                  <a:lnTo>
                    <a:pt x="36" y="280"/>
                  </a:lnTo>
                  <a:lnTo>
                    <a:pt x="34" y="278"/>
                  </a:lnTo>
                  <a:lnTo>
                    <a:pt x="30" y="280"/>
                  </a:lnTo>
                  <a:lnTo>
                    <a:pt x="28" y="282"/>
                  </a:lnTo>
                  <a:lnTo>
                    <a:pt x="26" y="284"/>
                  </a:lnTo>
                  <a:lnTo>
                    <a:pt x="26" y="286"/>
                  </a:lnTo>
                  <a:lnTo>
                    <a:pt x="24" y="288"/>
                  </a:lnTo>
                  <a:lnTo>
                    <a:pt x="22" y="290"/>
                  </a:lnTo>
                  <a:lnTo>
                    <a:pt x="22" y="290"/>
                  </a:lnTo>
                  <a:lnTo>
                    <a:pt x="22" y="292"/>
                  </a:lnTo>
                  <a:lnTo>
                    <a:pt x="20" y="294"/>
                  </a:lnTo>
                  <a:lnTo>
                    <a:pt x="20" y="298"/>
                  </a:lnTo>
                  <a:lnTo>
                    <a:pt x="20" y="300"/>
                  </a:lnTo>
                  <a:lnTo>
                    <a:pt x="20" y="302"/>
                  </a:lnTo>
                  <a:lnTo>
                    <a:pt x="22" y="304"/>
                  </a:lnTo>
                  <a:lnTo>
                    <a:pt x="22" y="308"/>
                  </a:lnTo>
                  <a:lnTo>
                    <a:pt x="22" y="310"/>
                  </a:lnTo>
                  <a:lnTo>
                    <a:pt x="24" y="312"/>
                  </a:lnTo>
                  <a:lnTo>
                    <a:pt x="24" y="316"/>
                  </a:lnTo>
                  <a:lnTo>
                    <a:pt x="26" y="318"/>
                  </a:lnTo>
                  <a:lnTo>
                    <a:pt x="26" y="320"/>
                  </a:lnTo>
                  <a:lnTo>
                    <a:pt x="26" y="324"/>
                  </a:lnTo>
                  <a:lnTo>
                    <a:pt x="26" y="326"/>
                  </a:lnTo>
                  <a:lnTo>
                    <a:pt x="28" y="328"/>
                  </a:lnTo>
                  <a:lnTo>
                    <a:pt x="30" y="332"/>
                  </a:lnTo>
                  <a:lnTo>
                    <a:pt x="30" y="334"/>
                  </a:lnTo>
                  <a:lnTo>
                    <a:pt x="32" y="336"/>
                  </a:lnTo>
                  <a:lnTo>
                    <a:pt x="34" y="338"/>
                  </a:lnTo>
                  <a:lnTo>
                    <a:pt x="34" y="340"/>
                  </a:lnTo>
                  <a:lnTo>
                    <a:pt x="36" y="342"/>
                  </a:lnTo>
                  <a:lnTo>
                    <a:pt x="36" y="344"/>
                  </a:lnTo>
                  <a:lnTo>
                    <a:pt x="38" y="348"/>
                  </a:lnTo>
                  <a:lnTo>
                    <a:pt x="38" y="350"/>
                  </a:lnTo>
                  <a:lnTo>
                    <a:pt x="38" y="352"/>
                  </a:lnTo>
                  <a:lnTo>
                    <a:pt x="40" y="352"/>
                  </a:lnTo>
                  <a:lnTo>
                    <a:pt x="42" y="350"/>
                  </a:lnTo>
                  <a:lnTo>
                    <a:pt x="44" y="350"/>
                  </a:lnTo>
                  <a:lnTo>
                    <a:pt x="44" y="348"/>
                  </a:lnTo>
                  <a:lnTo>
                    <a:pt x="46" y="348"/>
                  </a:lnTo>
                  <a:lnTo>
                    <a:pt x="46" y="346"/>
                  </a:lnTo>
                  <a:lnTo>
                    <a:pt x="48" y="346"/>
                  </a:lnTo>
                  <a:lnTo>
                    <a:pt x="48" y="344"/>
                  </a:lnTo>
                  <a:lnTo>
                    <a:pt x="50" y="344"/>
                  </a:lnTo>
                  <a:lnTo>
                    <a:pt x="50" y="342"/>
                  </a:lnTo>
                  <a:lnTo>
                    <a:pt x="52" y="342"/>
                  </a:lnTo>
                  <a:lnTo>
                    <a:pt x="52" y="340"/>
                  </a:lnTo>
                  <a:lnTo>
                    <a:pt x="54" y="340"/>
                  </a:lnTo>
                  <a:lnTo>
                    <a:pt x="56" y="340"/>
                  </a:lnTo>
                  <a:lnTo>
                    <a:pt x="58" y="340"/>
                  </a:lnTo>
                  <a:lnTo>
                    <a:pt x="60" y="342"/>
                  </a:lnTo>
                  <a:lnTo>
                    <a:pt x="62" y="344"/>
                  </a:lnTo>
                  <a:lnTo>
                    <a:pt x="58" y="398"/>
                  </a:lnTo>
                  <a:lnTo>
                    <a:pt x="58" y="400"/>
                  </a:lnTo>
                  <a:lnTo>
                    <a:pt x="56" y="400"/>
                  </a:lnTo>
                  <a:lnTo>
                    <a:pt x="56" y="402"/>
                  </a:lnTo>
                  <a:lnTo>
                    <a:pt x="54" y="402"/>
                  </a:lnTo>
                  <a:lnTo>
                    <a:pt x="54" y="404"/>
                  </a:lnTo>
                  <a:lnTo>
                    <a:pt x="54" y="406"/>
                  </a:lnTo>
                  <a:lnTo>
                    <a:pt x="54" y="408"/>
                  </a:lnTo>
                  <a:lnTo>
                    <a:pt x="54" y="410"/>
                  </a:lnTo>
                  <a:lnTo>
                    <a:pt x="54" y="412"/>
                  </a:lnTo>
                  <a:lnTo>
                    <a:pt x="54" y="414"/>
                  </a:lnTo>
                  <a:lnTo>
                    <a:pt x="54" y="416"/>
                  </a:lnTo>
                  <a:lnTo>
                    <a:pt x="54" y="418"/>
                  </a:lnTo>
                  <a:lnTo>
                    <a:pt x="54" y="420"/>
                  </a:lnTo>
                  <a:lnTo>
                    <a:pt x="54" y="422"/>
                  </a:lnTo>
                  <a:lnTo>
                    <a:pt x="54" y="424"/>
                  </a:lnTo>
                  <a:lnTo>
                    <a:pt x="54" y="426"/>
                  </a:lnTo>
                  <a:lnTo>
                    <a:pt x="54" y="428"/>
                  </a:lnTo>
                  <a:lnTo>
                    <a:pt x="52" y="430"/>
                  </a:lnTo>
                  <a:lnTo>
                    <a:pt x="52" y="432"/>
                  </a:lnTo>
                  <a:lnTo>
                    <a:pt x="52" y="432"/>
                  </a:lnTo>
                  <a:lnTo>
                    <a:pt x="50" y="432"/>
                  </a:lnTo>
                  <a:lnTo>
                    <a:pt x="50" y="434"/>
                  </a:lnTo>
                  <a:lnTo>
                    <a:pt x="48" y="434"/>
                  </a:lnTo>
                  <a:lnTo>
                    <a:pt x="50" y="436"/>
                  </a:lnTo>
                  <a:lnTo>
                    <a:pt x="50" y="438"/>
                  </a:lnTo>
                  <a:lnTo>
                    <a:pt x="50" y="440"/>
                  </a:lnTo>
                  <a:lnTo>
                    <a:pt x="52" y="442"/>
                  </a:lnTo>
                  <a:lnTo>
                    <a:pt x="52" y="444"/>
                  </a:lnTo>
                  <a:lnTo>
                    <a:pt x="52" y="446"/>
                  </a:lnTo>
                  <a:lnTo>
                    <a:pt x="52" y="448"/>
                  </a:lnTo>
                  <a:lnTo>
                    <a:pt x="52" y="450"/>
                  </a:lnTo>
                  <a:lnTo>
                    <a:pt x="52" y="452"/>
                  </a:lnTo>
                  <a:lnTo>
                    <a:pt x="52" y="454"/>
                  </a:lnTo>
                  <a:lnTo>
                    <a:pt x="50" y="456"/>
                  </a:lnTo>
                  <a:lnTo>
                    <a:pt x="50" y="458"/>
                  </a:lnTo>
                  <a:lnTo>
                    <a:pt x="50" y="460"/>
                  </a:lnTo>
                  <a:lnTo>
                    <a:pt x="50" y="462"/>
                  </a:lnTo>
                  <a:lnTo>
                    <a:pt x="50" y="464"/>
                  </a:lnTo>
                  <a:lnTo>
                    <a:pt x="50" y="466"/>
                  </a:lnTo>
                  <a:lnTo>
                    <a:pt x="48" y="468"/>
                  </a:lnTo>
                  <a:lnTo>
                    <a:pt x="48" y="470"/>
                  </a:lnTo>
                  <a:lnTo>
                    <a:pt x="48" y="472"/>
                  </a:lnTo>
                  <a:lnTo>
                    <a:pt x="48" y="474"/>
                  </a:lnTo>
                  <a:lnTo>
                    <a:pt x="48" y="476"/>
                  </a:lnTo>
                  <a:lnTo>
                    <a:pt x="48" y="478"/>
                  </a:lnTo>
                  <a:lnTo>
                    <a:pt x="48" y="478"/>
                  </a:lnTo>
                  <a:lnTo>
                    <a:pt x="48" y="480"/>
                  </a:lnTo>
                  <a:lnTo>
                    <a:pt x="48" y="482"/>
                  </a:lnTo>
                  <a:lnTo>
                    <a:pt x="48" y="484"/>
                  </a:lnTo>
                  <a:lnTo>
                    <a:pt x="48" y="486"/>
                  </a:lnTo>
                  <a:lnTo>
                    <a:pt x="48" y="488"/>
                  </a:lnTo>
                  <a:lnTo>
                    <a:pt x="50" y="490"/>
                  </a:lnTo>
                  <a:lnTo>
                    <a:pt x="50" y="492"/>
                  </a:lnTo>
                  <a:lnTo>
                    <a:pt x="52" y="492"/>
                  </a:lnTo>
                  <a:lnTo>
                    <a:pt x="52" y="494"/>
                  </a:lnTo>
                  <a:lnTo>
                    <a:pt x="54" y="496"/>
                  </a:lnTo>
                  <a:lnTo>
                    <a:pt x="56" y="498"/>
                  </a:lnTo>
                  <a:lnTo>
                    <a:pt x="58" y="500"/>
                  </a:lnTo>
                  <a:lnTo>
                    <a:pt x="60" y="502"/>
                  </a:lnTo>
                  <a:lnTo>
                    <a:pt x="62" y="502"/>
                  </a:lnTo>
                  <a:lnTo>
                    <a:pt x="62" y="504"/>
                  </a:lnTo>
                  <a:lnTo>
                    <a:pt x="64" y="504"/>
                  </a:lnTo>
                  <a:lnTo>
                    <a:pt x="64" y="506"/>
                  </a:lnTo>
                  <a:lnTo>
                    <a:pt x="66" y="506"/>
                  </a:lnTo>
                  <a:lnTo>
                    <a:pt x="68" y="506"/>
                  </a:lnTo>
                  <a:lnTo>
                    <a:pt x="68" y="508"/>
                  </a:lnTo>
                  <a:lnTo>
                    <a:pt x="70" y="508"/>
                  </a:lnTo>
                  <a:lnTo>
                    <a:pt x="72" y="510"/>
                  </a:lnTo>
                  <a:lnTo>
                    <a:pt x="74" y="510"/>
                  </a:lnTo>
                  <a:lnTo>
                    <a:pt x="74" y="512"/>
                  </a:lnTo>
                  <a:lnTo>
                    <a:pt x="76" y="512"/>
                  </a:lnTo>
                  <a:lnTo>
                    <a:pt x="78" y="514"/>
                  </a:lnTo>
                  <a:lnTo>
                    <a:pt x="80" y="514"/>
                  </a:lnTo>
                  <a:lnTo>
                    <a:pt x="82" y="516"/>
                  </a:lnTo>
                  <a:lnTo>
                    <a:pt x="84" y="516"/>
                  </a:lnTo>
                  <a:lnTo>
                    <a:pt x="86" y="514"/>
                  </a:lnTo>
                  <a:lnTo>
                    <a:pt x="86" y="512"/>
                  </a:lnTo>
                  <a:lnTo>
                    <a:pt x="88" y="512"/>
                  </a:lnTo>
                  <a:lnTo>
                    <a:pt x="88" y="510"/>
                  </a:lnTo>
                  <a:lnTo>
                    <a:pt x="90" y="510"/>
                  </a:lnTo>
                  <a:lnTo>
                    <a:pt x="90" y="508"/>
                  </a:lnTo>
                  <a:lnTo>
                    <a:pt x="92" y="508"/>
                  </a:lnTo>
                  <a:lnTo>
                    <a:pt x="92" y="506"/>
                  </a:lnTo>
                  <a:lnTo>
                    <a:pt x="92" y="504"/>
                  </a:lnTo>
                  <a:lnTo>
                    <a:pt x="94" y="504"/>
                  </a:lnTo>
                  <a:lnTo>
                    <a:pt x="94" y="502"/>
                  </a:lnTo>
                  <a:lnTo>
                    <a:pt x="96" y="500"/>
                  </a:lnTo>
                  <a:lnTo>
                    <a:pt x="96" y="498"/>
                  </a:lnTo>
                  <a:lnTo>
                    <a:pt x="98" y="496"/>
                  </a:lnTo>
                  <a:lnTo>
                    <a:pt x="98" y="494"/>
                  </a:lnTo>
                  <a:lnTo>
                    <a:pt x="100" y="492"/>
                  </a:lnTo>
                  <a:lnTo>
                    <a:pt x="100" y="490"/>
                  </a:lnTo>
                  <a:lnTo>
                    <a:pt x="100" y="488"/>
                  </a:lnTo>
                  <a:lnTo>
                    <a:pt x="102" y="486"/>
                  </a:lnTo>
                  <a:lnTo>
                    <a:pt x="102" y="484"/>
                  </a:lnTo>
                  <a:lnTo>
                    <a:pt x="102" y="482"/>
                  </a:lnTo>
                  <a:lnTo>
                    <a:pt x="102" y="480"/>
                  </a:lnTo>
                  <a:lnTo>
                    <a:pt x="104" y="480"/>
                  </a:lnTo>
                  <a:lnTo>
                    <a:pt x="104" y="478"/>
                  </a:lnTo>
                  <a:lnTo>
                    <a:pt x="104" y="478"/>
                  </a:lnTo>
                  <a:lnTo>
                    <a:pt x="102" y="478"/>
                  </a:lnTo>
                  <a:lnTo>
                    <a:pt x="100" y="478"/>
                  </a:lnTo>
                  <a:lnTo>
                    <a:pt x="98" y="478"/>
                  </a:lnTo>
                  <a:lnTo>
                    <a:pt x="96" y="478"/>
                  </a:lnTo>
                  <a:lnTo>
                    <a:pt x="96" y="480"/>
                  </a:lnTo>
                  <a:lnTo>
                    <a:pt x="94" y="480"/>
                  </a:lnTo>
                  <a:lnTo>
                    <a:pt x="94" y="482"/>
                  </a:lnTo>
                  <a:lnTo>
                    <a:pt x="92" y="482"/>
                  </a:lnTo>
                  <a:lnTo>
                    <a:pt x="90" y="484"/>
                  </a:lnTo>
                  <a:lnTo>
                    <a:pt x="88" y="484"/>
                  </a:lnTo>
                  <a:lnTo>
                    <a:pt x="86" y="484"/>
                  </a:lnTo>
                  <a:lnTo>
                    <a:pt x="84" y="484"/>
                  </a:lnTo>
                  <a:lnTo>
                    <a:pt x="82" y="484"/>
                  </a:lnTo>
                  <a:lnTo>
                    <a:pt x="80" y="482"/>
                  </a:lnTo>
                  <a:lnTo>
                    <a:pt x="80" y="420"/>
                  </a:lnTo>
                  <a:lnTo>
                    <a:pt x="82" y="418"/>
                  </a:lnTo>
                  <a:lnTo>
                    <a:pt x="82" y="414"/>
                  </a:lnTo>
                  <a:lnTo>
                    <a:pt x="82" y="412"/>
                  </a:lnTo>
                  <a:lnTo>
                    <a:pt x="84" y="410"/>
                  </a:lnTo>
                  <a:lnTo>
                    <a:pt x="84" y="408"/>
                  </a:lnTo>
                  <a:lnTo>
                    <a:pt x="84" y="404"/>
                  </a:lnTo>
                  <a:lnTo>
                    <a:pt x="84" y="402"/>
                  </a:lnTo>
                  <a:lnTo>
                    <a:pt x="84" y="400"/>
                  </a:lnTo>
                  <a:lnTo>
                    <a:pt x="84" y="396"/>
                  </a:lnTo>
                  <a:lnTo>
                    <a:pt x="84" y="394"/>
                  </a:lnTo>
                  <a:lnTo>
                    <a:pt x="84" y="392"/>
                  </a:lnTo>
                  <a:lnTo>
                    <a:pt x="84" y="390"/>
                  </a:lnTo>
                  <a:lnTo>
                    <a:pt x="84" y="386"/>
                  </a:lnTo>
                  <a:lnTo>
                    <a:pt x="84" y="384"/>
                  </a:lnTo>
                  <a:lnTo>
                    <a:pt x="84" y="384"/>
                  </a:lnTo>
                  <a:lnTo>
                    <a:pt x="84" y="380"/>
                  </a:lnTo>
                  <a:lnTo>
                    <a:pt x="84" y="378"/>
                  </a:lnTo>
                  <a:lnTo>
                    <a:pt x="84" y="376"/>
                  </a:lnTo>
                  <a:lnTo>
                    <a:pt x="84" y="374"/>
                  </a:lnTo>
                  <a:lnTo>
                    <a:pt x="84" y="370"/>
                  </a:lnTo>
                  <a:lnTo>
                    <a:pt x="84" y="368"/>
                  </a:lnTo>
                  <a:lnTo>
                    <a:pt x="84" y="366"/>
                  </a:lnTo>
                  <a:lnTo>
                    <a:pt x="84" y="362"/>
                  </a:lnTo>
                  <a:lnTo>
                    <a:pt x="84" y="360"/>
                  </a:lnTo>
                  <a:lnTo>
                    <a:pt x="84" y="358"/>
                  </a:lnTo>
                  <a:lnTo>
                    <a:pt x="86" y="356"/>
                  </a:lnTo>
                  <a:lnTo>
                    <a:pt x="86" y="354"/>
                  </a:lnTo>
                  <a:lnTo>
                    <a:pt x="86" y="350"/>
                  </a:lnTo>
                  <a:lnTo>
                    <a:pt x="88" y="348"/>
                  </a:lnTo>
                  <a:lnTo>
                    <a:pt x="88" y="346"/>
                  </a:lnTo>
                  <a:lnTo>
                    <a:pt x="90" y="344"/>
                  </a:lnTo>
                  <a:lnTo>
                    <a:pt x="90" y="342"/>
                  </a:lnTo>
                  <a:lnTo>
                    <a:pt x="92" y="342"/>
                  </a:lnTo>
                  <a:lnTo>
                    <a:pt x="92" y="344"/>
                  </a:lnTo>
                  <a:lnTo>
                    <a:pt x="94" y="344"/>
                  </a:lnTo>
                  <a:lnTo>
                    <a:pt x="96" y="344"/>
                  </a:lnTo>
                  <a:lnTo>
                    <a:pt x="98" y="344"/>
                  </a:lnTo>
                  <a:lnTo>
                    <a:pt x="100" y="344"/>
                  </a:lnTo>
                  <a:lnTo>
                    <a:pt x="102" y="344"/>
                  </a:lnTo>
                  <a:lnTo>
                    <a:pt x="104" y="342"/>
                  </a:lnTo>
                  <a:lnTo>
                    <a:pt x="106" y="342"/>
                  </a:lnTo>
                  <a:lnTo>
                    <a:pt x="108" y="342"/>
                  </a:lnTo>
                  <a:lnTo>
                    <a:pt x="110" y="342"/>
                  </a:lnTo>
                  <a:lnTo>
                    <a:pt x="112" y="342"/>
                  </a:lnTo>
                  <a:lnTo>
                    <a:pt x="112" y="344"/>
                  </a:lnTo>
                  <a:lnTo>
                    <a:pt x="114" y="344"/>
                  </a:lnTo>
                  <a:lnTo>
                    <a:pt x="114" y="346"/>
                  </a:lnTo>
                  <a:lnTo>
                    <a:pt x="114" y="348"/>
                  </a:lnTo>
                  <a:lnTo>
                    <a:pt x="110" y="356"/>
                  </a:lnTo>
                  <a:lnTo>
                    <a:pt x="108" y="446"/>
                  </a:lnTo>
                  <a:lnTo>
                    <a:pt x="110" y="450"/>
                  </a:lnTo>
                  <a:lnTo>
                    <a:pt x="110" y="454"/>
                  </a:lnTo>
                  <a:lnTo>
                    <a:pt x="112" y="458"/>
                  </a:lnTo>
                  <a:lnTo>
                    <a:pt x="112" y="464"/>
                  </a:lnTo>
                  <a:lnTo>
                    <a:pt x="112" y="468"/>
                  </a:lnTo>
                  <a:lnTo>
                    <a:pt x="112" y="472"/>
                  </a:lnTo>
                  <a:lnTo>
                    <a:pt x="114" y="478"/>
                  </a:lnTo>
                  <a:lnTo>
                    <a:pt x="114" y="480"/>
                  </a:lnTo>
                  <a:lnTo>
                    <a:pt x="114" y="484"/>
                  </a:lnTo>
                  <a:lnTo>
                    <a:pt x="114" y="490"/>
                  </a:lnTo>
                  <a:lnTo>
                    <a:pt x="114" y="494"/>
                  </a:lnTo>
                  <a:lnTo>
                    <a:pt x="114" y="500"/>
                  </a:lnTo>
                  <a:lnTo>
                    <a:pt x="114" y="504"/>
                  </a:lnTo>
                  <a:lnTo>
                    <a:pt x="114" y="510"/>
                  </a:lnTo>
                  <a:lnTo>
                    <a:pt x="114" y="514"/>
                  </a:lnTo>
                  <a:lnTo>
                    <a:pt x="114" y="518"/>
                  </a:lnTo>
                  <a:lnTo>
                    <a:pt x="114" y="524"/>
                  </a:lnTo>
                  <a:lnTo>
                    <a:pt x="114" y="526"/>
                  </a:lnTo>
                  <a:lnTo>
                    <a:pt x="116" y="530"/>
                  </a:lnTo>
                  <a:lnTo>
                    <a:pt x="116" y="534"/>
                  </a:lnTo>
                  <a:lnTo>
                    <a:pt x="118" y="538"/>
                  </a:lnTo>
                  <a:lnTo>
                    <a:pt x="118" y="542"/>
                  </a:lnTo>
                  <a:lnTo>
                    <a:pt x="120" y="546"/>
                  </a:lnTo>
                  <a:lnTo>
                    <a:pt x="122" y="550"/>
                  </a:lnTo>
                  <a:lnTo>
                    <a:pt x="122" y="554"/>
                  </a:lnTo>
                  <a:lnTo>
                    <a:pt x="124" y="558"/>
                  </a:lnTo>
                  <a:lnTo>
                    <a:pt x="126" y="562"/>
                  </a:lnTo>
                  <a:lnTo>
                    <a:pt x="130" y="564"/>
                  </a:lnTo>
                  <a:lnTo>
                    <a:pt x="134" y="568"/>
                  </a:lnTo>
                  <a:lnTo>
                    <a:pt x="136" y="570"/>
                  </a:lnTo>
                  <a:lnTo>
                    <a:pt x="142" y="572"/>
                  </a:lnTo>
                  <a:lnTo>
                    <a:pt x="146" y="574"/>
                  </a:lnTo>
                  <a:lnTo>
                    <a:pt x="148" y="574"/>
                  </a:lnTo>
                  <a:lnTo>
                    <a:pt x="148" y="576"/>
                  </a:lnTo>
                  <a:lnTo>
                    <a:pt x="150" y="576"/>
                  </a:lnTo>
                  <a:lnTo>
                    <a:pt x="152" y="576"/>
                  </a:lnTo>
                  <a:lnTo>
                    <a:pt x="154" y="576"/>
                  </a:lnTo>
                  <a:lnTo>
                    <a:pt x="156" y="576"/>
                  </a:lnTo>
                  <a:lnTo>
                    <a:pt x="156" y="574"/>
                  </a:lnTo>
                  <a:lnTo>
                    <a:pt x="158" y="574"/>
                  </a:lnTo>
                  <a:lnTo>
                    <a:pt x="158" y="572"/>
                  </a:lnTo>
                  <a:lnTo>
                    <a:pt x="160" y="572"/>
                  </a:lnTo>
                  <a:lnTo>
                    <a:pt x="160" y="572"/>
                  </a:lnTo>
                  <a:lnTo>
                    <a:pt x="160" y="570"/>
                  </a:lnTo>
                  <a:lnTo>
                    <a:pt x="162" y="568"/>
                  </a:lnTo>
                  <a:lnTo>
                    <a:pt x="162" y="566"/>
                  </a:lnTo>
                  <a:lnTo>
                    <a:pt x="162" y="564"/>
                  </a:lnTo>
                  <a:lnTo>
                    <a:pt x="162" y="562"/>
                  </a:lnTo>
                  <a:lnTo>
                    <a:pt x="162" y="556"/>
                  </a:lnTo>
                  <a:lnTo>
                    <a:pt x="160" y="552"/>
                  </a:lnTo>
                  <a:lnTo>
                    <a:pt x="160" y="548"/>
                  </a:lnTo>
                  <a:lnTo>
                    <a:pt x="158" y="542"/>
                  </a:lnTo>
                  <a:lnTo>
                    <a:pt x="158" y="538"/>
                  </a:lnTo>
                  <a:lnTo>
                    <a:pt x="158" y="532"/>
                  </a:lnTo>
                  <a:lnTo>
                    <a:pt x="156" y="528"/>
                  </a:lnTo>
                  <a:lnTo>
                    <a:pt x="156" y="526"/>
                  </a:lnTo>
                  <a:lnTo>
                    <a:pt x="156" y="520"/>
                  </a:lnTo>
                  <a:lnTo>
                    <a:pt x="156" y="516"/>
                  </a:lnTo>
                  <a:lnTo>
                    <a:pt x="154" y="510"/>
                  </a:lnTo>
                  <a:lnTo>
                    <a:pt x="154" y="506"/>
                  </a:lnTo>
                  <a:lnTo>
                    <a:pt x="154" y="500"/>
                  </a:lnTo>
                  <a:lnTo>
                    <a:pt x="154" y="496"/>
                  </a:lnTo>
                  <a:lnTo>
                    <a:pt x="154" y="490"/>
                  </a:lnTo>
                  <a:lnTo>
                    <a:pt x="154" y="486"/>
                  </a:lnTo>
                  <a:lnTo>
                    <a:pt x="152" y="480"/>
                  </a:lnTo>
                  <a:lnTo>
                    <a:pt x="152" y="478"/>
                  </a:lnTo>
                  <a:lnTo>
                    <a:pt x="152" y="472"/>
                  </a:lnTo>
                  <a:lnTo>
                    <a:pt x="152" y="468"/>
                  </a:lnTo>
                  <a:lnTo>
                    <a:pt x="152" y="462"/>
                  </a:lnTo>
                  <a:lnTo>
                    <a:pt x="152" y="458"/>
                  </a:lnTo>
                  <a:lnTo>
                    <a:pt x="150" y="452"/>
                  </a:lnTo>
                  <a:lnTo>
                    <a:pt x="150" y="448"/>
                  </a:lnTo>
                  <a:lnTo>
                    <a:pt x="150" y="442"/>
                  </a:lnTo>
                  <a:lnTo>
                    <a:pt x="150" y="438"/>
                  </a:lnTo>
                  <a:lnTo>
                    <a:pt x="150" y="432"/>
                  </a:lnTo>
                  <a:lnTo>
                    <a:pt x="148" y="430"/>
                  </a:lnTo>
                  <a:lnTo>
                    <a:pt x="148" y="424"/>
                  </a:lnTo>
                  <a:lnTo>
                    <a:pt x="148" y="420"/>
                  </a:lnTo>
                  <a:lnTo>
                    <a:pt x="146" y="414"/>
                  </a:lnTo>
                  <a:lnTo>
                    <a:pt x="146" y="408"/>
                  </a:lnTo>
                  <a:lnTo>
                    <a:pt x="146" y="406"/>
                  </a:lnTo>
                  <a:lnTo>
                    <a:pt x="146" y="404"/>
                  </a:lnTo>
                  <a:lnTo>
                    <a:pt x="148" y="400"/>
                  </a:lnTo>
                  <a:lnTo>
                    <a:pt x="148" y="398"/>
                  </a:lnTo>
                  <a:lnTo>
                    <a:pt x="148" y="396"/>
                  </a:lnTo>
                  <a:lnTo>
                    <a:pt x="146" y="392"/>
                  </a:lnTo>
                  <a:lnTo>
                    <a:pt x="146" y="390"/>
                  </a:lnTo>
                  <a:lnTo>
                    <a:pt x="146" y="386"/>
                  </a:lnTo>
                  <a:lnTo>
                    <a:pt x="146" y="384"/>
                  </a:lnTo>
                  <a:lnTo>
                    <a:pt x="146" y="382"/>
                  </a:lnTo>
                  <a:lnTo>
                    <a:pt x="146" y="380"/>
                  </a:lnTo>
                  <a:lnTo>
                    <a:pt x="144" y="376"/>
                  </a:lnTo>
                  <a:lnTo>
                    <a:pt x="144" y="374"/>
                  </a:lnTo>
                  <a:lnTo>
                    <a:pt x="144" y="372"/>
                  </a:lnTo>
                  <a:lnTo>
                    <a:pt x="144" y="368"/>
                  </a:lnTo>
                  <a:lnTo>
                    <a:pt x="144" y="366"/>
                  </a:lnTo>
                  <a:lnTo>
                    <a:pt x="144" y="362"/>
                  </a:lnTo>
                  <a:lnTo>
                    <a:pt x="144" y="360"/>
                  </a:lnTo>
                  <a:lnTo>
                    <a:pt x="144" y="358"/>
                  </a:lnTo>
                  <a:lnTo>
                    <a:pt x="144" y="354"/>
                  </a:lnTo>
                  <a:lnTo>
                    <a:pt x="144" y="352"/>
                  </a:lnTo>
                  <a:lnTo>
                    <a:pt x="144" y="350"/>
                  </a:lnTo>
                  <a:lnTo>
                    <a:pt x="146" y="348"/>
                  </a:lnTo>
                  <a:lnTo>
                    <a:pt x="146" y="346"/>
                  </a:lnTo>
                  <a:lnTo>
                    <a:pt x="148" y="342"/>
                  </a:lnTo>
                  <a:lnTo>
                    <a:pt x="150" y="342"/>
                  </a:lnTo>
                  <a:lnTo>
                    <a:pt x="152" y="340"/>
                  </a:lnTo>
                  <a:lnTo>
                    <a:pt x="154" y="338"/>
                  </a:lnTo>
                  <a:lnTo>
                    <a:pt x="156" y="336"/>
                  </a:lnTo>
                  <a:lnTo>
                    <a:pt x="160" y="336"/>
                  </a:lnTo>
                  <a:lnTo>
                    <a:pt x="164" y="336"/>
                  </a:lnTo>
                  <a:lnTo>
                    <a:pt x="166" y="334"/>
                  </a:lnTo>
                  <a:lnTo>
                    <a:pt x="170" y="336"/>
                  </a:lnTo>
                  <a:lnTo>
                    <a:pt x="170" y="334"/>
                  </a:lnTo>
                  <a:lnTo>
                    <a:pt x="170" y="334"/>
                  </a:lnTo>
                  <a:lnTo>
                    <a:pt x="170" y="332"/>
                  </a:lnTo>
                  <a:lnTo>
                    <a:pt x="172" y="332"/>
                  </a:lnTo>
                  <a:lnTo>
                    <a:pt x="174" y="332"/>
                  </a:lnTo>
                  <a:lnTo>
                    <a:pt x="176" y="332"/>
                  </a:lnTo>
                  <a:lnTo>
                    <a:pt x="178" y="332"/>
                  </a:lnTo>
                  <a:lnTo>
                    <a:pt x="178" y="334"/>
                  </a:lnTo>
                  <a:lnTo>
                    <a:pt x="180" y="334"/>
                  </a:lnTo>
                  <a:lnTo>
                    <a:pt x="182" y="336"/>
                  </a:lnTo>
                  <a:lnTo>
                    <a:pt x="184" y="336"/>
                  </a:lnTo>
                  <a:lnTo>
                    <a:pt x="184" y="336"/>
                  </a:lnTo>
                  <a:lnTo>
                    <a:pt x="186" y="336"/>
                  </a:lnTo>
                  <a:lnTo>
                    <a:pt x="186" y="338"/>
                  </a:lnTo>
                  <a:lnTo>
                    <a:pt x="188" y="338"/>
                  </a:lnTo>
                  <a:lnTo>
                    <a:pt x="188" y="340"/>
                  </a:lnTo>
                  <a:lnTo>
                    <a:pt x="188" y="342"/>
                  </a:lnTo>
                  <a:lnTo>
                    <a:pt x="188" y="344"/>
                  </a:lnTo>
                  <a:lnTo>
                    <a:pt x="188" y="346"/>
                  </a:lnTo>
                  <a:lnTo>
                    <a:pt x="188" y="348"/>
                  </a:lnTo>
                  <a:lnTo>
                    <a:pt x="190" y="350"/>
                  </a:lnTo>
                  <a:lnTo>
                    <a:pt x="190" y="352"/>
                  </a:lnTo>
                  <a:lnTo>
                    <a:pt x="190" y="354"/>
                  </a:lnTo>
                  <a:lnTo>
                    <a:pt x="190" y="356"/>
                  </a:lnTo>
                  <a:lnTo>
                    <a:pt x="190" y="358"/>
                  </a:lnTo>
                  <a:lnTo>
                    <a:pt x="188" y="360"/>
                  </a:lnTo>
                  <a:lnTo>
                    <a:pt x="188" y="362"/>
                  </a:lnTo>
                  <a:lnTo>
                    <a:pt x="188" y="364"/>
                  </a:lnTo>
                  <a:lnTo>
                    <a:pt x="186" y="366"/>
                  </a:lnTo>
                  <a:lnTo>
                    <a:pt x="184" y="366"/>
                  </a:lnTo>
                  <a:lnTo>
                    <a:pt x="182" y="366"/>
                  </a:lnTo>
                  <a:lnTo>
                    <a:pt x="180" y="364"/>
                  </a:lnTo>
                  <a:lnTo>
                    <a:pt x="178" y="362"/>
                  </a:lnTo>
                  <a:lnTo>
                    <a:pt x="176" y="360"/>
                  </a:lnTo>
                  <a:lnTo>
                    <a:pt x="174" y="358"/>
                  </a:lnTo>
                  <a:lnTo>
                    <a:pt x="174" y="356"/>
                  </a:lnTo>
                  <a:lnTo>
                    <a:pt x="172" y="356"/>
                  </a:lnTo>
                  <a:lnTo>
                    <a:pt x="172" y="354"/>
                  </a:lnTo>
                  <a:lnTo>
                    <a:pt x="170" y="354"/>
                  </a:lnTo>
                  <a:lnTo>
                    <a:pt x="170" y="354"/>
                  </a:lnTo>
                  <a:lnTo>
                    <a:pt x="170" y="352"/>
                  </a:lnTo>
                  <a:lnTo>
                    <a:pt x="168" y="352"/>
                  </a:lnTo>
                  <a:lnTo>
                    <a:pt x="166" y="352"/>
                  </a:lnTo>
                  <a:lnTo>
                    <a:pt x="164" y="352"/>
                  </a:lnTo>
                  <a:lnTo>
                    <a:pt x="162" y="352"/>
                  </a:lnTo>
                  <a:lnTo>
                    <a:pt x="162" y="356"/>
                  </a:lnTo>
                  <a:lnTo>
                    <a:pt x="164" y="358"/>
                  </a:lnTo>
                  <a:lnTo>
                    <a:pt x="164" y="360"/>
                  </a:lnTo>
                  <a:lnTo>
                    <a:pt x="164" y="364"/>
                  </a:lnTo>
                  <a:lnTo>
                    <a:pt x="166" y="368"/>
                  </a:lnTo>
                  <a:lnTo>
                    <a:pt x="166" y="370"/>
                  </a:lnTo>
                  <a:lnTo>
                    <a:pt x="166" y="374"/>
                  </a:lnTo>
                  <a:lnTo>
                    <a:pt x="168" y="376"/>
                  </a:lnTo>
                  <a:lnTo>
                    <a:pt x="168" y="380"/>
                  </a:lnTo>
                  <a:lnTo>
                    <a:pt x="168" y="384"/>
                  </a:lnTo>
                  <a:lnTo>
                    <a:pt x="168" y="384"/>
                  </a:lnTo>
                  <a:lnTo>
                    <a:pt x="168" y="388"/>
                  </a:lnTo>
                  <a:lnTo>
                    <a:pt x="170" y="392"/>
                  </a:lnTo>
                  <a:lnTo>
                    <a:pt x="170" y="394"/>
                  </a:lnTo>
                  <a:lnTo>
                    <a:pt x="170" y="398"/>
                  </a:lnTo>
                  <a:lnTo>
                    <a:pt x="170" y="402"/>
                  </a:lnTo>
                  <a:lnTo>
                    <a:pt x="170" y="404"/>
                  </a:lnTo>
                  <a:lnTo>
                    <a:pt x="170" y="408"/>
                  </a:lnTo>
                  <a:lnTo>
                    <a:pt x="170" y="410"/>
                  </a:lnTo>
                  <a:lnTo>
                    <a:pt x="170" y="414"/>
                  </a:lnTo>
                  <a:lnTo>
                    <a:pt x="172" y="418"/>
                  </a:lnTo>
                  <a:lnTo>
                    <a:pt x="172" y="420"/>
                  </a:lnTo>
                  <a:lnTo>
                    <a:pt x="174" y="422"/>
                  </a:lnTo>
                  <a:lnTo>
                    <a:pt x="176" y="426"/>
                  </a:lnTo>
                  <a:lnTo>
                    <a:pt x="176" y="428"/>
                  </a:lnTo>
                  <a:lnTo>
                    <a:pt x="178" y="430"/>
                  </a:lnTo>
                  <a:lnTo>
                    <a:pt x="180" y="432"/>
                  </a:lnTo>
                  <a:lnTo>
                    <a:pt x="182" y="432"/>
                  </a:lnTo>
                  <a:lnTo>
                    <a:pt x="184" y="434"/>
                  </a:lnTo>
                  <a:lnTo>
                    <a:pt x="186" y="436"/>
                  </a:lnTo>
                  <a:lnTo>
                    <a:pt x="190" y="438"/>
                  </a:lnTo>
                  <a:lnTo>
                    <a:pt x="192" y="440"/>
                  </a:lnTo>
                  <a:lnTo>
                    <a:pt x="196" y="442"/>
                  </a:lnTo>
                  <a:lnTo>
                    <a:pt x="198" y="440"/>
                  </a:lnTo>
                  <a:lnTo>
                    <a:pt x="200" y="438"/>
                  </a:lnTo>
                  <a:lnTo>
                    <a:pt x="202" y="436"/>
                  </a:lnTo>
                  <a:lnTo>
                    <a:pt x="202" y="434"/>
                  </a:lnTo>
                  <a:lnTo>
                    <a:pt x="204" y="432"/>
                  </a:lnTo>
                  <a:lnTo>
                    <a:pt x="204" y="432"/>
                  </a:lnTo>
                  <a:lnTo>
                    <a:pt x="204" y="430"/>
                  </a:lnTo>
                  <a:lnTo>
                    <a:pt x="204" y="428"/>
                  </a:lnTo>
                  <a:lnTo>
                    <a:pt x="204" y="426"/>
                  </a:lnTo>
                  <a:lnTo>
                    <a:pt x="204" y="424"/>
                  </a:lnTo>
                  <a:lnTo>
                    <a:pt x="204" y="422"/>
                  </a:lnTo>
                  <a:lnTo>
                    <a:pt x="204" y="420"/>
                  </a:lnTo>
                  <a:lnTo>
                    <a:pt x="204" y="418"/>
                  </a:lnTo>
                  <a:lnTo>
                    <a:pt x="202" y="416"/>
                  </a:lnTo>
                  <a:lnTo>
                    <a:pt x="202" y="414"/>
                  </a:lnTo>
                  <a:lnTo>
                    <a:pt x="202" y="412"/>
                  </a:lnTo>
                  <a:lnTo>
                    <a:pt x="202" y="410"/>
                  </a:lnTo>
                  <a:lnTo>
                    <a:pt x="200" y="408"/>
                  </a:lnTo>
                  <a:lnTo>
                    <a:pt x="200" y="406"/>
                  </a:lnTo>
                  <a:lnTo>
                    <a:pt x="200" y="404"/>
                  </a:lnTo>
                  <a:lnTo>
                    <a:pt x="200" y="402"/>
                  </a:lnTo>
                  <a:lnTo>
                    <a:pt x="200" y="400"/>
                  </a:lnTo>
                  <a:lnTo>
                    <a:pt x="200" y="398"/>
                  </a:lnTo>
                  <a:lnTo>
                    <a:pt x="200" y="396"/>
                  </a:lnTo>
                  <a:lnTo>
                    <a:pt x="200" y="394"/>
                  </a:lnTo>
                  <a:lnTo>
                    <a:pt x="204" y="394"/>
                  </a:lnTo>
                  <a:lnTo>
                    <a:pt x="206" y="394"/>
                  </a:lnTo>
                  <a:lnTo>
                    <a:pt x="206" y="396"/>
                  </a:lnTo>
                  <a:lnTo>
                    <a:pt x="208" y="396"/>
                  </a:lnTo>
                  <a:lnTo>
                    <a:pt x="208" y="398"/>
                  </a:lnTo>
                  <a:lnTo>
                    <a:pt x="210" y="398"/>
                  </a:lnTo>
                  <a:lnTo>
                    <a:pt x="210" y="400"/>
                  </a:lnTo>
                  <a:lnTo>
                    <a:pt x="212" y="400"/>
                  </a:lnTo>
                  <a:lnTo>
                    <a:pt x="214" y="402"/>
                  </a:lnTo>
                  <a:lnTo>
                    <a:pt x="216" y="402"/>
                  </a:lnTo>
                  <a:lnTo>
                    <a:pt x="216" y="404"/>
                  </a:lnTo>
                  <a:lnTo>
                    <a:pt x="218" y="404"/>
                  </a:lnTo>
                  <a:lnTo>
                    <a:pt x="218" y="404"/>
                  </a:lnTo>
                  <a:lnTo>
                    <a:pt x="218" y="406"/>
                  </a:lnTo>
                  <a:lnTo>
                    <a:pt x="220" y="406"/>
                  </a:lnTo>
                  <a:lnTo>
                    <a:pt x="222" y="406"/>
                  </a:lnTo>
                  <a:lnTo>
                    <a:pt x="222" y="408"/>
                  </a:lnTo>
                  <a:lnTo>
                    <a:pt x="224" y="408"/>
                  </a:lnTo>
                  <a:lnTo>
                    <a:pt x="226" y="410"/>
                  </a:lnTo>
                  <a:lnTo>
                    <a:pt x="228" y="412"/>
                  </a:lnTo>
                  <a:lnTo>
                    <a:pt x="230" y="412"/>
                  </a:lnTo>
                  <a:lnTo>
                    <a:pt x="230" y="414"/>
                  </a:lnTo>
                  <a:lnTo>
                    <a:pt x="232" y="416"/>
                  </a:lnTo>
                  <a:lnTo>
                    <a:pt x="234" y="418"/>
                  </a:lnTo>
                  <a:lnTo>
                    <a:pt x="236" y="418"/>
                  </a:lnTo>
                  <a:lnTo>
                    <a:pt x="238" y="418"/>
                  </a:lnTo>
                  <a:lnTo>
                    <a:pt x="240" y="418"/>
                  </a:lnTo>
                  <a:lnTo>
                    <a:pt x="242" y="418"/>
                  </a:lnTo>
                  <a:lnTo>
                    <a:pt x="244" y="418"/>
                  </a:lnTo>
                  <a:lnTo>
                    <a:pt x="246" y="418"/>
                  </a:lnTo>
                  <a:lnTo>
                    <a:pt x="248" y="418"/>
                  </a:lnTo>
                  <a:lnTo>
                    <a:pt x="250" y="418"/>
                  </a:lnTo>
                  <a:lnTo>
                    <a:pt x="250" y="416"/>
                  </a:lnTo>
                  <a:lnTo>
                    <a:pt x="252" y="416"/>
                  </a:lnTo>
                  <a:lnTo>
                    <a:pt x="254" y="414"/>
                  </a:lnTo>
                  <a:lnTo>
                    <a:pt x="256" y="414"/>
                  </a:lnTo>
                  <a:lnTo>
                    <a:pt x="258" y="414"/>
                  </a:lnTo>
                  <a:lnTo>
                    <a:pt x="258" y="412"/>
                  </a:lnTo>
                  <a:lnTo>
                    <a:pt x="260" y="410"/>
                  </a:lnTo>
                  <a:lnTo>
                    <a:pt x="262" y="410"/>
                  </a:lnTo>
                  <a:lnTo>
                    <a:pt x="264" y="408"/>
                  </a:lnTo>
                  <a:lnTo>
                    <a:pt x="266" y="406"/>
                  </a:lnTo>
                  <a:lnTo>
                    <a:pt x="266" y="404"/>
                  </a:lnTo>
                  <a:lnTo>
                    <a:pt x="268" y="402"/>
                  </a:lnTo>
                  <a:lnTo>
                    <a:pt x="270" y="400"/>
                  </a:lnTo>
                  <a:lnTo>
                    <a:pt x="272" y="400"/>
                  </a:lnTo>
                  <a:lnTo>
                    <a:pt x="272" y="398"/>
                  </a:lnTo>
                  <a:lnTo>
                    <a:pt x="274" y="398"/>
                  </a:lnTo>
                  <a:lnTo>
                    <a:pt x="274" y="396"/>
                  </a:lnTo>
                  <a:lnTo>
                    <a:pt x="276" y="394"/>
                  </a:lnTo>
                  <a:lnTo>
                    <a:pt x="278" y="394"/>
                  </a:lnTo>
                  <a:lnTo>
                    <a:pt x="278" y="392"/>
                  </a:lnTo>
                  <a:lnTo>
                    <a:pt x="280" y="390"/>
                  </a:lnTo>
                  <a:lnTo>
                    <a:pt x="280" y="388"/>
                  </a:lnTo>
                  <a:lnTo>
                    <a:pt x="282" y="388"/>
                  </a:lnTo>
                  <a:lnTo>
                    <a:pt x="282" y="386"/>
                  </a:lnTo>
                  <a:lnTo>
                    <a:pt x="282" y="384"/>
                  </a:lnTo>
                  <a:lnTo>
                    <a:pt x="284" y="384"/>
                  </a:lnTo>
                  <a:lnTo>
                    <a:pt x="284" y="382"/>
                  </a:lnTo>
                  <a:lnTo>
                    <a:pt x="284" y="380"/>
                  </a:lnTo>
                  <a:lnTo>
                    <a:pt x="286" y="378"/>
                  </a:lnTo>
                  <a:lnTo>
                    <a:pt x="286" y="376"/>
                  </a:lnTo>
                  <a:lnTo>
                    <a:pt x="286" y="374"/>
                  </a:lnTo>
                  <a:lnTo>
                    <a:pt x="286" y="372"/>
                  </a:lnTo>
                  <a:lnTo>
                    <a:pt x="286" y="370"/>
                  </a:lnTo>
                  <a:lnTo>
                    <a:pt x="286" y="368"/>
                  </a:lnTo>
                  <a:lnTo>
                    <a:pt x="284" y="368"/>
                  </a:lnTo>
                  <a:lnTo>
                    <a:pt x="284" y="366"/>
                  </a:lnTo>
                  <a:lnTo>
                    <a:pt x="282" y="364"/>
                  </a:lnTo>
                  <a:lnTo>
                    <a:pt x="266" y="366"/>
                  </a:lnTo>
                  <a:lnTo>
                    <a:pt x="266" y="364"/>
                  </a:lnTo>
                  <a:lnTo>
                    <a:pt x="266" y="362"/>
                  </a:lnTo>
                  <a:lnTo>
                    <a:pt x="266" y="362"/>
                  </a:lnTo>
                  <a:lnTo>
                    <a:pt x="266" y="360"/>
                  </a:lnTo>
                  <a:lnTo>
                    <a:pt x="266" y="358"/>
                  </a:lnTo>
                  <a:lnTo>
                    <a:pt x="266" y="356"/>
                  </a:lnTo>
                  <a:lnTo>
                    <a:pt x="266" y="354"/>
                  </a:lnTo>
                  <a:lnTo>
                    <a:pt x="266" y="352"/>
                  </a:lnTo>
                  <a:lnTo>
                    <a:pt x="266" y="350"/>
                  </a:lnTo>
                  <a:lnTo>
                    <a:pt x="266" y="348"/>
                  </a:lnTo>
                  <a:lnTo>
                    <a:pt x="266" y="346"/>
                  </a:lnTo>
                  <a:lnTo>
                    <a:pt x="266" y="344"/>
                  </a:lnTo>
                  <a:lnTo>
                    <a:pt x="266" y="342"/>
                  </a:lnTo>
                  <a:lnTo>
                    <a:pt x="266" y="340"/>
                  </a:lnTo>
                  <a:lnTo>
                    <a:pt x="266" y="338"/>
                  </a:lnTo>
                  <a:lnTo>
                    <a:pt x="266" y="336"/>
                  </a:lnTo>
                  <a:lnTo>
                    <a:pt x="264" y="334"/>
                  </a:lnTo>
                  <a:lnTo>
                    <a:pt x="264" y="332"/>
                  </a:lnTo>
                  <a:lnTo>
                    <a:pt x="262" y="330"/>
                  </a:lnTo>
                  <a:lnTo>
                    <a:pt x="262" y="328"/>
                  </a:lnTo>
                  <a:lnTo>
                    <a:pt x="262" y="326"/>
                  </a:lnTo>
                  <a:lnTo>
                    <a:pt x="262" y="324"/>
                  </a:lnTo>
                  <a:lnTo>
                    <a:pt x="264" y="322"/>
                  </a:lnTo>
                  <a:lnTo>
                    <a:pt x="266" y="320"/>
                  </a:lnTo>
                  <a:lnTo>
                    <a:pt x="266" y="320"/>
                  </a:lnTo>
                  <a:lnTo>
                    <a:pt x="268" y="318"/>
                  </a:lnTo>
                  <a:lnTo>
                    <a:pt x="270" y="318"/>
                  </a:lnTo>
                  <a:lnTo>
                    <a:pt x="272" y="318"/>
                  </a:lnTo>
                  <a:lnTo>
                    <a:pt x="274" y="318"/>
                  </a:lnTo>
                  <a:lnTo>
                    <a:pt x="276" y="316"/>
                  </a:lnTo>
                  <a:lnTo>
                    <a:pt x="278" y="316"/>
                  </a:lnTo>
                  <a:lnTo>
                    <a:pt x="280" y="316"/>
                  </a:lnTo>
                  <a:lnTo>
                    <a:pt x="282" y="316"/>
                  </a:lnTo>
                  <a:lnTo>
                    <a:pt x="284" y="314"/>
                  </a:lnTo>
                  <a:lnTo>
                    <a:pt x="286" y="314"/>
                  </a:lnTo>
                  <a:lnTo>
                    <a:pt x="288" y="314"/>
                  </a:lnTo>
                  <a:lnTo>
                    <a:pt x="288" y="312"/>
                  </a:lnTo>
                  <a:lnTo>
                    <a:pt x="290" y="312"/>
                  </a:lnTo>
                  <a:lnTo>
                    <a:pt x="292" y="312"/>
                  </a:lnTo>
                  <a:lnTo>
                    <a:pt x="294" y="310"/>
                  </a:lnTo>
                  <a:lnTo>
                    <a:pt x="296" y="308"/>
                  </a:lnTo>
                  <a:lnTo>
                    <a:pt x="298" y="306"/>
                  </a:lnTo>
                  <a:lnTo>
                    <a:pt x="298" y="304"/>
                  </a:lnTo>
                  <a:lnTo>
                    <a:pt x="300" y="304"/>
                  </a:lnTo>
                  <a:lnTo>
                    <a:pt x="302" y="304"/>
                  </a:lnTo>
                  <a:lnTo>
                    <a:pt x="304" y="304"/>
                  </a:lnTo>
                  <a:lnTo>
                    <a:pt x="306" y="304"/>
                  </a:lnTo>
                  <a:lnTo>
                    <a:pt x="308" y="304"/>
                  </a:lnTo>
                  <a:lnTo>
                    <a:pt x="310" y="304"/>
                  </a:lnTo>
                  <a:lnTo>
                    <a:pt x="312" y="304"/>
                  </a:lnTo>
                  <a:lnTo>
                    <a:pt x="314" y="304"/>
                  </a:lnTo>
                  <a:lnTo>
                    <a:pt x="314" y="304"/>
                  </a:lnTo>
                  <a:lnTo>
                    <a:pt x="316" y="306"/>
                  </a:lnTo>
                  <a:lnTo>
                    <a:pt x="318" y="306"/>
                  </a:lnTo>
                  <a:lnTo>
                    <a:pt x="320" y="308"/>
                  </a:lnTo>
                  <a:lnTo>
                    <a:pt x="322" y="310"/>
                  </a:lnTo>
                  <a:lnTo>
                    <a:pt x="322" y="312"/>
                  </a:lnTo>
                  <a:lnTo>
                    <a:pt x="324" y="318"/>
                  </a:lnTo>
                  <a:lnTo>
                    <a:pt x="326" y="324"/>
                  </a:lnTo>
                  <a:lnTo>
                    <a:pt x="328" y="332"/>
                  </a:lnTo>
                  <a:lnTo>
                    <a:pt x="330" y="336"/>
                  </a:lnTo>
                  <a:lnTo>
                    <a:pt x="330" y="344"/>
                  </a:lnTo>
                  <a:lnTo>
                    <a:pt x="332" y="350"/>
                  </a:lnTo>
                  <a:lnTo>
                    <a:pt x="332" y="356"/>
                  </a:lnTo>
                  <a:lnTo>
                    <a:pt x="334" y="364"/>
                  </a:lnTo>
                  <a:lnTo>
                    <a:pt x="334" y="370"/>
                  </a:lnTo>
                  <a:lnTo>
                    <a:pt x="334" y="378"/>
                  </a:lnTo>
                  <a:lnTo>
                    <a:pt x="336" y="384"/>
                  </a:lnTo>
                  <a:lnTo>
                    <a:pt x="336" y="390"/>
                  </a:lnTo>
                  <a:lnTo>
                    <a:pt x="336" y="396"/>
                  </a:lnTo>
                  <a:lnTo>
                    <a:pt x="336" y="402"/>
                  </a:lnTo>
                  <a:lnTo>
                    <a:pt x="336" y="410"/>
                  </a:lnTo>
                  <a:lnTo>
                    <a:pt x="336" y="416"/>
                  </a:lnTo>
                  <a:lnTo>
                    <a:pt x="336" y="424"/>
                  </a:lnTo>
                  <a:lnTo>
                    <a:pt x="336" y="430"/>
                  </a:lnTo>
                  <a:lnTo>
                    <a:pt x="336" y="434"/>
                  </a:lnTo>
                  <a:lnTo>
                    <a:pt x="336" y="442"/>
                  </a:lnTo>
                  <a:lnTo>
                    <a:pt x="336" y="448"/>
                  </a:lnTo>
                  <a:lnTo>
                    <a:pt x="336" y="456"/>
                  </a:lnTo>
                  <a:lnTo>
                    <a:pt x="334" y="462"/>
                  </a:lnTo>
                  <a:lnTo>
                    <a:pt x="334" y="468"/>
                  </a:lnTo>
                  <a:lnTo>
                    <a:pt x="334" y="474"/>
                  </a:lnTo>
                  <a:lnTo>
                    <a:pt x="332" y="480"/>
                  </a:lnTo>
                  <a:lnTo>
                    <a:pt x="332" y="486"/>
                  </a:lnTo>
                  <a:lnTo>
                    <a:pt x="332" y="492"/>
                  </a:lnTo>
                  <a:lnTo>
                    <a:pt x="330" y="498"/>
                  </a:lnTo>
                  <a:lnTo>
                    <a:pt x="330" y="504"/>
                  </a:lnTo>
                  <a:lnTo>
                    <a:pt x="328" y="512"/>
                  </a:lnTo>
                  <a:lnTo>
                    <a:pt x="328" y="518"/>
                  </a:lnTo>
                  <a:lnTo>
                    <a:pt x="328" y="520"/>
                  </a:lnTo>
                  <a:lnTo>
                    <a:pt x="328" y="524"/>
                  </a:lnTo>
                  <a:lnTo>
                    <a:pt x="328" y="526"/>
                  </a:lnTo>
                  <a:lnTo>
                    <a:pt x="326" y="528"/>
                  </a:lnTo>
                  <a:lnTo>
                    <a:pt x="326" y="532"/>
                  </a:lnTo>
                  <a:lnTo>
                    <a:pt x="326" y="536"/>
                  </a:lnTo>
                  <a:lnTo>
                    <a:pt x="326" y="540"/>
                  </a:lnTo>
                  <a:lnTo>
                    <a:pt x="326" y="542"/>
                  </a:lnTo>
                  <a:lnTo>
                    <a:pt x="326" y="546"/>
                  </a:lnTo>
                  <a:lnTo>
                    <a:pt x="324" y="550"/>
                  </a:lnTo>
                  <a:lnTo>
                    <a:pt x="324" y="552"/>
                  </a:lnTo>
                  <a:lnTo>
                    <a:pt x="324" y="556"/>
                  </a:lnTo>
                  <a:lnTo>
                    <a:pt x="324" y="560"/>
                  </a:lnTo>
                  <a:lnTo>
                    <a:pt x="324" y="562"/>
                  </a:lnTo>
                  <a:lnTo>
                    <a:pt x="324" y="566"/>
                  </a:lnTo>
                  <a:lnTo>
                    <a:pt x="322" y="570"/>
                  </a:lnTo>
                  <a:lnTo>
                    <a:pt x="322" y="572"/>
                  </a:lnTo>
                  <a:lnTo>
                    <a:pt x="322" y="574"/>
                  </a:lnTo>
                  <a:lnTo>
                    <a:pt x="322" y="578"/>
                  </a:lnTo>
                  <a:lnTo>
                    <a:pt x="320" y="582"/>
                  </a:lnTo>
                  <a:lnTo>
                    <a:pt x="320" y="584"/>
                  </a:lnTo>
                  <a:lnTo>
                    <a:pt x="320" y="588"/>
                  </a:lnTo>
                  <a:lnTo>
                    <a:pt x="318" y="590"/>
                  </a:lnTo>
                  <a:lnTo>
                    <a:pt x="318" y="594"/>
                  </a:lnTo>
                  <a:lnTo>
                    <a:pt x="318" y="598"/>
                  </a:lnTo>
                  <a:lnTo>
                    <a:pt x="316" y="600"/>
                  </a:lnTo>
                  <a:lnTo>
                    <a:pt x="316" y="604"/>
                  </a:lnTo>
                  <a:lnTo>
                    <a:pt x="314" y="606"/>
                  </a:lnTo>
                  <a:lnTo>
                    <a:pt x="314" y="610"/>
                  </a:lnTo>
                  <a:lnTo>
                    <a:pt x="314" y="614"/>
                  </a:lnTo>
                  <a:lnTo>
                    <a:pt x="314" y="616"/>
                  </a:lnTo>
                  <a:lnTo>
                    <a:pt x="312" y="620"/>
                  </a:lnTo>
                  <a:lnTo>
                    <a:pt x="310" y="620"/>
                  </a:lnTo>
                  <a:lnTo>
                    <a:pt x="308" y="624"/>
                  </a:lnTo>
                  <a:lnTo>
                    <a:pt x="306" y="628"/>
                  </a:lnTo>
                  <a:lnTo>
                    <a:pt x="304" y="632"/>
                  </a:lnTo>
                  <a:lnTo>
                    <a:pt x="302" y="634"/>
                  </a:lnTo>
                  <a:lnTo>
                    <a:pt x="300" y="638"/>
                  </a:lnTo>
                  <a:lnTo>
                    <a:pt x="298" y="642"/>
                  </a:lnTo>
                  <a:lnTo>
                    <a:pt x="296" y="646"/>
                  </a:lnTo>
                  <a:lnTo>
                    <a:pt x="294" y="650"/>
                  </a:lnTo>
                  <a:lnTo>
                    <a:pt x="292" y="652"/>
                  </a:lnTo>
                  <a:lnTo>
                    <a:pt x="288" y="656"/>
                  </a:lnTo>
                  <a:lnTo>
                    <a:pt x="286" y="660"/>
                  </a:lnTo>
                  <a:lnTo>
                    <a:pt x="284" y="664"/>
                  </a:lnTo>
                  <a:lnTo>
                    <a:pt x="282" y="666"/>
                  </a:lnTo>
                  <a:lnTo>
                    <a:pt x="280" y="668"/>
                  </a:lnTo>
                  <a:lnTo>
                    <a:pt x="276" y="672"/>
                  </a:lnTo>
                  <a:lnTo>
                    <a:pt x="274" y="674"/>
                  </a:lnTo>
                  <a:lnTo>
                    <a:pt x="272" y="678"/>
                  </a:lnTo>
                  <a:lnTo>
                    <a:pt x="268" y="682"/>
                  </a:lnTo>
                  <a:lnTo>
                    <a:pt x="266" y="684"/>
                  </a:lnTo>
                  <a:lnTo>
                    <a:pt x="266" y="688"/>
                  </a:lnTo>
                  <a:lnTo>
                    <a:pt x="262" y="690"/>
                  </a:lnTo>
                  <a:lnTo>
                    <a:pt x="260" y="694"/>
                  </a:lnTo>
                  <a:lnTo>
                    <a:pt x="256" y="696"/>
                  </a:lnTo>
                  <a:lnTo>
                    <a:pt x="254" y="700"/>
                  </a:lnTo>
                  <a:lnTo>
                    <a:pt x="250" y="702"/>
                  </a:lnTo>
                  <a:lnTo>
                    <a:pt x="248" y="706"/>
                  </a:lnTo>
                  <a:lnTo>
                    <a:pt x="244" y="708"/>
                  </a:lnTo>
                  <a:lnTo>
                    <a:pt x="242" y="710"/>
                  </a:lnTo>
                  <a:lnTo>
                    <a:pt x="238" y="712"/>
                  </a:lnTo>
                  <a:lnTo>
                    <a:pt x="234" y="714"/>
                  </a:lnTo>
                  <a:lnTo>
                    <a:pt x="230" y="716"/>
                  </a:lnTo>
                  <a:lnTo>
                    <a:pt x="230" y="720"/>
                  </a:lnTo>
                  <a:lnTo>
                    <a:pt x="228" y="722"/>
                  </a:lnTo>
                  <a:lnTo>
                    <a:pt x="228" y="726"/>
                  </a:lnTo>
                  <a:lnTo>
                    <a:pt x="226" y="730"/>
                  </a:lnTo>
                  <a:lnTo>
                    <a:pt x="226" y="734"/>
                  </a:lnTo>
                  <a:lnTo>
                    <a:pt x="226" y="738"/>
                  </a:lnTo>
                  <a:lnTo>
                    <a:pt x="226" y="740"/>
                  </a:lnTo>
                  <a:lnTo>
                    <a:pt x="226" y="744"/>
                  </a:lnTo>
                  <a:lnTo>
                    <a:pt x="226" y="748"/>
                  </a:lnTo>
                  <a:lnTo>
                    <a:pt x="228" y="752"/>
                  </a:lnTo>
                  <a:lnTo>
                    <a:pt x="228" y="754"/>
                  </a:lnTo>
                  <a:lnTo>
                    <a:pt x="228" y="758"/>
                  </a:lnTo>
                  <a:lnTo>
                    <a:pt x="230" y="760"/>
                  </a:lnTo>
                  <a:lnTo>
                    <a:pt x="232" y="764"/>
                  </a:lnTo>
                  <a:lnTo>
                    <a:pt x="232" y="768"/>
                  </a:lnTo>
                  <a:lnTo>
                    <a:pt x="234" y="770"/>
                  </a:lnTo>
                  <a:lnTo>
                    <a:pt x="236" y="774"/>
                  </a:lnTo>
                  <a:lnTo>
                    <a:pt x="236" y="778"/>
                  </a:lnTo>
                  <a:lnTo>
                    <a:pt x="238" y="780"/>
                  </a:lnTo>
                  <a:lnTo>
                    <a:pt x="240" y="784"/>
                  </a:lnTo>
                  <a:lnTo>
                    <a:pt x="242" y="788"/>
                  </a:lnTo>
                  <a:lnTo>
                    <a:pt x="244" y="790"/>
                  </a:lnTo>
                  <a:lnTo>
                    <a:pt x="246" y="794"/>
                  </a:lnTo>
                  <a:lnTo>
                    <a:pt x="246" y="798"/>
                  </a:lnTo>
                  <a:lnTo>
                    <a:pt x="248" y="800"/>
                  </a:lnTo>
                  <a:lnTo>
                    <a:pt x="250" y="804"/>
                  </a:lnTo>
                  <a:lnTo>
                    <a:pt x="252" y="808"/>
                  </a:lnTo>
                  <a:lnTo>
                    <a:pt x="254" y="808"/>
                  </a:lnTo>
                  <a:lnTo>
                    <a:pt x="256" y="812"/>
                  </a:lnTo>
                  <a:lnTo>
                    <a:pt x="258" y="814"/>
                  </a:lnTo>
                  <a:lnTo>
                    <a:pt x="258" y="818"/>
                  </a:lnTo>
                  <a:lnTo>
                    <a:pt x="260" y="820"/>
                  </a:lnTo>
                  <a:lnTo>
                    <a:pt x="260" y="822"/>
                  </a:lnTo>
                  <a:lnTo>
                    <a:pt x="258" y="824"/>
                  </a:lnTo>
                  <a:lnTo>
                    <a:pt x="258" y="826"/>
                  </a:lnTo>
                  <a:lnTo>
                    <a:pt x="256" y="826"/>
                  </a:lnTo>
                  <a:lnTo>
                    <a:pt x="254" y="828"/>
                  </a:lnTo>
                  <a:lnTo>
                    <a:pt x="252" y="828"/>
                  </a:lnTo>
                  <a:lnTo>
                    <a:pt x="250" y="828"/>
                  </a:lnTo>
                  <a:lnTo>
                    <a:pt x="248" y="828"/>
                  </a:lnTo>
                  <a:lnTo>
                    <a:pt x="246" y="828"/>
                  </a:lnTo>
                  <a:lnTo>
                    <a:pt x="244" y="828"/>
                  </a:lnTo>
                  <a:lnTo>
                    <a:pt x="242" y="828"/>
                  </a:lnTo>
                  <a:lnTo>
                    <a:pt x="240" y="828"/>
                  </a:lnTo>
                  <a:lnTo>
                    <a:pt x="238" y="828"/>
                  </a:lnTo>
                  <a:lnTo>
                    <a:pt x="236" y="828"/>
                  </a:lnTo>
                  <a:lnTo>
                    <a:pt x="234" y="830"/>
                  </a:lnTo>
                  <a:lnTo>
                    <a:pt x="232" y="832"/>
                  </a:lnTo>
                  <a:lnTo>
                    <a:pt x="230" y="834"/>
                  </a:lnTo>
                  <a:lnTo>
                    <a:pt x="230" y="836"/>
                  </a:lnTo>
                  <a:lnTo>
                    <a:pt x="228" y="838"/>
                  </a:lnTo>
                  <a:lnTo>
                    <a:pt x="228" y="842"/>
                  </a:lnTo>
                  <a:lnTo>
                    <a:pt x="226" y="844"/>
                  </a:lnTo>
                  <a:lnTo>
                    <a:pt x="226" y="846"/>
                  </a:lnTo>
                  <a:lnTo>
                    <a:pt x="226" y="848"/>
                  </a:lnTo>
                  <a:lnTo>
                    <a:pt x="226" y="852"/>
                  </a:lnTo>
                  <a:lnTo>
                    <a:pt x="224" y="854"/>
                  </a:lnTo>
                  <a:lnTo>
                    <a:pt x="224" y="854"/>
                  </a:lnTo>
                  <a:lnTo>
                    <a:pt x="224" y="856"/>
                  </a:lnTo>
                  <a:lnTo>
                    <a:pt x="224" y="860"/>
                  </a:lnTo>
                  <a:lnTo>
                    <a:pt x="226" y="862"/>
                  </a:lnTo>
                  <a:lnTo>
                    <a:pt x="226" y="864"/>
                  </a:lnTo>
                  <a:lnTo>
                    <a:pt x="226" y="868"/>
                  </a:lnTo>
                  <a:lnTo>
                    <a:pt x="226" y="870"/>
                  </a:lnTo>
                  <a:lnTo>
                    <a:pt x="226" y="872"/>
                  </a:lnTo>
                  <a:lnTo>
                    <a:pt x="228" y="876"/>
                  </a:lnTo>
                  <a:lnTo>
                    <a:pt x="228" y="878"/>
                  </a:lnTo>
                  <a:lnTo>
                    <a:pt x="228" y="880"/>
                  </a:lnTo>
                  <a:lnTo>
                    <a:pt x="228" y="882"/>
                  </a:lnTo>
                  <a:lnTo>
                    <a:pt x="230" y="886"/>
                  </a:lnTo>
                  <a:lnTo>
                    <a:pt x="230" y="888"/>
                  </a:lnTo>
                  <a:lnTo>
                    <a:pt x="232" y="890"/>
                  </a:lnTo>
                  <a:lnTo>
                    <a:pt x="232" y="892"/>
                  </a:lnTo>
                  <a:lnTo>
                    <a:pt x="232" y="896"/>
                  </a:lnTo>
                  <a:lnTo>
                    <a:pt x="234" y="898"/>
                  </a:lnTo>
                  <a:lnTo>
                    <a:pt x="234" y="900"/>
                  </a:lnTo>
                  <a:lnTo>
                    <a:pt x="236" y="902"/>
                  </a:lnTo>
                  <a:lnTo>
                    <a:pt x="236" y="902"/>
                  </a:lnTo>
                  <a:lnTo>
                    <a:pt x="236" y="904"/>
                  </a:lnTo>
                  <a:lnTo>
                    <a:pt x="236" y="906"/>
                  </a:lnTo>
                  <a:lnTo>
                    <a:pt x="234" y="908"/>
                  </a:lnTo>
                  <a:lnTo>
                    <a:pt x="234" y="910"/>
                  </a:lnTo>
                  <a:lnTo>
                    <a:pt x="234" y="912"/>
                  </a:lnTo>
                  <a:lnTo>
                    <a:pt x="232" y="912"/>
                  </a:lnTo>
                  <a:lnTo>
                    <a:pt x="232" y="914"/>
                  </a:lnTo>
                  <a:lnTo>
                    <a:pt x="232" y="916"/>
                  </a:lnTo>
                  <a:lnTo>
                    <a:pt x="234" y="918"/>
                  </a:lnTo>
                  <a:lnTo>
                    <a:pt x="234" y="920"/>
                  </a:lnTo>
                  <a:lnTo>
                    <a:pt x="236" y="920"/>
                  </a:lnTo>
                  <a:lnTo>
                    <a:pt x="234" y="920"/>
                  </a:lnTo>
                  <a:lnTo>
                    <a:pt x="232" y="920"/>
                  </a:lnTo>
                  <a:lnTo>
                    <a:pt x="230" y="922"/>
                  </a:lnTo>
                  <a:lnTo>
                    <a:pt x="228" y="922"/>
                  </a:lnTo>
                  <a:lnTo>
                    <a:pt x="228" y="924"/>
                  </a:lnTo>
                  <a:lnTo>
                    <a:pt x="226" y="924"/>
                  </a:lnTo>
                  <a:lnTo>
                    <a:pt x="226" y="926"/>
                  </a:lnTo>
                  <a:lnTo>
                    <a:pt x="224" y="926"/>
                  </a:lnTo>
                  <a:lnTo>
                    <a:pt x="224" y="928"/>
                  </a:lnTo>
                  <a:lnTo>
                    <a:pt x="222" y="930"/>
                  </a:lnTo>
                  <a:lnTo>
                    <a:pt x="222" y="932"/>
                  </a:lnTo>
                  <a:lnTo>
                    <a:pt x="220" y="932"/>
                  </a:lnTo>
                  <a:lnTo>
                    <a:pt x="220" y="934"/>
                  </a:lnTo>
                  <a:lnTo>
                    <a:pt x="218" y="936"/>
                  </a:lnTo>
                  <a:lnTo>
                    <a:pt x="218" y="938"/>
                  </a:lnTo>
                  <a:lnTo>
                    <a:pt x="218" y="938"/>
                  </a:lnTo>
                  <a:lnTo>
                    <a:pt x="218" y="940"/>
                  </a:lnTo>
                  <a:lnTo>
                    <a:pt x="216" y="940"/>
                  </a:lnTo>
                  <a:lnTo>
                    <a:pt x="216" y="942"/>
                  </a:lnTo>
                  <a:lnTo>
                    <a:pt x="214" y="942"/>
                  </a:lnTo>
                  <a:lnTo>
                    <a:pt x="212" y="942"/>
                  </a:lnTo>
                  <a:lnTo>
                    <a:pt x="184" y="922"/>
                  </a:lnTo>
                  <a:lnTo>
                    <a:pt x="182" y="924"/>
                  </a:lnTo>
                  <a:lnTo>
                    <a:pt x="182" y="926"/>
                  </a:lnTo>
                  <a:lnTo>
                    <a:pt x="180" y="930"/>
                  </a:lnTo>
                  <a:lnTo>
                    <a:pt x="180" y="932"/>
                  </a:lnTo>
                  <a:lnTo>
                    <a:pt x="180" y="934"/>
                  </a:lnTo>
                  <a:lnTo>
                    <a:pt x="180" y="936"/>
                  </a:lnTo>
                  <a:lnTo>
                    <a:pt x="180" y="938"/>
                  </a:lnTo>
                  <a:lnTo>
                    <a:pt x="180" y="940"/>
                  </a:lnTo>
                  <a:lnTo>
                    <a:pt x="182" y="944"/>
                  </a:lnTo>
                  <a:lnTo>
                    <a:pt x="184" y="946"/>
                  </a:lnTo>
                  <a:lnTo>
                    <a:pt x="184" y="948"/>
                  </a:lnTo>
                  <a:lnTo>
                    <a:pt x="186" y="948"/>
                  </a:lnTo>
                  <a:lnTo>
                    <a:pt x="188" y="950"/>
                  </a:lnTo>
                  <a:lnTo>
                    <a:pt x="188" y="952"/>
                  </a:lnTo>
                  <a:lnTo>
                    <a:pt x="190" y="954"/>
                  </a:lnTo>
                  <a:lnTo>
                    <a:pt x="192" y="956"/>
                  </a:lnTo>
                  <a:lnTo>
                    <a:pt x="194" y="956"/>
                  </a:lnTo>
                  <a:lnTo>
                    <a:pt x="194" y="958"/>
                  </a:lnTo>
                  <a:lnTo>
                    <a:pt x="196" y="960"/>
                  </a:lnTo>
                  <a:lnTo>
                    <a:pt x="198" y="962"/>
                  </a:lnTo>
                  <a:lnTo>
                    <a:pt x="200" y="964"/>
                  </a:lnTo>
                  <a:lnTo>
                    <a:pt x="200" y="966"/>
                  </a:lnTo>
                  <a:lnTo>
                    <a:pt x="202" y="966"/>
                  </a:lnTo>
                  <a:lnTo>
                    <a:pt x="204" y="968"/>
                  </a:lnTo>
                  <a:lnTo>
                    <a:pt x="204" y="970"/>
                  </a:lnTo>
                  <a:lnTo>
                    <a:pt x="206" y="972"/>
                  </a:lnTo>
                  <a:lnTo>
                    <a:pt x="206" y="974"/>
                  </a:lnTo>
                  <a:lnTo>
                    <a:pt x="206" y="976"/>
                  </a:lnTo>
                  <a:lnTo>
                    <a:pt x="206" y="978"/>
                  </a:lnTo>
                  <a:lnTo>
                    <a:pt x="208" y="980"/>
                  </a:lnTo>
                  <a:lnTo>
                    <a:pt x="206" y="982"/>
                  </a:lnTo>
                  <a:lnTo>
                    <a:pt x="206" y="986"/>
                  </a:lnTo>
                  <a:lnTo>
                    <a:pt x="204" y="988"/>
                  </a:lnTo>
                  <a:lnTo>
                    <a:pt x="202" y="992"/>
                  </a:lnTo>
                  <a:lnTo>
                    <a:pt x="200" y="994"/>
                  </a:lnTo>
                  <a:lnTo>
                    <a:pt x="198" y="996"/>
                  </a:lnTo>
                  <a:lnTo>
                    <a:pt x="196" y="998"/>
                  </a:lnTo>
                  <a:lnTo>
                    <a:pt x="194" y="1002"/>
                  </a:lnTo>
                  <a:lnTo>
                    <a:pt x="194" y="1004"/>
                  </a:lnTo>
                  <a:lnTo>
                    <a:pt x="192" y="1008"/>
                  </a:lnTo>
                  <a:lnTo>
                    <a:pt x="190" y="1012"/>
                  </a:lnTo>
                  <a:lnTo>
                    <a:pt x="188" y="1014"/>
                  </a:lnTo>
                  <a:lnTo>
                    <a:pt x="188" y="1018"/>
                  </a:lnTo>
                  <a:lnTo>
                    <a:pt x="186" y="1022"/>
                  </a:lnTo>
                  <a:lnTo>
                    <a:pt x="184" y="1024"/>
                  </a:lnTo>
                  <a:lnTo>
                    <a:pt x="184" y="1028"/>
                  </a:lnTo>
                  <a:lnTo>
                    <a:pt x="182" y="1030"/>
                  </a:lnTo>
                  <a:lnTo>
                    <a:pt x="180" y="1034"/>
                  </a:lnTo>
                  <a:lnTo>
                    <a:pt x="178" y="1038"/>
                  </a:lnTo>
                  <a:lnTo>
                    <a:pt x="178" y="1040"/>
                  </a:lnTo>
                  <a:lnTo>
                    <a:pt x="176" y="1044"/>
                  </a:lnTo>
                  <a:lnTo>
                    <a:pt x="174" y="1046"/>
                  </a:lnTo>
                  <a:lnTo>
                    <a:pt x="172" y="1048"/>
                  </a:lnTo>
                  <a:lnTo>
                    <a:pt x="172" y="1052"/>
                  </a:lnTo>
                  <a:lnTo>
                    <a:pt x="170" y="1056"/>
                  </a:lnTo>
                  <a:lnTo>
                    <a:pt x="170" y="1058"/>
                  </a:lnTo>
                  <a:lnTo>
                    <a:pt x="168" y="1062"/>
                  </a:lnTo>
                  <a:lnTo>
                    <a:pt x="166" y="1066"/>
                  </a:lnTo>
                  <a:lnTo>
                    <a:pt x="164" y="1068"/>
                  </a:lnTo>
                  <a:lnTo>
                    <a:pt x="162" y="1072"/>
                  </a:lnTo>
                  <a:lnTo>
                    <a:pt x="160" y="1074"/>
                  </a:lnTo>
                  <a:lnTo>
                    <a:pt x="158" y="1078"/>
                  </a:lnTo>
                  <a:lnTo>
                    <a:pt x="156" y="1080"/>
                  </a:lnTo>
                  <a:lnTo>
                    <a:pt x="154" y="1082"/>
                  </a:lnTo>
                  <a:lnTo>
                    <a:pt x="152" y="1084"/>
                  </a:lnTo>
                  <a:lnTo>
                    <a:pt x="152" y="1086"/>
                  </a:lnTo>
                  <a:lnTo>
                    <a:pt x="152" y="1088"/>
                  </a:lnTo>
                  <a:lnTo>
                    <a:pt x="150" y="1090"/>
                  </a:lnTo>
                  <a:lnTo>
                    <a:pt x="150" y="1090"/>
                  </a:lnTo>
                  <a:lnTo>
                    <a:pt x="150" y="1092"/>
                  </a:lnTo>
                  <a:lnTo>
                    <a:pt x="150" y="1094"/>
                  </a:lnTo>
                  <a:lnTo>
                    <a:pt x="150" y="1096"/>
                  </a:lnTo>
                  <a:lnTo>
                    <a:pt x="150" y="1098"/>
                  </a:lnTo>
                  <a:lnTo>
                    <a:pt x="150" y="1100"/>
                  </a:lnTo>
                  <a:lnTo>
                    <a:pt x="150" y="1102"/>
                  </a:lnTo>
                  <a:lnTo>
                    <a:pt x="150" y="1104"/>
                  </a:lnTo>
                  <a:lnTo>
                    <a:pt x="150" y="1106"/>
                  </a:lnTo>
                  <a:lnTo>
                    <a:pt x="150" y="1108"/>
                  </a:lnTo>
                  <a:lnTo>
                    <a:pt x="150" y="1110"/>
                  </a:lnTo>
                  <a:lnTo>
                    <a:pt x="150" y="1112"/>
                  </a:lnTo>
                  <a:lnTo>
                    <a:pt x="150" y="1114"/>
                  </a:lnTo>
                  <a:lnTo>
                    <a:pt x="148" y="1116"/>
                  </a:lnTo>
                  <a:lnTo>
                    <a:pt x="148" y="1118"/>
                  </a:lnTo>
                  <a:lnTo>
                    <a:pt x="148" y="1120"/>
                  </a:lnTo>
                  <a:lnTo>
                    <a:pt x="146" y="1120"/>
                  </a:lnTo>
                  <a:lnTo>
                    <a:pt x="144" y="1122"/>
                  </a:lnTo>
                  <a:lnTo>
                    <a:pt x="142" y="1122"/>
                  </a:lnTo>
                  <a:lnTo>
                    <a:pt x="140" y="1122"/>
                  </a:lnTo>
                  <a:lnTo>
                    <a:pt x="138" y="1122"/>
                  </a:lnTo>
                  <a:lnTo>
                    <a:pt x="136" y="1122"/>
                  </a:lnTo>
                  <a:lnTo>
                    <a:pt x="134" y="1122"/>
                  </a:lnTo>
                  <a:lnTo>
                    <a:pt x="134" y="1124"/>
                  </a:lnTo>
                  <a:lnTo>
                    <a:pt x="134" y="1126"/>
                  </a:lnTo>
                  <a:lnTo>
                    <a:pt x="134" y="1128"/>
                  </a:lnTo>
                  <a:lnTo>
                    <a:pt x="132" y="1130"/>
                  </a:lnTo>
                  <a:lnTo>
                    <a:pt x="132" y="1132"/>
                  </a:lnTo>
                  <a:lnTo>
                    <a:pt x="130" y="1132"/>
                  </a:lnTo>
                  <a:lnTo>
                    <a:pt x="130" y="1134"/>
                  </a:lnTo>
                  <a:lnTo>
                    <a:pt x="128" y="1134"/>
                  </a:lnTo>
                  <a:lnTo>
                    <a:pt x="128" y="1136"/>
                  </a:lnTo>
                  <a:lnTo>
                    <a:pt x="126" y="1136"/>
                  </a:lnTo>
                  <a:lnTo>
                    <a:pt x="124" y="1138"/>
                  </a:lnTo>
                  <a:lnTo>
                    <a:pt x="124" y="1138"/>
                  </a:lnTo>
                  <a:lnTo>
                    <a:pt x="122" y="1138"/>
                  </a:lnTo>
                  <a:lnTo>
                    <a:pt x="122" y="1140"/>
                  </a:lnTo>
                  <a:lnTo>
                    <a:pt x="122" y="1142"/>
                  </a:lnTo>
                  <a:lnTo>
                    <a:pt x="122" y="1144"/>
                  </a:lnTo>
                  <a:lnTo>
                    <a:pt x="120" y="1144"/>
                  </a:lnTo>
                  <a:lnTo>
                    <a:pt x="120" y="1146"/>
                  </a:lnTo>
                  <a:lnTo>
                    <a:pt x="120" y="1148"/>
                  </a:lnTo>
                  <a:lnTo>
                    <a:pt x="120" y="1150"/>
                  </a:lnTo>
                  <a:lnTo>
                    <a:pt x="120" y="1152"/>
                  </a:lnTo>
                  <a:lnTo>
                    <a:pt x="120" y="1154"/>
                  </a:lnTo>
                  <a:lnTo>
                    <a:pt x="122" y="1154"/>
                  </a:lnTo>
                  <a:lnTo>
                    <a:pt x="122" y="1156"/>
                  </a:lnTo>
                  <a:lnTo>
                    <a:pt x="122" y="1156"/>
                  </a:lnTo>
                  <a:lnTo>
                    <a:pt x="124" y="1158"/>
                  </a:lnTo>
                  <a:lnTo>
                    <a:pt x="126" y="1160"/>
                  </a:lnTo>
                  <a:lnTo>
                    <a:pt x="128" y="1162"/>
                  </a:lnTo>
                  <a:lnTo>
                    <a:pt x="130" y="1164"/>
                  </a:lnTo>
                  <a:lnTo>
                    <a:pt x="132" y="1166"/>
                  </a:lnTo>
                  <a:lnTo>
                    <a:pt x="134" y="1168"/>
                  </a:lnTo>
                  <a:lnTo>
                    <a:pt x="136" y="1170"/>
                  </a:lnTo>
                  <a:lnTo>
                    <a:pt x="138" y="1172"/>
                  </a:lnTo>
                  <a:lnTo>
                    <a:pt x="140" y="1172"/>
                  </a:lnTo>
                  <a:lnTo>
                    <a:pt x="140" y="1174"/>
                  </a:lnTo>
                  <a:lnTo>
                    <a:pt x="142" y="1174"/>
                  </a:lnTo>
                  <a:lnTo>
                    <a:pt x="144" y="1176"/>
                  </a:lnTo>
                  <a:lnTo>
                    <a:pt x="146" y="1178"/>
                  </a:lnTo>
                  <a:lnTo>
                    <a:pt x="148" y="1180"/>
                  </a:lnTo>
                  <a:lnTo>
                    <a:pt x="150" y="1180"/>
                  </a:lnTo>
                  <a:lnTo>
                    <a:pt x="152" y="1182"/>
                  </a:lnTo>
                  <a:lnTo>
                    <a:pt x="154" y="1182"/>
                  </a:lnTo>
                  <a:lnTo>
                    <a:pt x="156" y="1184"/>
                  </a:lnTo>
                  <a:lnTo>
                    <a:pt x="158" y="1184"/>
                  </a:lnTo>
                  <a:lnTo>
                    <a:pt x="158" y="1184"/>
                  </a:lnTo>
                  <a:lnTo>
                    <a:pt x="160" y="1184"/>
                  </a:lnTo>
                  <a:lnTo>
                    <a:pt x="162" y="1184"/>
                  </a:lnTo>
                  <a:lnTo>
                    <a:pt x="164" y="1184"/>
                  </a:lnTo>
                  <a:lnTo>
                    <a:pt x="166" y="1184"/>
                  </a:lnTo>
                  <a:lnTo>
                    <a:pt x="168" y="1186"/>
                  </a:lnTo>
                  <a:lnTo>
                    <a:pt x="170" y="1186"/>
                  </a:lnTo>
                  <a:lnTo>
                    <a:pt x="172" y="1184"/>
                  </a:lnTo>
                  <a:lnTo>
                    <a:pt x="174" y="1184"/>
                  </a:lnTo>
                  <a:lnTo>
                    <a:pt x="176" y="1184"/>
                  </a:lnTo>
                  <a:lnTo>
                    <a:pt x="178" y="1184"/>
                  </a:lnTo>
                  <a:lnTo>
                    <a:pt x="180" y="1184"/>
                  </a:lnTo>
                  <a:lnTo>
                    <a:pt x="180" y="1182"/>
                  </a:lnTo>
                  <a:lnTo>
                    <a:pt x="182" y="1180"/>
                  </a:lnTo>
                  <a:lnTo>
                    <a:pt x="184" y="1178"/>
                  </a:lnTo>
                  <a:lnTo>
                    <a:pt x="184" y="1176"/>
                  </a:lnTo>
                  <a:lnTo>
                    <a:pt x="184" y="1174"/>
                  </a:lnTo>
                  <a:lnTo>
                    <a:pt x="186" y="1172"/>
                  </a:lnTo>
                  <a:lnTo>
                    <a:pt x="186" y="1170"/>
                  </a:lnTo>
                  <a:lnTo>
                    <a:pt x="186" y="1166"/>
                  </a:lnTo>
                  <a:lnTo>
                    <a:pt x="186" y="1164"/>
                  </a:lnTo>
                  <a:lnTo>
                    <a:pt x="186" y="1162"/>
                  </a:lnTo>
                  <a:lnTo>
                    <a:pt x="186" y="1160"/>
                  </a:lnTo>
                  <a:lnTo>
                    <a:pt x="186" y="1158"/>
                  </a:lnTo>
                  <a:lnTo>
                    <a:pt x="184" y="1154"/>
                  </a:lnTo>
                  <a:lnTo>
                    <a:pt x="184" y="1152"/>
                  </a:lnTo>
                  <a:lnTo>
                    <a:pt x="184" y="1150"/>
                  </a:lnTo>
                  <a:lnTo>
                    <a:pt x="184" y="1148"/>
                  </a:lnTo>
                  <a:lnTo>
                    <a:pt x="184" y="1146"/>
                  </a:lnTo>
                  <a:lnTo>
                    <a:pt x="184" y="1144"/>
                  </a:lnTo>
                  <a:lnTo>
                    <a:pt x="184" y="1142"/>
                  </a:lnTo>
                  <a:lnTo>
                    <a:pt x="184" y="1140"/>
                  </a:lnTo>
                  <a:lnTo>
                    <a:pt x="184" y="1138"/>
                  </a:lnTo>
                  <a:lnTo>
                    <a:pt x="184" y="1138"/>
                  </a:lnTo>
                  <a:lnTo>
                    <a:pt x="186" y="1136"/>
                  </a:lnTo>
                  <a:lnTo>
                    <a:pt x="186" y="1134"/>
                  </a:lnTo>
                  <a:lnTo>
                    <a:pt x="186" y="1132"/>
                  </a:lnTo>
                  <a:lnTo>
                    <a:pt x="188" y="1130"/>
                  </a:lnTo>
                  <a:lnTo>
                    <a:pt x="188" y="1128"/>
                  </a:lnTo>
                  <a:lnTo>
                    <a:pt x="188" y="1126"/>
                  </a:lnTo>
                  <a:lnTo>
                    <a:pt x="190" y="1124"/>
                  </a:lnTo>
                  <a:lnTo>
                    <a:pt x="190" y="1122"/>
                  </a:lnTo>
                  <a:lnTo>
                    <a:pt x="190" y="1120"/>
                  </a:lnTo>
                  <a:lnTo>
                    <a:pt x="192" y="1118"/>
                  </a:lnTo>
                  <a:lnTo>
                    <a:pt x="192" y="1116"/>
                  </a:lnTo>
                  <a:lnTo>
                    <a:pt x="192" y="1114"/>
                  </a:lnTo>
                  <a:lnTo>
                    <a:pt x="194" y="1112"/>
                  </a:lnTo>
                  <a:lnTo>
                    <a:pt x="194" y="1110"/>
                  </a:lnTo>
                  <a:lnTo>
                    <a:pt x="196" y="1108"/>
                  </a:lnTo>
                  <a:lnTo>
                    <a:pt x="196" y="1106"/>
                  </a:lnTo>
                  <a:lnTo>
                    <a:pt x="196" y="1104"/>
                  </a:lnTo>
                  <a:lnTo>
                    <a:pt x="198" y="1102"/>
                  </a:lnTo>
                  <a:lnTo>
                    <a:pt x="198" y="1100"/>
                  </a:lnTo>
                  <a:lnTo>
                    <a:pt x="198" y="1098"/>
                  </a:lnTo>
                  <a:lnTo>
                    <a:pt x="200" y="1096"/>
                  </a:lnTo>
                  <a:lnTo>
                    <a:pt x="200" y="1094"/>
                  </a:lnTo>
                  <a:lnTo>
                    <a:pt x="202" y="1092"/>
                  </a:lnTo>
                  <a:lnTo>
                    <a:pt x="202" y="1090"/>
                  </a:lnTo>
                  <a:lnTo>
                    <a:pt x="202" y="1090"/>
                  </a:lnTo>
                  <a:lnTo>
                    <a:pt x="204" y="1088"/>
                  </a:lnTo>
                  <a:lnTo>
                    <a:pt x="202" y="1086"/>
                  </a:lnTo>
                  <a:lnTo>
                    <a:pt x="200" y="1086"/>
                  </a:lnTo>
                  <a:lnTo>
                    <a:pt x="198" y="1086"/>
                  </a:lnTo>
                  <a:lnTo>
                    <a:pt x="198" y="1084"/>
                  </a:lnTo>
                  <a:lnTo>
                    <a:pt x="198" y="1082"/>
                  </a:lnTo>
                  <a:lnTo>
                    <a:pt x="198" y="1080"/>
                  </a:lnTo>
                  <a:lnTo>
                    <a:pt x="200" y="1080"/>
                  </a:lnTo>
                  <a:lnTo>
                    <a:pt x="202" y="1080"/>
                  </a:lnTo>
                  <a:lnTo>
                    <a:pt x="204" y="1078"/>
                  </a:lnTo>
                  <a:lnTo>
                    <a:pt x="206" y="1078"/>
                  </a:lnTo>
                  <a:lnTo>
                    <a:pt x="208" y="1076"/>
                  </a:lnTo>
                  <a:lnTo>
                    <a:pt x="208" y="1074"/>
                  </a:lnTo>
                  <a:lnTo>
                    <a:pt x="210" y="1074"/>
                  </a:lnTo>
                  <a:lnTo>
                    <a:pt x="210" y="1072"/>
                  </a:lnTo>
                  <a:lnTo>
                    <a:pt x="210" y="1070"/>
                  </a:lnTo>
                  <a:lnTo>
                    <a:pt x="210" y="1068"/>
                  </a:lnTo>
                  <a:lnTo>
                    <a:pt x="210" y="1066"/>
                  </a:lnTo>
                  <a:lnTo>
                    <a:pt x="210" y="1064"/>
                  </a:lnTo>
                  <a:lnTo>
                    <a:pt x="210" y="1062"/>
                  </a:lnTo>
                  <a:lnTo>
                    <a:pt x="210" y="1060"/>
                  </a:lnTo>
                  <a:lnTo>
                    <a:pt x="210" y="1058"/>
                  </a:lnTo>
                  <a:lnTo>
                    <a:pt x="212" y="1056"/>
                  </a:lnTo>
                  <a:lnTo>
                    <a:pt x="212" y="1054"/>
                  </a:lnTo>
                  <a:lnTo>
                    <a:pt x="214" y="1052"/>
                  </a:lnTo>
                  <a:lnTo>
                    <a:pt x="218" y="1056"/>
                  </a:lnTo>
                  <a:lnTo>
                    <a:pt x="218" y="1054"/>
                  </a:lnTo>
                  <a:lnTo>
                    <a:pt x="218" y="1052"/>
                  </a:lnTo>
                  <a:lnTo>
                    <a:pt x="218" y="1050"/>
                  </a:lnTo>
                  <a:lnTo>
                    <a:pt x="216" y="1050"/>
                  </a:lnTo>
                  <a:lnTo>
                    <a:pt x="216" y="1048"/>
                  </a:lnTo>
                  <a:lnTo>
                    <a:pt x="216" y="1046"/>
                  </a:lnTo>
                  <a:lnTo>
                    <a:pt x="214" y="1046"/>
                  </a:lnTo>
                  <a:lnTo>
                    <a:pt x="216" y="1046"/>
                  </a:lnTo>
                  <a:lnTo>
                    <a:pt x="216" y="1044"/>
                  </a:lnTo>
                  <a:lnTo>
                    <a:pt x="218" y="1044"/>
                  </a:lnTo>
                  <a:lnTo>
                    <a:pt x="218" y="1044"/>
                  </a:lnTo>
                  <a:lnTo>
                    <a:pt x="218" y="1044"/>
                  </a:lnTo>
                  <a:lnTo>
                    <a:pt x="218" y="1042"/>
                  </a:lnTo>
                  <a:lnTo>
                    <a:pt x="220" y="1042"/>
                  </a:lnTo>
                  <a:lnTo>
                    <a:pt x="220" y="1040"/>
                  </a:lnTo>
                  <a:lnTo>
                    <a:pt x="222" y="1038"/>
                  </a:lnTo>
                  <a:lnTo>
                    <a:pt x="222" y="1036"/>
                  </a:lnTo>
                  <a:lnTo>
                    <a:pt x="224" y="1034"/>
                  </a:lnTo>
                  <a:lnTo>
                    <a:pt x="224" y="1032"/>
                  </a:lnTo>
                  <a:lnTo>
                    <a:pt x="224" y="1030"/>
                  </a:lnTo>
                  <a:lnTo>
                    <a:pt x="226" y="1030"/>
                  </a:lnTo>
                  <a:lnTo>
                    <a:pt x="226" y="1028"/>
                  </a:lnTo>
                  <a:lnTo>
                    <a:pt x="226" y="1026"/>
                  </a:lnTo>
                  <a:lnTo>
                    <a:pt x="228" y="1026"/>
                  </a:lnTo>
                  <a:lnTo>
                    <a:pt x="228" y="1024"/>
                  </a:lnTo>
                  <a:lnTo>
                    <a:pt x="230" y="1024"/>
                  </a:lnTo>
                  <a:lnTo>
                    <a:pt x="230" y="1022"/>
                  </a:lnTo>
                  <a:lnTo>
                    <a:pt x="226" y="1026"/>
                  </a:lnTo>
                  <a:lnTo>
                    <a:pt x="224" y="1026"/>
                  </a:lnTo>
                  <a:lnTo>
                    <a:pt x="224" y="1024"/>
                  </a:lnTo>
                  <a:lnTo>
                    <a:pt x="224" y="1022"/>
                  </a:lnTo>
                  <a:lnTo>
                    <a:pt x="226" y="1022"/>
                  </a:lnTo>
                  <a:lnTo>
                    <a:pt x="226" y="1020"/>
                  </a:lnTo>
                  <a:lnTo>
                    <a:pt x="226" y="1018"/>
                  </a:lnTo>
                  <a:lnTo>
                    <a:pt x="222" y="1018"/>
                  </a:lnTo>
                  <a:lnTo>
                    <a:pt x="222" y="1016"/>
                  </a:lnTo>
                  <a:lnTo>
                    <a:pt x="222" y="1014"/>
                  </a:lnTo>
                  <a:lnTo>
                    <a:pt x="222" y="1012"/>
                  </a:lnTo>
                  <a:lnTo>
                    <a:pt x="222" y="1010"/>
                  </a:lnTo>
                  <a:lnTo>
                    <a:pt x="222" y="1008"/>
                  </a:lnTo>
                  <a:lnTo>
                    <a:pt x="222" y="1006"/>
                  </a:lnTo>
                  <a:lnTo>
                    <a:pt x="222" y="1004"/>
                  </a:lnTo>
                  <a:lnTo>
                    <a:pt x="222" y="1002"/>
                  </a:lnTo>
                  <a:lnTo>
                    <a:pt x="222" y="1000"/>
                  </a:lnTo>
                  <a:lnTo>
                    <a:pt x="224" y="1000"/>
                  </a:lnTo>
                  <a:lnTo>
                    <a:pt x="224" y="998"/>
                  </a:lnTo>
                  <a:lnTo>
                    <a:pt x="226" y="998"/>
                  </a:lnTo>
                  <a:lnTo>
                    <a:pt x="230" y="1002"/>
                  </a:lnTo>
                  <a:lnTo>
                    <a:pt x="230" y="1000"/>
                  </a:lnTo>
                  <a:lnTo>
                    <a:pt x="232" y="1000"/>
                  </a:lnTo>
                  <a:lnTo>
                    <a:pt x="234" y="1000"/>
                  </a:lnTo>
                  <a:lnTo>
                    <a:pt x="234" y="998"/>
                  </a:lnTo>
                  <a:lnTo>
                    <a:pt x="236" y="996"/>
                  </a:lnTo>
                  <a:lnTo>
                    <a:pt x="236" y="996"/>
                  </a:lnTo>
                  <a:lnTo>
                    <a:pt x="236" y="994"/>
                  </a:lnTo>
                  <a:lnTo>
                    <a:pt x="238" y="992"/>
                  </a:lnTo>
                  <a:lnTo>
                    <a:pt x="240" y="990"/>
                  </a:lnTo>
                  <a:lnTo>
                    <a:pt x="242" y="990"/>
                  </a:lnTo>
                  <a:lnTo>
                    <a:pt x="244" y="990"/>
                  </a:lnTo>
                  <a:lnTo>
                    <a:pt x="246" y="990"/>
                  </a:lnTo>
                  <a:lnTo>
                    <a:pt x="248" y="992"/>
                  </a:lnTo>
                  <a:lnTo>
                    <a:pt x="250" y="992"/>
                  </a:lnTo>
                  <a:lnTo>
                    <a:pt x="252" y="994"/>
                  </a:lnTo>
                  <a:lnTo>
                    <a:pt x="254" y="994"/>
                  </a:lnTo>
                  <a:lnTo>
                    <a:pt x="256" y="996"/>
                  </a:lnTo>
                  <a:lnTo>
                    <a:pt x="258" y="996"/>
                  </a:lnTo>
                  <a:lnTo>
                    <a:pt x="260" y="996"/>
                  </a:lnTo>
                  <a:lnTo>
                    <a:pt x="262" y="996"/>
                  </a:lnTo>
                  <a:lnTo>
                    <a:pt x="264" y="998"/>
                  </a:lnTo>
                  <a:lnTo>
                    <a:pt x="266" y="998"/>
                  </a:lnTo>
                  <a:lnTo>
                    <a:pt x="266" y="998"/>
                  </a:lnTo>
                  <a:lnTo>
                    <a:pt x="268" y="998"/>
                  </a:lnTo>
                  <a:lnTo>
                    <a:pt x="270" y="998"/>
                  </a:lnTo>
                  <a:lnTo>
                    <a:pt x="272" y="998"/>
                  </a:lnTo>
                  <a:lnTo>
                    <a:pt x="274" y="998"/>
                  </a:lnTo>
                  <a:lnTo>
                    <a:pt x="276" y="1000"/>
                  </a:lnTo>
                  <a:lnTo>
                    <a:pt x="276" y="1002"/>
                  </a:lnTo>
                  <a:lnTo>
                    <a:pt x="278" y="1004"/>
                  </a:lnTo>
                  <a:lnTo>
                    <a:pt x="280" y="1004"/>
                  </a:lnTo>
                  <a:lnTo>
                    <a:pt x="280" y="1006"/>
                  </a:lnTo>
                  <a:lnTo>
                    <a:pt x="282" y="1006"/>
                  </a:lnTo>
                  <a:lnTo>
                    <a:pt x="284" y="1006"/>
                  </a:lnTo>
                  <a:lnTo>
                    <a:pt x="286" y="1006"/>
                  </a:lnTo>
                  <a:lnTo>
                    <a:pt x="288" y="1006"/>
                  </a:lnTo>
                  <a:lnTo>
                    <a:pt x="290" y="1006"/>
                  </a:lnTo>
                  <a:lnTo>
                    <a:pt x="292" y="1006"/>
                  </a:lnTo>
                  <a:lnTo>
                    <a:pt x="294" y="1006"/>
                  </a:lnTo>
                  <a:lnTo>
                    <a:pt x="294" y="1004"/>
                  </a:lnTo>
                  <a:lnTo>
                    <a:pt x="296" y="1004"/>
                  </a:lnTo>
                  <a:lnTo>
                    <a:pt x="298" y="1004"/>
                  </a:lnTo>
                  <a:lnTo>
                    <a:pt x="300" y="1004"/>
                  </a:lnTo>
                  <a:lnTo>
                    <a:pt x="302" y="1004"/>
                  </a:lnTo>
                  <a:lnTo>
                    <a:pt x="304" y="1004"/>
                  </a:lnTo>
                  <a:lnTo>
                    <a:pt x="306" y="1004"/>
                  </a:lnTo>
                  <a:lnTo>
                    <a:pt x="308" y="1006"/>
                  </a:lnTo>
                  <a:lnTo>
                    <a:pt x="308" y="1004"/>
                  </a:lnTo>
                  <a:lnTo>
                    <a:pt x="310" y="1004"/>
                  </a:lnTo>
                  <a:lnTo>
                    <a:pt x="312" y="1002"/>
                  </a:lnTo>
                  <a:lnTo>
                    <a:pt x="314" y="1002"/>
                  </a:lnTo>
                  <a:lnTo>
                    <a:pt x="314" y="1000"/>
                  </a:lnTo>
                  <a:lnTo>
                    <a:pt x="316" y="1000"/>
                  </a:lnTo>
                  <a:lnTo>
                    <a:pt x="316" y="998"/>
                  </a:lnTo>
                  <a:lnTo>
                    <a:pt x="318" y="998"/>
                  </a:lnTo>
                  <a:lnTo>
                    <a:pt x="320" y="998"/>
                  </a:lnTo>
                  <a:lnTo>
                    <a:pt x="320" y="996"/>
                  </a:lnTo>
                  <a:lnTo>
                    <a:pt x="322" y="996"/>
                  </a:lnTo>
                  <a:lnTo>
                    <a:pt x="322" y="996"/>
                  </a:lnTo>
                  <a:lnTo>
                    <a:pt x="324" y="996"/>
                  </a:lnTo>
                  <a:lnTo>
                    <a:pt x="324" y="994"/>
                  </a:lnTo>
                  <a:lnTo>
                    <a:pt x="326" y="992"/>
                  </a:lnTo>
                  <a:lnTo>
                    <a:pt x="326" y="990"/>
                  </a:lnTo>
                  <a:lnTo>
                    <a:pt x="326" y="988"/>
                  </a:lnTo>
                  <a:lnTo>
                    <a:pt x="326" y="986"/>
                  </a:lnTo>
                  <a:lnTo>
                    <a:pt x="326" y="984"/>
                  </a:lnTo>
                  <a:lnTo>
                    <a:pt x="324" y="982"/>
                  </a:lnTo>
                  <a:lnTo>
                    <a:pt x="322" y="982"/>
                  </a:lnTo>
                  <a:lnTo>
                    <a:pt x="320" y="980"/>
                  </a:lnTo>
                  <a:lnTo>
                    <a:pt x="318" y="978"/>
                  </a:lnTo>
                  <a:lnTo>
                    <a:pt x="316" y="976"/>
                  </a:lnTo>
                  <a:lnTo>
                    <a:pt x="314" y="974"/>
                  </a:lnTo>
                  <a:lnTo>
                    <a:pt x="314" y="974"/>
                  </a:lnTo>
                  <a:lnTo>
                    <a:pt x="312" y="972"/>
                  </a:lnTo>
                  <a:lnTo>
                    <a:pt x="310" y="970"/>
                  </a:lnTo>
                  <a:lnTo>
                    <a:pt x="308" y="970"/>
                  </a:lnTo>
                  <a:lnTo>
                    <a:pt x="308" y="968"/>
                  </a:lnTo>
                  <a:lnTo>
                    <a:pt x="306" y="966"/>
                  </a:lnTo>
                  <a:lnTo>
                    <a:pt x="304" y="964"/>
                  </a:lnTo>
                  <a:lnTo>
                    <a:pt x="302" y="964"/>
                  </a:lnTo>
                  <a:lnTo>
                    <a:pt x="300" y="962"/>
                  </a:lnTo>
                  <a:lnTo>
                    <a:pt x="300" y="960"/>
                  </a:lnTo>
                  <a:lnTo>
                    <a:pt x="298" y="958"/>
                  </a:lnTo>
                  <a:lnTo>
                    <a:pt x="296" y="958"/>
                  </a:lnTo>
                  <a:lnTo>
                    <a:pt x="294" y="956"/>
                  </a:lnTo>
                  <a:lnTo>
                    <a:pt x="294" y="954"/>
                  </a:lnTo>
                  <a:lnTo>
                    <a:pt x="292" y="952"/>
                  </a:lnTo>
                  <a:lnTo>
                    <a:pt x="290" y="950"/>
                  </a:lnTo>
                  <a:lnTo>
                    <a:pt x="288" y="950"/>
                  </a:lnTo>
                  <a:lnTo>
                    <a:pt x="288" y="948"/>
                  </a:lnTo>
                  <a:lnTo>
                    <a:pt x="286" y="948"/>
                  </a:lnTo>
                  <a:lnTo>
                    <a:pt x="284" y="946"/>
                  </a:lnTo>
                  <a:lnTo>
                    <a:pt x="282" y="944"/>
                  </a:lnTo>
                  <a:lnTo>
                    <a:pt x="282" y="942"/>
                  </a:lnTo>
                  <a:lnTo>
                    <a:pt x="280" y="940"/>
                  </a:lnTo>
                  <a:lnTo>
                    <a:pt x="278" y="940"/>
                  </a:lnTo>
                  <a:lnTo>
                    <a:pt x="278" y="938"/>
                  </a:lnTo>
                  <a:lnTo>
                    <a:pt x="276" y="936"/>
                  </a:lnTo>
                  <a:lnTo>
                    <a:pt x="264" y="946"/>
                  </a:lnTo>
                  <a:lnTo>
                    <a:pt x="264" y="948"/>
                  </a:lnTo>
                  <a:lnTo>
                    <a:pt x="264" y="948"/>
                  </a:lnTo>
                  <a:lnTo>
                    <a:pt x="266" y="950"/>
                  </a:lnTo>
                  <a:lnTo>
                    <a:pt x="266" y="952"/>
                  </a:lnTo>
                  <a:lnTo>
                    <a:pt x="266" y="954"/>
                  </a:lnTo>
                  <a:lnTo>
                    <a:pt x="266" y="956"/>
                  </a:lnTo>
                  <a:lnTo>
                    <a:pt x="266" y="956"/>
                  </a:lnTo>
                  <a:lnTo>
                    <a:pt x="266" y="958"/>
                  </a:lnTo>
                  <a:lnTo>
                    <a:pt x="252" y="958"/>
                  </a:lnTo>
                  <a:lnTo>
                    <a:pt x="264" y="926"/>
                  </a:lnTo>
                  <a:lnTo>
                    <a:pt x="264" y="928"/>
                  </a:lnTo>
                  <a:lnTo>
                    <a:pt x="266" y="928"/>
                  </a:lnTo>
                  <a:lnTo>
                    <a:pt x="266" y="930"/>
                  </a:lnTo>
                  <a:lnTo>
                    <a:pt x="266" y="932"/>
                  </a:lnTo>
                  <a:lnTo>
                    <a:pt x="266" y="934"/>
                  </a:lnTo>
                  <a:lnTo>
                    <a:pt x="266" y="936"/>
                  </a:lnTo>
                  <a:lnTo>
                    <a:pt x="264" y="936"/>
                  </a:lnTo>
                  <a:lnTo>
                    <a:pt x="264" y="938"/>
                  </a:lnTo>
                  <a:lnTo>
                    <a:pt x="264" y="940"/>
                  </a:lnTo>
                  <a:lnTo>
                    <a:pt x="264" y="942"/>
                  </a:lnTo>
                  <a:lnTo>
                    <a:pt x="264" y="944"/>
                  </a:lnTo>
                  <a:lnTo>
                    <a:pt x="264" y="946"/>
                  </a:lnTo>
                  <a:lnTo>
                    <a:pt x="276" y="936"/>
                  </a:lnTo>
                  <a:lnTo>
                    <a:pt x="276" y="934"/>
                  </a:lnTo>
                  <a:lnTo>
                    <a:pt x="274" y="934"/>
                  </a:lnTo>
                  <a:lnTo>
                    <a:pt x="274" y="932"/>
                  </a:lnTo>
                  <a:lnTo>
                    <a:pt x="272" y="932"/>
                  </a:lnTo>
                  <a:lnTo>
                    <a:pt x="272" y="930"/>
                  </a:lnTo>
                  <a:lnTo>
                    <a:pt x="270" y="928"/>
                  </a:lnTo>
                  <a:lnTo>
                    <a:pt x="270" y="926"/>
                  </a:lnTo>
                  <a:lnTo>
                    <a:pt x="268" y="926"/>
                  </a:lnTo>
                  <a:lnTo>
                    <a:pt x="268" y="924"/>
                  </a:lnTo>
                  <a:lnTo>
                    <a:pt x="266" y="924"/>
                  </a:lnTo>
                  <a:lnTo>
                    <a:pt x="266" y="922"/>
                  </a:lnTo>
                  <a:lnTo>
                    <a:pt x="266" y="922"/>
                  </a:lnTo>
                  <a:lnTo>
                    <a:pt x="266" y="920"/>
                  </a:lnTo>
                  <a:lnTo>
                    <a:pt x="266" y="918"/>
                  </a:lnTo>
                  <a:lnTo>
                    <a:pt x="266" y="916"/>
                  </a:lnTo>
                  <a:lnTo>
                    <a:pt x="266" y="914"/>
                  </a:lnTo>
                  <a:lnTo>
                    <a:pt x="268" y="914"/>
                  </a:lnTo>
                  <a:lnTo>
                    <a:pt x="270" y="912"/>
                  </a:lnTo>
                  <a:lnTo>
                    <a:pt x="270" y="910"/>
                  </a:lnTo>
                  <a:lnTo>
                    <a:pt x="272" y="908"/>
                  </a:lnTo>
                  <a:lnTo>
                    <a:pt x="272" y="906"/>
                  </a:lnTo>
                  <a:lnTo>
                    <a:pt x="272" y="904"/>
                  </a:lnTo>
                  <a:lnTo>
                    <a:pt x="274" y="904"/>
                  </a:lnTo>
                  <a:lnTo>
                    <a:pt x="274" y="902"/>
                  </a:lnTo>
                  <a:lnTo>
                    <a:pt x="276" y="902"/>
                  </a:lnTo>
                  <a:lnTo>
                    <a:pt x="276" y="900"/>
                  </a:lnTo>
                  <a:lnTo>
                    <a:pt x="276" y="898"/>
                  </a:lnTo>
                  <a:lnTo>
                    <a:pt x="278" y="896"/>
                  </a:lnTo>
                  <a:lnTo>
                    <a:pt x="278" y="894"/>
                  </a:lnTo>
                  <a:lnTo>
                    <a:pt x="278" y="892"/>
                  </a:lnTo>
                  <a:lnTo>
                    <a:pt x="280" y="890"/>
                  </a:lnTo>
                  <a:lnTo>
                    <a:pt x="280" y="888"/>
                  </a:lnTo>
                  <a:lnTo>
                    <a:pt x="280" y="886"/>
                  </a:lnTo>
                  <a:lnTo>
                    <a:pt x="282" y="884"/>
                  </a:lnTo>
                  <a:lnTo>
                    <a:pt x="282" y="882"/>
                  </a:lnTo>
                  <a:lnTo>
                    <a:pt x="282" y="880"/>
                  </a:lnTo>
                  <a:lnTo>
                    <a:pt x="282" y="878"/>
                  </a:lnTo>
                  <a:lnTo>
                    <a:pt x="282" y="876"/>
                  </a:lnTo>
                  <a:lnTo>
                    <a:pt x="282" y="874"/>
                  </a:lnTo>
                  <a:lnTo>
                    <a:pt x="282" y="872"/>
                  </a:lnTo>
                  <a:lnTo>
                    <a:pt x="282" y="870"/>
                  </a:lnTo>
                  <a:lnTo>
                    <a:pt x="282" y="868"/>
                  </a:lnTo>
                  <a:lnTo>
                    <a:pt x="282" y="866"/>
                  </a:lnTo>
                  <a:lnTo>
                    <a:pt x="284" y="864"/>
                  </a:lnTo>
                  <a:lnTo>
                    <a:pt x="288" y="862"/>
                  </a:lnTo>
                  <a:lnTo>
                    <a:pt x="290" y="860"/>
                  </a:lnTo>
                  <a:lnTo>
                    <a:pt x="292" y="858"/>
                  </a:lnTo>
                  <a:lnTo>
                    <a:pt x="294" y="856"/>
                  </a:lnTo>
                  <a:lnTo>
                    <a:pt x="296" y="854"/>
                  </a:lnTo>
                  <a:lnTo>
                    <a:pt x="298" y="852"/>
                  </a:lnTo>
                  <a:lnTo>
                    <a:pt x="298" y="850"/>
                  </a:lnTo>
                  <a:lnTo>
                    <a:pt x="300" y="848"/>
                  </a:lnTo>
                  <a:lnTo>
                    <a:pt x="300" y="844"/>
                  </a:lnTo>
                  <a:lnTo>
                    <a:pt x="302" y="842"/>
                  </a:lnTo>
                  <a:lnTo>
                    <a:pt x="304" y="838"/>
                  </a:lnTo>
                  <a:lnTo>
                    <a:pt x="304" y="836"/>
                  </a:lnTo>
                  <a:lnTo>
                    <a:pt x="304" y="832"/>
                  </a:lnTo>
                  <a:lnTo>
                    <a:pt x="306" y="830"/>
                  </a:lnTo>
                  <a:lnTo>
                    <a:pt x="306" y="826"/>
                  </a:lnTo>
                  <a:lnTo>
                    <a:pt x="308" y="824"/>
                  </a:lnTo>
                  <a:lnTo>
                    <a:pt x="308" y="820"/>
                  </a:lnTo>
                  <a:lnTo>
                    <a:pt x="308" y="818"/>
                  </a:lnTo>
                  <a:lnTo>
                    <a:pt x="310" y="814"/>
                  </a:lnTo>
                  <a:lnTo>
                    <a:pt x="310" y="812"/>
                  </a:lnTo>
                  <a:lnTo>
                    <a:pt x="312" y="808"/>
                  </a:lnTo>
                  <a:lnTo>
                    <a:pt x="312" y="808"/>
                  </a:lnTo>
                  <a:lnTo>
                    <a:pt x="314" y="804"/>
                  </a:lnTo>
                  <a:lnTo>
                    <a:pt x="314" y="802"/>
                  </a:lnTo>
                  <a:lnTo>
                    <a:pt x="314" y="798"/>
                  </a:lnTo>
                  <a:lnTo>
                    <a:pt x="316" y="796"/>
                  </a:lnTo>
                  <a:lnTo>
                    <a:pt x="318" y="794"/>
                  </a:lnTo>
                  <a:lnTo>
                    <a:pt x="320" y="790"/>
                  </a:lnTo>
                  <a:lnTo>
                    <a:pt x="322" y="788"/>
                  </a:lnTo>
                  <a:lnTo>
                    <a:pt x="324" y="786"/>
                  </a:lnTo>
                  <a:lnTo>
                    <a:pt x="326" y="784"/>
                  </a:lnTo>
                  <a:lnTo>
                    <a:pt x="328" y="784"/>
                  </a:lnTo>
                  <a:lnTo>
                    <a:pt x="330" y="782"/>
                  </a:lnTo>
                  <a:lnTo>
                    <a:pt x="332" y="782"/>
                  </a:lnTo>
                  <a:lnTo>
                    <a:pt x="332" y="780"/>
                  </a:lnTo>
                  <a:lnTo>
                    <a:pt x="334" y="780"/>
                  </a:lnTo>
                  <a:lnTo>
                    <a:pt x="334" y="778"/>
                  </a:lnTo>
                  <a:lnTo>
                    <a:pt x="336" y="776"/>
                  </a:lnTo>
                  <a:lnTo>
                    <a:pt x="336" y="774"/>
                  </a:lnTo>
                  <a:lnTo>
                    <a:pt x="338" y="772"/>
                  </a:lnTo>
                  <a:lnTo>
                    <a:pt x="338" y="770"/>
                  </a:lnTo>
                  <a:lnTo>
                    <a:pt x="338" y="768"/>
                  </a:lnTo>
                  <a:lnTo>
                    <a:pt x="340" y="768"/>
                  </a:lnTo>
                  <a:lnTo>
                    <a:pt x="340" y="766"/>
                  </a:lnTo>
                  <a:lnTo>
                    <a:pt x="340" y="764"/>
                  </a:lnTo>
                  <a:lnTo>
                    <a:pt x="342" y="762"/>
                  </a:lnTo>
                  <a:lnTo>
                    <a:pt x="342" y="760"/>
                  </a:lnTo>
                  <a:lnTo>
                    <a:pt x="342" y="760"/>
                  </a:lnTo>
                  <a:lnTo>
                    <a:pt x="342" y="758"/>
                  </a:lnTo>
                  <a:lnTo>
                    <a:pt x="342" y="756"/>
                  </a:lnTo>
                  <a:lnTo>
                    <a:pt x="340" y="754"/>
                  </a:lnTo>
                  <a:lnTo>
                    <a:pt x="338" y="752"/>
                  </a:lnTo>
                  <a:lnTo>
                    <a:pt x="338" y="750"/>
                  </a:lnTo>
                  <a:lnTo>
                    <a:pt x="336" y="750"/>
                  </a:lnTo>
                  <a:lnTo>
                    <a:pt x="336" y="748"/>
                  </a:lnTo>
                  <a:lnTo>
                    <a:pt x="334" y="748"/>
                  </a:lnTo>
                  <a:lnTo>
                    <a:pt x="334" y="746"/>
                  </a:lnTo>
                  <a:lnTo>
                    <a:pt x="332" y="746"/>
                  </a:lnTo>
                  <a:lnTo>
                    <a:pt x="330" y="744"/>
                  </a:lnTo>
                  <a:lnTo>
                    <a:pt x="328" y="742"/>
                  </a:lnTo>
                  <a:lnTo>
                    <a:pt x="326" y="742"/>
                  </a:lnTo>
                  <a:lnTo>
                    <a:pt x="324" y="742"/>
                  </a:lnTo>
                  <a:lnTo>
                    <a:pt x="322" y="740"/>
                  </a:lnTo>
                  <a:lnTo>
                    <a:pt x="320" y="740"/>
                  </a:lnTo>
                  <a:lnTo>
                    <a:pt x="318" y="740"/>
                  </a:lnTo>
                  <a:lnTo>
                    <a:pt x="316" y="740"/>
                  </a:lnTo>
                  <a:lnTo>
                    <a:pt x="316" y="738"/>
                  </a:lnTo>
                  <a:lnTo>
                    <a:pt x="314" y="738"/>
                  </a:lnTo>
                  <a:lnTo>
                    <a:pt x="314" y="738"/>
                  </a:lnTo>
                  <a:lnTo>
                    <a:pt x="312" y="738"/>
                  </a:lnTo>
                  <a:lnTo>
                    <a:pt x="310" y="738"/>
                  </a:lnTo>
                  <a:lnTo>
                    <a:pt x="308" y="738"/>
                  </a:lnTo>
                  <a:lnTo>
                    <a:pt x="308" y="736"/>
                  </a:lnTo>
                  <a:lnTo>
                    <a:pt x="306" y="736"/>
                  </a:lnTo>
                  <a:lnTo>
                    <a:pt x="306" y="738"/>
                  </a:lnTo>
                  <a:lnTo>
                    <a:pt x="306" y="740"/>
                  </a:lnTo>
                  <a:lnTo>
                    <a:pt x="304" y="742"/>
                  </a:lnTo>
                  <a:lnTo>
                    <a:pt x="304" y="744"/>
                  </a:lnTo>
                  <a:lnTo>
                    <a:pt x="304" y="746"/>
                  </a:lnTo>
                  <a:lnTo>
                    <a:pt x="302" y="746"/>
                  </a:lnTo>
                  <a:lnTo>
                    <a:pt x="302" y="748"/>
                  </a:lnTo>
                  <a:lnTo>
                    <a:pt x="302" y="750"/>
                  </a:lnTo>
                  <a:lnTo>
                    <a:pt x="300" y="752"/>
                  </a:lnTo>
                  <a:lnTo>
                    <a:pt x="300" y="754"/>
                  </a:lnTo>
                  <a:lnTo>
                    <a:pt x="300" y="756"/>
                  </a:lnTo>
                  <a:lnTo>
                    <a:pt x="298" y="758"/>
                  </a:lnTo>
                  <a:lnTo>
                    <a:pt x="296" y="760"/>
                  </a:lnTo>
                  <a:lnTo>
                    <a:pt x="296" y="760"/>
                  </a:lnTo>
                  <a:lnTo>
                    <a:pt x="296" y="762"/>
                  </a:lnTo>
                  <a:lnTo>
                    <a:pt x="294" y="764"/>
                  </a:lnTo>
                  <a:lnTo>
                    <a:pt x="294" y="766"/>
                  </a:lnTo>
                  <a:lnTo>
                    <a:pt x="292" y="766"/>
                  </a:lnTo>
                  <a:lnTo>
                    <a:pt x="292" y="768"/>
                  </a:lnTo>
                  <a:lnTo>
                    <a:pt x="292" y="770"/>
                  </a:lnTo>
                  <a:lnTo>
                    <a:pt x="290" y="772"/>
                  </a:lnTo>
                  <a:lnTo>
                    <a:pt x="290" y="774"/>
                  </a:lnTo>
                  <a:lnTo>
                    <a:pt x="288" y="774"/>
                  </a:lnTo>
                  <a:lnTo>
                    <a:pt x="288" y="776"/>
                  </a:lnTo>
                  <a:lnTo>
                    <a:pt x="286" y="778"/>
                  </a:lnTo>
                  <a:lnTo>
                    <a:pt x="286" y="780"/>
                  </a:lnTo>
                  <a:lnTo>
                    <a:pt x="284" y="780"/>
                  </a:lnTo>
                  <a:lnTo>
                    <a:pt x="284" y="782"/>
                  </a:lnTo>
                  <a:lnTo>
                    <a:pt x="282" y="784"/>
                  </a:lnTo>
                  <a:lnTo>
                    <a:pt x="280" y="784"/>
                  </a:lnTo>
                  <a:lnTo>
                    <a:pt x="280" y="786"/>
                  </a:lnTo>
                  <a:lnTo>
                    <a:pt x="258" y="758"/>
                  </a:lnTo>
                  <a:lnTo>
                    <a:pt x="258" y="756"/>
                  </a:lnTo>
                  <a:lnTo>
                    <a:pt x="256" y="756"/>
                  </a:lnTo>
                  <a:lnTo>
                    <a:pt x="256" y="754"/>
                  </a:lnTo>
                  <a:lnTo>
                    <a:pt x="256" y="752"/>
                  </a:lnTo>
                  <a:lnTo>
                    <a:pt x="254" y="750"/>
                  </a:lnTo>
                  <a:lnTo>
                    <a:pt x="254" y="748"/>
                  </a:lnTo>
                  <a:lnTo>
                    <a:pt x="254" y="746"/>
                  </a:lnTo>
                  <a:lnTo>
                    <a:pt x="254" y="744"/>
                  </a:lnTo>
                  <a:lnTo>
                    <a:pt x="254" y="742"/>
                  </a:lnTo>
                  <a:lnTo>
                    <a:pt x="254" y="740"/>
                  </a:lnTo>
                  <a:lnTo>
                    <a:pt x="254" y="738"/>
                  </a:lnTo>
                  <a:lnTo>
                    <a:pt x="254" y="736"/>
                  </a:lnTo>
                  <a:lnTo>
                    <a:pt x="256" y="736"/>
                  </a:lnTo>
                  <a:lnTo>
                    <a:pt x="256" y="734"/>
                  </a:lnTo>
                  <a:lnTo>
                    <a:pt x="256" y="732"/>
                  </a:lnTo>
                  <a:lnTo>
                    <a:pt x="258" y="730"/>
                  </a:lnTo>
                  <a:lnTo>
                    <a:pt x="258" y="728"/>
                  </a:lnTo>
                  <a:lnTo>
                    <a:pt x="260" y="726"/>
                  </a:lnTo>
                  <a:lnTo>
                    <a:pt x="260" y="724"/>
                  </a:lnTo>
                  <a:lnTo>
                    <a:pt x="262" y="724"/>
                  </a:lnTo>
                  <a:lnTo>
                    <a:pt x="262" y="722"/>
                  </a:lnTo>
                  <a:lnTo>
                    <a:pt x="264" y="720"/>
                  </a:lnTo>
                  <a:lnTo>
                    <a:pt x="266" y="718"/>
                  </a:lnTo>
                  <a:lnTo>
                    <a:pt x="266" y="716"/>
                  </a:lnTo>
                  <a:lnTo>
                    <a:pt x="268" y="714"/>
                  </a:lnTo>
                  <a:lnTo>
                    <a:pt x="270" y="714"/>
                  </a:lnTo>
                  <a:lnTo>
                    <a:pt x="272" y="710"/>
                  </a:lnTo>
                  <a:lnTo>
                    <a:pt x="274" y="708"/>
                  </a:lnTo>
                  <a:lnTo>
                    <a:pt x="278" y="706"/>
                  </a:lnTo>
                  <a:lnTo>
                    <a:pt x="280" y="704"/>
                  </a:lnTo>
                  <a:lnTo>
                    <a:pt x="282" y="700"/>
                  </a:lnTo>
                  <a:lnTo>
                    <a:pt x="284" y="698"/>
                  </a:lnTo>
                  <a:lnTo>
                    <a:pt x="286" y="696"/>
                  </a:lnTo>
                  <a:lnTo>
                    <a:pt x="288" y="694"/>
                  </a:lnTo>
                  <a:lnTo>
                    <a:pt x="292" y="690"/>
                  </a:lnTo>
                  <a:lnTo>
                    <a:pt x="294" y="688"/>
                  </a:lnTo>
                  <a:lnTo>
                    <a:pt x="296" y="686"/>
                  </a:lnTo>
                  <a:lnTo>
                    <a:pt x="298" y="682"/>
                  </a:lnTo>
                  <a:lnTo>
                    <a:pt x="300" y="680"/>
                  </a:lnTo>
                  <a:lnTo>
                    <a:pt x="302" y="678"/>
                  </a:lnTo>
                  <a:lnTo>
                    <a:pt x="304" y="674"/>
                  </a:lnTo>
                  <a:lnTo>
                    <a:pt x="306" y="672"/>
                  </a:lnTo>
                  <a:lnTo>
                    <a:pt x="310" y="670"/>
                  </a:lnTo>
                  <a:lnTo>
                    <a:pt x="312" y="666"/>
                  </a:lnTo>
                  <a:lnTo>
                    <a:pt x="314" y="666"/>
                  </a:lnTo>
                  <a:lnTo>
                    <a:pt x="314" y="664"/>
                  </a:lnTo>
                  <a:lnTo>
                    <a:pt x="314" y="660"/>
                  </a:lnTo>
                  <a:lnTo>
                    <a:pt x="316" y="658"/>
                  </a:lnTo>
                  <a:lnTo>
                    <a:pt x="318" y="654"/>
                  </a:lnTo>
                  <a:lnTo>
                    <a:pt x="320" y="652"/>
                  </a:lnTo>
                  <a:lnTo>
                    <a:pt x="322" y="648"/>
                  </a:lnTo>
                  <a:lnTo>
                    <a:pt x="322" y="646"/>
                  </a:lnTo>
                  <a:lnTo>
                    <a:pt x="324" y="642"/>
                  </a:lnTo>
                  <a:lnTo>
                    <a:pt x="326" y="640"/>
                  </a:lnTo>
                  <a:lnTo>
                    <a:pt x="326" y="638"/>
                  </a:lnTo>
                  <a:lnTo>
                    <a:pt x="328" y="636"/>
                  </a:lnTo>
                  <a:lnTo>
                    <a:pt x="328" y="634"/>
                  </a:lnTo>
                  <a:lnTo>
                    <a:pt x="330" y="634"/>
                  </a:lnTo>
                  <a:lnTo>
                    <a:pt x="330" y="632"/>
                  </a:lnTo>
                  <a:lnTo>
                    <a:pt x="332" y="630"/>
                  </a:lnTo>
                  <a:lnTo>
                    <a:pt x="334" y="628"/>
                  </a:lnTo>
                  <a:lnTo>
                    <a:pt x="334" y="626"/>
                  </a:lnTo>
                  <a:lnTo>
                    <a:pt x="336" y="624"/>
                  </a:lnTo>
                  <a:lnTo>
                    <a:pt x="336" y="622"/>
                  </a:lnTo>
                  <a:lnTo>
                    <a:pt x="338" y="620"/>
                  </a:lnTo>
                  <a:lnTo>
                    <a:pt x="338" y="620"/>
                  </a:lnTo>
                  <a:lnTo>
                    <a:pt x="338" y="618"/>
                  </a:lnTo>
                  <a:lnTo>
                    <a:pt x="340" y="616"/>
                  </a:lnTo>
                  <a:lnTo>
                    <a:pt x="340" y="614"/>
                  </a:lnTo>
                  <a:lnTo>
                    <a:pt x="342" y="612"/>
                  </a:lnTo>
                  <a:lnTo>
                    <a:pt x="342" y="610"/>
                  </a:lnTo>
                  <a:lnTo>
                    <a:pt x="342" y="608"/>
                  </a:lnTo>
                  <a:lnTo>
                    <a:pt x="344" y="606"/>
                  </a:lnTo>
                  <a:lnTo>
                    <a:pt x="344" y="604"/>
                  </a:lnTo>
                  <a:lnTo>
                    <a:pt x="344" y="602"/>
                  </a:lnTo>
                  <a:lnTo>
                    <a:pt x="344" y="600"/>
                  </a:lnTo>
                  <a:lnTo>
                    <a:pt x="344" y="598"/>
                  </a:lnTo>
                  <a:lnTo>
                    <a:pt x="346" y="596"/>
                  </a:lnTo>
                  <a:lnTo>
                    <a:pt x="346" y="594"/>
                  </a:lnTo>
                  <a:lnTo>
                    <a:pt x="346" y="592"/>
                  </a:lnTo>
                  <a:lnTo>
                    <a:pt x="346" y="590"/>
                  </a:lnTo>
                  <a:lnTo>
                    <a:pt x="346" y="588"/>
                  </a:lnTo>
                  <a:lnTo>
                    <a:pt x="346" y="586"/>
                  </a:lnTo>
                  <a:lnTo>
                    <a:pt x="346" y="584"/>
                  </a:lnTo>
                  <a:lnTo>
                    <a:pt x="346" y="582"/>
                  </a:lnTo>
                  <a:lnTo>
                    <a:pt x="346" y="580"/>
                  </a:lnTo>
                  <a:lnTo>
                    <a:pt x="348" y="576"/>
                  </a:lnTo>
                  <a:lnTo>
                    <a:pt x="348" y="574"/>
                  </a:lnTo>
                  <a:lnTo>
                    <a:pt x="348" y="572"/>
                  </a:lnTo>
                  <a:lnTo>
                    <a:pt x="350" y="572"/>
                  </a:lnTo>
                  <a:lnTo>
                    <a:pt x="350" y="570"/>
                  </a:lnTo>
                  <a:lnTo>
                    <a:pt x="350" y="568"/>
                  </a:lnTo>
                  <a:lnTo>
                    <a:pt x="352" y="566"/>
                  </a:lnTo>
                  <a:lnTo>
                    <a:pt x="352" y="564"/>
                  </a:lnTo>
                  <a:lnTo>
                    <a:pt x="354" y="562"/>
                  </a:lnTo>
                  <a:lnTo>
                    <a:pt x="354" y="558"/>
                  </a:lnTo>
                  <a:lnTo>
                    <a:pt x="354" y="556"/>
                  </a:lnTo>
                  <a:lnTo>
                    <a:pt x="356" y="554"/>
                  </a:lnTo>
                  <a:lnTo>
                    <a:pt x="356" y="552"/>
                  </a:lnTo>
                  <a:lnTo>
                    <a:pt x="356" y="550"/>
                  </a:lnTo>
                  <a:lnTo>
                    <a:pt x="356" y="548"/>
                  </a:lnTo>
                  <a:lnTo>
                    <a:pt x="358" y="546"/>
                  </a:lnTo>
                  <a:lnTo>
                    <a:pt x="358" y="542"/>
                  </a:lnTo>
                  <a:lnTo>
                    <a:pt x="358" y="540"/>
                  </a:lnTo>
                  <a:lnTo>
                    <a:pt x="358" y="538"/>
                  </a:lnTo>
                  <a:lnTo>
                    <a:pt x="358" y="536"/>
                  </a:lnTo>
                  <a:lnTo>
                    <a:pt x="358" y="534"/>
                  </a:lnTo>
                  <a:lnTo>
                    <a:pt x="360" y="532"/>
                  </a:lnTo>
                  <a:lnTo>
                    <a:pt x="360" y="530"/>
                  </a:lnTo>
                  <a:lnTo>
                    <a:pt x="360" y="528"/>
                  </a:lnTo>
                  <a:lnTo>
                    <a:pt x="360" y="526"/>
                  </a:lnTo>
                  <a:lnTo>
                    <a:pt x="360" y="526"/>
                  </a:lnTo>
                  <a:lnTo>
                    <a:pt x="360" y="524"/>
                  </a:lnTo>
                  <a:lnTo>
                    <a:pt x="360" y="522"/>
                  </a:lnTo>
                  <a:lnTo>
                    <a:pt x="358" y="520"/>
                  </a:lnTo>
                  <a:lnTo>
                    <a:pt x="358" y="518"/>
                  </a:lnTo>
                  <a:lnTo>
                    <a:pt x="362" y="512"/>
                  </a:lnTo>
                  <a:lnTo>
                    <a:pt x="362" y="508"/>
                  </a:lnTo>
                  <a:lnTo>
                    <a:pt x="362" y="504"/>
                  </a:lnTo>
                  <a:lnTo>
                    <a:pt x="362" y="502"/>
                  </a:lnTo>
                  <a:lnTo>
                    <a:pt x="362" y="498"/>
                  </a:lnTo>
                  <a:lnTo>
                    <a:pt x="364" y="496"/>
                  </a:lnTo>
                  <a:lnTo>
                    <a:pt x="364" y="492"/>
                  </a:lnTo>
                  <a:lnTo>
                    <a:pt x="364" y="490"/>
                  </a:lnTo>
                  <a:lnTo>
                    <a:pt x="364" y="486"/>
                  </a:lnTo>
                  <a:lnTo>
                    <a:pt x="364" y="484"/>
                  </a:lnTo>
                  <a:lnTo>
                    <a:pt x="366" y="482"/>
                  </a:lnTo>
                  <a:lnTo>
                    <a:pt x="366" y="478"/>
                  </a:lnTo>
                  <a:lnTo>
                    <a:pt x="366" y="478"/>
                  </a:lnTo>
                  <a:lnTo>
                    <a:pt x="368" y="474"/>
                  </a:lnTo>
                  <a:lnTo>
                    <a:pt x="368" y="472"/>
                  </a:lnTo>
                  <a:lnTo>
                    <a:pt x="368" y="468"/>
                  </a:lnTo>
                  <a:lnTo>
                    <a:pt x="370" y="466"/>
                  </a:lnTo>
                  <a:lnTo>
                    <a:pt x="370" y="464"/>
                  </a:lnTo>
                  <a:lnTo>
                    <a:pt x="370" y="460"/>
                  </a:lnTo>
                  <a:lnTo>
                    <a:pt x="372" y="458"/>
                  </a:lnTo>
                  <a:lnTo>
                    <a:pt x="372" y="454"/>
                  </a:lnTo>
                  <a:lnTo>
                    <a:pt x="372" y="452"/>
                  </a:lnTo>
                  <a:lnTo>
                    <a:pt x="374" y="450"/>
                  </a:lnTo>
                  <a:lnTo>
                    <a:pt x="374" y="446"/>
                  </a:lnTo>
                  <a:lnTo>
                    <a:pt x="374" y="444"/>
                  </a:lnTo>
                  <a:lnTo>
                    <a:pt x="376" y="440"/>
                  </a:lnTo>
                  <a:lnTo>
                    <a:pt x="376" y="438"/>
                  </a:lnTo>
                  <a:lnTo>
                    <a:pt x="376" y="434"/>
                  </a:lnTo>
                  <a:lnTo>
                    <a:pt x="376" y="432"/>
                  </a:lnTo>
                  <a:lnTo>
                    <a:pt x="376" y="430"/>
                  </a:lnTo>
                  <a:lnTo>
                    <a:pt x="376" y="428"/>
                  </a:lnTo>
                  <a:lnTo>
                    <a:pt x="376" y="424"/>
                  </a:lnTo>
                  <a:lnTo>
                    <a:pt x="376" y="422"/>
                  </a:lnTo>
                  <a:lnTo>
                    <a:pt x="376" y="418"/>
                  </a:lnTo>
                  <a:lnTo>
                    <a:pt x="376" y="414"/>
                  </a:lnTo>
                  <a:lnTo>
                    <a:pt x="376" y="408"/>
                  </a:lnTo>
                  <a:lnTo>
                    <a:pt x="376" y="404"/>
                  </a:lnTo>
                  <a:lnTo>
                    <a:pt x="376" y="400"/>
                  </a:lnTo>
                  <a:lnTo>
                    <a:pt x="376" y="396"/>
                  </a:lnTo>
                  <a:lnTo>
                    <a:pt x="376" y="392"/>
                  </a:lnTo>
                  <a:lnTo>
                    <a:pt x="376" y="388"/>
                  </a:lnTo>
                  <a:lnTo>
                    <a:pt x="376" y="384"/>
                  </a:lnTo>
                  <a:lnTo>
                    <a:pt x="376" y="382"/>
                  </a:lnTo>
                  <a:lnTo>
                    <a:pt x="376" y="378"/>
                  </a:lnTo>
                  <a:lnTo>
                    <a:pt x="376" y="374"/>
                  </a:lnTo>
                  <a:lnTo>
                    <a:pt x="376" y="370"/>
                  </a:lnTo>
                  <a:lnTo>
                    <a:pt x="376" y="366"/>
                  </a:lnTo>
                  <a:lnTo>
                    <a:pt x="376" y="362"/>
                  </a:lnTo>
                  <a:lnTo>
                    <a:pt x="376" y="358"/>
                  </a:lnTo>
                  <a:lnTo>
                    <a:pt x="376" y="354"/>
                  </a:lnTo>
                  <a:lnTo>
                    <a:pt x="376" y="350"/>
                  </a:lnTo>
                  <a:lnTo>
                    <a:pt x="376" y="346"/>
                  </a:lnTo>
                  <a:lnTo>
                    <a:pt x="374" y="342"/>
                  </a:lnTo>
                  <a:lnTo>
                    <a:pt x="374" y="338"/>
                  </a:lnTo>
                  <a:lnTo>
                    <a:pt x="374" y="336"/>
                  </a:lnTo>
                  <a:lnTo>
                    <a:pt x="374" y="332"/>
                  </a:lnTo>
                  <a:lnTo>
                    <a:pt x="372" y="330"/>
                  </a:lnTo>
                  <a:lnTo>
                    <a:pt x="372" y="326"/>
                  </a:lnTo>
                  <a:lnTo>
                    <a:pt x="370" y="322"/>
                  </a:lnTo>
                  <a:lnTo>
                    <a:pt x="370" y="318"/>
                  </a:lnTo>
                  <a:lnTo>
                    <a:pt x="368" y="314"/>
                  </a:lnTo>
                  <a:lnTo>
                    <a:pt x="366" y="310"/>
                  </a:lnTo>
                  <a:lnTo>
                    <a:pt x="366" y="308"/>
                  </a:lnTo>
                  <a:lnTo>
                    <a:pt x="364" y="304"/>
                  </a:lnTo>
                  <a:lnTo>
                    <a:pt x="362" y="300"/>
                  </a:lnTo>
                  <a:lnTo>
                    <a:pt x="364" y="300"/>
                  </a:lnTo>
                  <a:lnTo>
                    <a:pt x="366" y="300"/>
                  </a:lnTo>
                  <a:lnTo>
                    <a:pt x="368" y="300"/>
                  </a:lnTo>
                  <a:lnTo>
                    <a:pt x="370" y="300"/>
                  </a:lnTo>
                  <a:lnTo>
                    <a:pt x="372" y="300"/>
                  </a:lnTo>
                  <a:lnTo>
                    <a:pt x="374" y="300"/>
                  </a:lnTo>
                  <a:lnTo>
                    <a:pt x="376" y="300"/>
                  </a:lnTo>
                  <a:lnTo>
                    <a:pt x="378" y="300"/>
                  </a:lnTo>
                  <a:lnTo>
                    <a:pt x="378" y="298"/>
                  </a:lnTo>
                  <a:lnTo>
                    <a:pt x="380" y="298"/>
                  </a:lnTo>
                  <a:lnTo>
                    <a:pt x="382" y="298"/>
                  </a:lnTo>
                  <a:lnTo>
                    <a:pt x="384" y="300"/>
                  </a:lnTo>
                  <a:lnTo>
                    <a:pt x="386" y="300"/>
                  </a:lnTo>
                  <a:lnTo>
                    <a:pt x="388" y="302"/>
                  </a:lnTo>
                  <a:lnTo>
                    <a:pt x="390" y="302"/>
                  </a:lnTo>
                  <a:lnTo>
                    <a:pt x="392" y="304"/>
                  </a:lnTo>
                  <a:lnTo>
                    <a:pt x="394" y="304"/>
                  </a:lnTo>
                  <a:lnTo>
                    <a:pt x="396" y="304"/>
                  </a:lnTo>
                  <a:lnTo>
                    <a:pt x="398" y="304"/>
                  </a:lnTo>
                  <a:lnTo>
                    <a:pt x="400" y="304"/>
                  </a:lnTo>
                  <a:lnTo>
                    <a:pt x="402" y="302"/>
                  </a:lnTo>
                  <a:lnTo>
                    <a:pt x="404" y="302"/>
                  </a:lnTo>
                  <a:lnTo>
                    <a:pt x="406" y="300"/>
                  </a:lnTo>
                  <a:lnTo>
                    <a:pt x="408" y="300"/>
                  </a:lnTo>
                  <a:lnTo>
                    <a:pt x="410" y="298"/>
                  </a:lnTo>
                  <a:lnTo>
                    <a:pt x="410" y="296"/>
                  </a:lnTo>
                  <a:lnTo>
                    <a:pt x="410" y="296"/>
                  </a:lnTo>
                  <a:lnTo>
                    <a:pt x="412" y="294"/>
                  </a:lnTo>
                  <a:lnTo>
                    <a:pt x="414" y="292"/>
                  </a:lnTo>
                  <a:lnTo>
                    <a:pt x="416" y="290"/>
                  </a:lnTo>
                  <a:lnTo>
                    <a:pt x="418" y="290"/>
                  </a:lnTo>
                  <a:lnTo>
                    <a:pt x="420" y="290"/>
                  </a:lnTo>
                  <a:lnTo>
                    <a:pt x="422" y="288"/>
                  </a:lnTo>
                  <a:lnTo>
                    <a:pt x="424" y="286"/>
                  </a:lnTo>
                  <a:lnTo>
                    <a:pt x="426" y="286"/>
                  </a:lnTo>
                  <a:lnTo>
                    <a:pt x="428" y="284"/>
                  </a:lnTo>
                  <a:lnTo>
                    <a:pt x="430" y="284"/>
                  </a:lnTo>
                  <a:lnTo>
                    <a:pt x="432" y="282"/>
                  </a:lnTo>
                  <a:lnTo>
                    <a:pt x="432" y="280"/>
                  </a:lnTo>
                  <a:lnTo>
                    <a:pt x="432" y="278"/>
                  </a:lnTo>
                  <a:lnTo>
                    <a:pt x="432" y="276"/>
                  </a:lnTo>
                  <a:lnTo>
                    <a:pt x="430" y="276"/>
                  </a:lnTo>
                  <a:lnTo>
                    <a:pt x="430" y="274"/>
                  </a:lnTo>
                  <a:lnTo>
                    <a:pt x="430" y="272"/>
                  </a:lnTo>
                  <a:lnTo>
                    <a:pt x="428" y="270"/>
                  </a:lnTo>
                  <a:lnTo>
                    <a:pt x="428" y="268"/>
                  </a:lnTo>
                  <a:lnTo>
                    <a:pt x="426" y="268"/>
                  </a:lnTo>
                  <a:lnTo>
                    <a:pt x="426" y="266"/>
                  </a:lnTo>
                  <a:lnTo>
                    <a:pt x="424" y="266"/>
                  </a:lnTo>
                  <a:lnTo>
                    <a:pt x="424" y="264"/>
                  </a:lnTo>
                  <a:lnTo>
                    <a:pt x="422" y="264"/>
                  </a:lnTo>
                  <a:lnTo>
                    <a:pt x="422" y="262"/>
                  </a:lnTo>
                  <a:lnTo>
                    <a:pt x="420" y="262"/>
                  </a:lnTo>
                  <a:lnTo>
                    <a:pt x="420" y="260"/>
                  </a:lnTo>
                  <a:lnTo>
                    <a:pt x="418" y="260"/>
                  </a:lnTo>
                  <a:lnTo>
                    <a:pt x="416" y="258"/>
                  </a:lnTo>
                  <a:lnTo>
                    <a:pt x="416" y="256"/>
                  </a:lnTo>
                  <a:lnTo>
                    <a:pt x="414" y="256"/>
                  </a:lnTo>
                  <a:lnTo>
                    <a:pt x="414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" name="Freeform 13"/>
            <p:cNvSpPr>
              <a:spLocks/>
            </p:cNvSpPr>
            <p:nvPr/>
          </p:nvSpPr>
          <p:spPr bwMode="auto">
            <a:xfrm>
              <a:off x="2848" y="3031"/>
              <a:ext cx="72" cy="122"/>
            </a:xfrm>
            <a:custGeom>
              <a:avLst/>
              <a:gdLst>
                <a:gd name="T0" fmla="*/ 52 w 72"/>
                <a:gd name="T1" fmla="*/ 118 h 122"/>
                <a:gd name="T2" fmla="*/ 48 w 72"/>
                <a:gd name="T3" fmla="*/ 112 h 122"/>
                <a:gd name="T4" fmla="*/ 40 w 72"/>
                <a:gd name="T5" fmla="*/ 106 h 122"/>
                <a:gd name="T6" fmla="*/ 36 w 72"/>
                <a:gd name="T7" fmla="*/ 100 h 122"/>
                <a:gd name="T8" fmla="*/ 30 w 72"/>
                <a:gd name="T9" fmla="*/ 94 h 122"/>
                <a:gd name="T10" fmla="*/ 26 w 72"/>
                <a:gd name="T11" fmla="*/ 86 h 122"/>
                <a:gd name="T12" fmla="*/ 22 w 72"/>
                <a:gd name="T13" fmla="*/ 78 h 122"/>
                <a:gd name="T14" fmla="*/ 18 w 72"/>
                <a:gd name="T15" fmla="*/ 70 h 122"/>
                <a:gd name="T16" fmla="*/ 16 w 72"/>
                <a:gd name="T17" fmla="*/ 60 h 122"/>
                <a:gd name="T18" fmla="*/ 14 w 72"/>
                <a:gd name="T19" fmla="*/ 52 h 122"/>
                <a:gd name="T20" fmla="*/ 10 w 72"/>
                <a:gd name="T21" fmla="*/ 46 h 122"/>
                <a:gd name="T22" fmla="*/ 8 w 72"/>
                <a:gd name="T23" fmla="*/ 36 h 122"/>
                <a:gd name="T24" fmla="*/ 6 w 72"/>
                <a:gd name="T25" fmla="*/ 28 h 122"/>
                <a:gd name="T26" fmla="*/ 4 w 72"/>
                <a:gd name="T27" fmla="*/ 20 h 122"/>
                <a:gd name="T28" fmla="*/ 2 w 72"/>
                <a:gd name="T29" fmla="*/ 10 h 122"/>
                <a:gd name="T30" fmla="*/ 2 w 72"/>
                <a:gd name="T31" fmla="*/ 4 h 122"/>
                <a:gd name="T32" fmla="*/ 2 w 72"/>
                <a:gd name="T33" fmla="*/ 0 h 122"/>
                <a:gd name="T34" fmla="*/ 8 w 72"/>
                <a:gd name="T35" fmla="*/ 2 h 122"/>
                <a:gd name="T36" fmla="*/ 12 w 72"/>
                <a:gd name="T37" fmla="*/ 6 h 122"/>
                <a:gd name="T38" fmla="*/ 18 w 72"/>
                <a:gd name="T39" fmla="*/ 6 h 122"/>
                <a:gd name="T40" fmla="*/ 22 w 72"/>
                <a:gd name="T41" fmla="*/ 12 h 122"/>
                <a:gd name="T42" fmla="*/ 24 w 72"/>
                <a:gd name="T43" fmla="*/ 16 h 122"/>
                <a:gd name="T44" fmla="*/ 28 w 72"/>
                <a:gd name="T45" fmla="*/ 22 h 122"/>
                <a:gd name="T46" fmla="*/ 30 w 72"/>
                <a:gd name="T47" fmla="*/ 26 h 122"/>
                <a:gd name="T48" fmla="*/ 32 w 72"/>
                <a:gd name="T49" fmla="*/ 32 h 122"/>
                <a:gd name="T50" fmla="*/ 36 w 72"/>
                <a:gd name="T51" fmla="*/ 38 h 122"/>
                <a:gd name="T52" fmla="*/ 38 w 72"/>
                <a:gd name="T53" fmla="*/ 44 h 122"/>
                <a:gd name="T54" fmla="*/ 40 w 72"/>
                <a:gd name="T55" fmla="*/ 50 h 122"/>
                <a:gd name="T56" fmla="*/ 44 w 72"/>
                <a:gd name="T57" fmla="*/ 54 h 122"/>
                <a:gd name="T58" fmla="*/ 46 w 72"/>
                <a:gd name="T59" fmla="*/ 58 h 122"/>
                <a:gd name="T60" fmla="*/ 50 w 72"/>
                <a:gd name="T61" fmla="*/ 64 h 122"/>
                <a:gd name="T62" fmla="*/ 52 w 72"/>
                <a:gd name="T63" fmla="*/ 68 h 122"/>
                <a:gd name="T64" fmla="*/ 56 w 72"/>
                <a:gd name="T65" fmla="*/ 70 h 122"/>
                <a:gd name="T66" fmla="*/ 60 w 72"/>
                <a:gd name="T67" fmla="*/ 74 h 122"/>
                <a:gd name="T68" fmla="*/ 62 w 72"/>
                <a:gd name="T69" fmla="*/ 78 h 122"/>
                <a:gd name="T70" fmla="*/ 66 w 72"/>
                <a:gd name="T71" fmla="*/ 82 h 122"/>
                <a:gd name="T72" fmla="*/ 68 w 72"/>
                <a:gd name="T73" fmla="*/ 86 h 122"/>
                <a:gd name="T74" fmla="*/ 70 w 72"/>
                <a:gd name="T75" fmla="*/ 92 h 122"/>
                <a:gd name="T76" fmla="*/ 70 w 72"/>
                <a:gd name="T77" fmla="*/ 96 h 122"/>
                <a:gd name="T78" fmla="*/ 72 w 72"/>
                <a:gd name="T79" fmla="*/ 100 h 122"/>
                <a:gd name="T80" fmla="*/ 72 w 72"/>
                <a:gd name="T81" fmla="*/ 104 h 122"/>
                <a:gd name="T82" fmla="*/ 72 w 72"/>
                <a:gd name="T83" fmla="*/ 110 h 122"/>
                <a:gd name="T84" fmla="*/ 72 w 72"/>
                <a:gd name="T85" fmla="*/ 114 h 122"/>
                <a:gd name="T86" fmla="*/ 70 w 72"/>
                <a:gd name="T87" fmla="*/ 118 h 122"/>
                <a:gd name="T88" fmla="*/ 66 w 72"/>
                <a:gd name="T89" fmla="*/ 122 h 122"/>
                <a:gd name="T90" fmla="*/ 62 w 72"/>
                <a:gd name="T91" fmla="*/ 122 h 122"/>
                <a:gd name="T92" fmla="*/ 58 w 72"/>
                <a:gd name="T93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2" h="122">
                  <a:moveTo>
                    <a:pt x="58" y="122"/>
                  </a:moveTo>
                  <a:lnTo>
                    <a:pt x="52" y="118"/>
                  </a:lnTo>
                  <a:lnTo>
                    <a:pt x="50" y="116"/>
                  </a:lnTo>
                  <a:lnTo>
                    <a:pt x="48" y="112"/>
                  </a:lnTo>
                  <a:lnTo>
                    <a:pt x="44" y="110"/>
                  </a:lnTo>
                  <a:lnTo>
                    <a:pt x="40" y="106"/>
                  </a:lnTo>
                  <a:lnTo>
                    <a:pt x="38" y="102"/>
                  </a:lnTo>
                  <a:lnTo>
                    <a:pt x="36" y="100"/>
                  </a:lnTo>
                  <a:lnTo>
                    <a:pt x="32" y="98"/>
                  </a:lnTo>
                  <a:lnTo>
                    <a:pt x="30" y="94"/>
                  </a:lnTo>
                  <a:lnTo>
                    <a:pt x="28" y="90"/>
                  </a:lnTo>
                  <a:lnTo>
                    <a:pt x="26" y="86"/>
                  </a:lnTo>
                  <a:lnTo>
                    <a:pt x="24" y="82"/>
                  </a:lnTo>
                  <a:lnTo>
                    <a:pt x="22" y="78"/>
                  </a:lnTo>
                  <a:lnTo>
                    <a:pt x="20" y="74"/>
                  </a:lnTo>
                  <a:lnTo>
                    <a:pt x="18" y="70"/>
                  </a:lnTo>
                  <a:lnTo>
                    <a:pt x="18" y="66"/>
                  </a:lnTo>
                  <a:lnTo>
                    <a:pt x="16" y="60"/>
                  </a:lnTo>
                  <a:lnTo>
                    <a:pt x="14" y="56"/>
                  </a:lnTo>
                  <a:lnTo>
                    <a:pt x="14" y="52"/>
                  </a:lnTo>
                  <a:lnTo>
                    <a:pt x="12" y="50"/>
                  </a:lnTo>
                  <a:lnTo>
                    <a:pt x="10" y="46"/>
                  </a:lnTo>
                  <a:lnTo>
                    <a:pt x="10" y="42"/>
                  </a:lnTo>
                  <a:lnTo>
                    <a:pt x="8" y="36"/>
                  </a:lnTo>
                  <a:lnTo>
                    <a:pt x="8" y="32"/>
                  </a:lnTo>
                  <a:lnTo>
                    <a:pt x="6" y="28"/>
                  </a:lnTo>
                  <a:lnTo>
                    <a:pt x="6" y="24"/>
                  </a:lnTo>
                  <a:lnTo>
                    <a:pt x="4" y="20"/>
                  </a:lnTo>
                  <a:lnTo>
                    <a:pt x="4" y="14"/>
                  </a:lnTo>
                  <a:lnTo>
                    <a:pt x="2" y="10"/>
                  </a:lnTo>
                  <a:lnTo>
                    <a:pt x="2" y="6"/>
                  </a:lnTo>
                  <a:lnTo>
                    <a:pt x="2" y="4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2"/>
                  </a:lnTo>
                  <a:lnTo>
                    <a:pt x="8" y="2"/>
                  </a:lnTo>
                  <a:lnTo>
                    <a:pt x="10" y="4"/>
                  </a:lnTo>
                  <a:lnTo>
                    <a:pt x="12" y="6"/>
                  </a:lnTo>
                  <a:lnTo>
                    <a:pt x="16" y="6"/>
                  </a:lnTo>
                  <a:lnTo>
                    <a:pt x="18" y="6"/>
                  </a:lnTo>
                  <a:lnTo>
                    <a:pt x="20" y="10"/>
                  </a:lnTo>
                  <a:lnTo>
                    <a:pt x="22" y="12"/>
                  </a:lnTo>
                  <a:lnTo>
                    <a:pt x="24" y="14"/>
                  </a:lnTo>
                  <a:lnTo>
                    <a:pt x="24" y="16"/>
                  </a:lnTo>
                  <a:lnTo>
                    <a:pt x="26" y="18"/>
                  </a:lnTo>
                  <a:lnTo>
                    <a:pt x="28" y="22"/>
                  </a:lnTo>
                  <a:lnTo>
                    <a:pt x="30" y="24"/>
                  </a:lnTo>
                  <a:lnTo>
                    <a:pt x="30" y="26"/>
                  </a:lnTo>
                  <a:lnTo>
                    <a:pt x="32" y="30"/>
                  </a:lnTo>
                  <a:lnTo>
                    <a:pt x="32" y="32"/>
                  </a:lnTo>
                  <a:lnTo>
                    <a:pt x="34" y="36"/>
                  </a:lnTo>
                  <a:lnTo>
                    <a:pt x="36" y="38"/>
                  </a:lnTo>
                  <a:lnTo>
                    <a:pt x="36" y="42"/>
                  </a:lnTo>
                  <a:lnTo>
                    <a:pt x="38" y="44"/>
                  </a:lnTo>
                  <a:lnTo>
                    <a:pt x="40" y="48"/>
                  </a:lnTo>
                  <a:lnTo>
                    <a:pt x="40" y="50"/>
                  </a:lnTo>
                  <a:lnTo>
                    <a:pt x="42" y="52"/>
                  </a:lnTo>
                  <a:lnTo>
                    <a:pt x="44" y="54"/>
                  </a:lnTo>
                  <a:lnTo>
                    <a:pt x="46" y="56"/>
                  </a:lnTo>
                  <a:lnTo>
                    <a:pt x="46" y="58"/>
                  </a:lnTo>
                  <a:lnTo>
                    <a:pt x="48" y="62"/>
                  </a:lnTo>
                  <a:lnTo>
                    <a:pt x="50" y="64"/>
                  </a:lnTo>
                  <a:lnTo>
                    <a:pt x="50" y="66"/>
                  </a:lnTo>
                  <a:lnTo>
                    <a:pt x="52" y="68"/>
                  </a:lnTo>
                  <a:lnTo>
                    <a:pt x="56" y="68"/>
                  </a:lnTo>
                  <a:lnTo>
                    <a:pt x="56" y="70"/>
                  </a:lnTo>
                  <a:lnTo>
                    <a:pt x="58" y="72"/>
                  </a:lnTo>
                  <a:lnTo>
                    <a:pt x="60" y="74"/>
                  </a:lnTo>
                  <a:lnTo>
                    <a:pt x="62" y="76"/>
                  </a:lnTo>
                  <a:lnTo>
                    <a:pt x="62" y="78"/>
                  </a:lnTo>
                  <a:lnTo>
                    <a:pt x="64" y="80"/>
                  </a:lnTo>
                  <a:lnTo>
                    <a:pt x="66" y="82"/>
                  </a:lnTo>
                  <a:lnTo>
                    <a:pt x="66" y="84"/>
                  </a:lnTo>
                  <a:lnTo>
                    <a:pt x="68" y="86"/>
                  </a:lnTo>
                  <a:lnTo>
                    <a:pt x="68" y="90"/>
                  </a:lnTo>
                  <a:lnTo>
                    <a:pt x="70" y="92"/>
                  </a:lnTo>
                  <a:lnTo>
                    <a:pt x="70" y="94"/>
                  </a:lnTo>
                  <a:lnTo>
                    <a:pt x="70" y="96"/>
                  </a:lnTo>
                  <a:lnTo>
                    <a:pt x="72" y="100"/>
                  </a:lnTo>
                  <a:lnTo>
                    <a:pt x="72" y="100"/>
                  </a:lnTo>
                  <a:lnTo>
                    <a:pt x="72" y="102"/>
                  </a:lnTo>
                  <a:lnTo>
                    <a:pt x="72" y="104"/>
                  </a:lnTo>
                  <a:lnTo>
                    <a:pt x="72" y="108"/>
                  </a:lnTo>
                  <a:lnTo>
                    <a:pt x="72" y="110"/>
                  </a:lnTo>
                  <a:lnTo>
                    <a:pt x="72" y="112"/>
                  </a:lnTo>
                  <a:lnTo>
                    <a:pt x="72" y="114"/>
                  </a:lnTo>
                  <a:lnTo>
                    <a:pt x="72" y="116"/>
                  </a:lnTo>
                  <a:lnTo>
                    <a:pt x="70" y="118"/>
                  </a:lnTo>
                  <a:lnTo>
                    <a:pt x="68" y="120"/>
                  </a:lnTo>
                  <a:lnTo>
                    <a:pt x="66" y="122"/>
                  </a:lnTo>
                  <a:lnTo>
                    <a:pt x="64" y="122"/>
                  </a:lnTo>
                  <a:lnTo>
                    <a:pt x="62" y="122"/>
                  </a:lnTo>
                  <a:lnTo>
                    <a:pt x="60" y="122"/>
                  </a:lnTo>
                  <a:lnTo>
                    <a:pt x="58" y="122"/>
                  </a:lnTo>
                  <a:lnTo>
                    <a:pt x="58" y="1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" name="Freeform 14"/>
            <p:cNvSpPr>
              <a:spLocks/>
            </p:cNvSpPr>
            <p:nvPr/>
          </p:nvSpPr>
          <p:spPr bwMode="auto">
            <a:xfrm>
              <a:off x="2578" y="3697"/>
              <a:ext cx="32" cy="64"/>
            </a:xfrm>
            <a:custGeom>
              <a:avLst/>
              <a:gdLst>
                <a:gd name="T0" fmla="*/ 22 w 32"/>
                <a:gd name="T1" fmla="*/ 64 h 64"/>
                <a:gd name="T2" fmla="*/ 20 w 32"/>
                <a:gd name="T3" fmla="*/ 64 h 64"/>
                <a:gd name="T4" fmla="*/ 20 w 32"/>
                <a:gd name="T5" fmla="*/ 62 h 64"/>
                <a:gd name="T6" fmla="*/ 18 w 32"/>
                <a:gd name="T7" fmla="*/ 62 h 64"/>
                <a:gd name="T8" fmla="*/ 18 w 32"/>
                <a:gd name="T9" fmla="*/ 60 h 64"/>
                <a:gd name="T10" fmla="*/ 16 w 32"/>
                <a:gd name="T11" fmla="*/ 60 h 64"/>
                <a:gd name="T12" fmla="*/ 16 w 32"/>
                <a:gd name="T13" fmla="*/ 58 h 64"/>
                <a:gd name="T14" fmla="*/ 16 w 32"/>
                <a:gd name="T15" fmla="*/ 56 h 64"/>
                <a:gd name="T16" fmla="*/ 16 w 32"/>
                <a:gd name="T17" fmla="*/ 54 h 64"/>
                <a:gd name="T18" fmla="*/ 14 w 32"/>
                <a:gd name="T19" fmla="*/ 54 h 64"/>
                <a:gd name="T20" fmla="*/ 14 w 32"/>
                <a:gd name="T21" fmla="*/ 52 h 64"/>
                <a:gd name="T22" fmla="*/ 14 w 32"/>
                <a:gd name="T23" fmla="*/ 50 h 64"/>
                <a:gd name="T24" fmla="*/ 12 w 32"/>
                <a:gd name="T25" fmla="*/ 48 h 64"/>
                <a:gd name="T26" fmla="*/ 12 w 32"/>
                <a:gd name="T27" fmla="*/ 46 h 64"/>
                <a:gd name="T28" fmla="*/ 12 w 32"/>
                <a:gd name="T29" fmla="*/ 46 h 64"/>
                <a:gd name="T30" fmla="*/ 10 w 32"/>
                <a:gd name="T31" fmla="*/ 44 h 64"/>
                <a:gd name="T32" fmla="*/ 10 w 32"/>
                <a:gd name="T33" fmla="*/ 42 h 64"/>
                <a:gd name="T34" fmla="*/ 0 w 32"/>
                <a:gd name="T35" fmla="*/ 0 h 64"/>
                <a:gd name="T36" fmla="*/ 0 w 32"/>
                <a:gd name="T37" fmla="*/ 2 h 64"/>
                <a:gd name="T38" fmla="*/ 2 w 32"/>
                <a:gd name="T39" fmla="*/ 2 h 64"/>
                <a:gd name="T40" fmla="*/ 2 w 32"/>
                <a:gd name="T41" fmla="*/ 4 h 64"/>
                <a:gd name="T42" fmla="*/ 4 w 32"/>
                <a:gd name="T43" fmla="*/ 6 h 64"/>
                <a:gd name="T44" fmla="*/ 6 w 32"/>
                <a:gd name="T45" fmla="*/ 8 h 64"/>
                <a:gd name="T46" fmla="*/ 8 w 32"/>
                <a:gd name="T47" fmla="*/ 8 h 64"/>
                <a:gd name="T48" fmla="*/ 8 w 32"/>
                <a:gd name="T49" fmla="*/ 10 h 64"/>
                <a:gd name="T50" fmla="*/ 10 w 32"/>
                <a:gd name="T51" fmla="*/ 10 h 64"/>
                <a:gd name="T52" fmla="*/ 10 w 32"/>
                <a:gd name="T53" fmla="*/ 12 h 64"/>
                <a:gd name="T54" fmla="*/ 12 w 32"/>
                <a:gd name="T55" fmla="*/ 12 h 64"/>
                <a:gd name="T56" fmla="*/ 14 w 32"/>
                <a:gd name="T57" fmla="*/ 14 h 64"/>
                <a:gd name="T58" fmla="*/ 16 w 32"/>
                <a:gd name="T59" fmla="*/ 16 h 64"/>
                <a:gd name="T60" fmla="*/ 18 w 32"/>
                <a:gd name="T61" fmla="*/ 18 h 64"/>
                <a:gd name="T62" fmla="*/ 20 w 32"/>
                <a:gd name="T63" fmla="*/ 18 h 64"/>
                <a:gd name="T64" fmla="*/ 20 w 32"/>
                <a:gd name="T65" fmla="*/ 20 h 64"/>
                <a:gd name="T66" fmla="*/ 22 w 32"/>
                <a:gd name="T67" fmla="*/ 20 h 64"/>
                <a:gd name="T68" fmla="*/ 22 w 32"/>
                <a:gd name="T69" fmla="*/ 22 h 64"/>
                <a:gd name="T70" fmla="*/ 24 w 32"/>
                <a:gd name="T71" fmla="*/ 22 h 64"/>
                <a:gd name="T72" fmla="*/ 26 w 32"/>
                <a:gd name="T73" fmla="*/ 24 h 64"/>
                <a:gd name="T74" fmla="*/ 28 w 32"/>
                <a:gd name="T75" fmla="*/ 26 h 64"/>
                <a:gd name="T76" fmla="*/ 28 w 32"/>
                <a:gd name="T77" fmla="*/ 28 h 64"/>
                <a:gd name="T78" fmla="*/ 30 w 32"/>
                <a:gd name="T79" fmla="*/ 30 h 64"/>
                <a:gd name="T80" fmla="*/ 30 w 32"/>
                <a:gd name="T81" fmla="*/ 32 h 64"/>
                <a:gd name="T82" fmla="*/ 32 w 32"/>
                <a:gd name="T83" fmla="*/ 34 h 64"/>
                <a:gd name="T84" fmla="*/ 32 w 32"/>
                <a:gd name="T85" fmla="*/ 36 h 64"/>
                <a:gd name="T86" fmla="*/ 32 w 32"/>
                <a:gd name="T87" fmla="*/ 38 h 64"/>
                <a:gd name="T88" fmla="*/ 32 w 32"/>
                <a:gd name="T89" fmla="*/ 40 h 64"/>
                <a:gd name="T90" fmla="*/ 32 w 32"/>
                <a:gd name="T91" fmla="*/ 42 h 64"/>
                <a:gd name="T92" fmla="*/ 32 w 32"/>
                <a:gd name="T93" fmla="*/ 44 h 64"/>
                <a:gd name="T94" fmla="*/ 32 w 32"/>
                <a:gd name="T95" fmla="*/ 46 h 64"/>
                <a:gd name="T96" fmla="*/ 32 w 32"/>
                <a:gd name="T97" fmla="*/ 46 h 64"/>
                <a:gd name="T98" fmla="*/ 32 w 32"/>
                <a:gd name="T99" fmla="*/ 48 h 64"/>
                <a:gd name="T100" fmla="*/ 32 w 32"/>
                <a:gd name="T101" fmla="*/ 50 h 64"/>
                <a:gd name="T102" fmla="*/ 32 w 32"/>
                <a:gd name="T103" fmla="*/ 52 h 64"/>
                <a:gd name="T104" fmla="*/ 30 w 32"/>
                <a:gd name="T105" fmla="*/ 52 h 64"/>
                <a:gd name="T106" fmla="*/ 30 w 32"/>
                <a:gd name="T107" fmla="*/ 54 h 64"/>
                <a:gd name="T108" fmla="*/ 30 w 32"/>
                <a:gd name="T109" fmla="*/ 56 h 64"/>
                <a:gd name="T110" fmla="*/ 30 w 32"/>
                <a:gd name="T111" fmla="*/ 58 h 64"/>
                <a:gd name="T112" fmla="*/ 28 w 32"/>
                <a:gd name="T113" fmla="*/ 58 h 64"/>
                <a:gd name="T114" fmla="*/ 28 w 32"/>
                <a:gd name="T115" fmla="*/ 60 h 64"/>
                <a:gd name="T116" fmla="*/ 28 w 32"/>
                <a:gd name="T117" fmla="*/ 62 h 64"/>
                <a:gd name="T118" fmla="*/ 26 w 32"/>
                <a:gd name="T119" fmla="*/ 62 h 64"/>
                <a:gd name="T120" fmla="*/ 24 w 32"/>
                <a:gd name="T121" fmla="*/ 64 h 64"/>
                <a:gd name="T122" fmla="*/ 22 w 32"/>
                <a:gd name="T123" fmla="*/ 64 h 64"/>
                <a:gd name="T124" fmla="*/ 22 w 32"/>
                <a:gd name="T125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2" h="64">
                  <a:moveTo>
                    <a:pt x="22" y="64"/>
                  </a:moveTo>
                  <a:lnTo>
                    <a:pt x="20" y="64"/>
                  </a:lnTo>
                  <a:lnTo>
                    <a:pt x="20" y="62"/>
                  </a:lnTo>
                  <a:lnTo>
                    <a:pt x="18" y="62"/>
                  </a:lnTo>
                  <a:lnTo>
                    <a:pt x="18" y="60"/>
                  </a:lnTo>
                  <a:lnTo>
                    <a:pt x="16" y="60"/>
                  </a:lnTo>
                  <a:lnTo>
                    <a:pt x="16" y="58"/>
                  </a:lnTo>
                  <a:lnTo>
                    <a:pt x="16" y="56"/>
                  </a:lnTo>
                  <a:lnTo>
                    <a:pt x="16" y="54"/>
                  </a:lnTo>
                  <a:lnTo>
                    <a:pt x="14" y="54"/>
                  </a:lnTo>
                  <a:lnTo>
                    <a:pt x="14" y="52"/>
                  </a:lnTo>
                  <a:lnTo>
                    <a:pt x="14" y="50"/>
                  </a:lnTo>
                  <a:lnTo>
                    <a:pt x="12" y="48"/>
                  </a:lnTo>
                  <a:lnTo>
                    <a:pt x="12" y="46"/>
                  </a:lnTo>
                  <a:lnTo>
                    <a:pt x="12" y="46"/>
                  </a:lnTo>
                  <a:lnTo>
                    <a:pt x="10" y="44"/>
                  </a:lnTo>
                  <a:lnTo>
                    <a:pt x="10" y="42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4"/>
                  </a:lnTo>
                  <a:lnTo>
                    <a:pt x="4" y="6"/>
                  </a:lnTo>
                  <a:lnTo>
                    <a:pt x="6" y="8"/>
                  </a:lnTo>
                  <a:lnTo>
                    <a:pt x="8" y="8"/>
                  </a:lnTo>
                  <a:lnTo>
                    <a:pt x="8" y="10"/>
                  </a:lnTo>
                  <a:lnTo>
                    <a:pt x="10" y="10"/>
                  </a:lnTo>
                  <a:lnTo>
                    <a:pt x="10" y="12"/>
                  </a:lnTo>
                  <a:lnTo>
                    <a:pt x="12" y="12"/>
                  </a:lnTo>
                  <a:lnTo>
                    <a:pt x="14" y="14"/>
                  </a:lnTo>
                  <a:lnTo>
                    <a:pt x="16" y="16"/>
                  </a:lnTo>
                  <a:lnTo>
                    <a:pt x="18" y="18"/>
                  </a:lnTo>
                  <a:lnTo>
                    <a:pt x="20" y="18"/>
                  </a:lnTo>
                  <a:lnTo>
                    <a:pt x="20" y="20"/>
                  </a:lnTo>
                  <a:lnTo>
                    <a:pt x="22" y="20"/>
                  </a:lnTo>
                  <a:lnTo>
                    <a:pt x="22" y="22"/>
                  </a:lnTo>
                  <a:lnTo>
                    <a:pt x="24" y="22"/>
                  </a:lnTo>
                  <a:lnTo>
                    <a:pt x="26" y="24"/>
                  </a:lnTo>
                  <a:lnTo>
                    <a:pt x="28" y="26"/>
                  </a:lnTo>
                  <a:lnTo>
                    <a:pt x="28" y="28"/>
                  </a:lnTo>
                  <a:lnTo>
                    <a:pt x="30" y="30"/>
                  </a:lnTo>
                  <a:lnTo>
                    <a:pt x="30" y="32"/>
                  </a:lnTo>
                  <a:lnTo>
                    <a:pt x="32" y="34"/>
                  </a:lnTo>
                  <a:lnTo>
                    <a:pt x="32" y="36"/>
                  </a:lnTo>
                  <a:lnTo>
                    <a:pt x="32" y="38"/>
                  </a:lnTo>
                  <a:lnTo>
                    <a:pt x="32" y="40"/>
                  </a:lnTo>
                  <a:lnTo>
                    <a:pt x="32" y="42"/>
                  </a:lnTo>
                  <a:lnTo>
                    <a:pt x="32" y="44"/>
                  </a:lnTo>
                  <a:lnTo>
                    <a:pt x="32" y="46"/>
                  </a:lnTo>
                  <a:lnTo>
                    <a:pt x="32" y="46"/>
                  </a:lnTo>
                  <a:lnTo>
                    <a:pt x="32" y="48"/>
                  </a:lnTo>
                  <a:lnTo>
                    <a:pt x="32" y="50"/>
                  </a:lnTo>
                  <a:lnTo>
                    <a:pt x="32" y="52"/>
                  </a:lnTo>
                  <a:lnTo>
                    <a:pt x="30" y="52"/>
                  </a:lnTo>
                  <a:lnTo>
                    <a:pt x="30" y="54"/>
                  </a:lnTo>
                  <a:lnTo>
                    <a:pt x="30" y="56"/>
                  </a:lnTo>
                  <a:lnTo>
                    <a:pt x="30" y="58"/>
                  </a:lnTo>
                  <a:lnTo>
                    <a:pt x="28" y="58"/>
                  </a:lnTo>
                  <a:lnTo>
                    <a:pt x="28" y="60"/>
                  </a:lnTo>
                  <a:lnTo>
                    <a:pt x="28" y="62"/>
                  </a:lnTo>
                  <a:lnTo>
                    <a:pt x="26" y="62"/>
                  </a:lnTo>
                  <a:lnTo>
                    <a:pt x="24" y="64"/>
                  </a:lnTo>
                  <a:lnTo>
                    <a:pt x="22" y="64"/>
                  </a:lnTo>
                  <a:lnTo>
                    <a:pt x="22" y="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" name="Freeform 15"/>
            <p:cNvSpPr>
              <a:spLocks/>
            </p:cNvSpPr>
            <p:nvPr/>
          </p:nvSpPr>
          <p:spPr bwMode="auto">
            <a:xfrm>
              <a:off x="2522" y="2883"/>
              <a:ext cx="88" cy="72"/>
            </a:xfrm>
            <a:custGeom>
              <a:avLst/>
              <a:gdLst>
                <a:gd name="T0" fmla="*/ 66 w 88"/>
                <a:gd name="T1" fmla="*/ 72 h 72"/>
                <a:gd name="T2" fmla="*/ 60 w 88"/>
                <a:gd name="T3" fmla="*/ 70 h 72"/>
                <a:gd name="T4" fmla="*/ 56 w 88"/>
                <a:gd name="T5" fmla="*/ 68 h 72"/>
                <a:gd name="T6" fmla="*/ 50 w 88"/>
                <a:gd name="T7" fmla="*/ 64 h 72"/>
                <a:gd name="T8" fmla="*/ 46 w 88"/>
                <a:gd name="T9" fmla="*/ 62 h 72"/>
                <a:gd name="T10" fmla="*/ 40 w 88"/>
                <a:gd name="T11" fmla="*/ 60 h 72"/>
                <a:gd name="T12" fmla="*/ 38 w 88"/>
                <a:gd name="T13" fmla="*/ 58 h 72"/>
                <a:gd name="T14" fmla="*/ 34 w 88"/>
                <a:gd name="T15" fmla="*/ 54 h 72"/>
                <a:gd name="T16" fmla="*/ 30 w 88"/>
                <a:gd name="T17" fmla="*/ 50 h 72"/>
                <a:gd name="T18" fmla="*/ 26 w 88"/>
                <a:gd name="T19" fmla="*/ 46 h 72"/>
                <a:gd name="T20" fmla="*/ 22 w 88"/>
                <a:gd name="T21" fmla="*/ 40 h 72"/>
                <a:gd name="T22" fmla="*/ 18 w 88"/>
                <a:gd name="T23" fmla="*/ 36 h 72"/>
                <a:gd name="T24" fmla="*/ 14 w 88"/>
                <a:gd name="T25" fmla="*/ 32 h 72"/>
                <a:gd name="T26" fmla="*/ 10 w 88"/>
                <a:gd name="T27" fmla="*/ 26 h 72"/>
                <a:gd name="T28" fmla="*/ 6 w 88"/>
                <a:gd name="T29" fmla="*/ 22 h 72"/>
                <a:gd name="T30" fmla="*/ 2 w 88"/>
                <a:gd name="T31" fmla="*/ 16 h 72"/>
                <a:gd name="T32" fmla="*/ 0 w 88"/>
                <a:gd name="T33" fmla="*/ 12 h 72"/>
                <a:gd name="T34" fmla="*/ 2 w 88"/>
                <a:gd name="T35" fmla="*/ 10 h 72"/>
                <a:gd name="T36" fmla="*/ 4 w 88"/>
                <a:gd name="T37" fmla="*/ 8 h 72"/>
                <a:gd name="T38" fmla="*/ 8 w 88"/>
                <a:gd name="T39" fmla="*/ 6 h 72"/>
                <a:gd name="T40" fmla="*/ 10 w 88"/>
                <a:gd name="T41" fmla="*/ 4 h 72"/>
                <a:gd name="T42" fmla="*/ 14 w 88"/>
                <a:gd name="T43" fmla="*/ 4 h 72"/>
                <a:gd name="T44" fmla="*/ 16 w 88"/>
                <a:gd name="T45" fmla="*/ 2 h 72"/>
                <a:gd name="T46" fmla="*/ 18 w 88"/>
                <a:gd name="T47" fmla="*/ 0 h 72"/>
                <a:gd name="T48" fmla="*/ 22 w 88"/>
                <a:gd name="T49" fmla="*/ 0 h 72"/>
                <a:gd name="T50" fmla="*/ 26 w 88"/>
                <a:gd name="T51" fmla="*/ 0 h 72"/>
                <a:gd name="T52" fmla="*/ 30 w 88"/>
                <a:gd name="T53" fmla="*/ 0 h 72"/>
                <a:gd name="T54" fmla="*/ 34 w 88"/>
                <a:gd name="T55" fmla="*/ 2 h 72"/>
                <a:gd name="T56" fmla="*/ 38 w 88"/>
                <a:gd name="T57" fmla="*/ 2 h 72"/>
                <a:gd name="T58" fmla="*/ 40 w 88"/>
                <a:gd name="T59" fmla="*/ 4 h 72"/>
                <a:gd name="T60" fmla="*/ 44 w 88"/>
                <a:gd name="T61" fmla="*/ 4 h 72"/>
                <a:gd name="T62" fmla="*/ 48 w 88"/>
                <a:gd name="T63" fmla="*/ 4 h 72"/>
                <a:gd name="T64" fmla="*/ 52 w 88"/>
                <a:gd name="T65" fmla="*/ 6 h 72"/>
                <a:gd name="T66" fmla="*/ 56 w 88"/>
                <a:gd name="T67" fmla="*/ 6 h 72"/>
                <a:gd name="T68" fmla="*/ 60 w 88"/>
                <a:gd name="T69" fmla="*/ 6 h 72"/>
                <a:gd name="T70" fmla="*/ 62 w 88"/>
                <a:gd name="T71" fmla="*/ 10 h 72"/>
                <a:gd name="T72" fmla="*/ 66 w 88"/>
                <a:gd name="T73" fmla="*/ 12 h 72"/>
                <a:gd name="T74" fmla="*/ 70 w 88"/>
                <a:gd name="T75" fmla="*/ 16 h 72"/>
                <a:gd name="T76" fmla="*/ 74 w 88"/>
                <a:gd name="T77" fmla="*/ 22 h 72"/>
                <a:gd name="T78" fmla="*/ 78 w 88"/>
                <a:gd name="T79" fmla="*/ 28 h 72"/>
                <a:gd name="T80" fmla="*/ 82 w 88"/>
                <a:gd name="T81" fmla="*/ 34 h 72"/>
                <a:gd name="T82" fmla="*/ 84 w 88"/>
                <a:gd name="T83" fmla="*/ 40 h 72"/>
                <a:gd name="T84" fmla="*/ 86 w 88"/>
                <a:gd name="T85" fmla="*/ 46 h 72"/>
                <a:gd name="T86" fmla="*/ 88 w 88"/>
                <a:gd name="T87" fmla="*/ 50 h 72"/>
                <a:gd name="T88" fmla="*/ 88 w 88"/>
                <a:gd name="T89" fmla="*/ 56 h 72"/>
                <a:gd name="T90" fmla="*/ 88 w 88"/>
                <a:gd name="T91" fmla="*/ 60 h 72"/>
                <a:gd name="T92" fmla="*/ 86 w 88"/>
                <a:gd name="T93" fmla="*/ 64 h 72"/>
                <a:gd name="T94" fmla="*/ 84 w 88"/>
                <a:gd name="T95" fmla="*/ 66 h 72"/>
                <a:gd name="T96" fmla="*/ 78 w 88"/>
                <a:gd name="T97" fmla="*/ 70 h 72"/>
                <a:gd name="T98" fmla="*/ 72 w 88"/>
                <a:gd name="T99" fmla="*/ 72 h 72"/>
                <a:gd name="T100" fmla="*/ 68 w 88"/>
                <a:gd name="T101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8" h="72">
                  <a:moveTo>
                    <a:pt x="68" y="72"/>
                  </a:moveTo>
                  <a:lnTo>
                    <a:pt x="66" y="72"/>
                  </a:lnTo>
                  <a:lnTo>
                    <a:pt x="62" y="70"/>
                  </a:lnTo>
                  <a:lnTo>
                    <a:pt x="60" y="70"/>
                  </a:lnTo>
                  <a:lnTo>
                    <a:pt x="58" y="68"/>
                  </a:lnTo>
                  <a:lnTo>
                    <a:pt x="56" y="68"/>
                  </a:lnTo>
                  <a:lnTo>
                    <a:pt x="52" y="66"/>
                  </a:lnTo>
                  <a:lnTo>
                    <a:pt x="50" y="64"/>
                  </a:lnTo>
                  <a:lnTo>
                    <a:pt x="48" y="64"/>
                  </a:lnTo>
                  <a:lnTo>
                    <a:pt x="46" y="62"/>
                  </a:lnTo>
                  <a:lnTo>
                    <a:pt x="44" y="60"/>
                  </a:lnTo>
                  <a:lnTo>
                    <a:pt x="40" y="60"/>
                  </a:lnTo>
                  <a:lnTo>
                    <a:pt x="40" y="60"/>
                  </a:lnTo>
                  <a:lnTo>
                    <a:pt x="38" y="58"/>
                  </a:lnTo>
                  <a:lnTo>
                    <a:pt x="36" y="56"/>
                  </a:lnTo>
                  <a:lnTo>
                    <a:pt x="34" y="54"/>
                  </a:lnTo>
                  <a:lnTo>
                    <a:pt x="32" y="52"/>
                  </a:lnTo>
                  <a:lnTo>
                    <a:pt x="30" y="50"/>
                  </a:lnTo>
                  <a:lnTo>
                    <a:pt x="28" y="48"/>
                  </a:lnTo>
                  <a:lnTo>
                    <a:pt x="26" y="46"/>
                  </a:lnTo>
                  <a:lnTo>
                    <a:pt x="24" y="42"/>
                  </a:lnTo>
                  <a:lnTo>
                    <a:pt x="22" y="40"/>
                  </a:lnTo>
                  <a:lnTo>
                    <a:pt x="20" y="38"/>
                  </a:lnTo>
                  <a:lnTo>
                    <a:pt x="18" y="36"/>
                  </a:lnTo>
                  <a:lnTo>
                    <a:pt x="16" y="34"/>
                  </a:lnTo>
                  <a:lnTo>
                    <a:pt x="14" y="32"/>
                  </a:lnTo>
                  <a:lnTo>
                    <a:pt x="12" y="28"/>
                  </a:lnTo>
                  <a:lnTo>
                    <a:pt x="10" y="26"/>
                  </a:lnTo>
                  <a:lnTo>
                    <a:pt x="8" y="24"/>
                  </a:lnTo>
                  <a:lnTo>
                    <a:pt x="6" y="22"/>
                  </a:lnTo>
                  <a:lnTo>
                    <a:pt x="4" y="20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2" y="8"/>
                  </a:lnTo>
                  <a:lnTo>
                    <a:pt x="4" y="8"/>
                  </a:lnTo>
                  <a:lnTo>
                    <a:pt x="6" y="6"/>
                  </a:lnTo>
                  <a:lnTo>
                    <a:pt x="8" y="6"/>
                  </a:lnTo>
                  <a:lnTo>
                    <a:pt x="8" y="4"/>
                  </a:lnTo>
                  <a:lnTo>
                    <a:pt x="10" y="4"/>
                  </a:lnTo>
                  <a:lnTo>
                    <a:pt x="12" y="4"/>
                  </a:lnTo>
                  <a:lnTo>
                    <a:pt x="14" y="4"/>
                  </a:lnTo>
                  <a:lnTo>
                    <a:pt x="14" y="2"/>
                  </a:lnTo>
                  <a:lnTo>
                    <a:pt x="16" y="2"/>
                  </a:lnTo>
                  <a:lnTo>
                    <a:pt x="18" y="2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28" y="0"/>
                  </a:lnTo>
                  <a:lnTo>
                    <a:pt x="30" y="0"/>
                  </a:lnTo>
                  <a:lnTo>
                    <a:pt x="32" y="2"/>
                  </a:lnTo>
                  <a:lnTo>
                    <a:pt x="34" y="2"/>
                  </a:lnTo>
                  <a:lnTo>
                    <a:pt x="36" y="2"/>
                  </a:lnTo>
                  <a:lnTo>
                    <a:pt x="38" y="2"/>
                  </a:lnTo>
                  <a:lnTo>
                    <a:pt x="40" y="2"/>
                  </a:lnTo>
                  <a:lnTo>
                    <a:pt x="40" y="4"/>
                  </a:lnTo>
                  <a:lnTo>
                    <a:pt x="42" y="4"/>
                  </a:lnTo>
                  <a:lnTo>
                    <a:pt x="44" y="4"/>
                  </a:lnTo>
                  <a:lnTo>
                    <a:pt x="46" y="4"/>
                  </a:lnTo>
                  <a:lnTo>
                    <a:pt x="48" y="4"/>
                  </a:lnTo>
                  <a:lnTo>
                    <a:pt x="50" y="6"/>
                  </a:lnTo>
                  <a:lnTo>
                    <a:pt x="52" y="6"/>
                  </a:lnTo>
                  <a:lnTo>
                    <a:pt x="54" y="6"/>
                  </a:lnTo>
                  <a:lnTo>
                    <a:pt x="56" y="6"/>
                  </a:lnTo>
                  <a:lnTo>
                    <a:pt x="58" y="6"/>
                  </a:lnTo>
                  <a:lnTo>
                    <a:pt x="60" y="6"/>
                  </a:lnTo>
                  <a:lnTo>
                    <a:pt x="60" y="8"/>
                  </a:lnTo>
                  <a:lnTo>
                    <a:pt x="62" y="10"/>
                  </a:lnTo>
                  <a:lnTo>
                    <a:pt x="64" y="12"/>
                  </a:lnTo>
                  <a:lnTo>
                    <a:pt x="66" y="12"/>
                  </a:lnTo>
                  <a:lnTo>
                    <a:pt x="68" y="14"/>
                  </a:lnTo>
                  <a:lnTo>
                    <a:pt x="70" y="16"/>
                  </a:lnTo>
                  <a:lnTo>
                    <a:pt x="72" y="20"/>
                  </a:lnTo>
                  <a:lnTo>
                    <a:pt x="74" y="22"/>
                  </a:lnTo>
                  <a:lnTo>
                    <a:pt x="76" y="24"/>
                  </a:lnTo>
                  <a:lnTo>
                    <a:pt x="78" y="28"/>
                  </a:lnTo>
                  <a:lnTo>
                    <a:pt x="80" y="30"/>
                  </a:lnTo>
                  <a:lnTo>
                    <a:pt x="82" y="34"/>
                  </a:lnTo>
                  <a:lnTo>
                    <a:pt x="84" y="36"/>
                  </a:lnTo>
                  <a:lnTo>
                    <a:pt x="84" y="40"/>
                  </a:lnTo>
                  <a:lnTo>
                    <a:pt x="86" y="42"/>
                  </a:lnTo>
                  <a:lnTo>
                    <a:pt x="86" y="46"/>
                  </a:lnTo>
                  <a:lnTo>
                    <a:pt x="88" y="48"/>
                  </a:lnTo>
                  <a:lnTo>
                    <a:pt x="88" y="50"/>
                  </a:lnTo>
                  <a:lnTo>
                    <a:pt x="88" y="54"/>
                  </a:lnTo>
                  <a:lnTo>
                    <a:pt x="88" y="56"/>
                  </a:lnTo>
                  <a:lnTo>
                    <a:pt x="88" y="58"/>
                  </a:lnTo>
                  <a:lnTo>
                    <a:pt x="88" y="60"/>
                  </a:lnTo>
                  <a:lnTo>
                    <a:pt x="88" y="62"/>
                  </a:lnTo>
                  <a:lnTo>
                    <a:pt x="86" y="64"/>
                  </a:lnTo>
                  <a:lnTo>
                    <a:pt x="86" y="66"/>
                  </a:lnTo>
                  <a:lnTo>
                    <a:pt x="84" y="66"/>
                  </a:lnTo>
                  <a:lnTo>
                    <a:pt x="82" y="68"/>
                  </a:lnTo>
                  <a:lnTo>
                    <a:pt x="78" y="70"/>
                  </a:lnTo>
                  <a:lnTo>
                    <a:pt x="76" y="70"/>
                  </a:lnTo>
                  <a:lnTo>
                    <a:pt x="72" y="72"/>
                  </a:lnTo>
                  <a:lnTo>
                    <a:pt x="68" y="72"/>
                  </a:lnTo>
                  <a:lnTo>
                    <a:pt x="68" y="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" name="Freeform 16"/>
            <p:cNvSpPr>
              <a:spLocks/>
            </p:cNvSpPr>
            <p:nvPr/>
          </p:nvSpPr>
          <p:spPr bwMode="auto">
            <a:xfrm>
              <a:off x="2528" y="3743"/>
              <a:ext cx="40" cy="50"/>
            </a:xfrm>
            <a:custGeom>
              <a:avLst/>
              <a:gdLst>
                <a:gd name="T0" fmla="*/ 26 w 40"/>
                <a:gd name="T1" fmla="*/ 50 h 50"/>
                <a:gd name="T2" fmla="*/ 22 w 40"/>
                <a:gd name="T3" fmla="*/ 50 h 50"/>
                <a:gd name="T4" fmla="*/ 18 w 40"/>
                <a:gd name="T5" fmla="*/ 48 h 50"/>
                <a:gd name="T6" fmla="*/ 18 w 40"/>
                <a:gd name="T7" fmla="*/ 46 h 50"/>
                <a:gd name="T8" fmla="*/ 16 w 40"/>
                <a:gd name="T9" fmla="*/ 44 h 50"/>
                <a:gd name="T10" fmla="*/ 14 w 40"/>
                <a:gd name="T11" fmla="*/ 42 h 50"/>
                <a:gd name="T12" fmla="*/ 12 w 40"/>
                <a:gd name="T13" fmla="*/ 40 h 50"/>
                <a:gd name="T14" fmla="*/ 10 w 40"/>
                <a:gd name="T15" fmla="*/ 38 h 50"/>
                <a:gd name="T16" fmla="*/ 10 w 40"/>
                <a:gd name="T17" fmla="*/ 34 h 50"/>
                <a:gd name="T18" fmla="*/ 8 w 40"/>
                <a:gd name="T19" fmla="*/ 30 h 50"/>
                <a:gd name="T20" fmla="*/ 6 w 40"/>
                <a:gd name="T21" fmla="*/ 26 h 50"/>
                <a:gd name="T22" fmla="*/ 6 w 40"/>
                <a:gd name="T23" fmla="*/ 22 h 50"/>
                <a:gd name="T24" fmla="*/ 4 w 40"/>
                <a:gd name="T25" fmla="*/ 20 h 50"/>
                <a:gd name="T26" fmla="*/ 2 w 40"/>
                <a:gd name="T27" fmla="*/ 18 h 50"/>
                <a:gd name="T28" fmla="*/ 2 w 40"/>
                <a:gd name="T29" fmla="*/ 14 h 50"/>
                <a:gd name="T30" fmla="*/ 0 w 40"/>
                <a:gd name="T31" fmla="*/ 12 h 50"/>
                <a:gd name="T32" fmla="*/ 0 w 40"/>
                <a:gd name="T33" fmla="*/ 8 h 50"/>
                <a:gd name="T34" fmla="*/ 2 w 40"/>
                <a:gd name="T35" fmla="*/ 4 h 50"/>
                <a:gd name="T36" fmla="*/ 4 w 40"/>
                <a:gd name="T37" fmla="*/ 0 h 50"/>
                <a:gd name="T38" fmla="*/ 8 w 40"/>
                <a:gd name="T39" fmla="*/ 0 h 50"/>
                <a:gd name="T40" fmla="*/ 12 w 40"/>
                <a:gd name="T41" fmla="*/ 2 h 50"/>
                <a:gd name="T42" fmla="*/ 16 w 40"/>
                <a:gd name="T43" fmla="*/ 6 h 50"/>
                <a:gd name="T44" fmla="*/ 20 w 40"/>
                <a:gd name="T45" fmla="*/ 8 h 50"/>
                <a:gd name="T46" fmla="*/ 24 w 40"/>
                <a:gd name="T47" fmla="*/ 10 h 50"/>
                <a:gd name="T48" fmla="*/ 26 w 40"/>
                <a:gd name="T49" fmla="*/ 14 h 50"/>
                <a:gd name="T50" fmla="*/ 30 w 40"/>
                <a:gd name="T51" fmla="*/ 16 h 50"/>
                <a:gd name="T52" fmla="*/ 32 w 40"/>
                <a:gd name="T53" fmla="*/ 18 h 50"/>
                <a:gd name="T54" fmla="*/ 34 w 40"/>
                <a:gd name="T55" fmla="*/ 22 h 50"/>
                <a:gd name="T56" fmla="*/ 36 w 40"/>
                <a:gd name="T57" fmla="*/ 26 h 50"/>
                <a:gd name="T58" fmla="*/ 38 w 40"/>
                <a:gd name="T59" fmla="*/ 30 h 50"/>
                <a:gd name="T60" fmla="*/ 40 w 40"/>
                <a:gd name="T61" fmla="*/ 34 h 50"/>
                <a:gd name="T62" fmla="*/ 40 w 40"/>
                <a:gd name="T63" fmla="*/ 38 h 50"/>
                <a:gd name="T64" fmla="*/ 40 w 40"/>
                <a:gd name="T65" fmla="*/ 42 h 50"/>
                <a:gd name="T66" fmla="*/ 28 w 40"/>
                <a:gd name="T67" fmla="*/ 4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0" h="50">
                  <a:moveTo>
                    <a:pt x="28" y="48"/>
                  </a:moveTo>
                  <a:lnTo>
                    <a:pt x="26" y="50"/>
                  </a:lnTo>
                  <a:lnTo>
                    <a:pt x="24" y="50"/>
                  </a:lnTo>
                  <a:lnTo>
                    <a:pt x="22" y="50"/>
                  </a:lnTo>
                  <a:lnTo>
                    <a:pt x="20" y="48"/>
                  </a:lnTo>
                  <a:lnTo>
                    <a:pt x="18" y="48"/>
                  </a:lnTo>
                  <a:lnTo>
                    <a:pt x="18" y="48"/>
                  </a:lnTo>
                  <a:lnTo>
                    <a:pt x="18" y="46"/>
                  </a:lnTo>
                  <a:lnTo>
                    <a:pt x="16" y="46"/>
                  </a:lnTo>
                  <a:lnTo>
                    <a:pt x="16" y="44"/>
                  </a:lnTo>
                  <a:lnTo>
                    <a:pt x="16" y="42"/>
                  </a:lnTo>
                  <a:lnTo>
                    <a:pt x="14" y="42"/>
                  </a:lnTo>
                  <a:lnTo>
                    <a:pt x="14" y="40"/>
                  </a:lnTo>
                  <a:lnTo>
                    <a:pt x="12" y="40"/>
                  </a:lnTo>
                  <a:lnTo>
                    <a:pt x="12" y="38"/>
                  </a:lnTo>
                  <a:lnTo>
                    <a:pt x="10" y="38"/>
                  </a:lnTo>
                  <a:lnTo>
                    <a:pt x="10" y="36"/>
                  </a:lnTo>
                  <a:lnTo>
                    <a:pt x="10" y="34"/>
                  </a:lnTo>
                  <a:lnTo>
                    <a:pt x="8" y="32"/>
                  </a:lnTo>
                  <a:lnTo>
                    <a:pt x="8" y="30"/>
                  </a:lnTo>
                  <a:lnTo>
                    <a:pt x="8" y="28"/>
                  </a:lnTo>
                  <a:lnTo>
                    <a:pt x="6" y="26"/>
                  </a:lnTo>
                  <a:lnTo>
                    <a:pt x="6" y="24"/>
                  </a:lnTo>
                  <a:lnTo>
                    <a:pt x="6" y="22"/>
                  </a:lnTo>
                  <a:lnTo>
                    <a:pt x="4" y="22"/>
                  </a:lnTo>
                  <a:lnTo>
                    <a:pt x="4" y="20"/>
                  </a:lnTo>
                  <a:lnTo>
                    <a:pt x="4" y="18"/>
                  </a:lnTo>
                  <a:lnTo>
                    <a:pt x="2" y="18"/>
                  </a:lnTo>
                  <a:lnTo>
                    <a:pt x="2" y="16"/>
                  </a:lnTo>
                  <a:lnTo>
                    <a:pt x="2" y="14"/>
                  </a:lnTo>
                  <a:lnTo>
                    <a:pt x="2" y="12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6"/>
                  </a:lnTo>
                  <a:lnTo>
                    <a:pt x="2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4" y="4"/>
                  </a:lnTo>
                  <a:lnTo>
                    <a:pt x="16" y="6"/>
                  </a:lnTo>
                  <a:lnTo>
                    <a:pt x="18" y="8"/>
                  </a:lnTo>
                  <a:lnTo>
                    <a:pt x="20" y="8"/>
                  </a:lnTo>
                  <a:lnTo>
                    <a:pt x="22" y="10"/>
                  </a:lnTo>
                  <a:lnTo>
                    <a:pt x="24" y="10"/>
                  </a:lnTo>
                  <a:lnTo>
                    <a:pt x="24" y="12"/>
                  </a:lnTo>
                  <a:lnTo>
                    <a:pt x="26" y="14"/>
                  </a:lnTo>
                  <a:lnTo>
                    <a:pt x="28" y="14"/>
                  </a:lnTo>
                  <a:lnTo>
                    <a:pt x="30" y="16"/>
                  </a:lnTo>
                  <a:lnTo>
                    <a:pt x="32" y="16"/>
                  </a:lnTo>
                  <a:lnTo>
                    <a:pt x="32" y="18"/>
                  </a:lnTo>
                  <a:lnTo>
                    <a:pt x="34" y="20"/>
                  </a:lnTo>
                  <a:lnTo>
                    <a:pt x="34" y="22"/>
                  </a:lnTo>
                  <a:lnTo>
                    <a:pt x="36" y="24"/>
                  </a:lnTo>
                  <a:lnTo>
                    <a:pt x="36" y="26"/>
                  </a:lnTo>
                  <a:lnTo>
                    <a:pt x="38" y="28"/>
                  </a:lnTo>
                  <a:lnTo>
                    <a:pt x="38" y="30"/>
                  </a:lnTo>
                  <a:lnTo>
                    <a:pt x="40" y="32"/>
                  </a:lnTo>
                  <a:lnTo>
                    <a:pt x="40" y="34"/>
                  </a:lnTo>
                  <a:lnTo>
                    <a:pt x="40" y="36"/>
                  </a:lnTo>
                  <a:lnTo>
                    <a:pt x="40" y="38"/>
                  </a:lnTo>
                  <a:lnTo>
                    <a:pt x="40" y="40"/>
                  </a:lnTo>
                  <a:lnTo>
                    <a:pt x="40" y="42"/>
                  </a:lnTo>
                  <a:lnTo>
                    <a:pt x="40" y="46"/>
                  </a:lnTo>
                  <a:lnTo>
                    <a:pt x="28" y="48"/>
                  </a:lnTo>
                  <a:lnTo>
                    <a:pt x="28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" name="Freeform 17"/>
            <p:cNvSpPr>
              <a:spLocks/>
            </p:cNvSpPr>
            <p:nvPr/>
          </p:nvSpPr>
          <p:spPr bwMode="auto">
            <a:xfrm>
              <a:off x="2200" y="3455"/>
              <a:ext cx="26" cy="38"/>
            </a:xfrm>
            <a:custGeom>
              <a:avLst/>
              <a:gdLst>
                <a:gd name="T0" fmla="*/ 18 w 26"/>
                <a:gd name="T1" fmla="*/ 38 h 38"/>
                <a:gd name="T2" fmla="*/ 16 w 26"/>
                <a:gd name="T3" fmla="*/ 38 h 38"/>
                <a:gd name="T4" fmla="*/ 16 w 26"/>
                <a:gd name="T5" fmla="*/ 36 h 38"/>
                <a:gd name="T6" fmla="*/ 14 w 26"/>
                <a:gd name="T7" fmla="*/ 36 h 38"/>
                <a:gd name="T8" fmla="*/ 14 w 26"/>
                <a:gd name="T9" fmla="*/ 34 h 38"/>
                <a:gd name="T10" fmla="*/ 12 w 26"/>
                <a:gd name="T11" fmla="*/ 34 h 38"/>
                <a:gd name="T12" fmla="*/ 12 w 26"/>
                <a:gd name="T13" fmla="*/ 32 h 38"/>
                <a:gd name="T14" fmla="*/ 10 w 26"/>
                <a:gd name="T15" fmla="*/ 30 h 38"/>
                <a:gd name="T16" fmla="*/ 10 w 26"/>
                <a:gd name="T17" fmla="*/ 28 h 38"/>
                <a:gd name="T18" fmla="*/ 8 w 26"/>
                <a:gd name="T19" fmla="*/ 26 h 38"/>
                <a:gd name="T20" fmla="*/ 8 w 26"/>
                <a:gd name="T21" fmla="*/ 24 h 38"/>
                <a:gd name="T22" fmla="*/ 6 w 26"/>
                <a:gd name="T23" fmla="*/ 24 h 38"/>
                <a:gd name="T24" fmla="*/ 6 w 26"/>
                <a:gd name="T25" fmla="*/ 22 h 38"/>
                <a:gd name="T26" fmla="*/ 6 w 26"/>
                <a:gd name="T27" fmla="*/ 20 h 38"/>
                <a:gd name="T28" fmla="*/ 4 w 26"/>
                <a:gd name="T29" fmla="*/ 18 h 38"/>
                <a:gd name="T30" fmla="*/ 4 w 26"/>
                <a:gd name="T31" fmla="*/ 16 h 38"/>
                <a:gd name="T32" fmla="*/ 4 w 26"/>
                <a:gd name="T33" fmla="*/ 14 h 38"/>
                <a:gd name="T34" fmla="*/ 4 w 26"/>
                <a:gd name="T35" fmla="*/ 12 h 38"/>
                <a:gd name="T36" fmla="*/ 2 w 26"/>
                <a:gd name="T37" fmla="*/ 12 h 38"/>
                <a:gd name="T38" fmla="*/ 2 w 26"/>
                <a:gd name="T39" fmla="*/ 10 h 38"/>
                <a:gd name="T40" fmla="*/ 2 w 26"/>
                <a:gd name="T41" fmla="*/ 8 h 38"/>
                <a:gd name="T42" fmla="*/ 2 w 26"/>
                <a:gd name="T43" fmla="*/ 6 h 38"/>
                <a:gd name="T44" fmla="*/ 0 w 26"/>
                <a:gd name="T45" fmla="*/ 6 h 38"/>
                <a:gd name="T46" fmla="*/ 0 w 26"/>
                <a:gd name="T47" fmla="*/ 4 h 38"/>
                <a:gd name="T48" fmla="*/ 0 w 26"/>
                <a:gd name="T49" fmla="*/ 2 h 38"/>
                <a:gd name="T50" fmla="*/ 0 w 26"/>
                <a:gd name="T51" fmla="*/ 0 h 38"/>
                <a:gd name="T52" fmla="*/ 2 w 26"/>
                <a:gd name="T53" fmla="*/ 0 h 38"/>
                <a:gd name="T54" fmla="*/ 4 w 26"/>
                <a:gd name="T55" fmla="*/ 0 h 38"/>
                <a:gd name="T56" fmla="*/ 6 w 26"/>
                <a:gd name="T57" fmla="*/ 0 h 38"/>
                <a:gd name="T58" fmla="*/ 8 w 26"/>
                <a:gd name="T59" fmla="*/ 0 h 38"/>
                <a:gd name="T60" fmla="*/ 8 w 26"/>
                <a:gd name="T61" fmla="*/ 2 h 38"/>
                <a:gd name="T62" fmla="*/ 10 w 26"/>
                <a:gd name="T63" fmla="*/ 2 h 38"/>
                <a:gd name="T64" fmla="*/ 12 w 26"/>
                <a:gd name="T65" fmla="*/ 4 h 38"/>
                <a:gd name="T66" fmla="*/ 14 w 26"/>
                <a:gd name="T67" fmla="*/ 4 h 38"/>
                <a:gd name="T68" fmla="*/ 16 w 26"/>
                <a:gd name="T69" fmla="*/ 6 h 38"/>
                <a:gd name="T70" fmla="*/ 18 w 26"/>
                <a:gd name="T71" fmla="*/ 6 h 38"/>
                <a:gd name="T72" fmla="*/ 20 w 26"/>
                <a:gd name="T73" fmla="*/ 8 h 38"/>
                <a:gd name="T74" fmla="*/ 22 w 26"/>
                <a:gd name="T75" fmla="*/ 10 h 38"/>
                <a:gd name="T76" fmla="*/ 22 w 26"/>
                <a:gd name="T77" fmla="*/ 12 h 38"/>
                <a:gd name="T78" fmla="*/ 24 w 26"/>
                <a:gd name="T79" fmla="*/ 12 h 38"/>
                <a:gd name="T80" fmla="*/ 24 w 26"/>
                <a:gd name="T81" fmla="*/ 14 h 38"/>
                <a:gd name="T82" fmla="*/ 24 w 26"/>
                <a:gd name="T83" fmla="*/ 16 h 38"/>
                <a:gd name="T84" fmla="*/ 26 w 26"/>
                <a:gd name="T85" fmla="*/ 18 h 38"/>
                <a:gd name="T86" fmla="*/ 26 w 26"/>
                <a:gd name="T87" fmla="*/ 20 h 38"/>
                <a:gd name="T88" fmla="*/ 26 w 26"/>
                <a:gd name="T89" fmla="*/ 22 h 38"/>
                <a:gd name="T90" fmla="*/ 26 w 26"/>
                <a:gd name="T91" fmla="*/ 24 h 38"/>
                <a:gd name="T92" fmla="*/ 26 w 26"/>
                <a:gd name="T93" fmla="*/ 26 h 38"/>
                <a:gd name="T94" fmla="*/ 26 w 26"/>
                <a:gd name="T95" fmla="*/ 28 h 38"/>
                <a:gd name="T96" fmla="*/ 26 w 26"/>
                <a:gd name="T97" fmla="*/ 30 h 38"/>
                <a:gd name="T98" fmla="*/ 24 w 26"/>
                <a:gd name="T99" fmla="*/ 32 h 38"/>
                <a:gd name="T100" fmla="*/ 24 w 26"/>
                <a:gd name="T101" fmla="*/ 34 h 38"/>
                <a:gd name="T102" fmla="*/ 22 w 26"/>
                <a:gd name="T103" fmla="*/ 36 h 38"/>
                <a:gd name="T104" fmla="*/ 20 w 26"/>
                <a:gd name="T105" fmla="*/ 38 h 38"/>
                <a:gd name="T106" fmla="*/ 18 w 26"/>
                <a:gd name="T107" fmla="*/ 38 h 38"/>
                <a:gd name="T108" fmla="*/ 18 w 26"/>
                <a:gd name="T109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6" h="38">
                  <a:moveTo>
                    <a:pt x="18" y="38"/>
                  </a:moveTo>
                  <a:lnTo>
                    <a:pt x="16" y="38"/>
                  </a:lnTo>
                  <a:lnTo>
                    <a:pt x="16" y="36"/>
                  </a:lnTo>
                  <a:lnTo>
                    <a:pt x="14" y="36"/>
                  </a:lnTo>
                  <a:lnTo>
                    <a:pt x="14" y="34"/>
                  </a:lnTo>
                  <a:lnTo>
                    <a:pt x="12" y="34"/>
                  </a:lnTo>
                  <a:lnTo>
                    <a:pt x="12" y="32"/>
                  </a:lnTo>
                  <a:lnTo>
                    <a:pt x="10" y="30"/>
                  </a:lnTo>
                  <a:lnTo>
                    <a:pt x="10" y="28"/>
                  </a:lnTo>
                  <a:lnTo>
                    <a:pt x="8" y="26"/>
                  </a:lnTo>
                  <a:lnTo>
                    <a:pt x="8" y="24"/>
                  </a:lnTo>
                  <a:lnTo>
                    <a:pt x="6" y="24"/>
                  </a:lnTo>
                  <a:lnTo>
                    <a:pt x="6" y="22"/>
                  </a:lnTo>
                  <a:lnTo>
                    <a:pt x="6" y="20"/>
                  </a:lnTo>
                  <a:lnTo>
                    <a:pt x="4" y="18"/>
                  </a:lnTo>
                  <a:lnTo>
                    <a:pt x="4" y="16"/>
                  </a:lnTo>
                  <a:lnTo>
                    <a:pt x="4" y="14"/>
                  </a:lnTo>
                  <a:lnTo>
                    <a:pt x="4" y="12"/>
                  </a:lnTo>
                  <a:lnTo>
                    <a:pt x="2" y="12"/>
                  </a:lnTo>
                  <a:lnTo>
                    <a:pt x="2" y="10"/>
                  </a:lnTo>
                  <a:lnTo>
                    <a:pt x="2" y="8"/>
                  </a:lnTo>
                  <a:lnTo>
                    <a:pt x="2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8" y="2"/>
                  </a:lnTo>
                  <a:lnTo>
                    <a:pt x="10" y="2"/>
                  </a:lnTo>
                  <a:lnTo>
                    <a:pt x="12" y="4"/>
                  </a:lnTo>
                  <a:lnTo>
                    <a:pt x="14" y="4"/>
                  </a:lnTo>
                  <a:lnTo>
                    <a:pt x="16" y="6"/>
                  </a:lnTo>
                  <a:lnTo>
                    <a:pt x="18" y="6"/>
                  </a:lnTo>
                  <a:lnTo>
                    <a:pt x="20" y="8"/>
                  </a:lnTo>
                  <a:lnTo>
                    <a:pt x="22" y="10"/>
                  </a:lnTo>
                  <a:lnTo>
                    <a:pt x="22" y="12"/>
                  </a:lnTo>
                  <a:lnTo>
                    <a:pt x="24" y="12"/>
                  </a:lnTo>
                  <a:lnTo>
                    <a:pt x="24" y="14"/>
                  </a:lnTo>
                  <a:lnTo>
                    <a:pt x="24" y="16"/>
                  </a:lnTo>
                  <a:lnTo>
                    <a:pt x="26" y="18"/>
                  </a:lnTo>
                  <a:lnTo>
                    <a:pt x="26" y="20"/>
                  </a:lnTo>
                  <a:lnTo>
                    <a:pt x="26" y="22"/>
                  </a:lnTo>
                  <a:lnTo>
                    <a:pt x="26" y="24"/>
                  </a:lnTo>
                  <a:lnTo>
                    <a:pt x="26" y="26"/>
                  </a:lnTo>
                  <a:lnTo>
                    <a:pt x="26" y="28"/>
                  </a:lnTo>
                  <a:lnTo>
                    <a:pt x="26" y="30"/>
                  </a:lnTo>
                  <a:lnTo>
                    <a:pt x="24" y="32"/>
                  </a:lnTo>
                  <a:lnTo>
                    <a:pt x="24" y="34"/>
                  </a:lnTo>
                  <a:lnTo>
                    <a:pt x="22" y="36"/>
                  </a:lnTo>
                  <a:lnTo>
                    <a:pt x="20" y="38"/>
                  </a:lnTo>
                  <a:lnTo>
                    <a:pt x="18" y="38"/>
                  </a:lnTo>
                  <a:lnTo>
                    <a:pt x="18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" name="Freeform 18"/>
            <p:cNvSpPr>
              <a:spLocks/>
            </p:cNvSpPr>
            <p:nvPr/>
          </p:nvSpPr>
          <p:spPr bwMode="auto">
            <a:xfrm>
              <a:off x="2156" y="3483"/>
              <a:ext cx="30" cy="40"/>
            </a:xfrm>
            <a:custGeom>
              <a:avLst/>
              <a:gdLst>
                <a:gd name="T0" fmla="*/ 24 w 30"/>
                <a:gd name="T1" fmla="*/ 40 h 40"/>
                <a:gd name="T2" fmla="*/ 24 w 30"/>
                <a:gd name="T3" fmla="*/ 40 h 40"/>
                <a:gd name="T4" fmla="*/ 22 w 30"/>
                <a:gd name="T5" fmla="*/ 40 h 40"/>
                <a:gd name="T6" fmla="*/ 20 w 30"/>
                <a:gd name="T7" fmla="*/ 38 h 40"/>
                <a:gd name="T8" fmla="*/ 18 w 30"/>
                <a:gd name="T9" fmla="*/ 38 h 40"/>
                <a:gd name="T10" fmla="*/ 16 w 30"/>
                <a:gd name="T11" fmla="*/ 36 h 40"/>
                <a:gd name="T12" fmla="*/ 14 w 30"/>
                <a:gd name="T13" fmla="*/ 34 h 40"/>
                <a:gd name="T14" fmla="*/ 12 w 30"/>
                <a:gd name="T15" fmla="*/ 32 h 40"/>
                <a:gd name="T16" fmla="*/ 10 w 30"/>
                <a:gd name="T17" fmla="*/ 30 h 40"/>
                <a:gd name="T18" fmla="*/ 10 w 30"/>
                <a:gd name="T19" fmla="*/ 28 h 40"/>
                <a:gd name="T20" fmla="*/ 8 w 30"/>
                <a:gd name="T21" fmla="*/ 26 h 40"/>
                <a:gd name="T22" fmla="*/ 6 w 30"/>
                <a:gd name="T23" fmla="*/ 24 h 40"/>
                <a:gd name="T24" fmla="*/ 6 w 30"/>
                <a:gd name="T25" fmla="*/ 24 h 40"/>
                <a:gd name="T26" fmla="*/ 6 w 30"/>
                <a:gd name="T27" fmla="*/ 22 h 40"/>
                <a:gd name="T28" fmla="*/ 4 w 30"/>
                <a:gd name="T29" fmla="*/ 20 h 40"/>
                <a:gd name="T30" fmla="*/ 4 w 30"/>
                <a:gd name="T31" fmla="*/ 18 h 40"/>
                <a:gd name="T32" fmla="*/ 4 w 30"/>
                <a:gd name="T33" fmla="*/ 16 h 40"/>
                <a:gd name="T34" fmla="*/ 2 w 30"/>
                <a:gd name="T35" fmla="*/ 14 h 40"/>
                <a:gd name="T36" fmla="*/ 2 w 30"/>
                <a:gd name="T37" fmla="*/ 12 h 40"/>
                <a:gd name="T38" fmla="*/ 2 w 30"/>
                <a:gd name="T39" fmla="*/ 10 h 40"/>
                <a:gd name="T40" fmla="*/ 2 w 30"/>
                <a:gd name="T41" fmla="*/ 8 h 40"/>
                <a:gd name="T42" fmla="*/ 2 w 30"/>
                <a:gd name="T43" fmla="*/ 6 h 40"/>
                <a:gd name="T44" fmla="*/ 0 w 30"/>
                <a:gd name="T45" fmla="*/ 4 h 40"/>
                <a:gd name="T46" fmla="*/ 2 w 30"/>
                <a:gd name="T47" fmla="*/ 2 h 40"/>
                <a:gd name="T48" fmla="*/ 4 w 30"/>
                <a:gd name="T49" fmla="*/ 0 h 40"/>
                <a:gd name="T50" fmla="*/ 6 w 30"/>
                <a:gd name="T51" fmla="*/ 0 h 40"/>
                <a:gd name="T52" fmla="*/ 8 w 30"/>
                <a:gd name="T53" fmla="*/ 0 h 40"/>
                <a:gd name="T54" fmla="*/ 10 w 30"/>
                <a:gd name="T55" fmla="*/ 0 h 40"/>
                <a:gd name="T56" fmla="*/ 12 w 30"/>
                <a:gd name="T57" fmla="*/ 0 h 40"/>
                <a:gd name="T58" fmla="*/ 12 w 30"/>
                <a:gd name="T59" fmla="*/ 2 h 40"/>
                <a:gd name="T60" fmla="*/ 14 w 30"/>
                <a:gd name="T61" fmla="*/ 2 h 40"/>
                <a:gd name="T62" fmla="*/ 16 w 30"/>
                <a:gd name="T63" fmla="*/ 2 h 40"/>
                <a:gd name="T64" fmla="*/ 18 w 30"/>
                <a:gd name="T65" fmla="*/ 2 h 40"/>
                <a:gd name="T66" fmla="*/ 20 w 30"/>
                <a:gd name="T67" fmla="*/ 4 h 40"/>
                <a:gd name="T68" fmla="*/ 22 w 30"/>
                <a:gd name="T69" fmla="*/ 4 h 40"/>
                <a:gd name="T70" fmla="*/ 22 w 30"/>
                <a:gd name="T71" fmla="*/ 2 h 40"/>
                <a:gd name="T72" fmla="*/ 24 w 30"/>
                <a:gd name="T73" fmla="*/ 2 h 40"/>
                <a:gd name="T74" fmla="*/ 24 w 30"/>
                <a:gd name="T75" fmla="*/ 4 h 40"/>
                <a:gd name="T76" fmla="*/ 24 w 30"/>
                <a:gd name="T77" fmla="*/ 4 h 40"/>
                <a:gd name="T78" fmla="*/ 24 w 30"/>
                <a:gd name="T79" fmla="*/ 6 h 40"/>
                <a:gd name="T80" fmla="*/ 26 w 30"/>
                <a:gd name="T81" fmla="*/ 8 h 40"/>
                <a:gd name="T82" fmla="*/ 26 w 30"/>
                <a:gd name="T83" fmla="*/ 10 h 40"/>
                <a:gd name="T84" fmla="*/ 28 w 30"/>
                <a:gd name="T85" fmla="*/ 12 h 40"/>
                <a:gd name="T86" fmla="*/ 28 w 30"/>
                <a:gd name="T87" fmla="*/ 14 h 40"/>
                <a:gd name="T88" fmla="*/ 28 w 30"/>
                <a:gd name="T89" fmla="*/ 16 h 40"/>
                <a:gd name="T90" fmla="*/ 30 w 30"/>
                <a:gd name="T91" fmla="*/ 16 h 40"/>
                <a:gd name="T92" fmla="*/ 30 w 30"/>
                <a:gd name="T93" fmla="*/ 18 h 40"/>
                <a:gd name="T94" fmla="*/ 30 w 30"/>
                <a:gd name="T95" fmla="*/ 20 h 40"/>
                <a:gd name="T96" fmla="*/ 30 w 30"/>
                <a:gd name="T97" fmla="*/ 22 h 40"/>
                <a:gd name="T98" fmla="*/ 30 w 30"/>
                <a:gd name="T99" fmla="*/ 24 h 40"/>
                <a:gd name="T100" fmla="*/ 30 w 30"/>
                <a:gd name="T101" fmla="*/ 24 h 40"/>
                <a:gd name="T102" fmla="*/ 30 w 30"/>
                <a:gd name="T103" fmla="*/ 26 h 40"/>
                <a:gd name="T104" fmla="*/ 30 w 30"/>
                <a:gd name="T105" fmla="*/ 28 h 40"/>
                <a:gd name="T106" fmla="*/ 30 w 30"/>
                <a:gd name="T107" fmla="*/ 30 h 40"/>
                <a:gd name="T108" fmla="*/ 28 w 30"/>
                <a:gd name="T109" fmla="*/ 32 h 40"/>
                <a:gd name="T110" fmla="*/ 28 w 30"/>
                <a:gd name="T111" fmla="*/ 34 h 40"/>
                <a:gd name="T112" fmla="*/ 28 w 30"/>
                <a:gd name="T113" fmla="*/ 36 h 40"/>
                <a:gd name="T114" fmla="*/ 26 w 30"/>
                <a:gd name="T115" fmla="*/ 36 h 40"/>
                <a:gd name="T116" fmla="*/ 26 w 30"/>
                <a:gd name="T117" fmla="*/ 38 h 40"/>
                <a:gd name="T118" fmla="*/ 24 w 30"/>
                <a:gd name="T119" fmla="*/ 40 h 40"/>
                <a:gd name="T120" fmla="*/ 24 w 30"/>
                <a:gd name="T121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0" h="40">
                  <a:moveTo>
                    <a:pt x="24" y="40"/>
                  </a:moveTo>
                  <a:lnTo>
                    <a:pt x="24" y="40"/>
                  </a:lnTo>
                  <a:lnTo>
                    <a:pt x="22" y="40"/>
                  </a:lnTo>
                  <a:lnTo>
                    <a:pt x="20" y="38"/>
                  </a:lnTo>
                  <a:lnTo>
                    <a:pt x="18" y="38"/>
                  </a:lnTo>
                  <a:lnTo>
                    <a:pt x="16" y="36"/>
                  </a:lnTo>
                  <a:lnTo>
                    <a:pt x="14" y="34"/>
                  </a:lnTo>
                  <a:lnTo>
                    <a:pt x="12" y="32"/>
                  </a:lnTo>
                  <a:lnTo>
                    <a:pt x="10" y="30"/>
                  </a:lnTo>
                  <a:lnTo>
                    <a:pt x="10" y="28"/>
                  </a:lnTo>
                  <a:lnTo>
                    <a:pt x="8" y="26"/>
                  </a:lnTo>
                  <a:lnTo>
                    <a:pt x="6" y="24"/>
                  </a:lnTo>
                  <a:lnTo>
                    <a:pt x="6" y="24"/>
                  </a:lnTo>
                  <a:lnTo>
                    <a:pt x="6" y="22"/>
                  </a:lnTo>
                  <a:lnTo>
                    <a:pt x="4" y="20"/>
                  </a:lnTo>
                  <a:lnTo>
                    <a:pt x="4" y="18"/>
                  </a:lnTo>
                  <a:lnTo>
                    <a:pt x="4" y="16"/>
                  </a:lnTo>
                  <a:lnTo>
                    <a:pt x="2" y="14"/>
                  </a:lnTo>
                  <a:lnTo>
                    <a:pt x="2" y="12"/>
                  </a:lnTo>
                  <a:lnTo>
                    <a:pt x="2" y="10"/>
                  </a:lnTo>
                  <a:lnTo>
                    <a:pt x="2" y="8"/>
                  </a:lnTo>
                  <a:lnTo>
                    <a:pt x="2" y="6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2" y="2"/>
                  </a:lnTo>
                  <a:lnTo>
                    <a:pt x="14" y="2"/>
                  </a:lnTo>
                  <a:lnTo>
                    <a:pt x="16" y="2"/>
                  </a:lnTo>
                  <a:lnTo>
                    <a:pt x="18" y="2"/>
                  </a:lnTo>
                  <a:lnTo>
                    <a:pt x="20" y="4"/>
                  </a:lnTo>
                  <a:lnTo>
                    <a:pt x="22" y="4"/>
                  </a:lnTo>
                  <a:lnTo>
                    <a:pt x="22" y="2"/>
                  </a:lnTo>
                  <a:lnTo>
                    <a:pt x="24" y="2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4" y="6"/>
                  </a:lnTo>
                  <a:lnTo>
                    <a:pt x="26" y="8"/>
                  </a:lnTo>
                  <a:lnTo>
                    <a:pt x="26" y="10"/>
                  </a:lnTo>
                  <a:lnTo>
                    <a:pt x="28" y="12"/>
                  </a:lnTo>
                  <a:lnTo>
                    <a:pt x="28" y="14"/>
                  </a:lnTo>
                  <a:lnTo>
                    <a:pt x="28" y="16"/>
                  </a:lnTo>
                  <a:lnTo>
                    <a:pt x="30" y="16"/>
                  </a:lnTo>
                  <a:lnTo>
                    <a:pt x="30" y="18"/>
                  </a:lnTo>
                  <a:lnTo>
                    <a:pt x="30" y="20"/>
                  </a:lnTo>
                  <a:lnTo>
                    <a:pt x="30" y="22"/>
                  </a:lnTo>
                  <a:lnTo>
                    <a:pt x="30" y="24"/>
                  </a:lnTo>
                  <a:lnTo>
                    <a:pt x="30" y="24"/>
                  </a:lnTo>
                  <a:lnTo>
                    <a:pt x="30" y="26"/>
                  </a:lnTo>
                  <a:lnTo>
                    <a:pt x="30" y="28"/>
                  </a:lnTo>
                  <a:lnTo>
                    <a:pt x="30" y="30"/>
                  </a:lnTo>
                  <a:lnTo>
                    <a:pt x="28" y="32"/>
                  </a:lnTo>
                  <a:lnTo>
                    <a:pt x="28" y="34"/>
                  </a:lnTo>
                  <a:lnTo>
                    <a:pt x="28" y="36"/>
                  </a:lnTo>
                  <a:lnTo>
                    <a:pt x="26" y="36"/>
                  </a:lnTo>
                  <a:lnTo>
                    <a:pt x="26" y="38"/>
                  </a:lnTo>
                  <a:lnTo>
                    <a:pt x="24" y="40"/>
                  </a:lnTo>
                  <a:lnTo>
                    <a:pt x="24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3" name="Freeform 19"/>
            <p:cNvSpPr>
              <a:spLocks/>
            </p:cNvSpPr>
            <p:nvPr/>
          </p:nvSpPr>
          <p:spPr bwMode="auto">
            <a:xfrm>
              <a:off x="1868" y="3241"/>
              <a:ext cx="312" cy="288"/>
            </a:xfrm>
            <a:custGeom>
              <a:avLst/>
              <a:gdLst>
                <a:gd name="T0" fmla="*/ 260 w 312"/>
                <a:gd name="T1" fmla="*/ 204 h 288"/>
                <a:gd name="T2" fmla="*/ 246 w 312"/>
                <a:gd name="T3" fmla="*/ 212 h 288"/>
                <a:gd name="T4" fmla="*/ 228 w 312"/>
                <a:gd name="T5" fmla="*/ 214 h 288"/>
                <a:gd name="T6" fmla="*/ 216 w 312"/>
                <a:gd name="T7" fmla="*/ 220 h 288"/>
                <a:gd name="T8" fmla="*/ 200 w 312"/>
                <a:gd name="T9" fmla="*/ 226 h 288"/>
                <a:gd name="T10" fmla="*/ 188 w 312"/>
                <a:gd name="T11" fmla="*/ 232 h 288"/>
                <a:gd name="T12" fmla="*/ 174 w 312"/>
                <a:gd name="T13" fmla="*/ 226 h 288"/>
                <a:gd name="T14" fmla="*/ 158 w 312"/>
                <a:gd name="T15" fmla="*/ 228 h 288"/>
                <a:gd name="T16" fmla="*/ 134 w 312"/>
                <a:gd name="T17" fmla="*/ 238 h 288"/>
                <a:gd name="T18" fmla="*/ 110 w 312"/>
                <a:gd name="T19" fmla="*/ 246 h 288"/>
                <a:gd name="T20" fmla="*/ 88 w 312"/>
                <a:gd name="T21" fmla="*/ 254 h 288"/>
                <a:gd name="T22" fmla="*/ 74 w 312"/>
                <a:gd name="T23" fmla="*/ 260 h 288"/>
                <a:gd name="T24" fmla="*/ 58 w 312"/>
                <a:gd name="T25" fmla="*/ 266 h 288"/>
                <a:gd name="T26" fmla="*/ 42 w 312"/>
                <a:gd name="T27" fmla="*/ 272 h 288"/>
                <a:gd name="T28" fmla="*/ 32 w 312"/>
                <a:gd name="T29" fmla="*/ 280 h 288"/>
                <a:gd name="T30" fmla="*/ 22 w 312"/>
                <a:gd name="T31" fmla="*/ 286 h 288"/>
                <a:gd name="T32" fmla="*/ 10 w 312"/>
                <a:gd name="T33" fmla="*/ 280 h 288"/>
                <a:gd name="T34" fmla="*/ 2 w 312"/>
                <a:gd name="T35" fmla="*/ 264 h 288"/>
                <a:gd name="T36" fmla="*/ 0 w 312"/>
                <a:gd name="T37" fmla="*/ 244 h 288"/>
                <a:gd name="T38" fmla="*/ 6 w 312"/>
                <a:gd name="T39" fmla="*/ 228 h 288"/>
                <a:gd name="T40" fmla="*/ 42 w 312"/>
                <a:gd name="T41" fmla="*/ 226 h 288"/>
                <a:gd name="T42" fmla="*/ 78 w 312"/>
                <a:gd name="T43" fmla="*/ 220 h 288"/>
                <a:gd name="T44" fmla="*/ 112 w 312"/>
                <a:gd name="T45" fmla="*/ 208 h 288"/>
                <a:gd name="T46" fmla="*/ 130 w 312"/>
                <a:gd name="T47" fmla="*/ 196 h 288"/>
                <a:gd name="T48" fmla="*/ 142 w 312"/>
                <a:gd name="T49" fmla="*/ 184 h 288"/>
                <a:gd name="T50" fmla="*/ 150 w 312"/>
                <a:gd name="T51" fmla="*/ 172 h 288"/>
                <a:gd name="T52" fmla="*/ 152 w 312"/>
                <a:gd name="T53" fmla="*/ 144 h 288"/>
                <a:gd name="T54" fmla="*/ 144 w 312"/>
                <a:gd name="T55" fmla="*/ 116 h 288"/>
                <a:gd name="T56" fmla="*/ 136 w 312"/>
                <a:gd name="T57" fmla="*/ 88 h 288"/>
                <a:gd name="T58" fmla="*/ 130 w 312"/>
                <a:gd name="T59" fmla="*/ 64 h 288"/>
                <a:gd name="T60" fmla="*/ 124 w 312"/>
                <a:gd name="T61" fmla="*/ 46 h 288"/>
                <a:gd name="T62" fmla="*/ 122 w 312"/>
                <a:gd name="T63" fmla="*/ 30 h 288"/>
                <a:gd name="T64" fmla="*/ 120 w 312"/>
                <a:gd name="T65" fmla="*/ 12 h 288"/>
                <a:gd name="T66" fmla="*/ 124 w 312"/>
                <a:gd name="T67" fmla="*/ 2 h 288"/>
                <a:gd name="T68" fmla="*/ 140 w 312"/>
                <a:gd name="T69" fmla="*/ 2 h 288"/>
                <a:gd name="T70" fmla="*/ 154 w 312"/>
                <a:gd name="T71" fmla="*/ 20 h 288"/>
                <a:gd name="T72" fmla="*/ 162 w 312"/>
                <a:gd name="T73" fmla="*/ 34 h 288"/>
                <a:gd name="T74" fmla="*/ 176 w 312"/>
                <a:gd name="T75" fmla="*/ 46 h 288"/>
                <a:gd name="T76" fmla="*/ 200 w 312"/>
                <a:gd name="T77" fmla="*/ 38 h 288"/>
                <a:gd name="T78" fmla="*/ 222 w 312"/>
                <a:gd name="T79" fmla="*/ 36 h 288"/>
                <a:gd name="T80" fmla="*/ 246 w 312"/>
                <a:gd name="T81" fmla="*/ 40 h 288"/>
                <a:gd name="T82" fmla="*/ 260 w 312"/>
                <a:gd name="T83" fmla="*/ 54 h 288"/>
                <a:gd name="T84" fmla="*/ 262 w 312"/>
                <a:gd name="T85" fmla="*/ 72 h 288"/>
                <a:gd name="T86" fmla="*/ 260 w 312"/>
                <a:gd name="T87" fmla="*/ 88 h 288"/>
                <a:gd name="T88" fmla="*/ 246 w 312"/>
                <a:gd name="T89" fmla="*/ 110 h 288"/>
                <a:gd name="T90" fmla="*/ 218 w 312"/>
                <a:gd name="T91" fmla="*/ 124 h 288"/>
                <a:gd name="T92" fmla="*/ 192 w 312"/>
                <a:gd name="T93" fmla="*/ 136 h 288"/>
                <a:gd name="T94" fmla="*/ 176 w 312"/>
                <a:gd name="T95" fmla="*/ 158 h 288"/>
                <a:gd name="T96" fmla="*/ 172 w 312"/>
                <a:gd name="T97" fmla="*/ 172 h 288"/>
                <a:gd name="T98" fmla="*/ 164 w 312"/>
                <a:gd name="T99" fmla="*/ 186 h 288"/>
                <a:gd name="T100" fmla="*/ 176 w 312"/>
                <a:gd name="T101" fmla="*/ 190 h 288"/>
                <a:gd name="T102" fmla="*/ 198 w 312"/>
                <a:gd name="T103" fmla="*/ 182 h 288"/>
                <a:gd name="T104" fmla="*/ 216 w 312"/>
                <a:gd name="T105" fmla="*/ 172 h 288"/>
                <a:gd name="T106" fmla="*/ 236 w 312"/>
                <a:gd name="T107" fmla="*/ 166 h 288"/>
                <a:gd name="T108" fmla="*/ 246 w 312"/>
                <a:gd name="T109" fmla="*/ 158 h 288"/>
                <a:gd name="T110" fmla="*/ 262 w 312"/>
                <a:gd name="T111" fmla="*/ 148 h 288"/>
                <a:gd name="T112" fmla="*/ 276 w 312"/>
                <a:gd name="T113" fmla="*/ 150 h 288"/>
                <a:gd name="T114" fmla="*/ 294 w 312"/>
                <a:gd name="T115" fmla="*/ 160 h 288"/>
                <a:gd name="T116" fmla="*/ 308 w 312"/>
                <a:gd name="T117" fmla="*/ 172 h 288"/>
                <a:gd name="T118" fmla="*/ 312 w 312"/>
                <a:gd name="T119" fmla="*/ 188 h 288"/>
                <a:gd name="T120" fmla="*/ 298 w 312"/>
                <a:gd name="T121" fmla="*/ 198 h 288"/>
                <a:gd name="T122" fmla="*/ 280 w 312"/>
                <a:gd name="T123" fmla="*/ 19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12" h="288">
                  <a:moveTo>
                    <a:pt x="272" y="200"/>
                  </a:moveTo>
                  <a:lnTo>
                    <a:pt x="270" y="200"/>
                  </a:lnTo>
                  <a:lnTo>
                    <a:pt x="268" y="200"/>
                  </a:lnTo>
                  <a:lnTo>
                    <a:pt x="266" y="200"/>
                  </a:lnTo>
                  <a:lnTo>
                    <a:pt x="264" y="200"/>
                  </a:lnTo>
                  <a:lnTo>
                    <a:pt x="264" y="200"/>
                  </a:lnTo>
                  <a:lnTo>
                    <a:pt x="264" y="202"/>
                  </a:lnTo>
                  <a:lnTo>
                    <a:pt x="262" y="202"/>
                  </a:lnTo>
                  <a:lnTo>
                    <a:pt x="260" y="204"/>
                  </a:lnTo>
                  <a:lnTo>
                    <a:pt x="258" y="204"/>
                  </a:lnTo>
                  <a:lnTo>
                    <a:pt x="256" y="206"/>
                  </a:lnTo>
                  <a:lnTo>
                    <a:pt x="254" y="206"/>
                  </a:lnTo>
                  <a:lnTo>
                    <a:pt x="254" y="208"/>
                  </a:lnTo>
                  <a:lnTo>
                    <a:pt x="252" y="208"/>
                  </a:lnTo>
                  <a:lnTo>
                    <a:pt x="250" y="208"/>
                  </a:lnTo>
                  <a:lnTo>
                    <a:pt x="250" y="210"/>
                  </a:lnTo>
                  <a:lnTo>
                    <a:pt x="248" y="210"/>
                  </a:lnTo>
                  <a:lnTo>
                    <a:pt x="246" y="212"/>
                  </a:lnTo>
                  <a:lnTo>
                    <a:pt x="244" y="212"/>
                  </a:lnTo>
                  <a:lnTo>
                    <a:pt x="242" y="214"/>
                  </a:lnTo>
                  <a:lnTo>
                    <a:pt x="240" y="214"/>
                  </a:lnTo>
                  <a:lnTo>
                    <a:pt x="238" y="214"/>
                  </a:lnTo>
                  <a:lnTo>
                    <a:pt x="236" y="214"/>
                  </a:lnTo>
                  <a:lnTo>
                    <a:pt x="234" y="214"/>
                  </a:lnTo>
                  <a:lnTo>
                    <a:pt x="232" y="214"/>
                  </a:lnTo>
                  <a:lnTo>
                    <a:pt x="230" y="214"/>
                  </a:lnTo>
                  <a:lnTo>
                    <a:pt x="228" y="214"/>
                  </a:lnTo>
                  <a:lnTo>
                    <a:pt x="226" y="214"/>
                  </a:lnTo>
                  <a:lnTo>
                    <a:pt x="226" y="216"/>
                  </a:lnTo>
                  <a:lnTo>
                    <a:pt x="224" y="216"/>
                  </a:lnTo>
                  <a:lnTo>
                    <a:pt x="222" y="218"/>
                  </a:lnTo>
                  <a:lnTo>
                    <a:pt x="220" y="218"/>
                  </a:lnTo>
                  <a:lnTo>
                    <a:pt x="218" y="220"/>
                  </a:lnTo>
                  <a:lnTo>
                    <a:pt x="216" y="220"/>
                  </a:lnTo>
                  <a:lnTo>
                    <a:pt x="216" y="220"/>
                  </a:lnTo>
                  <a:lnTo>
                    <a:pt x="216" y="220"/>
                  </a:lnTo>
                  <a:lnTo>
                    <a:pt x="214" y="222"/>
                  </a:lnTo>
                  <a:lnTo>
                    <a:pt x="212" y="222"/>
                  </a:lnTo>
                  <a:lnTo>
                    <a:pt x="210" y="224"/>
                  </a:lnTo>
                  <a:lnTo>
                    <a:pt x="208" y="224"/>
                  </a:lnTo>
                  <a:lnTo>
                    <a:pt x="206" y="224"/>
                  </a:lnTo>
                  <a:lnTo>
                    <a:pt x="206" y="226"/>
                  </a:lnTo>
                  <a:lnTo>
                    <a:pt x="204" y="226"/>
                  </a:lnTo>
                  <a:lnTo>
                    <a:pt x="202" y="226"/>
                  </a:lnTo>
                  <a:lnTo>
                    <a:pt x="200" y="226"/>
                  </a:lnTo>
                  <a:lnTo>
                    <a:pt x="198" y="226"/>
                  </a:lnTo>
                  <a:lnTo>
                    <a:pt x="198" y="228"/>
                  </a:lnTo>
                  <a:lnTo>
                    <a:pt x="196" y="228"/>
                  </a:lnTo>
                  <a:lnTo>
                    <a:pt x="196" y="230"/>
                  </a:lnTo>
                  <a:lnTo>
                    <a:pt x="194" y="230"/>
                  </a:lnTo>
                  <a:lnTo>
                    <a:pt x="192" y="230"/>
                  </a:lnTo>
                  <a:lnTo>
                    <a:pt x="190" y="230"/>
                  </a:lnTo>
                  <a:lnTo>
                    <a:pt x="190" y="232"/>
                  </a:lnTo>
                  <a:lnTo>
                    <a:pt x="188" y="232"/>
                  </a:lnTo>
                  <a:lnTo>
                    <a:pt x="186" y="232"/>
                  </a:lnTo>
                  <a:lnTo>
                    <a:pt x="186" y="230"/>
                  </a:lnTo>
                  <a:lnTo>
                    <a:pt x="184" y="230"/>
                  </a:lnTo>
                  <a:lnTo>
                    <a:pt x="182" y="230"/>
                  </a:lnTo>
                  <a:lnTo>
                    <a:pt x="180" y="230"/>
                  </a:lnTo>
                  <a:lnTo>
                    <a:pt x="180" y="228"/>
                  </a:lnTo>
                  <a:lnTo>
                    <a:pt x="178" y="228"/>
                  </a:lnTo>
                  <a:lnTo>
                    <a:pt x="176" y="226"/>
                  </a:lnTo>
                  <a:lnTo>
                    <a:pt x="174" y="226"/>
                  </a:lnTo>
                  <a:lnTo>
                    <a:pt x="174" y="224"/>
                  </a:lnTo>
                  <a:lnTo>
                    <a:pt x="172" y="224"/>
                  </a:lnTo>
                  <a:lnTo>
                    <a:pt x="172" y="222"/>
                  </a:lnTo>
                  <a:lnTo>
                    <a:pt x="170" y="224"/>
                  </a:lnTo>
                  <a:lnTo>
                    <a:pt x="168" y="224"/>
                  </a:lnTo>
                  <a:lnTo>
                    <a:pt x="166" y="226"/>
                  </a:lnTo>
                  <a:lnTo>
                    <a:pt x="164" y="226"/>
                  </a:lnTo>
                  <a:lnTo>
                    <a:pt x="160" y="228"/>
                  </a:lnTo>
                  <a:lnTo>
                    <a:pt x="158" y="228"/>
                  </a:lnTo>
                  <a:lnTo>
                    <a:pt x="156" y="230"/>
                  </a:lnTo>
                  <a:lnTo>
                    <a:pt x="152" y="230"/>
                  </a:lnTo>
                  <a:lnTo>
                    <a:pt x="150" y="232"/>
                  </a:lnTo>
                  <a:lnTo>
                    <a:pt x="146" y="232"/>
                  </a:lnTo>
                  <a:lnTo>
                    <a:pt x="144" y="234"/>
                  </a:lnTo>
                  <a:lnTo>
                    <a:pt x="142" y="234"/>
                  </a:lnTo>
                  <a:lnTo>
                    <a:pt x="138" y="236"/>
                  </a:lnTo>
                  <a:lnTo>
                    <a:pt x="136" y="236"/>
                  </a:lnTo>
                  <a:lnTo>
                    <a:pt x="134" y="238"/>
                  </a:lnTo>
                  <a:lnTo>
                    <a:pt x="130" y="238"/>
                  </a:lnTo>
                  <a:lnTo>
                    <a:pt x="128" y="238"/>
                  </a:lnTo>
                  <a:lnTo>
                    <a:pt x="124" y="240"/>
                  </a:lnTo>
                  <a:lnTo>
                    <a:pt x="122" y="240"/>
                  </a:lnTo>
                  <a:lnTo>
                    <a:pt x="122" y="242"/>
                  </a:lnTo>
                  <a:lnTo>
                    <a:pt x="118" y="242"/>
                  </a:lnTo>
                  <a:lnTo>
                    <a:pt x="116" y="244"/>
                  </a:lnTo>
                  <a:lnTo>
                    <a:pt x="114" y="244"/>
                  </a:lnTo>
                  <a:lnTo>
                    <a:pt x="110" y="246"/>
                  </a:lnTo>
                  <a:lnTo>
                    <a:pt x="108" y="246"/>
                  </a:lnTo>
                  <a:lnTo>
                    <a:pt x="106" y="248"/>
                  </a:lnTo>
                  <a:lnTo>
                    <a:pt x="102" y="248"/>
                  </a:lnTo>
                  <a:lnTo>
                    <a:pt x="100" y="250"/>
                  </a:lnTo>
                  <a:lnTo>
                    <a:pt x="98" y="250"/>
                  </a:lnTo>
                  <a:lnTo>
                    <a:pt x="96" y="252"/>
                  </a:lnTo>
                  <a:lnTo>
                    <a:pt x="92" y="254"/>
                  </a:lnTo>
                  <a:lnTo>
                    <a:pt x="90" y="254"/>
                  </a:lnTo>
                  <a:lnTo>
                    <a:pt x="88" y="254"/>
                  </a:lnTo>
                  <a:lnTo>
                    <a:pt x="86" y="254"/>
                  </a:lnTo>
                  <a:lnTo>
                    <a:pt x="86" y="256"/>
                  </a:lnTo>
                  <a:lnTo>
                    <a:pt x="84" y="256"/>
                  </a:lnTo>
                  <a:lnTo>
                    <a:pt x="82" y="256"/>
                  </a:lnTo>
                  <a:lnTo>
                    <a:pt x="80" y="256"/>
                  </a:lnTo>
                  <a:lnTo>
                    <a:pt x="78" y="258"/>
                  </a:lnTo>
                  <a:lnTo>
                    <a:pt x="76" y="258"/>
                  </a:lnTo>
                  <a:lnTo>
                    <a:pt x="74" y="260"/>
                  </a:lnTo>
                  <a:lnTo>
                    <a:pt x="74" y="260"/>
                  </a:lnTo>
                  <a:lnTo>
                    <a:pt x="72" y="260"/>
                  </a:lnTo>
                  <a:lnTo>
                    <a:pt x="70" y="262"/>
                  </a:lnTo>
                  <a:lnTo>
                    <a:pt x="68" y="262"/>
                  </a:lnTo>
                  <a:lnTo>
                    <a:pt x="68" y="264"/>
                  </a:lnTo>
                  <a:lnTo>
                    <a:pt x="66" y="264"/>
                  </a:lnTo>
                  <a:lnTo>
                    <a:pt x="64" y="264"/>
                  </a:lnTo>
                  <a:lnTo>
                    <a:pt x="62" y="266"/>
                  </a:lnTo>
                  <a:lnTo>
                    <a:pt x="60" y="266"/>
                  </a:lnTo>
                  <a:lnTo>
                    <a:pt x="58" y="266"/>
                  </a:lnTo>
                  <a:lnTo>
                    <a:pt x="56" y="266"/>
                  </a:lnTo>
                  <a:lnTo>
                    <a:pt x="56" y="268"/>
                  </a:lnTo>
                  <a:lnTo>
                    <a:pt x="54" y="268"/>
                  </a:lnTo>
                  <a:lnTo>
                    <a:pt x="52" y="268"/>
                  </a:lnTo>
                  <a:lnTo>
                    <a:pt x="50" y="270"/>
                  </a:lnTo>
                  <a:lnTo>
                    <a:pt x="48" y="270"/>
                  </a:lnTo>
                  <a:lnTo>
                    <a:pt x="46" y="272"/>
                  </a:lnTo>
                  <a:lnTo>
                    <a:pt x="44" y="272"/>
                  </a:lnTo>
                  <a:lnTo>
                    <a:pt x="42" y="272"/>
                  </a:lnTo>
                  <a:lnTo>
                    <a:pt x="40" y="272"/>
                  </a:lnTo>
                  <a:lnTo>
                    <a:pt x="40" y="274"/>
                  </a:lnTo>
                  <a:lnTo>
                    <a:pt x="38" y="274"/>
                  </a:lnTo>
                  <a:lnTo>
                    <a:pt x="36" y="274"/>
                  </a:lnTo>
                  <a:lnTo>
                    <a:pt x="36" y="276"/>
                  </a:lnTo>
                  <a:lnTo>
                    <a:pt x="36" y="278"/>
                  </a:lnTo>
                  <a:lnTo>
                    <a:pt x="34" y="278"/>
                  </a:lnTo>
                  <a:lnTo>
                    <a:pt x="34" y="280"/>
                  </a:lnTo>
                  <a:lnTo>
                    <a:pt x="32" y="280"/>
                  </a:lnTo>
                  <a:lnTo>
                    <a:pt x="32" y="282"/>
                  </a:lnTo>
                  <a:lnTo>
                    <a:pt x="30" y="282"/>
                  </a:lnTo>
                  <a:lnTo>
                    <a:pt x="30" y="284"/>
                  </a:lnTo>
                  <a:lnTo>
                    <a:pt x="28" y="284"/>
                  </a:lnTo>
                  <a:lnTo>
                    <a:pt x="26" y="284"/>
                  </a:lnTo>
                  <a:lnTo>
                    <a:pt x="26" y="286"/>
                  </a:lnTo>
                  <a:lnTo>
                    <a:pt x="26" y="286"/>
                  </a:lnTo>
                  <a:lnTo>
                    <a:pt x="24" y="286"/>
                  </a:lnTo>
                  <a:lnTo>
                    <a:pt x="22" y="286"/>
                  </a:lnTo>
                  <a:lnTo>
                    <a:pt x="20" y="286"/>
                  </a:lnTo>
                  <a:lnTo>
                    <a:pt x="20" y="288"/>
                  </a:lnTo>
                  <a:lnTo>
                    <a:pt x="18" y="288"/>
                  </a:lnTo>
                  <a:lnTo>
                    <a:pt x="16" y="288"/>
                  </a:lnTo>
                  <a:lnTo>
                    <a:pt x="16" y="286"/>
                  </a:lnTo>
                  <a:lnTo>
                    <a:pt x="14" y="284"/>
                  </a:lnTo>
                  <a:lnTo>
                    <a:pt x="12" y="282"/>
                  </a:lnTo>
                  <a:lnTo>
                    <a:pt x="12" y="280"/>
                  </a:lnTo>
                  <a:lnTo>
                    <a:pt x="10" y="280"/>
                  </a:lnTo>
                  <a:lnTo>
                    <a:pt x="10" y="278"/>
                  </a:lnTo>
                  <a:lnTo>
                    <a:pt x="8" y="276"/>
                  </a:lnTo>
                  <a:lnTo>
                    <a:pt x="8" y="274"/>
                  </a:lnTo>
                  <a:lnTo>
                    <a:pt x="6" y="272"/>
                  </a:lnTo>
                  <a:lnTo>
                    <a:pt x="6" y="270"/>
                  </a:lnTo>
                  <a:lnTo>
                    <a:pt x="4" y="268"/>
                  </a:lnTo>
                  <a:lnTo>
                    <a:pt x="4" y="266"/>
                  </a:lnTo>
                  <a:lnTo>
                    <a:pt x="4" y="266"/>
                  </a:lnTo>
                  <a:lnTo>
                    <a:pt x="2" y="264"/>
                  </a:lnTo>
                  <a:lnTo>
                    <a:pt x="2" y="262"/>
                  </a:lnTo>
                  <a:lnTo>
                    <a:pt x="2" y="260"/>
                  </a:lnTo>
                  <a:lnTo>
                    <a:pt x="2" y="258"/>
                  </a:lnTo>
                  <a:lnTo>
                    <a:pt x="2" y="256"/>
                  </a:lnTo>
                  <a:lnTo>
                    <a:pt x="0" y="254"/>
                  </a:lnTo>
                  <a:lnTo>
                    <a:pt x="0" y="252"/>
                  </a:lnTo>
                  <a:lnTo>
                    <a:pt x="0" y="250"/>
                  </a:lnTo>
                  <a:lnTo>
                    <a:pt x="0" y="248"/>
                  </a:lnTo>
                  <a:lnTo>
                    <a:pt x="0" y="244"/>
                  </a:lnTo>
                  <a:lnTo>
                    <a:pt x="0" y="242"/>
                  </a:lnTo>
                  <a:lnTo>
                    <a:pt x="0" y="240"/>
                  </a:lnTo>
                  <a:lnTo>
                    <a:pt x="0" y="238"/>
                  </a:lnTo>
                  <a:lnTo>
                    <a:pt x="0" y="236"/>
                  </a:lnTo>
                  <a:lnTo>
                    <a:pt x="0" y="234"/>
                  </a:lnTo>
                  <a:lnTo>
                    <a:pt x="0" y="232"/>
                  </a:lnTo>
                  <a:lnTo>
                    <a:pt x="2" y="230"/>
                  </a:lnTo>
                  <a:lnTo>
                    <a:pt x="2" y="228"/>
                  </a:lnTo>
                  <a:lnTo>
                    <a:pt x="6" y="228"/>
                  </a:lnTo>
                  <a:lnTo>
                    <a:pt x="10" y="230"/>
                  </a:lnTo>
                  <a:lnTo>
                    <a:pt x="14" y="230"/>
                  </a:lnTo>
                  <a:lnTo>
                    <a:pt x="18" y="230"/>
                  </a:lnTo>
                  <a:lnTo>
                    <a:pt x="24" y="230"/>
                  </a:lnTo>
                  <a:lnTo>
                    <a:pt x="26" y="228"/>
                  </a:lnTo>
                  <a:lnTo>
                    <a:pt x="30" y="228"/>
                  </a:lnTo>
                  <a:lnTo>
                    <a:pt x="34" y="228"/>
                  </a:lnTo>
                  <a:lnTo>
                    <a:pt x="38" y="228"/>
                  </a:lnTo>
                  <a:lnTo>
                    <a:pt x="42" y="226"/>
                  </a:lnTo>
                  <a:lnTo>
                    <a:pt x="46" y="226"/>
                  </a:lnTo>
                  <a:lnTo>
                    <a:pt x="50" y="226"/>
                  </a:lnTo>
                  <a:lnTo>
                    <a:pt x="54" y="224"/>
                  </a:lnTo>
                  <a:lnTo>
                    <a:pt x="58" y="224"/>
                  </a:lnTo>
                  <a:lnTo>
                    <a:pt x="64" y="222"/>
                  </a:lnTo>
                  <a:lnTo>
                    <a:pt x="68" y="220"/>
                  </a:lnTo>
                  <a:lnTo>
                    <a:pt x="72" y="220"/>
                  </a:lnTo>
                  <a:lnTo>
                    <a:pt x="74" y="220"/>
                  </a:lnTo>
                  <a:lnTo>
                    <a:pt x="78" y="220"/>
                  </a:lnTo>
                  <a:lnTo>
                    <a:pt x="82" y="218"/>
                  </a:lnTo>
                  <a:lnTo>
                    <a:pt x="86" y="216"/>
                  </a:lnTo>
                  <a:lnTo>
                    <a:pt x="90" y="216"/>
                  </a:lnTo>
                  <a:lnTo>
                    <a:pt x="94" y="214"/>
                  </a:lnTo>
                  <a:lnTo>
                    <a:pt x="98" y="212"/>
                  </a:lnTo>
                  <a:lnTo>
                    <a:pt x="102" y="212"/>
                  </a:lnTo>
                  <a:lnTo>
                    <a:pt x="106" y="210"/>
                  </a:lnTo>
                  <a:lnTo>
                    <a:pt x="110" y="208"/>
                  </a:lnTo>
                  <a:lnTo>
                    <a:pt x="112" y="208"/>
                  </a:lnTo>
                  <a:lnTo>
                    <a:pt x="116" y="206"/>
                  </a:lnTo>
                  <a:lnTo>
                    <a:pt x="120" y="206"/>
                  </a:lnTo>
                  <a:lnTo>
                    <a:pt x="122" y="204"/>
                  </a:lnTo>
                  <a:lnTo>
                    <a:pt x="126" y="202"/>
                  </a:lnTo>
                  <a:lnTo>
                    <a:pt x="128" y="202"/>
                  </a:lnTo>
                  <a:lnTo>
                    <a:pt x="128" y="200"/>
                  </a:lnTo>
                  <a:lnTo>
                    <a:pt x="128" y="198"/>
                  </a:lnTo>
                  <a:lnTo>
                    <a:pt x="128" y="196"/>
                  </a:lnTo>
                  <a:lnTo>
                    <a:pt x="130" y="196"/>
                  </a:lnTo>
                  <a:lnTo>
                    <a:pt x="130" y="194"/>
                  </a:lnTo>
                  <a:lnTo>
                    <a:pt x="132" y="194"/>
                  </a:lnTo>
                  <a:lnTo>
                    <a:pt x="132" y="192"/>
                  </a:lnTo>
                  <a:lnTo>
                    <a:pt x="134" y="190"/>
                  </a:lnTo>
                  <a:lnTo>
                    <a:pt x="136" y="188"/>
                  </a:lnTo>
                  <a:lnTo>
                    <a:pt x="138" y="186"/>
                  </a:lnTo>
                  <a:lnTo>
                    <a:pt x="140" y="186"/>
                  </a:lnTo>
                  <a:lnTo>
                    <a:pt x="140" y="184"/>
                  </a:lnTo>
                  <a:lnTo>
                    <a:pt x="142" y="184"/>
                  </a:lnTo>
                  <a:lnTo>
                    <a:pt x="142" y="182"/>
                  </a:lnTo>
                  <a:lnTo>
                    <a:pt x="144" y="182"/>
                  </a:lnTo>
                  <a:lnTo>
                    <a:pt x="144" y="180"/>
                  </a:lnTo>
                  <a:lnTo>
                    <a:pt x="146" y="180"/>
                  </a:lnTo>
                  <a:lnTo>
                    <a:pt x="146" y="178"/>
                  </a:lnTo>
                  <a:lnTo>
                    <a:pt x="148" y="176"/>
                  </a:lnTo>
                  <a:lnTo>
                    <a:pt x="148" y="174"/>
                  </a:lnTo>
                  <a:lnTo>
                    <a:pt x="150" y="174"/>
                  </a:lnTo>
                  <a:lnTo>
                    <a:pt x="150" y="172"/>
                  </a:lnTo>
                  <a:lnTo>
                    <a:pt x="150" y="172"/>
                  </a:lnTo>
                  <a:lnTo>
                    <a:pt x="152" y="168"/>
                  </a:lnTo>
                  <a:lnTo>
                    <a:pt x="152" y="164"/>
                  </a:lnTo>
                  <a:lnTo>
                    <a:pt x="152" y="162"/>
                  </a:lnTo>
                  <a:lnTo>
                    <a:pt x="152" y="158"/>
                  </a:lnTo>
                  <a:lnTo>
                    <a:pt x="152" y="154"/>
                  </a:lnTo>
                  <a:lnTo>
                    <a:pt x="152" y="150"/>
                  </a:lnTo>
                  <a:lnTo>
                    <a:pt x="152" y="148"/>
                  </a:lnTo>
                  <a:lnTo>
                    <a:pt x="152" y="144"/>
                  </a:lnTo>
                  <a:lnTo>
                    <a:pt x="152" y="140"/>
                  </a:lnTo>
                  <a:lnTo>
                    <a:pt x="150" y="138"/>
                  </a:lnTo>
                  <a:lnTo>
                    <a:pt x="150" y="134"/>
                  </a:lnTo>
                  <a:lnTo>
                    <a:pt x="150" y="130"/>
                  </a:lnTo>
                  <a:lnTo>
                    <a:pt x="148" y="128"/>
                  </a:lnTo>
                  <a:lnTo>
                    <a:pt x="148" y="126"/>
                  </a:lnTo>
                  <a:lnTo>
                    <a:pt x="146" y="122"/>
                  </a:lnTo>
                  <a:lnTo>
                    <a:pt x="146" y="120"/>
                  </a:lnTo>
                  <a:lnTo>
                    <a:pt x="144" y="116"/>
                  </a:lnTo>
                  <a:lnTo>
                    <a:pt x="144" y="114"/>
                  </a:lnTo>
                  <a:lnTo>
                    <a:pt x="142" y="110"/>
                  </a:lnTo>
                  <a:lnTo>
                    <a:pt x="142" y="106"/>
                  </a:lnTo>
                  <a:lnTo>
                    <a:pt x="140" y="104"/>
                  </a:lnTo>
                  <a:lnTo>
                    <a:pt x="140" y="100"/>
                  </a:lnTo>
                  <a:lnTo>
                    <a:pt x="138" y="98"/>
                  </a:lnTo>
                  <a:lnTo>
                    <a:pt x="138" y="94"/>
                  </a:lnTo>
                  <a:lnTo>
                    <a:pt x="136" y="90"/>
                  </a:lnTo>
                  <a:lnTo>
                    <a:pt x="136" y="88"/>
                  </a:lnTo>
                  <a:lnTo>
                    <a:pt x="136" y="84"/>
                  </a:lnTo>
                  <a:lnTo>
                    <a:pt x="134" y="80"/>
                  </a:lnTo>
                  <a:lnTo>
                    <a:pt x="134" y="78"/>
                  </a:lnTo>
                  <a:lnTo>
                    <a:pt x="134" y="76"/>
                  </a:lnTo>
                  <a:lnTo>
                    <a:pt x="134" y="72"/>
                  </a:lnTo>
                  <a:lnTo>
                    <a:pt x="134" y="68"/>
                  </a:lnTo>
                  <a:lnTo>
                    <a:pt x="132" y="68"/>
                  </a:lnTo>
                  <a:lnTo>
                    <a:pt x="132" y="66"/>
                  </a:lnTo>
                  <a:lnTo>
                    <a:pt x="130" y="64"/>
                  </a:lnTo>
                  <a:lnTo>
                    <a:pt x="130" y="62"/>
                  </a:lnTo>
                  <a:lnTo>
                    <a:pt x="128" y="60"/>
                  </a:lnTo>
                  <a:lnTo>
                    <a:pt x="128" y="58"/>
                  </a:lnTo>
                  <a:lnTo>
                    <a:pt x="128" y="56"/>
                  </a:lnTo>
                  <a:lnTo>
                    <a:pt x="126" y="54"/>
                  </a:lnTo>
                  <a:lnTo>
                    <a:pt x="126" y="52"/>
                  </a:lnTo>
                  <a:lnTo>
                    <a:pt x="126" y="50"/>
                  </a:lnTo>
                  <a:lnTo>
                    <a:pt x="124" y="48"/>
                  </a:lnTo>
                  <a:lnTo>
                    <a:pt x="124" y="46"/>
                  </a:lnTo>
                  <a:lnTo>
                    <a:pt x="124" y="44"/>
                  </a:lnTo>
                  <a:lnTo>
                    <a:pt x="124" y="42"/>
                  </a:lnTo>
                  <a:lnTo>
                    <a:pt x="122" y="40"/>
                  </a:lnTo>
                  <a:lnTo>
                    <a:pt x="122" y="38"/>
                  </a:lnTo>
                  <a:lnTo>
                    <a:pt x="122" y="36"/>
                  </a:lnTo>
                  <a:lnTo>
                    <a:pt x="122" y="34"/>
                  </a:lnTo>
                  <a:lnTo>
                    <a:pt x="122" y="32"/>
                  </a:lnTo>
                  <a:lnTo>
                    <a:pt x="122" y="32"/>
                  </a:lnTo>
                  <a:lnTo>
                    <a:pt x="122" y="30"/>
                  </a:lnTo>
                  <a:lnTo>
                    <a:pt x="122" y="28"/>
                  </a:lnTo>
                  <a:lnTo>
                    <a:pt x="122" y="26"/>
                  </a:lnTo>
                  <a:lnTo>
                    <a:pt x="122" y="24"/>
                  </a:lnTo>
                  <a:lnTo>
                    <a:pt x="122" y="22"/>
                  </a:lnTo>
                  <a:lnTo>
                    <a:pt x="120" y="20"/>
                  </a:lnTo>
                  <a:lnTo>
                    <a:pt x="120" y="18"/>
                  </a:lnTo>
                  <a:lnTo>
                    <a:pt x="120" y="16"/>
                  </a:lnTo>
                  <a:lnTo>
                    <a:pt x="120" y="14"/>
                  </a:lnTo>
                  <a:lnTo>
                    <a:pt x="120" y="12"/>
                  </a:lnTo>
                  <a:lnTo>
                    <a:pt x="118" y="10"/>
                  </a:lnTo>
                  <a:lnTo>
                    <a:pt x="118" y="8"/>
                  </a:lnTo>
                  <a:lnTo>
                    <a:pt x="118" y="6"/>
                  </a:lnTo>
                  <a:lnTo>
                    <a:pt x="118" y="4"/>
                  </a:lnTo>
                  <a:lnTo>
                    <a:pt x="120" y="4"/>
                  </a:lnTo>
                  <a:lnTo>
                    <a:pt x="120" y="2"/>
                  </a:lnTo>
                  <a:lnTo>
                    <a:pt x="122" y="2"/>
                  </a:lnTo>
                  <a:lnTo>
                    <a:pt x="122" y="2"/>
                  </a:lnTo>
                  <a:lnTo>
                    <a:pt x="124" y="2"/>
                  </a:lnTo>
                  <a:lnTo>
                    <a:pt x="126" y="2"/>
                  </a:lnTo>
                  <a:lnTo>
                    <a:pt x="128" y="2"/>
                  </a:lnTo>
                  <a:lnTo>
                    <a:pt x="130" y="2"/>
                  </a:lnTo>
                  <a:lnTo>
                    <a:pt x="132" y="2"/>
                  </a:lnTo>
                  <a:lnTo>
                    <a:pt x="134" y="2"/>
                  </a:lnTo>
                  <a:lnTo>
                    <a:pt x="136" y="2"/>
                  </a:lnTo>
                  <a:lnTo>
                    <a:pt x="138" y="2"/>
                  </a:lnTo>
                  <a:lnTo>
                    <a:pt x="138" y="0"/>
                  </a:lnTo>
                  <a:lnTo>
                    <a:pt x="140" y="2"/>
                  </a:lnTo>
                  <a:lnTo>
                    <a:pt x="142" y="4"/>
                  </a:lnTo>
                  <a:lnTo>
                    <a:pt x="144" y="6"/>
                  </a:lnTo>
                  <a:lnTo>
                    <a:pt x="146" y="8"/>
                  </a:lnTo>
                  <a:lnTo>
                    <a:pt x="148" y="10"/>
                  </a:lnTo>
                  <a:lnTo>
                    <a:pt x="148" y="12"/>
                  </a:lnTo>
                  <a:lnTo>
                    <a:pt x="150" y="14"/>
                  </a:lnTo>
                  <a:lnTo>
                    <a:pt x="150" y="16"/>
                  </a:lnTo>
                  <a:lnTo>
                    <a:pt x="152" y="18"/>
                  </a:lnTo>
                  <a:lnTo>
                    <a:pt x="154" y="20"/>
                  </a:lnTo>
                  <a:lnTo>
                    <a:pt x="154" y="22"/>
                  </a:lnTo>
                  <a:lnTo>
                    <a:pt x="156" y="24"/>
                  </a:lnTo>
                  <a:lnTo>
                    <a:pt x="156" y="26"/>
                  </a:lnTo>
                  <a:lnTo>
                    <a:pt x="158" y="28"/>
                  </a:lnTo>
                  <a:lnTo>
                    <a:pt x="158" y="30"/>
                  </a:lnTo>
                  <a:lnTo>
                    <a:pt x="160" y="30"/>
                  </a:lnTo>
                  <a:lnTo>
                    <a:pt x="160" y="32"/>
                  </a:lnTo>
                  <a:lnTo>
                    <a:pt x="162" y="32"/>
                  </a:lnTo>
                  <a:lnTo>
                    <a:pt x="162" y="34"/>
                  </a:lnTo>
                  <a:lnTo>
                    <a:pt x="164" y="36"/>
                  </a:lnTo>
                  <a:lnTo>
                    <a:pt x="166" y="38"/>
                  </a:lnTo>
                  <a:lnTo>
                    <a:pt x="168" y="40"/>
                  </a:lnTo>
                  <a:lnTo>
                    <a:pt x="170" y="42"/>
                  </a:lnTo>
                  <a:lnTo>
                    <a:pt x="170" y="44"/>
                  </a:lnTo>
                  <a:lnTo>
                    <a:pt x="172" y="44"/>
                  </a:lnTo>
                  <a:lnTo>
                    <a:pt x="172" y="46"/>
                  </a:lnTo>
                  <a:lnTo>
                    <a:pt x="174" y="46"/>
                  </a:lnTo>
                  <a:lnTo>
                    <a:pt x="176" y="46"/>
                  </a:lnTo>
                  <a:lnTo>
                    <a:pt x="178" y="44"/>
                  </a:lnTo>
                  <a:lnTo>
                    <a:pt x="182" y="44"/>
                  </a:lnTo>
                  <a:lnTo>
                    <a:pt x="184" y="42"/>
                  </a:lnTo>
                  <a:lnTo>
                    <a:pt x="186" y="42"/>
                  </a:lnTo>
                  <a:lnTo>
                    <a:pt x="188" y="42"/>
                  </a:lnTo>
                  <a:lnTo>
                    <a:pt x="192" y="40"/>
                  </a:lnTo>
                  <a:lnTo>
                    <a:pt x="194" y="40"/>
                  </a:lnTo>
                  <a:lnTo>
                    <a:pt x="196" y="38"/>
                  </a:lnTo>
                  <a:lnTo>
                    <a:pt x="200" y="38"/>
                  </a:lnTo>
                  <a:lnTo>
                    <a:pt x="202" y="38"/>
                  </a:lnTo>
                  <a:lnTo>
                    <a:pt x="204" y="36"/>
                  </a:lnTo>
                  <a:lnTo>
                    <a:pt x="208" y="36"/>
                  </a:lnTo>
                  <a:lnTo>
                    <a:pt x="210" y="36"/>
                  </a:lnTo>
                  <a:lnTo>
                    <a:pt x="214" y="36"/>
                  </a:lnTo>
                  <a:lnTo>
                    <a:pt x="216" y="36"/>
                  </a:lnTo>
                  <a:lnTo>
                    <a:pt x="218" y="36"/>
                  </a:lnTo>
                  <a:lnTo>
                    <a:pt x="220" y="36"/>
                  </a:lnTo>
                  <a:lnTo>
                    <a:pt x="222" y="36"/>
                  </a:lnTo>
                  <a:lnTo>
                    <a:pt x="226" y="36"/>
                  </a:lnTo>
                  <a:lnTo>
                    <a:pt x="228" y="36"/>
                  </a:lnTo>
                  <a:lnTo>
                    <a:pt x="232" y="36"/>
                  </a:lnTo>
                  <a:lnTo>
                    <a:pt x="234" y="36"/>
                  </a:lnTo>
                  <a:lnTo>
                    <a:pt x="236" y="36"/>
                  </a:lnTo>
                  <a:lnTo>
                    <a:pt x="238" y="38"/>
                  </a:lnTo>
                  <a:lnTo>
                    <a:pt x="242" y="38"/>
                  </a:lnTo>
                  <a:lnTo>
                    <a:pt x="244" y="40"/>
                  </a:lnTo>
                  <a:lnTo>
                    <a:pt x="246" y="40"/>
                  </a:lnTo>
                  <a:lnTo>
                    <a:pt x="248" y="42"/>
                  </a:lnTo>
                  <a:lnTo>
                    <a:pt x="250" y="42"/>
                  </a:lnTo>
                  <a:lnTo>
                    <a:pt x="252" y="44"/>
                  </a:lnTo>
                  <a:lnTo>
                    <a:pt x="254" y="46"/>
                  </a:lnTo>
                  <a:lnTo>
                    <a:pt x="256" y="48"/>
                  </a:lnTo>
                  <a:lnTo>
                    <a:pt x="256" y="50"/>
                  </a:lnTo>
                  <a:lnTo>
                    <a:pt x="258" y="50"/>
                  </a:lnTo>
                  <a:lnTo>
                    <a:pt x="258" y="52"/>
                  </a:lnTo>
                  <a:lnTo>
                    <a:pt x="260" y="54"/>
                  </a:lnTo>
                  <a:lnTo>
                    <a:pt x="260" y="56"/>
                  </a:lnTo>
                  <a:lnTo>
                    <a:pt x="262" y="58"/>
                  </a:lnTo>
                  <a:lnTo>
                    <a:pt x="262" y="60"/>
                  </a:lnTo>
                  <a:lnTo>
                    <a:pt x="262" y="62"/>
                  </a:lnTo>
                  <a:lnTo>
                    <a:pt x="262" y="64"/>
                  </a:lnTo>
                  <a:lnTo>
                    <a:pt x="262" y="66"/>
                  </a:lnTo>
                  <a:lnTo>
                    <a:pt x="262" y="68"/>
                  </a:lnTo>
                  <a:lnTo>
                    <a:pt x="262" y="70"/>
                  </a:lnTo>
                  <a:lnTo>
                    <a:pt x="262" y="72"/>
                  </a:lnTo>
                  <a:lnTo>
                    <a:pt x="262" y="74"/>
                  </a:lnTo>
                  <a:lnTo>
                    <a:pt x="262" y="76"/>
                  </a:lnTo>
                  <a:lnTo>
                    <a:pt x="262" y="78"/>
                  </a:lnTo>
                  <a:lnTo>
                    <a:pt x="260" y="78"/>
                  </a:lnTo>
                  <a:lnTo>
                    <a:pt x="260" y="80"/>
                  </a:lnTo>
                  <a:lnTo>
                    <a:pt x="260" y="82"/>
                  </a:lnTo>
                  <a:lnTo>
                    <a:pt x="260" y="84"/>
                  </a:lnTo>
                  <a:lnTo>
                    <a:pt x="260" y="86"/>
                  </a:lnTo>
                  <a:lnTo>
                    <a:pt x="260" y="88"/>
                  </a:lnTo>
                  <a:lnTo>
                    <a:pt x="258" y="90"/>
                  </a:lnTo>
                  <a:lnTo>
                    <a:pt x="258" y="92"/>
                  </a:lnTo>
                  <a:lnTo>
                    <a:pt x="258" y="94"/>
                  </a:lnTo>
                  <a:lnTo>
                    <a:pt x="256" y="98"/>
                  </a:lnTo>
                  <a:lnTo>
                    <a:pt x="254" y="100"/>
                  </a:lnTo>
                  <a:lnTo>
                    <a:pt x="252" y="104"/>
                  </a:lnTo>
                  <a:lnTo>
                    <a:pt x="250" y="106"/>
                  </a:lnTo>
                  <a:lnTo>
                    <a:pt x="248" y="108"/>
                  </a:lnTo>
                  <a:lnTo>
                    <a:pt x="246" y="110"/>
                  </a:lnTo>
                  <a:lnTo>
                    <a:pt x="242" y="112"/>
                  </a:lnTo>
                  <a:lnTo>
                    <a:pt x="240" y="114"/>
                  </a:lnTo>
                  <a:lnTo>
                    <a:pt x="236" y="116"/>
                  </a:lnTo>
                  <a:lnTo>
                    <a:pt x="234" y="118"/>
                  </a:lnTo>
                  <a:lnTo>
                    <a:pt x="230" y="120"/>
                  </a:lnTo>
                  <a:lnTo>
                    <a:pt x="228" y="122"/>
                  </a:lnTo>
                  <a:lnTo>
                    <a:pt x="224" y="122"/>
                  </a:lnTo>
                  <a:lnTo>
                    <a:pt x="222" y="124"/>
                  </a:lnTo>
                  <a:lnTo>
                    <a:pt x="218" y="124"/>
                  </a:lnTo>
                  <a:lnTo>
                    <a:pt x="216" y="126"/>
                  </a:lnTo>
                  <a:lnTo>
                    <a:pt x="214" y="126"/>
                  </a:lnTo>
                  <a:lnTo>
                    <a:pt x="210" y="126"/>
                  </a:lnTo>
                  <a:lnTo>
                    <a:pt x="208" y="128"/>
                  </a:lnTo>
                  <a:lnTo>
                    <a:pt x="204" y="130"/>
                  </a:lnTo>
                  <a:lnTo>
                    <a:pt x="202" y="130"/>
                  </a:lnTo>
                  <a:lnTo>
                    <a:pt x="198" y="132"/>
                  </a:lnTo>
                  <a:lnTo>
                    <a:pt x="196" y="134"/>
                  </a:lnTo>
                  <a:lnTo>
                    <a:pt x="192" y="136"/>
                  </a:lnTo>
                  <a:lnTo>
                    <a:pt x="190" y="138"/>
                  </a:lnTo>
                  <a:lnTo>
                    <a:pt x="188" y="140"/>
                  </a:lnTo>
                  <a:lnTo>
                    <a:pt x="186" y="142"/>
                  </a:lnTo>
                  <a:lnTo>
                    <a:pt x="182" y="144"/>
                  </a:lnTo>
                  <a:lnTo>
                    <a:pt x="180" y="148"/>
                  </a:lnTo>
                  <a:lnTo>
                    <a:pt x="178" y="150"/>
                  </a:lnTo>
                  <a:lnTo>
                    <a:pt x="176" y="154"/>
                  </a:lnTo>
                  <a:lnTo>
                    <a:pt x="176" y="156"/>
                  </a:lnTo>
                  <a:lnTo>
                    <a:pt x="176" y="158"/>
                  </a:lnTo>
                  <a:lnTo>
                    <a:pt x="176" y="160"/>
                  </a:lnTo>
                  <a:lnTo>
                    <a:pt x="176" y="162"/>
                  </a:lnTo>
                  <a:lnTo>
                    <a:pt x="176" y="164"/>
                  </a:lnTo>
                  <a:lnTo>
                    <a:pt x="174" y="164"/>
                  </a:lnTo>
                  <a:lnTo>
                    <a:pt x="174" y="166"/>
                  </a:lnTo>
                  <a:lnTo>
                    <a:pt x="174" y="168"/>
                  </a:lnTo>
                  <a:lnTo>
                    <a:pt x="174" y="170"/>
                  </a:lnTo>
                  <a:lnTo>
                    <a:pt x="172" y="170"/>
                  </a:lnTo>
                  <a:lnTo>
                    <a:pt x="172" y="172"/>
                  </a:lnTo>
                  <a:lnTo>
                    <a:pt x="170" y="172"/>
                  </a:lnTo>
                  <a:lnTo>
                    <a:pt x="170" y="174"/>
                  </a:lnTo>
                  <a:lnTo>
                    <a:pt x="170" y="176"/>
                  </a:lnTo>
                  <a:lnTo>
                    <a:pt x="168" y="176"/>
                  </a:lnTo>
                  <a:lnTo>
                    <a:pt x="168" y="178"/>
                  </a:lnTo>
                  <a:lnTo>
                    <a:pt x="166" y="180"/>
                  </a:lnTo>
                  <a:lnTo>
                    <a:pt x="166" y="182"/>
                  </a:lnTo>
                  <a:lnTo>
                    <a:pt x="164" y="184"/>
                  </a:lnTo>
                  <a:lnTo>
                    <a:pt x="164" y="186"/>
                  </a:lnTo>
                  <a:lnTo>
                    <a:pt x="164" y="188"/>
                  </a:lnTo>
                  <a:lnTo>
                    <a:pt x="164" y="190"/>
                  </a:lnTo>
                  <a:lnTo>
                    <a:pt x="164" y="192"/>
                  </a:lnTo>
                  <a:lnTo>
                    <a:pt x="166" y="192"/>
                  </a:lnTo>
                  <a:lnTo>
                    <a:pt x="168" y="192"/>
                  </a:lnTo>
                  <a:lnTo>
                    <a:pt x="170" y="192"/>
                  </a:lnTo>
                  <a:lnTo>
                    <a:pt x="170" y="192"/>
                  </a:lnTo>
                  <a:lnTo>
                    <a:pt x="172" y="190"/>
                  </a:lnTo>
                  <a:lnTo>
                    <a:pt x="176" y="190"/>
                  </a:lnTo>
                  <a:lnTo>
                    <a:pt x="178" y="190"/>
                  </a:lnTo>
                  <a:lnTo>
                    <a:pt x="180" y="188"/>
                  </a:lnTo>
                  <a:lnTo>
                    <a:pt x="182" y="188"/>
                  </a:lnTo>
                  <a:lnTo>
                    <a:pt x="184" y="188"/>
                  </a:lnTo>
                  <a:lnTo>
                    <a:pt x="188" y="186"/>
                  </a:lnTo>
                  <a:lnTo>
                    <a:pt x="190" y="186"/>
                  </a:lnTo>
                  <a:lnTo>
                    <a:pt x="192" y="184"/>
                  </a:lnTo>
                  <a:lnTo>
                    <a:pt x="194" y="182"/>
                  </a:lnTo>
                  <a:lnTo>
                    <a:pt x="198" y="182"/>
                  </a:lnTo>
                  <a:lnTo>
                    <a:pt x="200" y="180"/>
                  </a:lnTo>
                  <a:lnTo>
                    <a:pt x="202" y="180"/>
                  </a:lnTo>
                  <a:lnTo>
                    <a:pt x="204" y="178"/>
                  </a:lnTo>
                  <a:lnTo>
                    <a:pt x="206" y="176"/>
                  </a:lnTo>
                  <a:lnTo>
                    <a:pt x="210" y="176"/>
                  </a:lnTo>
                  <a:lnTo>
                    <a:pt x="212" y="174"/>
                  </a:lnTo>
                  <a:lnTo>
                    <a:pt x="214" y="174"/>
                  </a:lnTo>
                  <a:lnTo>
                    <a:pt x="216" y="172"/>
                  </a:lnTo>
                  <a:lnTo>
                    <a:pt x="216" y="172"/>
                  </a:lnTo>
                  <a:lnTo>
                    <a:pt x="220" y="172"/>
                  </a:lnTo>
                  <a:lnTo>
                    <a:pt x="222" y="172"/>
                  </a:lnTo>
                  <a:lnTo>
                    <a:pt x="224" y="170"/>
                  </a:lnTo>
                  <a:lnTo>
                    <a:pt x="226" y="170"/>
                  </a:lnTo>
                  <a:lnTo>
                    <a:pt x="228" y="168"/>
                  </a:lnTo>
                  <a:lnTo>
                    <a:pt x="230" y="168"/>
                  </a:lnTo>
                  <a:lnTo>
                    <a:pt x="232" y="168"/>
                  </a:lnTo>
                  <a:lnTo>
                    <a:pt x="234" y="168"/>
                  </a:lnTo>
                  <a:lnTo>
                    <a:pt x="236" y="166"/>
                  </a:lnTo>
                  <a:lnTo>
                    <a:pt x="238" y="166"/>
                  </a:lnTo>
                  <a:lnTo>
                    <a:pt x="238" y="164"/>
                  </a:lnTo>
                  <a:lnTo>
                    <a:pt x="240" y="164"/>
                  </a:lnTo>
                  <a:lnTo>
                    <a:pt x="240" y="162"/>
                  </a:lnTo>
                  <a:lnTo>
                    <a:pt x="242" y="162"/>
                  </a:lnTo>
                  <a:lnTo>
                    <a:pt x="242" y="160"/>
                  </a:lnTo>
                  <a:lnTo>
                    <a:pt x="244" y="160"/>
                  </a:lnTo>
                  <a:lnTo>
                    <a:pt x="244" y="158"/>
                  </a:lnTo>
                  <a:lnTo>
                    <a:pt x="246" y="158"/>
                  </a:lnTo>
                  <a:lnTo>
                    <a:pt x="248" y="156"/>
                  </a:lnTo>
                  <a:lnTo>
                    <a:pt x="250" y="154"/>
                  </a:lnTo>
                  <a:lnTo>
                    <a:pt x="252" y="154"/>
                  </a:lnTo>
                  <a:lnTo>
                    <a:pt x="252" y="152"/>
                  </a:lnTo>
                  <a:lnTo>
                    <a:pt x="254" y="152"/>
                  </a:lnTo>
                  <a:lnTo>
                    <a:pt x="256" y="150"/>
                  </a:lnTo>
                  <a:lnTo>
                    <a:pt x="258" y="150"/>
                  </a:lnTo>
                  <a:lnTo>
                    <a:pt x="260" y="148"/>
                  </a:lnTo>
                  <a:lnTo>
                    <a:pt x="262" y="148"/>
                  </a:lnTo>
                  <a:lnTo>
                    <a:pt x="264" y="148"/>
                  </a:lnTo>
                  <a:lnTo>
                    <a:pt x="264" y="146"/>
                  </a:lnTo>
                  <a:lnTo>
                    <a:pt x="264" y="146"/>
                  </a:lnTo>
                  <a:lnTo>
                    <a:pt x="266" y="148"/>
                  </a:lnTo>
                  <a:lnTo>
                    <a:pt x="268" y="148"/>
                  </a:lnTo>
                  <a:lnTo>
                    <a:pt x="270" y="148"/>
                  </a:lnTo>
                  <a:lnTo>
                    <a:pt x="272" y="150"/>
                  </a:lnTo>
                  <a:lnTo>
                    <a:pt x="274" y="150"/>
                  </a:lnTo>
                  <a:lnTo>
                    <a:pt x="276" y="150"/>
                  </a:lnTo>
                  <a:lnTo>
                    <a:pt x="278" y="152"/>
                  </a:lnTo>
                  <a:lnTo>
                    <a:pt x="280" y="154"/>
                  </a:lnTo>
                  <a:lnTo>
                    <a:pt x="282" y="154"/>
                  </a:lnTo>
                  <a:lnTo>
                    <a:pt x="284" y="154"/>
                  </a:lnTo>
                  <a:lnTo>
                    <a:pt x="286" y="156"/>
                  </a:lnTo>
                  <a:lnTo>
                    <a:pt x="288" y="156"/>
                  </a:lnTo>
                  <a:lnTo>
                    <a:pt x="290" y="158"/>
                  </a:lnTo>
                  <a:lnTo>
                    <a:pt x="292" y="160"/>
                  </a:lnTo>
                  <a:lnTo>
                    <a:pt x="294" y="160"/>
                  </a:lnTo>
                  <a:lnTo>
                    <a:pt x="296" y="162"/>
                  </a:lnTo>
                  <a:lnTo>
                    <a:pt x="298" y="162"/>
                  </a:lnTo>
                  <a:lnTo>
                    <a:pt x="300" y="164"/>
                  </a:lnTo>
                  <a:lnTo>
                    <a:pt x="300" y="166"/>
                  </a:lnTo>
                  <a:lnTo>
                    <a:pt x="302" y="166"/>
                  </a:lnTo>
                  <a:lnTo>
                    <a:pt x="304" y="168"/>
                  </a:lnTo>
                  <a:lnTo>
                    <a:pt x="304" y="170"/>
                  </a:lnTo>
                  <a:lnTo>
                    <a:pt x="306" y="170"/>
                  </a:lnTo>
                  <a:lnTo>
                    <a:pt x="308" y="172"/>
                  </a:lnTo>
                  <a:lnTo>
                    <a:pt x="308" y="172"/>
                  </a:lnTo>
                  <a:lnTo>
                    <a:pt x="310" y="174"/>
                  </a:lnTo>
                  <a:lnTo>
                    <a:pt x="310" y="176"/>
                  </a:lnTo>
                  <a:lnTo>
                    <a:pt x="312" y="176"/>
                  </a:lnTo>
                  <a:lnTo>
                    <a:pt x="312" y="178"/>
                  </a:lnTo>
                  <a:lnTo>
                    <a:pt x="312" y="182"/>
                  </a:lnTo>
                  <a:lnTo>
                    <a:pt x="312" y="184"/>
                  </a:lnTo>
                  <a:lnTo>
                    <a:pt x="312" y="186"/>
                  </a:lnTo>
                  <a:lnTo>
                    <a:pt x="312" y="188"/>
                  </a:lnTo>
                  <a:lnTo>
                    <a:pt x="310" y="190"/>
                  </a:lnTo>
                  <a:lnTo>
                    <a:pt x="310" y="192"/>
                  </a:lnTo>
                  <a:lnTo>
                    <a:pt x="308" y="192"/>
                  </a:lnTo>
                  <a:lnTo>
                    <a:pt x="308" y="194"/>
                  </a:lnTo>
                  <a:lnTo>
                    <a:pt x="306" y="194"/>
                  </a:lnTo>
                  <a:lnTo>
                    <a:pt x="304" y="196"/>
                  </a:lnTo>
                  <a:lnTo>
                    <a:pt x="302" y="196"/>
                  </a:lnTo>
                  <a:lnTo>
                    <a:pt x="300" y="198"/>
                  </a:lnTo>
                  <a:lnTo>
                    <a:pt x="298" y="198"/>
                  </a:lnTo>
                  <a:lnTo>
                    <a:pt x="296" y="198"/>
                  </a:lnTo>
                  <a:lnTo>
                    <a:pt x="294" y="198"/>
                  </a:lnTo>
                  <a:lnTo>
                    <a:pt x="292" y="198"/>
                  </a:lnTo>
                  <a:lnTo>
                    <a:pt x="290" y="198"/>
                  </a:lnTo>
                  <a:lnTo>
                    <a:pt x="288" y="198"/>
                  </a:lnTo>
                  <a:lnTo>
                    <a:pt x="286" y="198"/>
                  </a:lnTo>
                  <a:lnTo>
                    <a:pt x="284" y="198"/>
                  </a:lnTo>
                  <a:lnTo>
                    <a:pt x="282" y="198"/>
                  </a:lnTo>
                  <a:lnTo>
                    <a:pt x="280" y="198"/>
                  </a:lnTo>
                  <a:lnTo>
                    <a:pt x="278" y="198"/>
                  </a:lnTo>
                  <a:lnTo>
                    <a:pt x="276" y="198"/>
                  </a:lnTo>
                  <a:lnTo>
                    <a:pt x="274" y="198"/>
                  </a:lnTo>
                  <a:lnTo>
                    <a:pt x="272" y="200"/>
                  </a:lnTo>
                  <a:lnTo>
                    <a:pt x="272" y="2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4" name="Freeform 20"/>
            <p:cNvSpPr>
              <a:spLocks/>
            </p:cNvSpPr>
            <p:nvPr/>
          </p:nvSpPr>
          <p:spPr bwMode="auto">
            <a:xfrm>
              <a:off x="2114" y="3001"/>
              <a:ext cx="58" cy="240"/>
            </a:xfrm>
            <a:custGeom>
              <a:avLst/>
              <a:gdLst>
                <a:gd name="T0" fmla="*/ 42 w 58"/>
                <a:gd name="T1" fmla="*/ 234 h 240"/>
                <a:gd name="T2" fmla="*/ 32 w 58"/>
                <a:gd name="T3" fmla="*/ 224 h 240"/>
                <a:gd name="T4" fmla="*/ 26 w 58"/>
                <a:gd name="T5" fmla="*/ 214 h 240"/>
                <a:gd name="T6" fmla="*/ 18 w 58"/>
                <a:gd name="T7" fmla="*/ 204 h 240"/>
                <a:gd name="T8" fmla="*/ 14 w 58"/>
                <a:gd name="T9" fmla="*/ 192 h 240"/>
                <a:gd name="T10" fmla="*/ 10 w 58"/>
                <a:gd name="T11" fmla="*/ 180 h 240"/>
                <a:gd name="T12" fmla="*/ 6 w 58"/>
                <a:gd name="T13" fmla="*/ 170 h 240"/>
                <a:gd name="T14" fmla="*/ 2 w 58"/>
                <a:gd name="T15" fmla="*/ 156 h 240"/>
                <a:gd name="T16" fmla="*/ 2 w 58"/>
                <a:gd name="T17" fmla="*/ 142 h 240"/>
                <a:gd name="T18" fmla="*/ 0 w 58"/>
                <a:gd name="T19" fmla="*/ 130 h 240"/>
                <a:gd name="T20" fmla="*/ 2 w 58"/>
                <a:gd name="T21" fmla="*/ 116 h 240"/>
                <a:gd name="T22" fmla="*/ 4 w 58"/>
                <a:gd name="T23" fmla="*/ 108 h 240"/>
                <a:gd name="T24" fmla="*/ 6 w 58"/>
                <a:gd name="T25" fmla="*/ 100 h 240"/>
                <a:gd name="T26" fmla="*/ 8 w 58"/>
                <a:gd name="T27" fmla="*/ 94 h 240"/>
                <a:gd name="T28" fmla="*/ 8 w 58"/>
                <a:gd name="T29" fmla="*/ 86 h 240"/>
                <a:gd name="T30" fmla="*/ 8 w 58"/>
                <a:gd name="T31" fmla="*/ 80 h 240"/>
                <a:gd name="T32" fmla="*/ 8 w 58"/>
                <a:gd name="T33" fmla="*/ 72 h 240"/>
                <a:gd name="T34" fmla="*/ 8 w 58"/>
                <a:gd name="T35" fmla="*/ 66 h 240"/>
                <a:gd name="T36" fmla="*/ 10 w 58"/>
                <a:gd name="T37" fmla="*/ 58 h 240"/>
                <a:gd name="T38" fmla="*/ 10 w 58"/>
                <a:gd name="T39" fmla="*/ 50 h 240"/>
                <a:gd name="T40" fmla="*/ 12 w 58"/>
                <a:gd name="T41" fmla="*/ 44 h 240"/>
                <a:gd name="T42" fmla="*/ 12 w 58"/>
                <a:gd name="T43" fmla="*/ 36 h 240"/>
                <a:gd name="T44" fmla="*/ 10 w 58"/>
                <a:gd name="T45" fmla="*/ 34 h 240"/>
                <a:gd name="T46" fmla="*/ 8 w 58"/>
                <a:gd name="T47" fmla="*/ 28 h 240"/>
                <a:gd name="T48" fmla="*/ 8 w 58"/>
                <a:gd name="T49" fmla="*/ 22 h 240"/>
                <a:gd name="T50" fmla="*/ 10 w 58"/>
                <a:gd name="T51" fmla="*/ 16 h 240"/>
                <a:gd name="T52" fmla="*/ 10 w 58"/>
                <a:gd name="T53" fmla="*/ 10 h 240"/>
                <a:gd name="T54" fmla="*/ 12 w 58"/>
                <a:gd name="T55" fmla="*/ 6 h 240"/>
                <a:gd name="T56" fmla="*/ 14 w 58"/>
                <a:gd name="T57" fmla="*/ 2 h 240"/>
                <a:gd name="T58" fmla="*/ 18 w 58"/>
                <a:gd name="T59" fmla="*/ 0 h 240"/>
                <a:gd name="T60" fmla="*/ 22 w 58"/>
                <a:gd name="T61" fmla="*/ 2 h 240"/>
                <a:gd name="T62" fmla="*/ 24 w 58"/>
                <a:gd name="T63" fmla="*/ 8 h 240"/>
                <a:gd name="T64" fmla="*/ 28 w 58"/>
                <a:gd name="T65" fmla="*/ 12 h 240"/>
                <a:gd name="T66" fmla="*/ 32 w 58"/>
                <a:gd name="T67" fmla="*/ 16 h 240"/>
                <a:gd name="T68" fmla="*/ 36 w 58"/>
                <a:gd name="T69" fmla="*/ 22 h 240"/>
                <a:gd name="T70" fmla="*/ 42 w 58"/>
                <a:gd name="T71" fmla="*/ 28 h 240"/>
                <a:gd name="T72" fmla="*/ 44 w 58"/>
                <a:gd name="T73" fmla="*/ 34 h 240"/>
                <a:gd name="T74" fmla="*/ 48 w 58"/>
                <a:gd name="T75" fmla="*/ 36 h 240"/>
                <a:gd name="T76" fmla="*/ 52 w 58"/>
                <a:gd name="T77" fmla="*/ 42 h 240"/>
                <a:gd name="T78" fmla="*/ 54 w 58"/>
                <a:gd name="T79" fmla="*/ 48 h 240"/>
                <a:gd name="T80" fmla="*/ 58 w 58"/>
                <a:gd name="T81" fmla="*/ 54 h 240"/>
                <a:gd name="T82" fmla="*/ 58 w 58"/>
                <a:gd name="T83" fmla="*/ 72 h 240"/>
                <a:gd name="T84" fmla="*/ 58 w 58"/>
                <a:gd name="T85" fmla="*/ 88 h 240"/>
                <a:gd name="T86" fmla="*/ 58 w 58"/>
                <a:gd name="T87" fmla="*/ 106 h 240"/>
                <a:gd name="T88" fmla="*/ 58 w 58"/>
                <a:gd name="T89" fmla="*/ 124 h 240"/>
                <a:gd name="T90" fmla="*/ 58 w 58"/>
                <a:gd name="T91" fmla="*/ 140 h 240"/>
                <a:gd name="T92" fmla="*/ 56 w 58"/>
                <a:gd name="T93" fmla="*/ 158 h 240"/>
                <a:gd name="T94" fmla="*/ 56 w 58"/>
                <a:gd name="T95" fmla="*/ 176 h 240"/>
                <a:gd name="T96" fmla="*/ 56 w 58"/>
                <a:gd name="T97" fmla="*/ 192 h 240"/>
                <a:gd name="T98" fmla="*/ 54 w 58"/>
                <a:gd name="T99" fmla="*/ 210 h 240"/>
                <a:gd name="T100" fmla="*/ 54 w 58"/>
                <a:gd name="T101" fmla="*/ 228 h 240"/>
                <a:gd name="T102" fmla="*/ 46 w 58"/>
                <a:gd name="T103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8" h="240">
                  <a:moveTo>
                    <a:pt x="46" y="240"/>
                  </a:moveTo>
                  <a:lnTo>
                    <a:pt x="44" y="236"/>
                  </a:lnTo>
                  <a:lnTo>
                    <a:pt x="42" y="234"/>
                  </a:lnTo>
                  <a:lnTo>
                    <a:pt x="38" y="230"/>
                  </a:lnTo>
                  <a:lnTo>
                    <a:pt x="36" y="226"/>
                  </a:lnTo>
                  <a:lnTo>
                    <a:pt x="32" y="224"/>
                  </a:lnTo>
                  <a:lnTo>
                    <a:pt x="30" y="222"/>
                  </a:lnTo>
                  <a:lnTo>
                    <a:pt x="28" y="218"/>
                  </a:lnTo>
                  <a:lnTo>
                    <a:pt x="26" y="214"/>
                  </a:lnTo>
                  <a:lnTo>
                    <a:pt x="22" y="212"/>
                  </a:lnTo>
                  <a:lnTo>
                    <a:pt x="20" y="208"/>
                  </a:lnTo>
                  <a:lnTo>
                    <a:pt x="18" y="204"/>
                  </a:lnTo>
                  <a:lnTo>
                    <a:pt x="18" y="200"/>
                  </a:lnTo>
                  <a:lnTo>
                    <a:pt x="16" y="196"/>
                  </a:lnTo>
                  <a:lnTo>
                    <a:pt x="14" y="192"/>
                  </a:lnTo>
                  <a:lnTo>
                    <a:pt x="12" y="188"/>
                  </a:lnTo>
                  <a:lnTo>
                    <a:pt x="12" y="184"/>
                  </a:lnTo>
                  <a:lnTo>
                    <a:pt x="10" y="180"/>
                  </a:lnTo>
                  <a:lnTo>
                    <a:pt x="8" y="178"/>
                  </a:lnTo>
                  <a:lnTo>
                    <a:pt x="6" y="174"/>
                  </a:lnTo>
                  <a:lnTo>
                    <a:pt x="6" y="170"/>
                  </a:lnTo>
                  <a:lnTo>
                    <a:pt x="4" y="166"/>
                  </a:lnTo>
                  <a:lnTo>
                    <a:pt x="4" y="160"/>
                  </a:lnTo>
                  <a:lnTo>
                    <a:pt x="2" y="156"/>
                  </a:lnTo>
                  <a:lnTo>
                    <a:pt x="2" y="152"/>
                  </a:lnTo>
                  <a:lnTo>
                    <a:pt x="2" y="148"/>
                  </a:lnTo>
                  <a:lnTo>
                    <a:pt x="2" y="142"/>
                  </a:lnTo>
                  <a:lnTo>
                    <a:pt x="2" y="138"/>
                  </a:lnTo>
                  <a:lnTo>
                    <a:pt x="0" y="134"/>
                  </a:lnTo>
                  <a:lnTo>
                    <a:pt x="0" y="130"/>
                  </a:lnTo>
                  <a:lnTo>
                    <a:pt x="2" y="126"/>
                  </a:lnTo>
                  <a:lnTo>
                    <a:pt x="2" y="120"/>
                  </a:lnTo>
                  <a:lnTo>
                    <a:pt x="2" y="116"/>
                  </a:lnTo>
                  <a:lnTo>
                    <a:pt x="4" y="114"/>
                  </a:lnTo>
                  <a:lnTo>
                    <a:pt x="4" y="110"/>
                  </a:lnTo>
                  <a:lnTo>
                    <a:pt x="4" y="108"/>
                  </a:lnTo>
                  <a:lnTo>
                    <a:pt x="6" y="106"/>
                  </a:lnTo>
                  <a:lnTo>
                    <a:pt x="6" y="104"/>
                  </a:lnTo>
                  <a:lnTo>
                    <a:pt x="6" y="100"/>
                  </a:lnTo>
                  <a:lnTo>
                    <a:pt x="6" y="98"/>
                  </a:lnTo>
                  <a:lnTo>
                    <a:pt x="8" y="96"/>
                  </a:lnTo>
                  <a:lnTo>
                    <a:pt x="8" y="94"/>
                  </a:lnTo>
                  <a:lnTo>
                    <a:pt x="8" y="90"/>
                  </a:lnTo>
                  <a:lnTo>
                    <a:pt x="8" y="88"/>
                  </a:lnTo>
                  <a:lnTo>
                    <a:pt x="8" y="86"/>
                  </a:lnTo>
                  <a:lnTo>
                    <a:pt x="8" y="84"/>
                  </a:lnTo>
                  <a:lnTo>
                    <a:pt x="8" y="82"/>
                  </a:lnTo>
                  <a:lnTo>
                    <a:pt x="8" y="80"/>
                  </a:lnTo>
                  <a:lnTo>
                    <a:pt x="8" y="78"/>
                  </a:lnTo>
                  <a:lnTo>
                    <a:pt x="8" y="76"/>
                  </a:lnTo>
                  <a:lnTo>
                    <a:pt x="8" y="72"/>
                  </a:lnTo>
                  <a:lnTo>
                    <a:pt x="8" y="70"/>
                  </a:lnTo>
                  <a:lnTo>
                    <a:pt x="8" y="68"/>
                  </a:lnTo>
                  <a:lnTo>
                    <a:pt x="8" y="66"/>
                  </a:lnTo>
                  <a:lnTo>
                    <a:pt x="8" y="62"/>
                  </a:lnTo>
                  <a:lnTo>
                    <a:pt x="10" y="60"/>
                  </a:lnTo>
                  <a:lnTo>
                    <a:pt x="10" y="58"/>
                  </a:lnTo>
                  <a:lnTo>
                    <a:pt x="10" y="56"/>
                  </a:lnTo>
                  <a:lnTo>
                    <a:pt x="10" y="54"/>
                  </a:lnTo>
                  <a:lnTo>
                    <a:pt x="10" y="50"/>
                  </a:lnTo>
                  <a:lnTo>
                    <a:pt x="12" y="48"/>
                  </a:lnTo>
                  <a:lnTo>
                    <a:pt x="12" y="46"/>
                  </a:lnTo>
                  <a:lnTo>
                    <a:pt x="12" y="44"/>
                  </a:lnTo>
                  <a:lnTo>
                    <a:pt x="14" y="40"/>
                  </a:lnTo>
                  <a:lnTo>
                    <a:pt x="14" y="38"/>
                  </a:lnTo>
                  <a:lnTo>
                    <a:pt x="12" y="36"/>
                  </a:lnTo>
                  <a:lnTo>
                    <a:pt x="12" y="36"/>
                  </a:lnTo>
                  <a:lnTo>
                    <a:pt x="10" y="36"/>
                  </a:lnTo>
                  <a:lnTo>
                    <a:pt x="10" y="34"/>
                  </a:lnTo>
                  <a:lnTo>
                    <a:pt x="10" y="32"/>
                  </a:lnTo>
                  <a:lnTo>
                    <a:pt x="8" y="30"/>
                  </a:lnTo>
                  <a:lnTo>
                    <a:pt x="8" y="28"/>
                  </a:lnTo>
                  <a:lnTo>
                    <a:pt x="8" y="26"/>
                  </a:lnTo>
                  <a:lnTo>
                    <a:pt x="8" y="24"/>
                  </a:lnTo>
                  <a:lnTo>
                    <a:pt x="8" y="22"/>
                  </a:lnTo>
                  <a:lnTo>
                    <a:pt x="8" y="20"/>
                  </a:lnTo>
                  <a:lnTo>
                    <a:pt x="8" y="18"/>
                  </a:lnTo>
                  <a:lnTo>
                    <a:pt x="10" y="16"/>
                  </a:lnTo>
                  <a:lnTo>
                    <a:pt x="10" y="14"/>
                  </a:lnTo>
                  <a:lnTo>
                    <a:pt x="10" y="12"/>
                  </a:lnTo>
                  <a:lnTo>
                    <a:pt x="10" y="10"/>
                  </a:lnTo>
                  <a:lnTo>
                    <a:pt x="10" y="8"/>
                  </a:lnTo>
                  <a:lnTo>
                    <a:pt x="10" y="6"/>
                  </a:lnTo>
                  <a:lnTo>
                    <a:pt x="12" y="6"/>
                  </a:lnTo>
                  <a:lnTo>
                    <a:pt x="12" y="4"/>
                  </a:lnTo>
                  <a:lnTo>
                    <a:pt x="12" y="2"/>
                  </a:lnTo>
                  <a:lnTo>
                    <a:pt x="14" y="2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2" y="2"/>
                  </a:lnTo>
                  <a:lnTo>
                    <a:pt x="22" y="4"/>
                  </a:lnTo>
                  <a:lnTo>
                    <a:pt x="24" y="6"/>
                  </a:lnTo>
                  <a:lnTo>
                    <a:pt x="24" y="8"/>
                  </a:lnTo>
                  <a:lnTo>
                    <a:pt x="26" y="8"/>
                  </a:lnTo>
                  <a:lnTo>
                    <a:pt x="28" y="10"/>
                  </a:lnTo>
                  <a:lnTo>
                    <a:pt x="28" y="12"/>
                  </a:lnTo>
                  <a:lnTo>
                    <a:pt x="30" y="14"/>
                  </a:lnTo>
                  <a:lnTo>
                    <a:pt x="32" y="14"/>
                  </a:lnTo>
                  <a:lnTo>
                    <a:pt x="32" y="16"/>
                  </a:lnTo>
                  <a:lnTo>
                    <a:pt x="34" y="18"/>
                  </a:lnTo>
                  <a:lnTo>
                    <a:pt x="36" y="20"/>
                  </a:lnTo>
                  <a:lnTo>
                    <a:pt x="36" y="22"/>
                  </a:lnTo>
                  <a:lnTo>
                    <a:pt x="38" y="24"/>
                  </a:lnTo>
                  <a:lnTo>
                    <a:pt x="40" y="26"/>
                  </a:lnTo>
                  <a:lnTo>
                    <a:pt x="42" y="28"/>
                  </a:lnTo>
                  <a:lnTo>
                    <a:pt x="42" y="30"/>
                  </a:lnTo>
                  <a:lnTo>
                    <a:pt x="44" y="32"/>
                  </a:lnTo>
                  <a:lnTo>
                    <a:pt x="44" y="34"/>
                  </a:lnTo>
                  <a:lnTo>
                    <a:pt x="46" y="36"/>
                  </a:lnTo>
                  <a:lnTo>
                    <a:pt x="48" y="36"/>
                  </a:lnTo>
                  <a:lnTo>
                    <a:pt x="48" y="36"/>
                  </a:lnTo>
                  <a:lnTo>
                    <a:pt x="50" y="38"/>
                  </a:lnTo>
                  <a:lnTo>
                    <a:pt x="50" y="40"/>
                  </a:lnTo>
                  <a:lnTo>
                    <a:pt x="52" y="42"/>
                  </a:lnTo>
                  <a:lnTo>
                    <a:pt x="52" y="44"/>
                  </a:lnTo>
                  <a:lnTo>
                    <a:pt x="54" y="46"/>
                  </a:lnTo>
                  <a:lnTo>
                    <a:pt x="54" y="48"/>
                  </a:lnTo>
                  <a:lnTo>
                    <a:pt x="56" y="50"/>
                  </a:lnTo>
                  <a:lnTo>
                    <a:pt x="56" y="52"/>
                  </a:lnTo>
                  <a:lnTo>
                    <a:pt x="58" y="54"/>
                  </a:lnTo>
                  <a:lnTo>
                    <a:pt x="58" y="60"/>
                  </a:lnTo>
                  <a:lnTo>
                    <a:pt x="58" y="66"/>
                  </a:lnTo>
                  <a:lnTo>
                    <a:pt x="58" y="72"/>
                  </a:lnTo>
                  <a:lnTo>
                    <a:pt x="58" y="78"/>
                  </a:lnTo>
                  <a:lnTo>
                    <a:pt x="58" y="82"/>
                  </a:lnTo>
                  <a:lnTo>
                    <a:pt x="58" y="88"/>
                  </a:lnTo>
                  <a:lnTo>
                    <a:pt x="58" y="94"/>
                  </a:lnTo>
                  <a:lnTo>
                    <a:pt x="58" y="100"/>
                  </a:lnTo>
                  <a:lnTo>
                    <a:pt x="58" y="106"/>
                  </a:lnTo>
                  <a:lnTo>
                    <a:pt x="58" y="112"/>
                  </a:lnTo>
                  <a:lnTo>
                    <a:pt x="58" y="118"/>
                  </a:lnTo>
                  <a:lnTo>
                    <a:pt x="58" y="124"/>
                  </a:lnTo>
                  <a:lnTo>
                    <a:pt x="58" y="130"/>
                  </a:lnTo>
                  <a:lnTo>
                    <a:pt x="58" y="134"/>
                  </a:lnTo>
                  <a:lnTo>
                    <a:pt x="58" y="140"/>
                  </a:lnTo>
                  <a:lnTo>
                    <a:pt x="58" y="146"/>
                  </a:lnTo>
                  <a:lnTo>
                    <a:pt x="56" y="152"/>
                  </a:lnTo>
                  <a:lnTo>
                    <a:pt x="56" y="158"/>
                  </a:lnTo>
                  <a:lnTo>
                    <a:pt x="56" y="164"/>
                  </a:lnTo>
                  <a:lnTo>
                    <a:pt x="56" y="170"/>
                  </a:lnTo>
                  <a:lnTo>
                    <a:pt x="56" y="176"/>
                  </a:lnTo>
                  <a:lnTo>
                    <a:pt x="56" y="180"/>
                  </a:lnTo>
                  <a:lnTo>
                    <a:pt x="56" y="186"/>
                  </a:lnTo>
                  <a:lnTo>
                    <a:pt x="56" y="192"/>
                  </a:lnTo>
                  <a:lnTo>
                    <a:pt x="54" y="198"/>
                  </a:lnTo>
                  <a:lnTo>
                    <a:pt x="54" y="204"/>
                  </a:lnTo>
                  <a:lnTo>
                    <a:pt x="54" y="210"/>
                  </a:lnTo>
                  <a:lnTo>
                    <a:pt x="54" y="216"/>
                  </a:lnTo>
                  <a:lnTo>
                    <a:pt x="54" y="224"/>
                  </a:lnTo>
                  <a:lnTo>
                    <a:pt x="54" y="228"/>
                  </a:lnTo>
                  <a:lnTo>
                    <a:pt x="54" y="234"/>
                  </a:lnTo>
                  <a:lnTo>
                    <a:pt x="54" y="240"/>
                  </a:lnTo>
                  <a:lnTo>
                    <a:pt x="46" y="240"/>
                  </a:lnTo>
                  <a:lnTo>
                    <a:pt x="46" y="2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5" name="Freeform 21"/>
            <p:cNvSpPr>
              <a:spLocks/>
            </p:cNvSpPr>
            <p:nvPr/>
          </p:nvSpPr>
          <p:spPr bwMode="auto">
            <a:xfrm>
              <a:off x="1924" y="3575"/>
              <a:ext cx="82" cy="118"/>
            </a:xfrm>
            <a:custGeom>
              <a:avLst/>
              <a:gdLst>
                <a:gd name="T0" fmla="*/ 66 w 82"/>
                <a:gd name="T1" fmla="*/ 116 h 118"/>
                <a:gd name="T2" fmla="*/ 64 w 82"/>
                <a:gd name="T3" fmla="*/ 118 h 118"/>
                <a:gd name="T4" fmla="*/ 58 w 82"/>
                <a:gd name="T5" fmla="*/ 118 h 118"/>
                <a:gd name="T6" fmla="*/ 54 w 82"/>
                <a:gd name="T7" fmla="*/ 116 h 118"/>
                <a:gd name="T8" fmla="*/ 48 w 82"/>
                <a:gd name="T9" fmla="*/ 114 h 118"/>
                <a:gd name="T10" fmla="*/ 44 w 82"/>
                <a:gd name="T11" fmla="*/ 110 h 118"/>
                <a:gd name="T12" fmla="*/ 40 w 82"/>
                <a:gd name="T13" fmla="*/ 108 h 118"/>
                <a:gd name="T14" fmla="*/ 38 w 82"/>
                <a:gd name="T15" fmla="*/ 104 h 118"/>
                <a:gd name="T16" fmla="*/ 34 w 82"/>
                <a:gd name="T17" fmla="*/ 100 h 118"/>
                <a:gd name="T18" fmla="*/ 30 w 82"/>
                <a:gd name="T19" fmla="*/ 94 h 118"/>
                <a:gd name="T20" fmla="*/ 28 w 82"/>
                <a:gd name="T21" fmla="*/ 88 h 118"/>
                <a:gd name="T22" fmla="*/ 26 w 82"/>
                <a:gd name="T23" fmla="*/ 82 h 118"/>
                <a:gd name="T24" fmla="*/ 24 w 82"/>
                <a:gd name="T25" fmla="*/ 74 h 118"/>
                <a:gd name="T26" fmla="*/ 22 w 82"/>
                <a:gd name="T27" fmla="*/ 70 h 118"/>
                <a:gd name="T28" fmla="*/ 22 w 82"/>
                <a:gd name="T29" fmla="*/ 64 h 118"/>
                <a:gd name="T30" fmla="*/ 22 w 82"/>
                <a:gd name="T31" fmla="*/ 56 h 118"/>
                <a:gd name="T32" fmla="*/ 20 w 82"/>
                <a:gd name="T33" fmla="*/ 50 h 118"/>
                <a:gd name="T34" fmla="*/ 20 w 82"/>
                <a:gd name="T35" fmla="*/ 44 h 118"/>
                <a:gd name="T36" fmla="*/ 18 w 82"/>
                <a:gd name="T37" fmla="*/ 38 h 118"/>
                <a:gd name="T38" fmla="*/ 16 w 82"/>
                <a:gd name="T39" fmla="*/ 32 h 118"/>
                <a:gd name="T40" fmla="*/ 10 w 82"/>
                <a:gd name="T41" fmla="*/ 28 h 118"/>
                <a:gd name="T42" fmla="*/ 8 w 82"/>
                <a:gd name="T43" fmla="*/ 26 h 118"/>
                <a:gd name="T44" fmla="*/ 4 w 82"/>
                <a:gd name="T45" fmla="*/ 22 h 118"/>
                <a:gd name="T46" fmla="*/ 0 w 82"/>
                <a:gd name="T47" fmla="*/ 18 h 118"/>
                <a:gd name="T48" fmla="*/ 0 w 82"/>
                <a:gd name="T49" fmla="*/ 12 h 118"/>
                <a:gd name="T50" fmla="*/ 0 w 82"/>
                <a:gd name="T51" fmla="*/ 6 h 118"/>
                <a:gd name="T52" fmla="*/ 4 w 82"/>
                <a:gd name="T53" fmla="*/ 4 h 118"/>
                <a:gd name="T54" fmla="*/ 8 w 82"/>
                <a:gd name="T55" fmla="*/ 2 h 118"/>
                <a:gd name="T56" fmla="*/ 12 w 82"/>
                <a:gd name="T57" fmla="*/ 0 h 118"/>
                <a:gd name="T58" fmla="*/ 16 w 82"/>
                <a:gd name="T59" fmla="*/ 2 h 118"/>
                <a:gd name="T60" fmla="*/ 20 w 82"/>
                <a:gd name="T61" fmla="*/ 2 h 118"/>
                <a:gd name="T62" fmla="*/ 26 w 82"/>
                <a:gd name="T63" fmla="*/ 4 h 118"/>
                <a:gd name="T64" fmla="*/ 30 w 82"/>
                <a:gd name="T65" fmla="*/ 8 h 118"/>
                <a:gd name="T66" fmla="*/ 34 w 82"/>
                <a:gd name="T67" fmla="*/ 10 h 118"/>
                <a:gd name="T68" fmla="*/ 40 w 82"/>
                <a:gd name="T69" fmla="*/ 10 h 118"/>
                <a:gd name="T70" fmla="*/ 46 w 82"/>
                <a:gd name="T71" fmla="*/ 12 h 118"/>
                <a:gd name="T72" fmla="*/ 50 w 82"/>
                <a:gd name="T73" fmla="*/ 20 h 118"/>
                <a:gd name="T74" fmla="*/ 54 w 82"/>
                <a:gd name="T75" fmla="*/ 26 h 118"/>
                <a:gd name="T76" fmla="*/ 58 w 82"/>
                <a:gd name="T77" fmla="*/ 32 h 118"/>
                <a:gd name="T78" fmla="*/ 62 w 82"/>
                <a:gd name="T79" fmla="*/ 40 h 118"/>
                <a:gd name="T80" fmla="*/ 66 w 82"/>
                <a:gd name="T81" fmla="*/ 48 h 118"/>
                <a:gd name="T82" fmla="*/ 66 w 82"/>
                <a:gd name="T83" fmla="*/ 56 h 118"/>
                <a:gd name="T84" fmla="*/ 70 w 82"/>
                <a:gd name="T85" fmla="*/ 64 h 118"/>
                <a:gd name="T86" fmla="*/ 74 w 82"/>
                <a:gd name="T87" fmla="*/ 72 h 118"/>
                <a:gd name="T88" fmla="*/ 76 w 82"/>
                <a:gd name="T89" fmla="*/ 76 h 118"/>
                <a:gd name="T90" fmla="*/ 80 w 82"/>
                <a:gd name="T91" fmla="*/ 84 h 118"/>
                <a:gd name="T92" fmla="*/ 82 w 82"/>
                <a:gd name="T93" fmla="*/ 90 h 118"/>
                <a:gd name="T94" fmla="*/ 82 w 82"/>
                <a:gd name="T95" fmla="*/ 96 h 118"/>
                <a:gd name="T96" fmla="*/ 80 w 82"/>
                <a:gd name="T97" fmla="*/ 102 h 118"/>
                <a:gd name="T98" fmla="*/ 78 w 82"/>
                <a:gd name="T99" fmla="*/ 106 h 118"/>
                <a:gd name="T100" fmla="*/ 76 w 82"/>
                <a:gd name="T101" fmla="*/ 110 h 118"/>
                <a:gd name="T102" fmla="*/ 72 w 82"/>
                <a:gd name="T103" fmla="*/ 112 h 118"/>
                <a:gd name="T104" fmla="*/ 68 w 82"/>
                <a:gd name="T105" fmla="*/ 114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2" h="118">
                  <a:moveTo>
                    <a:pt x="68" y="114"/>
                  </a:moveTo>
                  <a:lnTo>
                    <a:pt x="66" y="114"/>
                  </a:lnTo>
                  <a:lnTo>
                    <a:pt x="66" y="116"/>
                  </a:lnTo>
                  <a:lnTo>
                    <a:pt x="66" y="116"/>
                  </a:lnTo>
                  <a:lnTo>
                    <a:pt x="66" y="118"/>
                  </a:lnTo>
                  <a:lnTo>
                    <a:pt x="64" y="118"/>
                  </a:lnTo>
                  <a:lnTo>
                    <a:pt x="62" y="118"/>
                  </a:lnTo>
                  <a:lnTo>
                    <a:pt x="60" y="118"/>
                  </a:lnTo>
                  <a:lnTo>
                    <a:pt x="58" y="118"/>
                  </a:lnTo>
                  <a:lnTo>
                    <a:pt x="56" y="118"/>
                  </a:lnTo>
                  <a:lnTo>
                    <a:pt x="56" y="116"/>
                  </a:lnTo>
                  <a:lnTo>
                    <a:pt x="54" y="116"/>
                  </a:lnTo>
                  <a:lnTo>
                    <a:pt x="52" y="116"/>
                  </a:lnTo>
                  <a:lnTo>
                    <a:pt x="50" y="114"/>
                  </a:lnTo>
                  <a:lnTo>
                    <a:pt x="48" y="114"/>
                  </a:lnTo>
                  <a:lnTo>
                    <a:pt x="46" y="112"/>
                  </a:lnTo>
                  <a:lnTo>
                    <a:pt x="44" y="112"/>
                  </a:lnTo>
                  <a:lnTo>
                    <a:pt x="44" y="110"/>
                  </a:lnTo>
                  <a:lnTo>
                    <a:pt x="42" y="110"/>
                  </a:lnTo>
                  <a:lnTo>
                    <a:pt x="42" y="108"/>
                  </a:lnTo>
                  <a:lnTo>
                    <a:pt x="40" y="108"/>
                  </a:lnTo>
                  <a:lnTo>
                    <a:pt x="40" y="106"/>
                  </a:lnTo>
                  <a:lnTo>
                    <a:pt x="38" y="106"/>
                  </a:lnTo>
                  <a:lnTo>
                    <a:pt x="38" y="104"/>
                  </a:lnTo>
                  <a:lnTo>
                    <a:pt x="36" y="102"/>
                  </a:lnTo>
                  <a:lnTo>
                    <a:pt x="34" y="102"/>
                  </a:lnTo>
                  <a:lnTo>
                    <a:pt x="34" y="100"/>
                  </a:lnTo>
                  <a:lnTo>
                    <a:pt x="32" y="98"/>
                  </a:lnTo>
                  <a:lnTo>
                    <a:pt x="32" y="96"/>
                  </a:lnTo>
                  <a:lnTo>
                    <a:pt x="30" y="94"/>
                  </a:lnTo>
                  <a:lnTo>
                    <a:pt x="30" y="92"/>
                  </a:lnTo>
                  <a:lnTo>
                    <a:pt x="28" y="90"/>
                  </a:lnTo>
                  <a:lnTo>
                    <a:pt x="28" y="88"/>
                  </a:lnTo>
                  <a:lnTo>
                    <a:pt x="28" y="86"/>
                  </a:lnTo>
                  <a:lnTo>
                    <a:pt x="26" y="84"/>
                  </a:lnTo>
                  <a:lnTo>
                    <a:pt x="26" y="82"/>
                  </a:lnTo>
                  <a:lnTo>
                    <a:pt x="26" y="80"/>
                  </a:lnTo>
                  <a:lnTo>
                    <a:pt x="24" y="76"/>
                  </a:lnTo>
                  <a:lnTo>
                    <a:pt x="24" y="74"/>
                  </a:lnTo>
                  <a:lnTo>
                    <a:pt x="24" y="74"/>
                  </a:lnTo>
                  <a:lnTo>
                    <a:pt x="24" y="72"/>
                  </a:lnTo>
                  <a:lnTo>
                    <a:pt x="22" y="70"/>
                  </a:lnTo>
                  <a:lnTo>
                    <a:pt x="22" y="68"/>
                  </a:lnTo>
                  <a:lnTo>
                    <a:pt x="22" y="66"/>
                  </a:lnTo>
                  <a:lnTo>
                    <a:pt x="22" y="64"/>
                  </a:lnTo>
                  <a:lnTo>
                    <a:pt x="22" y="62"/>
                  </a:lnTo>
                  <a:lnTo>
                    <a:pt x="22" y="58"/>
                  </a:lnTo>
                  <a:lnTo>
                    <a:pt x="22" y="56"/>
                  </a:lnTo>
                  <a:lnTo>
                    <a:pt x="20" y="54"/>
                  </a:lnTo>
                  <a:lnTo>
                    <a:pt x="20" y="52"/>
                  </a:lnTo>
                  <a:lnTo>
                    <a:pt x="20" y="50"/>
                  </a:lnTo>
                  <a:lnTo>
                    <a:pt x="20" y="48"/>
                  </a:lnTo>
                  <a:lnTo>
                    <a:pt x="20" y="46"/>
                  </a:lnTo>
                  <a:lnTo>
                    <a:pt x="20" y="44"/>
                  </a:lnTo>
                  <a:lnTo>
                    <a:pt x="20" y="42"/>
                  </a:lnTo>
                  <a:lnTo>
                    <a:pt x="18" y="40"/>
                  </a:lnTo>
                  <a:lnTo>
                    <a:pt x="18" y="38"/>
                  </a:lnTo>
                  <a:lnTo>
                    <a:pt x="18" y="36"/>
                  </a:lnTo>
                  <a:lnTo>
                    <a:pt x="18" y="34"/>
                  </a:lnTo>
                  <a:lnTo>
                    <a:pt x="16" y="32"/>
                  </a:lnTo>
                  <a:lnTo>
                    <a:pt x="14" y="30"/>
                  </a:lnTo>
                  <a:lnTo>
                    <a:pt x="12" y="28"/>
                  </a:lnTo>
                  <a:lnTo>
                    <a:pt x="10" y="28"/>
                  </a:lnTo>
                  <a:lnTo>
                    <a:pt x="10" y="26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6" y="26"/>
                  </a:lnTo>
                  <a:lnTo>
                    <a:pt x="4" y="24"/>
                  </a:lnTo>
                  <a:lnTo>
                    <a:pt x="4" y="22"/>
                  </a:lnTo>
                  <a:lnTo>
                    <a:pt x="2" y="22"/>
                  </a:lnTo>
                  <a:lnTo>
                    <a:pt x="2" y="20"/>
                  </a:lnTo>
                  <a:lnTo>
                    <a:pt x="0" y="18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6"/>
                  </a:lnTo>
                  <a:lnTo>
                    <a:pt x="2" y="6"/>
                  </a:lnTo>
                  <a:lnTo>
                    <a:pt x="2" y="4"/>
                  </a:lnTo>
                  <a:lnTo>
                    <a:pt x="4" y="4"/>
                  </a:lnTo>
                  <a:lnTo>
                    <a:pt x="4" y="2"/>
                  </a:lnTo>
                  <a:lnTo>
                    <a:pt x="6" y="2"/>
                  </a:lnTo>
                  <a:lnTo>
                    <a:pt x="8" y="2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6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20" y="2"/>
                  </a:lnTo>
                  <a:lnTo>
                    <a:pt x="22" y="2"/>
                  </a:lnTo>
                  <a:lnTo>
                    <a:pt x="24" y="4"/>
                  </a:lnTo>
                  <a:lnTo>
                    <a:pt x="26" y="4"/>
                  </a:lnTo>
                  <a:lnTo>
                    <a:pt x="28" y="4"/>
                  </a:lnTo>
                  <a:lnTo>
                    <a:pt x="30" y="6"/>
                  </a:lnTo>
                  <a:lnTo>
                    <a:pt x="30" y="8"/>
                  </a:lnTo>
                  <a:lnTo>
                    <a:pt x="32" y="8"/>
                  </a:lnTo>
                  <a:lnTo>
                    <a:pt x="34" y="8"/>
                  </a:lnTo>
                  <a:lnTo>
                    <a:pt x="34" y="10"/>
                  </a:lnTo>
                  <a:lnTo>
                    <a:pt x="36" y="10"/>
                  </a:lnTo>
                  <a:lnTo>
                    <a:pt x="38" y="10"/>
                  </a:lnTo>
                  <a:lnTo>
                    <a:pt x="40" y="10"/>
                  </a:lnTo>
                  <a:lnTo>
                    <a:pt x="42" y="12"/>
                  </a:lnTo>
                  <a:lnTo>
                    <a:pt x="44" y="12"/>
                  </a:lnTo>
                  <a:lnTo>
                    <a:pt x="46" y="12"/>
                  </a:lnTo>
                  <a:lnTo>
                    <a:pt x="48" y="16"/>
                  </a:lnTo>
                  <a:lnTo>
                    <a:pt x="50" y="18"/>
                  </a:lnTo>
                  <a:lnTo>
                    <a:pt x="50" y="20"/>
                  </a:lnTo>
                  <a:lnTo>
                    <a:pt x="52" y="22"/>
                  </a:lnTo>
                  <a:lnTo>
                    <a:pt x="54" y="24"/>
                  </a:lnTo>
                  <a:lnTo>
                    <a:pt x="54" y="26"/>
                  </a:lnTo>
                  <a:lnTo>
                    <a:pt x="56" y="28"/>
                  </a:lnTo>
                  <a:lnTo>
                    <a:pt x="58" y="30"/>
                  </a:lnTo>
                  <a:lnTo>
                    <a:pt x="58" y="32"/>
                  </a:lnTo>
                  <a:lnTo>
                    <a:pt x="60" y="36"/>
                  </a:lnTo>
                  <a:lnTo>
                    <a:pt x="62" y="38"/>
                  </a:lnTo>
                  <a:lnTo>
                    <a:pt x="62" y="40"/>
                  </a:lnTo>
                  <a:lnTo>
                    <a:pt x="64" y="44"/>
                  </a:lnTo>
                  <a:lnTo>
                    <a:pt x="64" y="46"/>
                  </a:lnTo>
                  <a:lnTo>
                    <a:pt x="66" y="48"/>
                  </a:lnTo>
                  <a:lnTo>
                    <a:pt x="66" y="50"/>
                  </a:lnTo>
                  <a:lnTo>
                    <a:pt x="66" y="54"/>
                  </a:lnTo>
                  <a:lnTo>
                    <a:pt x="66" y="56"/>
                  </a:lnTo>
                  <a:lnTo>
                    <a:pt x="68" y="58"/>
                  </a:lnTo>
                  <a:lnTo>
                    <a:pt x="68" y="62"/>
                  </a:lnTo>
                  <a:lnTo>
                    <a:pt x="70" y="64"/>
                  </a:lnTo>
                  <a:lnTo>
                    <a:pt x="72" y="66"/>
                  </a:lnTo>
                  <a:lnTo>
                    <a:pt x="72" y="68"/>
                  </a:lnTo>
                  <a:lnTo>
                    <a:pt x="74" y="72"/>
                  </a:lnTo>
                  <a:lnTo>
                    <a:pt x="74" y="74"/>
                  </a:lnTo>
                  <a:lnTo>
                    <a:pt x="76" y="74"/>
                  </a:lnTo>
                  <a:lnTo>
                    <a:pt x="76" y="76"/>
                  </a:lnTo>
                  <a:lnTo>
                    <a:pt x="78" y="80"/>
                  </a:lnTo>
                  <a:lnTo>
                    <a:pt x="80" y="82"/>
                  </a:lnTo>
                  <a:lnTo>
                    <a:pt x="80" y="84"/>
                  </a:lnTo>
                  <a:lnTo>
                    <a:pt x="82" y="86"/>
                  </a:lnTo>
                  <a:lnTo>
                    <a:pt x="82" y="88"/>
                  </a:lnTo>
                  <a:lnTo>
                    <a:pt x="82" y="90"/>
                  </a:lnTo>
                  <a:lnTo>
                    <a:pt x="82" y="92"/>
                  </a:lnTo>
                  <a:lnTo>
                    <a:pt x="82" y="94"/>
                  </a:lnTo>
                  <a:lnTo>
                    <a:pt x="82" y="96"/>
                  </a:lnTo>
                  <a:lnTo>
                    <a:pt x="80" y="98"/>
                  </a:lnTo>
                  <a:lnTo>
                    <a:pt x="80" y="100"/>
                  </a:lnTo>
                  <a:lnTo>
                    <a:pt x="80" y="102"/>
                  </a:lnTo>
                  <a:lnTo>
                    <a:pt x="80" y="104"/>
                  </a:lnTo>
                  <a:lnTo>
                    <a:pt x="78" y="104"/>
                  </a:lnTo>
                  <a:lnTo>
                    <a:pt x="78" y="106"/>
                  </a:lnTo>
                  <a:lnTo>
                    <a:pt x="78" y="108"/>
                  </a:lnTo>
                  <a:lnTo>
                    <a:pt x="76" y="108"/>
                  </a:lnTo>
                  <a:lnTo>
                    <a:pt x="76" y="110"/>
                  </a:lnTo>
                  <a:lnTo>
                    <a:pt x="74" y="110"/>
                  </a:lnTo>
                  <a:lnTo>
                    <a:pt x="74" y="112"/>
                  </a:lnTo>
                  <a:lnTo>
                    <a:pt x="72" y="112"/>
                  </a:lnTo>
                  <a:lnTo>
                    <a:pt x="70" y="114"/>
                  </a:lnTo>
                  <a:lnTo>
                    <a:pt x="68" y="114"/>
                  </a:lnTo>
                  <a:lnTo>
                    <a:pt x="68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grpSp>
        <p:nvGrpSpPr>
          <p:cNvPr id="40" name="Group 36"/>
          <p:cNvGrpSpPr>
            <a:grpSpLocks noChangeAspect="1"/>
          </p:cNvGrpSpPr>
          <p:nvPr/>
        </p:nvGrpSpPr>
        <p:grpSpPr bwMode="auto">
          <a:xfrm>
            <a:off x="2402602" y="987493"/>
            <a:ext cx="1146534" cy="3591126"/>
            <a:chOff x="2847" y="573"/>
            <a:chExt cx="908" cy="2844"/>
          </a:xfrm>
        </p:grpSpPr>
        <p:sp>
          <p:nvSpPr>
            <p:cNvPr id="42" name="Freeform 37"/>
            <p:cNvSpPr>
              <a:spLocks/>
            </p:cNvSpPr>
            <p:nvPr/>
          </p:nvSpPr>
          <p:spPr bwMode="auto">
            <a:xfrm>
              <a:off x="2869" y="2627"/>
              <a:ext cx="258" cy="790"/>
            </a:xfrm>
            <a:custGeom>
              <a:avLst/>
              <a:gdLst>
                <a:gd name="T0" fmla="*/ 216 w 258"/>
                <a:gd name="T1" fmla="*/ 350 h 790"/>
                <a:gd name="T2" fmla="*/ 192 w 258"/>
                <a:gd name="T3" fmla="*/ 336 h 790"/>
                <a:gd name="T4" fmla="*/ 190 w 258"/>
                <a:gd name="T5" fmla="*/ 400 h 790"/>
                <a:gd name="T6" fmla="*/ 160 w 258"/>
                <a:gd name="T7" fmla="*/ 414 h 790"/>
                <a:gd name="T8" fmla="*/ 132 w 258"/>
                <a:gd name="T9" fmla="*/ 422 h 790"/>
                <a:gd name="T10" fmla="*/ 98 w 258"/>
                <a:gd name="T11" fmla="*/ 436 h 790"/>
                <a:gd name="T12" fmla="*/ 56 w 258"/>
                <a:gd name="T13" fmla="*/ 450 h 790"/>
                <a:gd name="T14" fmla="*/ 56 w 258"/>
                <a:gd name="T15" fmla="*/ 432 h 790"/>
                <a:gd name="T16" fmla="*/ 96 w 258"/>
                <a:gd name="T17" fmla="*/ 404 h 790"/>
                <a:gd name="T18" fmla="*/ 154 w 258"/>
                <a:gd name="T19" fmla="*/ 346 h 790"/>
                <a:gd name="T20" fmla="*/ 206 w 258"/>
                <a:gd name="T21" fmla="*/ 234 h 790"/>
                <a:gd name="T22" fmla="*/ 184 w 258"/>
                <a:gd name="T23" fmla="*/ 160 h 790"/>
                <a:gd name="T24" fmla="*/ 194 w 258"/>
                <a:gd name="T25" fmla="*/ 94 h 790"/>
                <a:gd name="T26" fmla="*/ 194 w 258"/>
                <a:gd name="T27" fmla="*/ 60 h 790"/>
                <a:gd name="T28" fmla="*/ 196 w 258"/>
                <a:gd name="T29" fmla="*/ 14 h 790"/>
                <a:gd name="T30" fmla="*/ 166 w 258"/>
                <a:gd name="T31" fmla="*/ 0 h 790"/>
                <a:gd name="T32" fmla="*/ 162 w 258"/>
                <a:gd name="T33" fmla="*/ 26 h 790"/>
                <a:gd name="T34" fmla="*/ 174 w 258"/>
                <a:gd name="T35" fmla="*/ 70 h 790"/>
                <a:gd name="T36" fmla="*/ 134 w 258"/>
                <a:gd name="T37" fmla="*/ 86 h 790"/>
                <a:gd name="T38" fmla="*/ 108 w 258"/>
                <a:gd name="T39" fmla="*/ 94 h 790"/>
                <a:gd name="T40" fmla="*/ 138 w 258"/>
                <a:gd name="T41" fmla="*/ 112 h 790"/>
                <a:gd name="T42" fmla="*/ 174 w 258"/>
                <a:gd name="T43" fmla="*/ 190 h 790"/>
                <a:gd name="T44" fmla="*/ 136 w 258"/>
                <a:gd name="T45" fmla="*/ 202 h 790"/>
                <a:gd name="T46" fmla="*/ 146 w 258"/>
                <a:gd name="T47" fmla="*/ 240 h 790"/>
                <a:gd name="T48" fmla="*/ 162 w 258"/>
                <a:gd name="T49" fmla="*/ 258 h 790"/>
                <a:gd name="T50" fmla="*/ 134 w 258"/>
                <a:gd name="T51" fmla="*/ 266 h 790"/>
                <a:gd name="T52" fmla="*/ 116 w 258"/>
                <a:gd name="T53" fmla="*/ 218 h 790"/>
                <a:gd name="T54" fmla="*/ 98 w 258"/>
                <a:gd name="T55" fmla="*/ 248 h 790"/>
                <a:gd name="T56" fmla="*/ 102 w 258"/>
                <a:gd name="T57" fmla="*/ 284 h 790"/>
                <a:gd name="T58" fmla="*/ 140 w 258"/>
                <a:gd name="T59" fmla="*/ 300 h 790"/>
                <a:gd name="T60" fmla="*/ 140 w 258"/>
                <a:gd name="T61" fmla="*/ 330 h 790"/>
                <a:gd name="T62" fmla="*/ 66 w 258"/>
                <a:gd name="T63" fmla="*/ 398 h 790"/>
                <a:gd name="T64" fmla="*/ 18 w 258"/>
                <a:gd name="T65" fmla="*/ 446 h 790"/>
                <a:gd name="T66" fmla="*/ 12 w 258"/>
                <a:gd name="T67" fmla="*/ 494 h 790"/>
                <a:gd name="T68" fmla="*/ 50 w 258"/>
                <a:gd name="T69" fmla="*/ 484 h 790"/>
                <a:gd name="T70" fmla="*/ 90 w 258"/>
                <a:gd name="T71" fmla="*/ 466 h 790"/>
                <a:gd name="T72" fmla="*/ 128 w 258"/>
                <a:gd name="T73" fmla="*/ 448 h 790"/>
                <a:gd name="T74" fmla="*/ 150 w 258"/>
                <a:gd name="T75" fmla="*/ 436 h 790"/>
                <a:gd name="T76" fmla="*/ 164 w 258"/>
                <a:gd name="T77" fmla="*/ 430 h 790"/>
                <a:gd name="T78" fmla="*/ 186 w 258"/>
                <a:gd name="T79" fmla="*/ 424 h 790"/>
                <a:gd name="T80" fmla="*/ 202 w 258"/>
                <a:gd name="T81" fmla="*/ 446 h 790"/>
                <a:gd name="T82" fmla="*/ 196 w 258"/>
                <a:gd name="T83" fmla="*/ 468 h 790"/>
                <a:gd name="T84" fmla="*/ 168 w 258"/>
                <a:gd name="T85" fmla="*/ 510 h 790"/>
                <a:gd name="T86" fmla="*/ 184 w 258"/>
                <a:gd name="T87" fmla="*/ 546 h 790"/>
                <a:gd name="T88" fmla="*/ 186 w 258"/>
                <a:gd name="T89" fmla="*/ 606 h 790"/>
                <a:gd name="T90" fmla="*/ 166 w 258"/>
                <a:gd name="T91" fmla="*/ 580 h 790"/>
                <a:gd name="T92" fmla="*/ 158 w 258"/>
                <a:gd name="T93" fmla="*/ 542 h 790"/>
                <a:gd name="T94" fmla="*/ 158 w 258"/>
                <a:gd name="T95" fmla="*/ 474 h 790"/>
                <a:gd name="T96" fmla="*/ 134 w 258"/>
                <a:gd name="T97" fmla="*/ 512 h 790"/>
                <a:gd name="T98" fmla="*/ 138 w 258"/>
                <a:gd name="T99" fmla="*/ 594 h 790"/>
                <a:gd name="T100" fmla="*/ 172 w 258"/>
                <a:gd name="T101" fmla="*/ 634 h 790"/>
                <a:gd name="T102" fmla="*/ 194 w 258"/>
                <a:gd name="T103" fmla="*/ 670 h 790"/>
                <a:gd name="T104" fmla="*/ 190 w 258"/>
                <a:gd name="T105" fmla="*/ 724 h 790"/>
                <a:gd name="T106" fmla="*/ 172 w 258"/>
                <a:gd name="T107" fmla="*/ 766 h 790"/>
                <a:gd name="T108" fmla="*/ 162 w 258"/>
                <a:gd name="T109" fmla="*/ 788 h 790"/>
                <a:gd name="T110" fmla="*/ 188 w 258"/>
                <a:gd name="T111" fmla="*/ 772 h 790"/>
                <a:gd name="T112" fmla="*/ 206 w 258"/>
                <a:gd name="T113" fmla="*/ 684 h 790"/>
                <a:gd name="T114" fmla="*/ 222 w 258"/>
                <a:gd name="T115" fmla="*/ 538 h 790"/>
                <a:gd name="T116" fmla="*/ 232 w 258"/>
                <a:gd name="T117" fmla="*/ 422 h 790"/>
                <a:gd name="T118" fmla="*/ 254 w 258"/>
                <a:gd name="T119" fmla="*/ 398 h 790"/>
                <a:gd name="T120" fmla="*/ 248 w 258"/>
                <a:gd name="T121" fmla="*/ 374 h 7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58" h="790">
                  <a:moveTo>
                    <a:pt x="242" y="376"/>
                  </a:moveTo>
                  <a:lnTo>
                    <a:pt x="240" y="376"/>
                  </a:lnTo>
                  <a:lnTo>
                    <a:pt x="236" y="376"/>
                  </a:lnTo>
                  <a:lnTo>
                    <a:pt x="234" y="374"/>
                  </a:lnTo>
                  <a:lnTo>
                    <a:pt x="232" y="374"/>
                  </a:lnTo>
                  <a:lnTo>
                    <a:pt x="230" y="372"/>
                  </a:lnTo>
                  <a:lnTo>
                    <a:pt x="228" y="372"/>
                  </a:lnTo>
                  <a:lnTo>
                    <a:pt x="228" y="370"/>
                  </a:lnTo>
                  <a:lnTo>
                    <a:pt x="226" y="370"/>
                  </a:lnTo>
                  <a:lnTo>
                    <a:pt x="224" y="368"/>
                  </a:lnTo>
                  <a:lnTo>
                    <a:pt x="224" y="366"/>
                  </a:lnTo>
                  <a:lnTo>
                    <a:pt x="222" y="364"/>
                  </a:lnTo>
                  <a:lnTo>
                    <a:pt x="222" y="362"/>
                  </a:lnTo>
                  <a:lnTo>
                    <a:pt x="222" y="360"/>
                  </a:lnTo>
                  <a:lnTo>
                    <a:pt x="220" y="358"/>
                  </a:lnTo>
                  <a:lnTo>
                    <a:pt x="220" y="356"/>
                  </a:lnTo>
                  <a:lnTo>
                    <a:pt x="218" y="354"/>
                  </a:lnTo>
                  <a:lnTo>
                    <a:pt x="218" y="352"/>
                  </a:lnTo>
                  <a:lnTo>
                    <a:pt x="218" y="350"/>
                  </a:lnTo>
                  <a:lnTo>
                    <a:pt x="216" y="350"/>
                  </a:lnTo>
                  <a:lnTo>
                    <a:pt x="216" y="348"/>
                  </a:lnTo>
                  <a:lnTo>
                    <a:pt x="216" y="346"/>
                  </a:lnTo>
                  <a:lnTo>
                    <a:pt x="214" y="344"/>
                  </a:lnTo>
                  <a:lnTo>
                    <a:pt x="214" y="342"/>
                  </a:lnTo>
                  <a:lnTo>
                    <a:pt x="212" y="340"/>
                  </a:lnTo>
                  <a:lnTo>
                    <a:pt x="212" y="338"/>
                  </a:lnTo>
                  <a:lnTo>
                    <a:pt x="210" y="336"/>
                  </a:lnTo>
                  <a:lnTo>
                    <a:pt x="210" y="334"/>
                  </a:lnTo>
                  <a:lnTo>
                    <a:pt x="208" y="334"/>
                  </a:lnTo>
                  <a:lnTo>
                    <a:pt x="206" y="332"/>
                  </a:lnTo>
                  <a:lnTo>
                    <a:pt x="204" y="330"/>
                  </a:lnTo>
                  <a:lnTo>
                    <a:pt x="202" y="330"/>
                  </a:lnTo>
                  <a:lnTo>
                    <a:pt x="200" y="330"/>
                  </a:lnTo>
                  <a:lnTo>
                    <a:pt x="198" y="330"/>
                  </a:lnTo>
                  <a:lnTo>
                    <a:pt x="196" y="330"/>
                  </a:lnTo>
                  <a:lnTo>
                    <a:pt x="196" y="330"/>
                  </a:lnTo>
                  <a:lnTo>
                    <a:pt x="196" y="332"/>
                  </a:lnTo>
                  <a:lnTo>
                    <a:pt x="194" y="332"/>
                  </a:lnTo>
                  <a:lnTo>
                    <a:pt x="194" y="334"/>
                  </a:lnTo>
                  <a:lnTo>
                    <a:pt x="192" y="336"/>
                  </a:lnTo>
                  <a:lnTo>
                    <a:pt x="192" y="338"/>
                  </a:lnTo>
                  <a:lnTo>
                    <a:pt x="192" y="340"/>
                  </a:lnTo>
                  <a:lnTo>
                    <a:pt x="192" y="342"/>
                  </a:lnTo>
                  <a:lnTo>
                    <a:pt x="192" y="344"/>
                  </a:lnTo>
                  <a:lnTo>
                    <a:pt x="192" y="346"/>
                  </a:lnTo>
                  <a:lnTo>
                    <a:pt x="192" y="348"/>
                  </a:lnTo>
                  <a:lnTo>
                    <a:pt x="192" y="350"/>
                  </a:lnTo>
                  <a:lnTo>
                    <a:pt x="192" y="350"/>
                  </a:lnTo>
                  <a:lnTo>
                    <a:pt x="192" y="352"/>
                  </a:lnTo>
                  <a:lnTo>
                    <a:pt x="190" y="354"/>
                  </a:lnTo>
                  <a:lnTo>
                    <a:pt x="190" y="356"/>
                  </a:lnTo>
                  <a:lnTo>
                    <a:pt x="188" y="358"/>
                  </a:lnTo>
                  <a:lnTo>
                    <a:pt x="198" y="394"/>
                  </a:lnTo>
                  <a:lnTo>
                    <a:pt x="196" y="394"/>
                  </a:lnTo>
                  <a:lnTo>
                    <a:pt x="196" y="396"/>
                  </a:lnTo>
                  <a:lnTo>
                    <a:pt x="196" y="398"/>
                  </a:lnTo>
                  <a:lnTo>
                    <a:pt x="194" y="398"/>
                  </a:lnTo>
                  <a:lnTo>
                    <a:pt x="194" y="398"/>
                  </a:lnTo>
                  <a:lnTo>
                    <a:pt x="192" y="398"/>
                  </a:lnTo>
                  <a:lnTo>
                    <a:pt x="190" y="400"/>
                  </a:lnTo>
                  <a:lnTo>
                    <a:pt x="188" y="400"/>
                  </a:lnTo>
                  <a:lnTo>
                    <a:pt x="186" y="402"/>
                  </a:lnTo>
                  <a:lnTo>
                    <a:pt x="184" y="402"/>
                  </a:lnTo>
                  <a:lnTo>
                    <a:pt x="182" y="402"/>
                  </a:lnTo>
                  <a:lnTo>
                    <a:pt x="180" y="404"/>
                  </a:lnTo>
                  <a:lnTo>
                    <a:pt x="178" y="404"/>
                  </a:lnTo>
                  <a:lnTo>
                    <a:pt x="176" y="404"/>
                  </a:lnTo>
                  <a:lnTo>
                    <a:pt x="174" y="404"/>
                  </a:lnTo>
                  <a:lnTo>
                    <a:pt x="172" y="404"/>
                  </a:lnTo>
                  <a:lnTo>
                    <a:pt x="172" y="406"/>
                  </a:lnTo>
                  <a:lnTo>
                    <a:pt x="170" y="406"/>
                  </a:lnTo>
                  <a:lnTo>
                    <a:pt x="168" y="406"/>
                  </a:lnTo>
                  <a:lnTo>
                    <a:pt x="168" y="408"/>
                  </a:lnTo>
                  <a:lnTo>
                    <a:pt x="168" y="410"/>
                  </a:lnTo>
                  <a:lnTo>
                    <a:pt x="166" y="410"/>
                  </a:lnTo>
                  <a:lnTo>
                    <a:pt x="166" y="412"/>
                  </a:lnTo>
                  <a:lnTo>
                    <a:pt x="164" y="412"/>
                  </a:lnTo>
                  <a:lnTo>
                    <a:pt x="164" y="414"/>
                  </a:lnTo>
                  <a:lnTo>
                    <a:pt x="162" y="414"/>
                  </a:lnTo>
                  <a:lnTo>
                    <a:pt x="160" y="414"/>
                  </a:lnTo>
                  <a:lnTo>
                    <a:pt x="158" y="414"/>
                  </a:lnTo>
                  <a:lnTo>
                    <a:pt x="158" y="416"/>
                  </a:lnTo>
                  <a:lnTo>
                    <a:pt x="156" y="416"/>
                  </a:lnTo>
                  <a:lnTo>
                    <a:pt x="154" y="416"/>
                  </a:lnTo>
                  <a:lnTo>
                    <a:pt x="152" y="416"/>
                  </a:lnTo>
                  <a:lnTo>
                    <a:pt x="150" y="416"/>
                  </a:lnTo>
                  <a:lnTo>
                    <a:pt x="148" y="418"/>
                  </a:lnTo>
                  <a:lnTo>
                    <a:pt x="146" y="418"/>
                  </a:lnTo>
                  <a:lnTo>
                    <a:pt x="146" y="420"/>
                  </a:lnTo>
                  <a:lnTo>
                    <a:pt x="146" y="420"/>
                  </a:lnTo>
                  <a:lnTo>
                    <a:pt x="146" y="422"/>
                  </a:lnTo>
                  <a:lnTo>
                    <a:pt x="144" y="422"/>
                  </a:lnTo>
                  <a:lnTo>
                    <a:pt x="144" y="420"/>
                  </a:lnTo>
                  <a:lnTo>
                    <a:pt x="142" y="420"/>
                  </a:lnTo>
                  <a:lnTo>
                    <a:pt x="140" y="420"/>
                  </a:lnTo>
                  <a:lnTo>
                    <a:pt x="138" y="420"/>
                  </a:lnTo>
                  <a:lnTo>
                    <a:pt x="136" y="420"/>
                  </a:lnTo>
                  <a:lnTo>
                    <a:pt x="136" y="422"/>
                  </a:lnTo>
                  <a:lnTo>
                    <a:pt x="134" y="422"/>
                  </a:lnTo>
                  <a:lnTo>
                    <a:pt x="132" y="422"/>
                  </a:lnTo>
                  <a:lnTo>
                    <a:pt x="132" y="424"/>
                  </a:lnTo>
                  <a:lnTo>
                    <a:pt x="130" y="424"/>
                  </a:lnTo>
                  <a:lnTo>
                    <a:pt x="128" y="426"/>
                  </a:lnTo>
                  <a:lnTo>
                    <a:pt x="126" y="426"/>
                  </a:lnTo>
                  <a:lnTo>
                    <a:pt x="126" y="428"/>
                  </a:lnTo>
                  <a:lnTo>
                    <a:pt x="124" y="428"/>
                  </a:lnTo>
                  <a:lnTo>
                    <a:pt x="122" y="430"/>
                  </a:lnTo>
                  <a:lnTo>
                    <a:pt x="120" y="430"/>
                  </a:lnTo>
                  <a:lnTo>
                    <a:pt x="118" y="432"/>
                  </a:lnTo>
                  <a:lnTo>
                    <a:pt x="116" y="432"/>
                  </a:lnTo>
                  <a:lnTo>
                    <a:pt x="114" y="432"/>
                  </a:lnTo>
                  <a:lnTo>
                    <a:pt x="112" y="432"/>
                  </a:lnTo>
                  <a:lnTo>
                    <a:pt x="110" y="432"/>
                  </a:lnTo>
                  <a:lnTo>
                    <a:pt x="108" y="432"/>
                  </a:lnTo>
                  <a:lnTo>
                    <a:pt x="106" y="432"/>
                  </a:lnTo>
                  <a:lnTo>
                    <a:pt x="104" y="432"/>
                  </a:lnTo>
                  <a:lnTo>
                    <a:pt x="102" y="434"/>
                  </a:lnTo>
                  <a:lnTo>
                    <a:pt x="100" y="434"/>
                  </a:lnTo>
                  <a:lnTo>
                    <a:pt x="98" y="434"/>
                  </a:lnTo>
                  <a:lnTo>
                    <a:pt x="98" y="436"/>
                  </a:lnTo>
                  <a:lnTo>
                    <a:pt x="96" y="436"/>
                  </a:lnTo>
                  <a:lnTo>
                    <a:pt x="94" y="438"/>
                  </a:lnTo>
                  <a:lnTo>
                    <a:pt x="92" y="438"/>
                  </a:lnTo>
                  <a:lnTo>
                    <a:pt x="90" y="440"/>
                  </a:lnTo>
                  <a:lnTo>
                    <a:pt x="88" y="440"/>
                  </a:lnTo>
                  <a:lnTo>
                    <a:pt x="86" y="440"/>
                  </a:lnTo>
                  <a:lnTo>
                    <a:pt x="84" y="442"/>
                  </a:lnTo>
                  <a:lnTo>
                    <a:pt x="82" y="442"/>
                  </a:lnTo>
                  <a:lnTo>
                    <a:pt x="80" y="444"/>
                  </a:lnTo>
                  <a:lnTo>
                    <a:pt x="78" y="444"/>
                  </a:lnTo>
                  <a:lnTo>
                    <a:pt x="76" y="446"/>
                  </a:lnTo>
                  <a:lnTo>
                    <a:pt x="74" y="446"/>
                  </a:lnTo>
                  <a:lnTo>
                    <a:pt x="72" y="446"/>
                  </a:lnTo>
                  <a:lnTo>
                    <a:pt x="70" y="446"/>
                  </a:lnTo>
                  <a:lnTo>
                    <a:pt x="68" y="448"/>
                  </a:lnTo>
                  <a:lnTo>
                    <a:pt x="66" y="448"/>
                  </a:lnTo>
                  <a:lnTo>
                    <a:pt x="64" y="448"/>
                  </a:lnTo>
                  <a:lnTo>
                    <a:pt x="62" y="450"/>
                  </a:lnTo>
                  <a:lnTo>
                    <a:pt x="58" y="450"/>
                  </a:lnTo>
                  <a:lnTo>
                    <a:pt x="56" y="450"/>
                  </a:lnTo>
                  <a:lnTo>
                    <a:pt x="54" y="450"/>
                  </a:lnTo>
                  <a:lnTo>
                    <a:pt x="52" y="450"/>
                  </a:lnTo>
                  <a:lnTo>
                    <a:pt x="50" y="450"/>
                  </a:lnTo>
                  <a:lnTo>
                    <a:pt x="48" y="450"/>
                  </a:lnTo>
                  <a:lnTo>
                    <a:pt x="48" y="450"/>
                  </a:lnTo>
                  <a:lnTo>
                    <a:pt x="46" y="450"/>
                  </a:lnTo>
                  <a:lnTo>
                    <a:pt x="46" y="448"/>
                  </a:lnTo>
                  <a:lnTo>
                    <a:pt x="46" y="446"/>
                  </a:lnTo>
                  <a:lnTo>
                    <a:pt x="46" y="446"/>
                  </a:lnTo>
                  <a:lnTo>
                    <a:pt x="48" y="446"/>
                  </a:lnTo>
                  <a:lnTo>
                    <a:pt x="48" y="444"/>
                  </a:lnTo>
                  <a:lnTo>
                    <a:pt x="48" y="444"/>
                  </a:lnTo>
                  <a:lnTo>
                    <a:pt x="48" y="442"/>
                  </a:lnTo>
                  <a:lnTo>
                    <a:pt x="50" y="442"/>
                  </a:lnTo>
                  <a:lnTo>
                    <a:pt x="50" y="440"/>
                  </a:lnTo>
                  <a:lnTo>
                    <a:pt x="52" y="440"/>
                  </a:lnTo>
                  <a:lnTo>
                    <a:pt x="52" y="438"/>
                  </a:lnTo>
                  <a:lnTo>
                    <a:pt x="54" y="436"/>
                  </a:lnTo>
                  <a:lnTo>
                    <a:pt x="54" y="434"/>
                  </a:lnTo>
                  <a:lnTo>
                    <a:pt x="56" y="432"/>
                  </a:lnTo>
                  <a:lnTo>
                    <a:pt x="58" y="432"/>
                  </a:lnTo>
                  <a:lnTo>
                    <a:pt x="60" y="430"/>
                  </a:lnTo>
                  <a:lnTo>
                    <a:pt x="62" y="428"/>
                  </a:lnTo>
                  <a:lnTo>
                    <a:pt x="64" y="428"/>
                  </a:lnTo>
                  <a:lnTo>
                    <a:pt x="66" y="426"/>
                  </a:lnTo>
                  <a:lnTo>
                    <a:pt x="68" y="424"/>
                  </a:lnTo>
                  <a:lnTo>
                    <a:pt x="70" y="424"/>
                  </a:lnTo>
                  <a:lnTo>
                    <a:pt x="72" y="422"/>
                  </a:lnTo>
                  <a:lnTo>
                    <a:pt x="74" y="420"/>
                  </a:lnTo>
                  <a:lnTo>
                    <a:pt x="76" y="420"/>
                  </a:lnTo>
                  <a:lnTo>
                    <a:pt x="78" y="418"/>
                  </a:lnTo>
                  <a:lnTo>
                    <a:pt x="80" y="416"/>
                  </a:lnTo>
                  <a:lnTo>
                    <a:pt x="82" y="416"/>
                  </a:lnTo>
                  <a:lnTo>
                    <a:pt x="84" y="414"/>
                  </a:lnTo>
                  <a:lnTo>
                    <a:pt x="86" y="412"/>
                  </a:lnTo>
                  <a:lnTo>
                    <a:pt x="88" y="410"/>
                  </a:lnTo>
                  <a:lnTo>
                    <a:pt x="90" y="410"/>
                  </a:lnTo>
                  <a:lnTo>
                    <a:pt x="92" y="408"/>
                  </a:lnTo>
                  <a:lnTo>
                    <a:pt x="94" y="406"/>
                  </a:lnTo>
                  <a:lnTo>
                    <a:pt x="96" y="404"/>
                  </a:lnTo>
                  <a:lnTo>
                    <a:pt x="98" y="402"/>
                  </a:lnTo>
                  <a:lnTo>
                    <a:pt x="98" y="400"/>
                  </a:lnTo>
                  <a:lnTo>
                    <a:pt x="100" y="400"/>
                  </a:lnTo>
                  <a:lnTo>
                    <a:pt x="102" y="398"/>
                  </a:lnTo>
                  <a:lnTo>
                    <a:pt x="102" y="398"/>
                  </a:lnTo>
                  <a:lnTo>
                    <a:pt x="104" y="396"/>
                  </a:lnTo>
                  <a:lnTo>
                    <a:pt x="106" y="394"/>
                  </a:lnTo>
                  <a:lnTo>
                    <a:pt x="108" y="392"/>
                  </a:lnTo>
                  <a:lnTo>
                    <a:pt x="110" y="390"/>
                  </a:lnTo>
                  <a:lnTo>
                    <a:pt x="112" y="388"/>
                  </a:lnTo>
                  <a:lnTo>
                    <a:pt x="114" y="386"/>
                  </a:lnTo>
                  <a:lnTo>
                    <a:pt x="120" y="382"/>
                  </a:lnTo>
                  <a:lnTo>
                    <a:pt x="124" y="378"/>
                  </a:lnTo>
                  <a:lnTo>
                    <a:pt x="130" y="372"/>
                  </a:lnTo>
                  <a:lnTo>
                    <a:pt x="134" y="368"/>
                  </a:lnTo>
                  <a:lnTo>
                    <a:pt x="138" y="364"/>
                  </a:lnTo>
                  <a:lnTo>
                    <a:pt x="144" y="360"/>
                  </a:lnTo>
                  <a:lnTo>
                    <a:pt x="146" y="354"/>
                  </a:lnTo>
                  <a:lnTo>
                    <a:pt x="150" y="350"/>
                  </a:lnTo>
                  <a:lnTo>
                    <a:pt x="154" y="346"/>
                  </a:lnTo>
                  <a:lnTo>
                    <a:pt x="160" y="342"/>
                  </a:lnTo>
                  <a:lnTo>
                    <a:pt x="164" y="336"/>
                  </a:lnTo>
                  <a:lnTo>
                    <a:pt x="168" y="332"/>
                  </a:lnTo>
                  <a:lnTo>
                    <a:pt x="170" y="326"/>
                  </a:lnTo>
                  <a:lnTo>
                    <a:pt x="174" y="320"/>
                  </a:lnTo>
                  <a:lnTo>
                    <a:pt x="178" y="314"/>
                  </a:lnTo>
                  <a:lnTo>
                    <a:pt x="182" y="310"/>
                  </a:lnTo>
                  <a:lnTo>
                    <a:pt x="184" y="304"/>
                  </a:lnTo>
                  <a:lnTo>
                    <a:pt x="188" y="300"/>
                  </a:lnTo>
                  <a:lnTo>
                    <a:pt x="190" y="294"/>
                  </a:lnTo>
                  <a:lnTo>
                    <a:pt x="192" y="288"/>
                  </a:lnTo>
                  <a:lnTo>
                    <a:pt x="194" y="282"/>
                  </a:lnTo>
                  <a:lnTo>
                    <a:pt x="196" y="276"/>
                  </a:lnTo>
                  <a:lnTo>
                    <a:pt x="198" y="270"/>
                  </a:lnTo>
                  <a:lnTo>
                    <a:pt x="200" y="264"/>
                  </a:lnTo>
                  <a:lnTo>
                    <a:pt x="200" y="258"/>
                  </a:lnTo>
                  <a:lnTo>
                    <a:pt x="202" y="254"/>
                  </a:lnTo>
                  <a:lnTo>
                    <a:pt x="204" y="246"/>
                  </a:lnTo>
                  <a:lnTo>
                    <a:pt x="204" y="240"/>
                  </a:lnTo>
                  <a:lnTo>
                    <a:pt x="206" y="234"/>
                  </a:lnTo>
                  <a:lnTo>
                    <a:pt x="206" y="228"/>
                  </a:lnTo>
                  <a:lnTo>
                    <a:pt x="206" y="220"/>
                  </a:lnTo>
                  <a:lnTo>
                    <a:pt x="206" y="214"/>
                  </a:lnTo>
                  <a:lnTo>
                    <a:pt x="202" y="212"/>
                  </a:lnTo>
                  <a:lnTo>
                    <a:pt x="200" y="210"/>
                  </a:lnTo>
                  <a:lnTo>
                    <a:pt x="196" y="206"/>
                  </a:lnTo>
                  <a:lnTo>
                    <a:pt x="196" y="206"/>
                  </a:lnTo>
                  <a:lnTo>
                    <a:pt x="194" y="202"/>
                  </a:lnTo>
                  <a:lnTo>
                    <a:pt x="192" y="200"/>
                  </a:lnTo>
                  <a:lnTo>
                    <a:pt x="190" y="196"/>
                  </a:lnTo>
                  <a:lnTo>
                    <a:pt x="188" y="194"/>
                  </a:lnTo>
                  <a:lnTo>
                    <a:pt x="188" y="190"/>
                  </a:lnTo>
                  <a:lnTo>
                    <a:pt x="186" y="186"/>
                  </a:lnTo>
                  <a:lnTo>
                    <a:pt x="186" y="182"/>
                  </a:lnTo>
                  <a:lnTo>
                    <a:pt x="184" y="178"/>
                  </a:lnTo>
                  <a:lnTo>
                    <a:pt x="184" y="176"/>
                  </a:lnTo>
                  <a:lnTo>
                    <a:pt x="184" y="172"/>
                  </a:lnTo>
                  <a:lnTo>
                    <a:pt x="184" y="168"/>
                  </a:lnTo>
                  <a:lnTo>
                    <a:pt x="184" y="164"/>
                  </a:lnTo>
                  <a:lnTo>
                    <a:pt x="184" y="160"/>
                  </a:lnTo>
                  <a:lnTo>
                    <a:pt x="184" y="158"/>
                  </a:lnTo>
                  <a:lnTo>
                    <a:pt x="184" y="154"/>
                  </a:lnTo>
                  <a:lnTo>
                    <a:pt x="184" y="150"/>
                  </a:lnTo>
                  <a:lnTo>
                    <a:pt x="184" y="146"/>
                  </a:lnTo>
                  <a:lnTo>
                    <a:pt x="184" y="140"/>
                  </a:lnTo>
                  <a:lnTo>
                    <a:pt x="186" y="136"/>
                  </a:lnTo>
                  <a:lnTo>
                    <a:pt x="186" y="132"/>
                  </a:lnTo>
                  <a:lnTo>
                    <a:pt x="186" y="128"/>
                  </a:lnTo>
                  <a:lnTo>
                    <a:pt x="186" y="124"/>
                  </a:lnTo>
                  <a:lnTo>
                    <a:pt x="186" y="120"/>
                  </a:lnTo>
                  <a:lnTo>
                    <a:pt x="188" y="116"/>
                  </a:lnTo>
                  <a:lnTo>
                    <a:pt x="188" y="114"/>
                  </a:lnTo>
                  <a:lnTo>
                    <a:pt x="188" y="112"/>
                  </a:lnTo>
                  <a:lnTo>
                    <a:pt x="188" y="108"/>
                  </a:lnTo>
                  <a:lnTo>
                    <a:pt x="188" y="104"/>
                  </a:lnTo>
                  <a:lnTo>
                    <a:pt x="188" y="102"/>
                  </a:lnTo>
                  <a:lnTo>
                    <a:pt x="190" y="100"/>
                  </a:lnTo>
                  <a:lnTo>
                    <a:pt x="190" y="98"/>
                  </a:lnTo>
                  <a:lnTo>
                    <a:pt x="192" y="96"/>
                  </a:lnTo>
                  <a:lnTo>
                    <a:pt x="194" y="94"/>
                  </a:lnTo>
                  <a:lnTo>
                    <a:pt x="196" y="92"/>
                  </a:lnTo>
                  <a:lnTo>
                    <a:pt x="196" y="90"/>
                  </a:lnTo>
                  <a:lnTo>
                    <a:pt x="196" y="88"/>
                  </a:lnTo>
                  <a:lnTo>
                    <a:pt x="198" y="88"/>
                  </a:lnTo>
                  <a:lnTo>
                    <a:pt x="200" y="86"/>
                  </a:lnTo>
                  <a:lnTo>
                    <a:pt x="200" y="84"/>
                  </a:lnTo>
                  <a:lnTo>
                    <a:pt x="202" y="84"/>
                  </a:lnTo>
                  <a:lnTo>
                    <a:pt x="202" y="82"/>
                  </a:lnTo>
                  <a:lnTo>
                    <a:pt x="202" y="80"/>
                  </a:lnTo>
                  <a:lnTo>
                    <a:pt x="202" y="78"/>
                  </a:lnTo>
                  <a:lnTo>
                    <a:pt x="202" y="76"/>
                  </a:lnTo>
                  <a:lnTo>
                    <a:pt x="202" y="74"/>
                  </a:lnTo>
                  <a:lnTo>
                    <a:pt x="200" y="72"/>
                  </a:lnTo>
                  <a:lnTo>
                    <a:pt x="198" y="70"/>
                  </a:lnTo>
                  <a:lnTo>
                    <a:pt x="196" y="68"/>
                  </a:lnTo>
                  <a:lnTo>
                    <a:pt x="196" y="66"/>
                  </a:lnTo>
                  <a:lnTo>
                    <a:pt x="196" y="64"/>
                  </a:lnTo>
                  <a:lnTo>
                    <a:pt x="196" y="64"/>
                  </a:lnTo>
                  <a:lnTo>
                    <a:pt x="196" y="62"/>
                  </a:lnTo>
                  <a:lnTo>
                    <a:pt x="194" y="60"/>
                  </a:lnTo>
                  <a:lnTo>
                    <a:pt x="194" y="56"/>
                  </a:lnTo>
                  <a:lnTo>
                    <a:pt x="194" y="54"/>
                  </a:lnTo>
                  <a:lnTo>
                    <a:pt x="194" y="52"/>
                  </a:lnTo>
                  <a:lnTo>
                    <a:pt x="194" y="50"/>
                  </a:lnTo>
                  <a:lnTo>
                    <a:pt x="194" y="48"/>
                  </a:lnTo>
                  <a:lnTo>
                    <a:pt x="194" y="46"/>
                  </a:lnTo>
                  <a:lnTo>
                    <a:pt x="196" y="42"/>
                  </a:lnTo>
                  <a:lnTo>
                    <a:pt x="196" y="40"/>
                  </a:lnTo>
                  <a:lnTo>
                    <a:pt x="196" y="38"/>
                  </a:lnTo>
                  <a:lnTo>
                    <a:pt x="196" y="36"/>
                  </a:lnTo>
                  <a:lnTo>
                    <a:pt x="196" y="32"/>
                  </a:lnTo>
                  <a:lnTo>
                    <a:pt x="196" y="30"/>
                  </a:lnTo>
                  <a:lnTo>
                    <a:pt x="196" y="28"/>
                  </a:lnTo>
                  <a:lnTo>
                    <a:pt x="196" y="26"/>
                  </a:lnTo>
                  <a:lnTo>
                    <a:pt x="196" y="24"/>
                  </a:lnTo>
                  <a:lnTo>
                    <a:pt x="196" y="20"/>
                  </a:lnTo>
                  <a:lnTo>
                    <a:pt x="196" y="18"/>
                  </a:lnTo>
                  <a:lnTo>
                    <a:pt x="196" y="16"/>
                  </a:lnTo>
                  <a:lnTo>
                    <a:pt x="196" y="16"/>
                  </a:lnTo>
                  <a:lnTo>
                    <a:pt x="196" y="14"/>
                  </a:lnTo>
                  <a:lnTo>
                    <a:pt x="196" y="12"/>
                  </a:lnTo>
                  <a:lnTo>
                    <a:pt x="196" y="10"/>
                  </a:lnTo>
                  <a:lnTo>
                    <a:pt x="196" y="8"/>
                  </a:lnTo>
                  <a:lnTo>
                    <a:pt x="196" y="6"/>
                  </a:lnTo>
                  <a:lnTo>
                    <a:pt x="194" y="6"/>
                  </a:lnTo>
                  <a:lnTo>
                    <a:pt x="192" y="6"/>
                  </a:lnTo>
                  <a:lnTo>
                    <a:pt x="190" y="6"/>
                  </a:lnTo>
                  <a:lnTo>
                    <a:pt x="188" y="6"/>
                  </a:lnTo>
                  <a:lnTo>
                    <a:pt x="186" y="6"/>
                  </a:lnTo>
                  <a:lnTo>
                    <a:pt x="186" y="4"/>
                  </a:lnTo>
                  <a:lnTo>
                    <a:pt x="184" y="4"/>
                  </a:lnTo>
                  <a:lnTo>
                    <a:pt x="182" y="4"/>
                  </a:lnTo>
                  <a:lnTo>
                    <a:pt x="180" y="4"/>
                  </a:lnTo>
                  <a:lnTo>
                    <a:pt x="178" y="2"/>
                  </a:lnTo>
                  <a:lnTo>
                    <a:pt x="176" y="2"/>
                  </a:lnTo>
                  <a:lnTo>
                    <a:pt x="174" y="2"/>
                  </a:lnTo>
                  <a:lnTo>
                    <a:pt x="172" y="0"/>
                  </a:lnTo>
                  <a:lnTo>
                    <a:pt x="170" y="0"/>
                  </a:lnTo>
                  <a:lnTo>
                    <a:pt x="168" y="0"/>
                  </a:lnTo>
                  <a:lnTo>
                    <a:pt x="166" y="0"/>
                  </a:lnTo>
                  <a:lnTo>
                    <a:pt x="164" y="0"/>
                  </a:lnTo>
                  <a:lnTo>
                    <a:pt x="162" y="0"/>
                  </a:lnTo>
                  <a:lnTo>
                    <a:pt x="160" y="0"/>
                  </a:lnTo>
                  <a:lnTo>
                    <a:pt x="158" y="0"/>
                  </a:lnTo>
                  <a:lnTo>
                    <a:pt x="156" y="0"/>
                  </a:lnTo>
                  <a:lnTo>
                    <a:pt x="154" y="2"/>
                  </a:lnTo>
                  <a:lnTo>
                    <a:pt x="152" y="2"/>
                  </a:lnTo>
                  <a:lnTo>
                    <a:pt x="150" y="2"/>
                  </a:lnTo>
                  <a:lnTo>
                    <a:pt x="150" y="4"/>
                  </a:lnTo>
                  <a:lnTo>
                    <a:pt x="148" y="6"/>
                  </a:lnTo>
                  <a:lnTo>
                    <a:pt x="150" y="8"/>
                  </a:lnTo>
                  <a:lnTo>
                    <a:pt x="150" y="10"/>
                  </a:lnTo>
                  <a:lnTo>
                    <a:pt x="152" y="12"/>
                  </a:lnTo>
                  <a:lnTo>
                    <a:pt x="152" y="14"/>
                  </a:lnTo>
                  <a:lnTo>
                    <a:pt x="154" y="16"/>
                  </a:lnTo>
                  <a:lnTo>
                    <a:pt x="156" y="16"/>
                  </a:lnTo>
                  <a:lnTo>
                    <a:pt x="156" y="18"/>
                  </a:lnTo>
                  <a:lnTo>
                    <a:pt x="158" y="20"/>
                  </a:lnTo>
                  <a:lnTo>
                    <a:pt x="160" y="22"/>
                  </a:lnTo>
                  <a:lnTo>
                    <a:pt x="162" y="26"/>
                  </a:lnTo>
                  <a:lnTo>
                    <a:pt x="164" y="28"/>
                  </a:lnTo>
                  <a:lnTo>
                    <a:pt x="164" y="30"/>
                  </a:lnTo>
                  <a:lnTo>
                    <a:pt x="166" y="32"/>
                  </a:lnTo>
                  <a:lnTo>
                    <a:pt x="168" y="34"/>
                  </a:lnTo>
                  <a:lnTo>
                    <a:pt x="170" y="36"/>
                  </a:lnTo>
                  <a:lnTo>
                    <a:pt x="170" y="38"/>
                  </a:lnTo>
                  <a:lnTo>
                    <a:pt x="172" y="40"/>
                  </a:lnTo>
                  <a:lnTo>
                    <a:pt x="172" y="44"/>
                  </a:lnTo>
                  <a:lnTo>
                    <a:pt x="174" y="46"/>
                  </a:lnTo>
                  <a:lnTo>
                    <a:pt x="174" y="48"/>
                  </a:lnTo>
                  <a:lnTo>
                    <a:pt x="176" y="50"/>
                  </a:lnTo>
                  <a:lnTo>
                    <a:pt x="176" y="52"/>
                  </a:lnTo>
                  <a:lnTo>
                    <a:pt x="176" y="56"/>
                  </a:lnTo>
                  <a:lnTo>
                    <a:pt x="178" y="58"/>
                  </a:lnTo>
                  <a:lnTo>
                    <a:pt x="178" y="60"/>
                  </a:lnTo>
                  <a:lnTo>
                    <a:pt x="178" y="62"/>
                  </a:lnTo>
                  <a:lnTo>
                    <a:pt x="176" y="64"/>
                  </a:lnTo>
                  <a:lnTo>
                    <a:pt x="176" y="66"/>
                  </a:lnTo>
                  <a:lnTo>
                    <a:pt x="176" y="68"/>
                  </a:lnTo>
                  <a:lnTo>
                    <a:pt x="174" y="70"/>
                  </a:lnTo>
                  <a:lnTo>
                    <a:pt x="174" y="74"/>
                  </a:lnTo>
                  <a:lnTo>
                    <a:pt x="172" y="76"/>
                  </a:lnTo>
                  <a:lnTo>
                    <a:pt x="170" y="76"/>
                  </a:lnTo>
                  <a:lnTo>
                    <a:pt x="168" y="78"/>
                  </a:lnTo>
                  <a:lnTo>
                    <a:pt x="166" y="78"/>
                  </a:lnTo>
                  <a:lnTo>
                    <a:pt x="164" y="80"/>
                  </a:lnTo>
                  <a:lnTo>
                    <a:pt x="162" y="80"/>
                  </a:lnTo>
                  <a:lnTo>
                    <a:pt x="160" y="82"/>
                  </a:lnTo>
                  <a:lnTo>
                    <a:pt x="158" y="82"/>
                  </a:lnTo>
                  <a:lnTo>
                    <a:pt x="156" y="82"/>
                  </a:lnTo>
                  <a:lnTo>
                    <a:pt x="152" y="84"/>
                  </a:lnTo>
                  <a:lnTo>
                    <a:pt x="150" y="84"/>
                  </a:lnTo>
                  <a:lnTo>
                    <a:pt x="148" y="84"/>
                  </a:lnTo>
                  <a:lnTo>
                    <a:pt x="146" y="84"/>
                  </a:lnTo>
                  <a:lnTo>
                    <a:pt x="146" y="84"/>
                  </a:lnTo>
                  <a:lnTo>
                    <a:pt x="144" y="86"/>
                  </a:lnTo>
                  <a:lnTo>
                    <a:pt x="142" y="86"/>
                  </a:lnTo>
                  <a:lnTo>
                    <a:pt x="140" y="86"/>
                  </a:lnTo>
                  <a:lnTo>
                    <a:pt x="138" y="86"/>
                  </a:lnTo>
                  <a:lnTo>
                    <a:pt x="134" y="86"/>
                  </a:lnTo>
                  <a:lnTo>
                    <a:pt x="132" y="86"/>
                  </a:lnTo>
                  <a:lnTo>
                    <a:pt x="130" y="86"/>
                  </a:lnTo>
                  <a:lnTo>
                    <a:pt x="128" y="86"/>
                  </a:lnTo>
                  <a:lnTo>
                    <a:pt x="126" y="86"/>
                  </a:lnTo>
                  <a:lnTo>
                    <a:pt x="124" y="86"/>
                  </a:lnTo>
                  <a:lnTo>
                    <a:pt x="122" y="86"/>
                  </a:lnTo>
                  <a:lnTo>
                    <a:pt x="120" y="86"/>
                  </a:lnTo>
                  <a:lnTo>
                    <a:pt x="118" y="86"/>
                  </a:lnTo>
                  <a:lnTo>
                    <a:pt x="116" y="86"/>
                  </a:lnTo>
                  <a:lnTo>
                    <a:pt x="114" y="86"/>
                  </a:lnTo>
                  <a:lnTo>
                    <a:pt x="112" y="84"/>
                  </a:lnTo>
                  <a:lnTo>
                    <a:pt x="110" y="84"/>
                  </a:lnTo>
                  <a:lnTo>
                    <a:pt x="108" y="84"/>
                  </a:lnTo>
                  <a:lnTo>
                    <a:pt x="106" y="84"/>
                  </a:lnTo>
                  <a:lnTo>
                    <a:pt x="106" y="86"/>
                  </a:lnTo>
                  <a:lnTo>
                    <a:pt x="106" y="88"/>
                  </a:lnTo>
                  <a:lnTo>
                    <a:pt x="108" y="88"/>
                  </a:lnTo>
                  <a:lnTo>
                    <a:pt x="108" y="90"/>
                  </a:lnTo>
                  <a:lnTo>
                    <a:pt x="108" y="92"/>
                  </a:lnTo>
                  <a:lnTo>
                    <a:pt x="108" y="94"/>
                  </a:lnTo>
                  <a:lnTo>
                    <a:pt x="110" y="94"/>
                  </a:lnTo>
                  <a:lnTo>
                    <a:pt x="110" y="96"/>
                  </a:lnTo>
                  <a:lnTo>
                    <a:pt x="110" y="98"/>
                  </a:lnTo>
                  <a:lnTo>
                    <a:pt x="112" y="100"/>
                  </a:lnTo>
                  <a:lnTo>
                    <a:pt x="112" y="102"/>
                  </a:lnTo>
                  <a:lnTo>
                    <a:pt x="112" y="104"/>
                  </a:lnTo>
                  <a:lnTo>
                    <a:pt x="114" y="104"/>
                  </a:lnTo>
                  <a:lnTo>
                    <a:pt x="114" y="106"/>
                  </a:lnTo>
                  <a:lnTo>
                    <a:pt x="116" y="106"/>
                  </a:lnTo>
                  <a:lnTo>
                    <a:pt x="118" y="108"/>
                  </a:lnTo>
                  <a:lnTo>
                    <a:pt x="120" y="108"/>
                  </a:lnTo>
                  <a:lnTo>
                    <a:pt x="122" y="108"/>
                  </a:lnTo>
                  <a:lnTo>
                    <a:pt x="124" y="110"/>
                  </a:lnTo>
                  <a:lnTo>
                    <a:pt x="126" y="110"/>
                  </a:lnTo>
                  <a:lnTo>
                    <a:pt x="128" y="110"/>
                  </a:lnTo>
                  <a:lnTo>
                    <a:pt x="130" y="112"/>
                  </a:lnTo>
                  <a:lnTo>
                    <a:pt x="132" y="112"/>
                  </a:lnTo>
                  <a:lnTo>
                    <a:pt x="134" y="112"/>
                  </a:lnTo>
                  <a:lnTo>
                    <a:pt x="136" y="112"/>
                  </a:lnTo>
                  <a:lnTo>
                    <a:pt x="138" y="112"/>
                  </a:lnTo>
                  <a:lnTo>
                    <a:pt x="140" y="112"/>
                  </a:lnTo>
                  <a:lnTo>
                    <a:pt x="142" y="112"/>
                  </a:lnTo>
                  <a:lnTo>
                    <a:pt x="144" y="112"/>
                  </a:lnTo>
                  <a:lnTo>
                    <a:pt x="146" y="112"/>
                  </a:lnTo>
                  <a:lnTo>
                    <a:pt x="146" y="112"/>
                  </a:lnTo>
                  <a:lnTo>
                    <a:pt x="148" y="112"/>
                  </a:lnTo>
                  <a:lnTo>
                    <a:pt x="150" y="112"/>
                  </a:lnTo>
                  <a:lnTo>
                    <a:pt x="152" y="112"/>
                  </a:lnTo>
                  <a:lnTo>
                    <a:pt x="154" y="112"/>
                  </a:lnTo>
                  <a:lnTo>
                    <a:pt x="156" y="112"/>
                  </a:lnTo>
                  <a:lnTo>
                    <a:pt x="158" y="112"/>
                  </a:lnTo>
                  <a:lnTo>
                    <a:pt x="160" y="112"/>
                  </a:lnTo>
                  <a:lnTo>
                    <a:pt x="162" y="110"/>
                  </a:lnTo>
                  <a:lnTo>
                    <a:pt x="164" y="110"/>
                  </a:lnTo>
                  <a:lnTo>
                    <a:pt x="166" y="110"/>
                  </a:lnTo>
                  <a:lnTo>
                    <a:pt x="168" y="110"/>
                  </a:lnTo>
                  <a:lnTo>
                    <a:pt x="170" y="108"/>
                  </a:lnTo>
                  <a:lnTo>
                    <a:pt x="172" y="108"/>
                  </a:lnTo>
                  <a:lnTo>
                    <a:pt x="174" y="108"/>
                  </a:lnTo>
                  <a:lnTo>
                    <a:pt x="174" y="190"/>
                  </a:lnTo>
                  <a:lnTo>
                    <a:pt x="164" y="202"/>
                  </a:lnTo>
                  <a:lnTo>
                    <a:pt x="164" y="200"/>
                  </a:lnTo>
                  <a:lnTo>
                    <a:pt x="162" y="200"/>
                  </a:lnTo>
                  <a:lnTo>
                    <a:pt x="162" y="198"/>
                  </a:lnTo>
                  <a:lnTo>
                    <a:pt x="160" y="198"/>
                  </a:lnTo>
                  <a:lnTo>
                    <a:pt x="160" y="196"/>
                  </a:lnTo>
                  <a:lnTo>
                    <a:pt x="158" y="196"/>
                  </a:lnTo>
                  <a:lnTo>
                    <a:pt x="156" y="196"/>
                  </a:lnTo>
                  <a:lnTo>
                    <a:pt x="154" y="196"/>
                  </a:lnTo>
                  <a:lnTo>
                    <a:pt x="152" y="196"/>
                  </a:lnTo>
                  <a:lnTo>
                    <a:pt x="150" y="198"/>
                  </a:lnTo>
                  <a:lnTo>
                    <a:pt x="148" y="198"/>
                  </a:lnTo>
                  <a:lnTo>
                    <a:pt x="146" y="198"/>
                  </a:lnTo>
                  <a:lnTo>
                    <a:pt x="146" y="198"/>
                  </a:lnTo>
                  <a:lnTo>
                    <a:pt x="144" y="198"/>
                  </a:lnTo>
                  <a:lnTo>
                    <a:pt x="142" y="198"/>
                  </a:lnTo>
                  <a:lnTo>
                    <a:pt x="140" y="198"/>
                  </a:lnTo>
                  <a:lnTo>
                    <a:pt x="140" y="200"/>
                  </a:lnTo>
                  <a:lnTo>
                    <a:pt x="138" y="200"/>
                  </a:lnTo>
                  <a:lnTo>
                    <a:pt x="136" y="202"/>
                  </a:lnTo>
                  <a:lnTo>
                    <a:pt x="134" y="202"/>
                  </a:lnTo>
                  <a:lnTo>
                    <a:pt x="134" y="204"/>
                  </a:lnTo>
                  <a:lnTo>
                    <a:pt x="132" y="204"/>
                  </a:lnTo>
                  <a:lnTo>
                    <a:pt x="132" y="206"/>
                  </a:lnTo>
                  <a:lnTo>
                    <a:pt x="130" y="206"/>
                  </a:lnTo>
                  <a:lnTo>
                    <a:pt x="130" y="206"/>
                  </a:lnTo>
                  <a:lnTo>
                    <a:pt x="128" y="206"/>
                  </a:lnTo>
                  <a:lnTo>
                    <a:pt x="126" y="208"/>
                  </a:lnTo>
                  <a:lnTo>
                    <a:pt x="124" y="210"/>
                  </a:lnTo>
                  <a:lnTo>
                    <a:pt x="122" y="212"/>
                  </a:lnTo>
                  <a:lnTo>
                    <a:pt x="120" y="214"/>
                  </a:lnTo>
                  <a:lnTo>
                    <a:pt x="118" y="216"/>
                  </a:lnTo>
                  <a:lnTo>
                    <a:pt x="138" y="246"/>
                  </a:lnTo>
                  <a:lnTo>
                    <a:pt x="140" y="246"/>
                  </a:lnTo>
                  <a:lnTo>
                    <a:pt x="140" y="244"/>
                  </a:lnTo>
                  <a:lnTo>
                    <a:pt x="142" y="244"/>
                  </a:lnTo>
                  <a:lnTo>
                    <a:pt x="142" y="242"/>
                  </a:lnTo>
                  <a:lnTo>
                    <a:pt x="144" y="242"/>
                  </a:lnTo>
                  <a:lnTo>
                    <a:pt x="144" y="240"/>
                  </a:lnTo>
                  <a:lnTo>
                    <a:pt x="146" y="240"/>
                  </a:lnTo>
                  <a:lnTo>
                    <a:pt x="146" y="238"/>
                  </a:lnTo>
                  <a:lnTo>
                    <a:pt x="148" y="238"/>
                  </a:lnTo>
                  <a:lnTo>
                    <a:pt x="148" y="236"/>
                  </a:lnTo>
                  <a:lnTo>
                    <a:pt x="150" y="236"/>
                  </a:lnTo>
                  <a:lnTo>
                    <a:pt x="152" y="236"/>
                  </a:lnTo>
                  <a:lnTo>
                    <a:pt x="152" y="234"/>
                  </a:lnTo>
                  <a:lnTo>
                    <a:pt x="156" y="238"/>
                  </a:lnTo>
                  <a:lnTo>
                    <a:pt x="156" y="240"/>
                  </a:lnTo>
                  <a:lnTo>
                    <a:pt x="158" y="240"/>
                  </a:lnTo>
                  <a:lnTo>
                    <a:pt x="158" y="242"/>
                  </a:lnTo>
                  <a:lnTo>
                    <a:pt x="158" y="244"/>
                  </a:lnTo>
                  <a:lnTo>
                    <a:pt x="160" y="246"/>
                  </a:lnTo>
                  <a:lnTo>
                    <a:pt x="160" y="248"/>
                  </a:lnTo>
                  <a:lnTo>
                    <a:pt x="160" y="250"/>
                  </a:lnTo>
                  <a:lnTo>
                    <a:pt x="160" y="252"/>
                  </a:lnTo>
                  <a:lnTo>
                    <a:pt x="162" y="252"/>
                  </a:lnTo>
                  <a:lnTo>
                    <a:pt x="162" y="254"/>
                  </a:lnTo>
                  <a:lnTo>
                    <a:pt x="162" y="254"/>
                  </a:lnTo>
                  <a:lnTo>
                    <a:pt x="162" y="256"/>
                  </a:lnTo>
                  <a:lnTo>
                    <a:pt x="162" y="258"/>
                  </a:lnTo>
                  <a:lnTo>
                    <a:pt x="162" y="260"/>
                  </a:lnTo>
                  <a:lnTo>
                    <a:pt x="162" y="262"/>
                  </a:lnTo>
                  <a:lnTo>
                    <a:pt x="162" y="264"/>
                  </a:lnTo>
                  <a:lnTo>
                    <a:pt x="162" y="266"/>
                  </a:lnTo>
                  <a:lnTo>
                    <a:pt x="160" y="266"/>
                  </a:lnTo>
                  <a:lnTo>
                    <a:pt x="158" y="266"/>
                  </a:lnTo>
                  <a:lnTo>
                    <a:pt x="156" y="266"/>
                  </a:lnTo>
                  <a:lnTo>
                    <a:pt x="154" y="266"/>
                  </a:lnTo>
                  <a:lnTo>
                    <a:pt x="152" y="268"/>
                  </a:lnTo>
                  <a:lnTo>
                    <a:pt x="150" y="268"/>
                  </a:lnTo>
                  <a:lnTo>
                    <a:pt x="148" y="268"/>
                  </a:lnTo>
                  <a:lnTo>
                    <a:pt x="146" y="268"/>
                  </a:lnTo>
                  <a:lnTo>
                    <a:pt x="146" y="268"/>
                  </a:lnTo>
                  <a:lnTo>
                    <a:pt x="144" y="268"/>
                  </a:lnTo>
                  <a:lnTo>
                    <a:pt x="142" y="268"/>
                  </a:lnTo>
                  <a:lnTo>
                    <a:pt x="140" y="268"/>
                  </a:lnTo>
                  <a:lnTo>
                    <a:pt x="138" y="268"/>
                  </a:lnTo>
                  <a:lnTo>
                    <a:pt x="136" y="268"/>
                  </a:lnTo>
                  <a:lnTo>
                    <a:pt x="136" y="266"/>
                  </a:lnTo>
                  <a:lnTo>
                    <a:pt x="134" y="266"/>
                  </a:lnTo>
                  <a:lnTo>
                    <a:pt x="132" y="266"/>
                  </a:lnTo>
                  <a:lnTo>
                    <a:pt x="130" y="266"/>
                  </a:lnTo>
                  <a:lnTo>
                    <a:pt x="128" y="264"/>
                  </a:lnTo>
                  <a:lnTo>
                    <a:pt x="126" y="264"/>
                  </a:lnTo>
                  <a:lnTo>
                    <a:pt x="126" y="262"/>
                  </a:lnTo>
                  <a:lnTo>
                    <a:pt x="128" y="260"/>
                  </a:lnTo>
                  <a:lnTo>
                    <a:pt x="128" y="258"/>
                  </a:lnTo>
                  <a:lnTo>
                    <a:pt x="130" y="258"/>
                  </a:lnTo>
                  <a:lnTo>
                    <a:pt x="130" y="256"/>
                  </a:lnTo>
                  <a:lnTo>
                    <a:pt x="132" y="254"/>
                  </a:lnTo>
                  <a:lnTo>
                    <a:pt x="132" y="254"/>
                  </a:lnTo>
                  <a:lnTo>
                    <a:pt x="134" y="254"/>
                  </a:lnTo>
                  <a:lnTo>
                    <a:pt x="134" y="252"/>
                  </a:lnTo>
                  <a:lnTo>
                    <a:pt x="136" y="252"/>
                  </a:lnTo>
                  <a:lnTo>
                    <a:pt x="136" y="250"/>
                  </a:lnTo>
                  <a:lnTo>
                    <a:pt x="136" y="248"/>
                  </a:lnTo>
                  <a:lnTo>
                    <a:pt x="138" y="248"/>
                  </a:lnTo>
                  <a:lnTo>
                    <a:pt x="138" y="246"/>
                  </a:lnTo>
                  <a:lnTo>
                    <a:pt x="118" y="216"/>
                  </a:lnTo>
                  <a:lnTo>
                    <a:pt x="116" y="218"/>
                  </a:lnTo>
                  <a:lnTo>
                    <a:pt x="114" y="220"/>
                  </a:lnTo>
                  <a:lnTo>
                    <a:pt x="112" y="222"/>
                  </a:lnTo>
                  <a:lnTo>
                    <a:pt x="112" y="224"/>
                  </a:lnTo>
                  <a:lnTo>
                    <a:pt x="110" y="224"/>
                  </a:lnTo>
                  <a:lnTo>
                    <a:pt x="110" y="226"/>
                  </a:lnTo>
                  <a:lnTo>
                    <a:pt x="108" y="228"/>
                  </a:lnTo>
                  <a:lnTo>
                    <a:pt x="106" y="228"/>
                  </a:lnTo>
                  <a:lnTo>
                    <a:pt x="106" y="230"/>
                  </a:lnTo>
                  <a:lnTo>
                    <a:pt x="106" y="232"/>
                  </a:lnTo>
                  <a:lnTo>
                    <a:pt x="104" y="232"/>
                  </a:lnTo>
                  <a:lnTo>
                    <a:pt x="104" y="234"/>
                  </a:lnTo>
                  <a:lnTo>
                    <a:pt x="102" y="236"/>
                  </a:lnTo>
                  <a:lnTo>
                    <a:pt x="102" y="238"/>
                  </a:lnTo>
                  <a:lnTo>
                    <a:pt x="100" y="238"/>
                  </a:lnTo>
                  <a:lnTo>
                    <a:pt x="100" y="240"/>
                  </a:lnTo>
                  <a:lnTo>
                    <a:pt x="100" y="242"/>
                  </a:lnTo>
                  <a:lnTo>
                    <a:pt x="98" y="242"/>
                  </a:lnTo>
                  <a:lnTo>
                    <a:pt x="98" y="244"/>
                  </a:lnTo>
                  <a:lnTo>
                    <a:pt x="98" y="246"/>
                  </a:lnTo>
                  <a:lnTo>
                    <a:pt x="98" y="248"/>
                  </a:lnTo>
                  <a:lnTo>
                    <a:pt x="98" y="248"/>
                  </a:lnTo>
                  <a:lnTo>
                    <a:pt x="98" y="250"/>
                  </a:lnTo>
                  <a:lnTo>
                    <a:pt x="98" y="252"/>
                  </a:lnTo>
                  <a:lnTo>
                    <a:pt x="98" y="254"/>
                  </a:lnTo>
                  <a:lnTo>
                    <a:pt x="98" y="254"/>
                  </a:lnTo>
                  <a:lnTo>
                    <a:pt x="98" y="256"/>
                  </a:lnTo>
                  <a:lnTo>
                    <a:pt x="98" y="258"/>
                  </a:lnTo>
                  <a:lnTo>
                    <a:pt x="98" y="260"/>
                  </a:lnTo>
                  <a:lnTo>
                    <a:pt x="98" y="262"/>
                  </a:lnTo>
                  <a:lnTo>
                    <a:pt x="98" y="264"/>
                  </a:lnTo>
                  <a:lnTo>
                    <a:pt x="98" y="266"/>
                  </a:lnTo>
                  <a:lnTo>
                    <a:pt x="98" y="268"/>
                  </a:lnTo>
                  <a:lnTo>
                    <a:pt x="98" y="270"/>
                  </a:lnTo>
                  <a:lnTo>
                    <a:pt x="98" y="272"/>
                  </a:lnTo>
                  <a:lnTo>
                    <a:pt x="98" y="274"/>
                  </a:lnTo>
                  <a:lnTo>
                    <a:pt x="98" y="276"/>
                  </a:lnTo>
                  <a:lnTo>
                    <a:pt x="98" y="278"/>
                  </a:lnTo>
                  <a:lnTo>
                    <a:pt x="100" y="280"/>
                  </a:lnTo>
                  <a:lnTo>
                    <a:pt x="100" y="282"/>
                  </a:lnTo>
                  <a:lnTo>
                    <a:pt x="102" y="284"/>
                  </a:lnTo>
                  <a:lnTo>
                    <a:pt x="102" y="286"/>
                  </a:lnTo>
                  <a:lnTo>
                    <a:pt x="104" y="288"/>
                  </a:lnTo>
                  <a:lnTo>
                    <a:pt x="106" y="290"/>
                  </a:lnTo>
                  <a:lnTo>
                    <a:pt x="108" y="292"/>
                  </a:lnTo>
                  <a:lnTo>
                    <a:pt x="110" y="294"/>
                  </a:lnTo>
                  <a:lnTo>
                    <a:pt x="112" y="294"/>
                  </a:lnTo>
                  <a:lnTo>
                    <a:pt x="114" y="296"/>
                  </a:lnTo>
                  <a:lnTo>
                    <a:pt x="116" y="298"/>
                  </a:lnTo>
                  <a:lnTo>
                    <a:pt x="118" y="298"/>
                  </a:lnTo>
                  <a:lnTo>
                    <a:pt x="120" y="298"/>
                  </a:lnTo>
                  <a:lnTo>
                    <a:pt x="122" y="300"/>
                  </a:lnTo>
                  <a:lnTo>
                    <a:pt x="124" y="300"/>
                  </a:lnTo>
                  <a:lnTo>
                    <a:pt x="126" y="300"/>
                  </a:lnTo>
                  <a:lnTo>
                    <a:pt x="128" y="300"/>
                  </a:lnTo>
                  <a:lnTo>
                    <a:pt x="130" y="300"/>
                  </a:lnTo>
                  <a:lnTo>
                    <a:pt x="132" y="302"/>
                  </a:lnTo>
                  <a:lnTo>
                    <a:pt x="134" y="302"/>
                  </a:lnTo>
                  <a:lnTo>
                    <a:pt x="136" y="302"/>
                  </a:lnTo>
                  <a:lnTo>
                    <a:pt x="138" y="300"/>
                  </a:lnTo>
                  <a:lnTo>
                    <a:pt x="140" y="300"/>
                  </a:lnTo>
                  <a:lnTo>
                    <a:pt x="142" y="300"/>
                  </a:lnTo>
                  <a:lnTo>
                    <a:pt x="144" y="300"/>
                  </a:lnTo>
                  <a:lnTo>
                    <a:pt x="146" y="300"/>
                  </a:lnTo>
                  <a:lnTo>
                    <a:pt x="146" y="298"/>
                  </a:lnTo>
                  <a:lnTo>
                    <a:pt x="148" y="298"/>
                  </a:lnTo>
                  <a:lnTo>
                    <a:pt x="150" y="298"/>
                  </a:lnTo>
                  <a:lnTo>
                    <a:pt x="152" y="296"/>
                  </a:lnTo>
                  <a:lnTo>
                    <a:pt x="154" y="294"/>
                  </a:lnTo>
                  <a:lnTo>
                    <a:pt x="156" y="292"/>
                  </a:lnTo>
                  <a:lnTo>
                    <a:pt x="158" y="292"/>
                  </a:lnTo>
                  <a:lnTo>
                    <a:pt x="160" y="290"/>
                  </a:lnTo>
                  <a:lnTo>
                    <a:pt x="158" y="294"/>
                  </a:lnTo>
                  <a:lnTo>
                    <a:pt x="156" y="300"/>
                  </a:lnTo>
                  <a:lnTo>
                    <a:pt x="154" y="302"/>
                  </a:lnTo>
                  <a:lnTo>
                    <a:pt x="152" y="308"/>
                  </a:lnTo>
                  <a:lnTo>
                    <a:pt x="148" y="312"/>
                  </a:lnTo>
                  <a:lnTo>
                    <a:pt x="146" y="316"/>
                  </a:lnTo>
                  <a:lnTo>
                    <a:pt x="146" y="320"/>
                  </a:lnTo>
                  <a:lnTo>
                    <a:pt x="142" y="326"/>
                  </a:lnTo>
                  <a:lnTo>
                    <a:pt x="140" y="330"/>
                  </a:lnTo>
                  <a:lnTo>
                    <a:pt x="136" y="334"/>
                  </a:lnTo>
                  <a:lnTo>
                    <a:pt x="132" y="338"/>
                  </a:lnTo>
                  <a:lnTo>
                    <a:pt x="130" y="342"/>
                  </a:lnTo>
                  <a:lnTo>
                    <a:pt x="126" y="346"/>
                  </a:lnTo>
                  <a:lnTo>
                    <a:pt x="122" y="348"/>
                  </a:lnTo>
                  <a:lnTo>
                    <a:pt x="118" y="350"/>
                  </a:lnTo>
                  <a:lnTo>
                    <a:pt x="114" y="354"/>
                  </a:lnTo>
                  <a:lnTo>
                    <a:pt x="110" y="358"/>
                  </a:lnTo>
                  <a:lnTo>
                    <a:pt x="106" y="362"/>
                  </a:lnTo>
                  <a:lnTo>
                    <a:pt x="104" y="364"/>
                  </a:lnTo>
                  <a:lnTo>
                    <a:pt x="100" y="368"/>
                  </a:lnTo>
                  <a:lnTo>
                    <a:pt x="98" y="372"/>
                  </a:lnTo>
                  <a:lnTo>
                    <a:pt x="94" y="376"/>
                  </a:lnTo>
                  <a:lnTo>
                    <a:pt x="90" y="378"/>
                  </a:lnTo>
                  <a:lnTo>
                    <a:pt x="86" y="382"/>
                  </a:lnTo>
                  <a:lnTo>
                    <a:pt x="82" y="386"/>
                  </a:lnTo>
                  <a:lnTo>
                    <a:pt x="78" y="388"/>
                  </a:lnTo>
                  <a:lnTo>
                    <a:pt x="74" y="392"/>
                  </a:lnTo>
                  <a:lnTo>
                    <a:pt x="70" y="396"/>
                  </a:lnTo>
                  <a:lnTo>
                    <a:pt x="66" y="398"/>
                  </a:lnTo>
                  <a:lnTo>
                    <a:pt x="64" y="400"/>
                  </a:lnTo>
                  <a:lnTo>
                    <a:pt x="60" y="404"/>
                  </a:lnTo>
                  <a:lnTo>
                    <a:pt x="56" y="408"/>
                  </a:lnTo>
                  <a:lnTo>
                    <a:pt x="54" y="410"/>
                  </a:lnTo>
                  <a:lnTo>
                    <a:pt x="52" y="412"/>
                  </a:lnTo>
                  <a:lnTo>
                    <a:pt x="50" y="416"/>
                  </a:lnTo>
                  <a:lnTo>
                    <a:pt x="48" y="418"/>
                  </a:lnTo>
                  <a:lnTo>
                    <a:pt x="48" y="420"/>
                  </a:lnTo>
                  <a:lnTo>
                    <a:pt x="46" y="422"/>
                  </a:lnTo>
                  <a:lnTo>
                    <a:pt x="44" y="426"/>
                  </a:lnTo>
                  <a:lnTo>
                    <a:pt x="42" y="428"/>
                  </a:lnTo>
                  <a:lnTo>
                    <a:pt x="38" y="430"/>
                  </a:lnTo>
                  <a:lnTo>
                    <a:pt x="36" y="432"/>
                  </a:lnTo>
                  <a:lnTo>
                    <a:pt x="34" y="434"/>
                  </a:lnTo>
                  <a:lnTo>
                    <a:pt x="30" y="436"/>
                  </a:lnTo>
                  <a:lnTo>
                    <a:pt x="28" y="438"/>
                  </a:lnTo>
                  <a:lnTo>
                    <a:pt x="24" y="440"/>
                  </a:lnTo>
                  <a:lnTo>
                    <a:pt x="22" y="444"/>
                  </a:lnTo>
                  <a:lnTo>
                    <a:pt x="20" y="446"/>
                  </a:lnTo>
                  <a:lnTo>
                    <a:pt x="18" y="446"/>
                  </a:lnTo>
                  <a:lnTo>
                    <a:pt x="14" y="448"/>
                  </a:lnTo>
                  <a:lnTo>
                    <a:pt x="12" y="450"/>
                  </a:lnTo>
                  <a:lnTo>
                    <a:pt x="10" y="452"/>
                  </a:lnTo>
                  <a:lnTo>
                    <a:pt x="8" y="456"/>
                  </a:lnTo>
                  <a:lnTo>
                    <a:pt x="6" y="458"/>
                  </a:lnTo>
                  <a:lnTo>
                    <a:pt x="4" y="462"/>
                  </a:lnTo>
                  <a:lnTo>
                    <a:pt x="4" y="464"/>
                  </a:lnTo>
                  <a:lnTo>
                    <a:pt x="2" y="466"/>
                  </a:lnTo>
                  <a:lnTo>
                    <a:pt x="2" y="470"/>
                  </a:lnTo>
                  <a:lnTo>
                    <a:pt x="0" y="474"/>
                  </a:lnTo>
                  <a:lnTo>
                    <a:pt x="0" y="476"/>
                  </a:lnTo>
                  <a:lnTo>
                    <a:pt x="0" y="480"/>
                  </a:lnTo>
                  <a:lnTo>
                    <a:pt x="0" y="484"/>
                  </a:lnTo>
                  <a:lnTo>
                    <a:pt x="0" y="488"/>
                  </a:lnTo>
                  <a:lnTo>
                    <a:pt x="2" y="492"/>
                  </a:lnTo>
                  <a:lnTo>
                    <a:pt x="4" y="494"/>
                  </a:lnTo>
                  <a:lnTo>
                    <a:pt x="6" y="494"/>
                  </a:lnTo>
                  <a:lnTo>
                    <a:pt x="8" y="494"/>
                  </a:lnTo>
                  <a:lnTo>
                    <a:pt x="10" y="494"/>
                  </a:lnTo>
                  <a:lnTo>
                    <a:pt x="12" y="494"/>
                  </a:lnTo>
                  <a:lnTo>
                    <a:pt x="14" y="494"/>
                  </a:lnTo>
                  <a:lnTo>
                    <a:pt x="16" y="494"/>
                  </a:lnTo>
                  <a:lnTo>
                    <a:pt x="18" y="494"/>
                  </a:lnTo>
                  <a:lnTo>
                    <a:pt x="20" y="494"/>
                  </a:lnTo>
                  <a:lnTo>
                    <a:pt x="22" y="494"/>
                  </a:lnTo>
                  <a:lnTo>
                    <a:pt x="24" y="494"/>
                  </a:lnTo>
                  <a:lnTo>
                    <a:pt x="26" y="494"/>
                  </a:lnTo>
                  <a:lnTo>
                    <a:pt x="28" y="494"/>
                  </a:lnTo>
                  <a:lnTo>
                    <a:pt x="30" y="494"/>
                  </a:lnTo>
                  <a:lnTo>
                    <a:pt x="32" y="492"/>
                  </a:lnTo>
                  <a:lnTo>
                    <a:pt x="34" y="492"/>
                  </a:lnTo>
                  <a:lnTo>
                    <a:pt x="36" y="492"/>
                  </a:lnTo>
                  <a:lnTo>
                    <a:pt x="38" y="490"/>
                  </a:lnTo>
                  <a:lnTo>
                    <a:pt x="40" y="490"/>
                  </a:lnTo>
                  <a:lnTo>
                    <a:pt x="42" y="488"/>
                  </a:lnTo>
                  <a:lnTo>
                    <a:pt x="44" y="488"/>
                  </a:lnTo>
                  <a:lnTo>
                    <a:pt x="46" y="486"/>
                  </a:lnTo>
                  <a:lnTo>
                    <a:pt x="48" y="486"/>
                  </a:lnTo>
                  <a:lnTo>
                    <a:pt x="48" y="484"/>
                  </a:lnTo>
                  <a:lnTo>
                    <a:pt x="50" y="484"/>
                  </a:lnTo>
                  <a:lnTo>
                    <a:pt x="52" y="482"/>
                  </a:lnTo>
                  <a:lnTo>
                    <a:pt x="54" y="482"/>
                  </a:lnTo>
                  <a:lnTo>
                    <a:pt x="56" y="482"/>
                  </a:lnTo>
                  <a:lnTo>
                    <a:pt x="58" y="480"/>
                  </a:lnTo>
                  <a:lnTo>
                    <a:pt x="60" y="480"/>
                  </a:lnTo>
                  <a:lnTo>
                    <a:pt x="62" y="480"/>
                  </a:lnTo>
                  <a:lnTo>
                    <a:pt x="64" y="480"/>
                  </a:lnTo>
                  <a:lnTo>
                    <a:pt x="66" y="478"/>
                  </a:lnTo>
                  <a:lnTo>
                    <a:pt x="68" y="478"/>
                  </a:lnTo>
                  <a:lnTo>
                    <a:pt x="70" y="476"/>
                  </a:lnTo>
                  <a:lnTo>
                    <a:pt x="72" y="476"/>
                  </a:lnTo>
                  <a:lnTo>
                    <a:pt x="74" y="474"/>
                  </a:lnTo>
                  <a:lnTo>
                    <a:pt x="76" y="474"/>
                  </a:lnTo>
                  <a:lnTo>
                    <a:pt x="78" y="472"/>
                  </a:lnTo>
                  <a:lnTo>
                    <a:pt x="80" y="472"/>
                  </a:lnTo>
                  <a:lnTo>
                    <a:pt x="82" y="470"/>
                  </a:lnTo>
                  <a:lnTo>
                    <a:pt x="84" y="470"/>
                  </a:lnTo>
                  <a:lnTo>
                    <a:pt x="86" y="468"/>
                  </a:lnTo>
                  <a:lnTo>
                    <a:pt x="88" y="468"/>
                  </a:lnTo>
                  <a:lnTo>
                    <a:pt x="90" y="466"/>
                  </a:lnTo>
                  <a:lnTo>
                    <a:pt x="92" y="464"/>
                  </a:lnTo>
                  <a:lnTo>
                    <a:pt x="94" y="464"/>
                  </a:lnTo>
                  <a:lnTo>
                    <a:pt x="96" y="462"/>
                  </a:lnTo>
                  <a:lnTo>
                    <a:pt x="98" y="462"/>
                  </a:lnTo>
                  <a:lnTo>
                    <a:pt x="98" y="460"/>
                  </a:lnTo>
                  <a:lnTo>
                    <a:pt x="100" y="460"/>
                  </a:lnTo>
                  <a:lnTo>
                    <a:pt x="102" y="458"/>
                  </a:lnTo>
                  <a:lnTo>
                    <a:pt x="104" y="458"/>
                  </a:lnTo>
                  <a:lnTo>
                    <a:pt x="106" y="456"/>
                  </a:lnTo>
                  <a:lnTo>
                    <a:pt x="108" y="456"/>
                  </a:lnTo>
                  <a:lnTo>
                    <a:pt x="110" y="454"/>
                  </a:lnTo>
                  <a:lnTo>
                    <a:pt x="112" y="454"/>
                  </a:lnTo>
                  <a:lnTo>
                    <a:pt x="114" y="452"/>
                  </a:lnTo>
                  <a:lnTo>
                    <a:pt x="116" y="452"/>
                  </a:lnTo>
                  <a:lnTo>
                    <a:pt x="118" y="452"/>
                  </a:lnTo>
                  <a:lnTo>
                    <a:pt x="120" y="450"/>
                  </a:lnTo>
                  <a:lnTo>
                    <a:pt x="122" y="450"/>
                  </a:lnTo>
                  <a:lnTo>
                    <a:pt x="124" y="450"/>
                  </a:lnTo>
                  <a:lnTo>
                    <a:pt x="126" y="448"/>
                  </a:lnTo>
                  <a:lnTo>
                    <a:pt x="128" y="448"/>
                  </a:lnTo>
                  <a:lnTo>
                    <a:pt x="128" y="446"/>
                  </a:lnTo>
                  <a:lnTo>
                    <a:pt x="130" y="446"/>
                  </a:lnTo>
                  <a:lnTo>
                    <a:pt x="132" y="446"/>
                  </a:lnTo>
                  <a:lnTo>
                    <a:pt x="134" y="446"/>
                  </a:lnTo>
                  <a:lnTo>
                    <a:pt x="134" y="446"/>
                  </a:lnTo>
                  <a:lnTo>
                    <a:pt x="136" y="446"/>
                  </a:lnTo>
                  <a:lnTo>
                    <a:pt x="138" y="446"/>
                  </a:lnTo>
                  <a:lnTo>
                    <a:pt x="140" y="446"/>
                  </a:lnTo>
                  <a:lnTo>
                    <a:pt x="142" y="444"/>
                  </a:lnTo>
                  <a:lnTo>
                    <a:pt x="144" y="444"/>
                  </a:lnTo>
                  <a:lnTo>
                    <a:pt x="146" y="444"/>
                  </a:lnTo>
                  <a:lnTo>
                    <a:pt x="146" y="442"/>
                  </a:lnTo>
                  <a:lnTo>
                    <a:pt x="148" y="442"/>
                  </a:lnTo>
                  <a:lnTo>
                    <a:pt x="148" y="436"/>
                  </a:lnTo>
                  <a:lnTo>
                    <a:pt x="146" y="436"/>
                  </a:lnTo>
                  <a:lnTo>
                    <a:pt x="146" y="430"/>
                  </a:lnTo>
                  <a:lnTo>
                    <a:pt x="148" y="430"/>
                  </a:lnTo>
                  <a:lnTo>
                    <a:pt x="148" y="432"/>
                  </a:lnTo>
                  <a:lnTo>
                    <a:pt x="150" y="432"/>
                  </a:lnTo>
                  <a:lnTo>
                    <a:pt x="150" y="436"/>
                  </a:lnTo>
                  <a:lnTo>
                    <a:pt x="148" y="436"/>
                  </a:lnTo>
                  <a:lnTo>
                    <a:pt x="148" y="442"/>
                  </a:lnTo>
                  <a:lnTo>
                    <a:pt x="150" y="440"/>
                  </a:lnTo>
                  <a:lnTo>
                    <a:pt x="152" y="440"/>
                  </a:lnTo>
                  <a:lnTo>
                    <a:pt x="152" y="438"/>
                  </a:lnTo>
                  <a:lnTo>
                    <a:pt x="154" y="438"/>
                  </a:lnTo>
                  <a:lnTo>
                    <a:pt x="154" y="436"/>
                  </a:lnTo>
                  <a:lnTo>
                    <a:pt x="154" y="434"/>
                  </a:lnTo>
                  <a:lnTo>
                    <a:pt x="156" y="434"/>
                  </a:lnTo>
                  <a:lnTo>
                    <a:pt x="156" y="432"/>
                  </a:lnTo>
                  <a:lnTo>
                    <a:pt x="156" y="430"/>
                  </a:lnTo>
                  <a:lnTo>
                    <a:pt x="154" y="430"/>
                  </a:lnTo>
                  <a:lnTo>
                    <a:pt x="154" y="428"/>
                  </a:lnTo>
                  <a:lnTo>
                    <a:pt x="154" y="426"/>
                  </a:lnTo>
                  <a:lnTo>
                    <a:pt x="156" y="424"/>
                  </a:lnTo>
                  <a:lnTo>
                    <a:pt x="158" y="424"/>
                  </a:lnTo>
                  <a:lnTo>
                    <a:pt x="160" y="424"/>
                  </a:lnTo>
                  <a:lnTo>
                    <a:pt x="162" y="426"/>
                  </a:lnTo>
                  <a:lnTo>
                    <a:pt x="164" y="428"/>
                  </a:lnTo>
                  <a:lnTo>
                    <a:pt x="164" y="430"/>
                  </a:lnTo>
                  <a:lnTo>
                    <a:pt x="166" y="430"/>
                  </a:lnTo>
                  <a:lnTo>
                    <a:pt x="160" y="436"/>
                  </a:lnTo>
                  <a:lnTo>
                    <a:pt x="162" y="436"/>
                  </a:lnTo>
                  <a:lnTo>
                    <a:pt x="164" y="436"/>
                  </a:lnTo>
                  <a:lnTo>
                    <a:pt x="166" y="436"/>
                  </a:lnTo>
                  <a:lnTo>
                    <a:pt x="166" y="434"/>
                  </a:lnTo>
                  <a:lnTo>
                    <a:pt x="168" y="434"/>
                  </a:lnTo>
                  <a:lnTo>
                    <a:pt x="170" y="434"/>
                  </a:lnTo>
                  <a:lnTo>
                    <a:pt x="172" y="432"/>
                  </a:lnTo>
                  <a:lnTo>
                    <a:pt x="174" y="432"/>
                  </a:lnTo>
                  <a:lnTo>
                    <a:pt x="176" y="432"/>
                  </a:lnTo>
                  <a:lnTo>
                    <a:pt x="176" y="430"/>
                  </a:lnTo>
                  <a:lnTo>
                    <a:pt x="178" y="430"/>
                  </a:lnTo>
                  <a:lnTo>
                    <a:pt x="180" y="430"/>
                  </a:lnTo>
                  <a:lnTo>
                    <a:pt x="182" y="430"/>
                  </a:lnTo>
                  <a:lnTo>
                    <a:pt x="184" y="430"/>
                  </a:lnTo>
                  <a:lnTo>
                    <a:pt x="186" y="430"/>
                  </a:lnTo>
                  <a:lnTo>
                    <a:pt x="186" y="428"/>
                  </a:lnTo>
                  <a:lnTo>
                    <a:pt x="186" y="426"/>
                  </a:lnTo>
                  <a:lnTo>
                    <a:pt x="186" y="424"/>
                  </a:lnTo>
                  <a:lnTo>
                    <a:pt x="188" y="424"/>
                  </a:lnTo>
                  <a:lnTo>
                    <a:pt x="190" y="424"/>
                  </a:lnTo>
                  <a:lnTo>
                    <a:pt x="192" y="424"/>
                  </a:lnTo>
                  <a:lnTo>
                    <a:pt x="192" y="426"/>
                  </a:lnTo>
                  <a:lnTo>
                    <a:pt x="194" y="426"/>
                  </a:lnTo>
                  <a:lnTo>
                    <a:pt x="196" y="426"/>
                  </a:lnTo>
                  <a:lnTo>
                    <a:pt x="196" y="426"/>
                  </a:lnTo>
                  <a:lnTo>
                    <a:pt x="196" y="424"/>
                  </a:lnTo>
                  <a:lnTo>
                    <a:pt x="196" y="426"/>
                  </a:lnTo>
                  <a:lnTo>
                    <a:pt x="198" y="426"/>
                  </a:lnTo>
                  <a:lnTo>
                    <a:pt x="198" y="428"/>
                  </a:lnTo>
                  <a:lnTo>
                    <a:pt x="198" y="430"/>
                  </a:lnTo>
                  <a:lnTo>
                    <a:pt x="200" y="432"/>
                  </a:lnTo>
                  <a:lnTo>
                    <a:pt x="200" y="434"/>
                  </a:lnTo>
                  <a:lnTo>
                    <a:pt x="200" y="436"/>
                  </a:lnTo>
                  <a:lnTo>
                    <a:pt x="202" y="438"/>
                  </a:lnTo>
                  <a:lnTo>
                    <a:pt x="202" y="440"/>
                  </a:lnTo>
                  <a:lnTo>
                    <a:pt x="202" y="442"/>
                  </a:lnTo>
                  <a:lnTo>
                    <a:pt x="202" y="444"/>
                  </a:lnTo>
                  <a:lnTo>
                    <a:pt x="202" y="446"/>
                  </a:lnTo>
                  <a:lnTo>
                    <a:pt x="202" y="446"/>
                  </a:lnTo>
                  <a:lnTo>
                    <a:pt x="202" y="448"/>
                  </a:lnTo>
                  <a:lnTo>
                    <a:pt x="202" y="450"/>
                  </a:lnTo>
                  <a:lnTo>
                    <a:pt x="202" y="452"/>
                  </a:lnTo>
                  <a:lnTo>
                    <a:pt x="202" y="454"/>
                  </a:lnTo>
                  <a:lnTo>
                    <a:pt x="202" y="456"/>
                  </a:lnTo>
                  <a:lnTo>
                    <a:pt x="202" y="458"/>
                  </a:lnTo>
                  <a:lnTo>
                    <a:pt x="202" y="460"/>
                  </a:lnTo>
                  <a:lnTo>
                    <a:pt x="202" y="462"/>
                  </a:lnTo>
                  <a:lnTo>
                    <a:pt x="202" y="464"/>
                  </a:lnTo>
                  <a:lnTo>
                    <a:pt x="202" y="466"/>
                  </a:lnTo>
                  <a:lnTo>
                    <a:pt x="202" y="468"/>
                  </a:lnTo>
                  <a:lnTo>
                    <a:pt x="200" y="470"/>
                  </a:lnTo>
                  <a:lnTo>
                    <a:pt x="200" y="472"/>
                  </a:lnTo>
                  <a:lnTo>
                    <a:pt x="200" y="474"/>
                  </a:lnTo>
                  <a:lnTo>
                    <a:pt x="200" y="472"/>
                  </a:lnTo>
                  <a:lnTo>
                    <a:pt x="198" y="472"/>
                  </a:lnTo>
                  <a:lnTo>
                    <a:pt x="196" y="472"/>
                  </a:lnTo>
                  <a:lnTo>
                    <a:pt x="196" y="470"/>
                  </a:lnTo>
                  <a:lnTo>
                    <a:pt x="196" y="468"/>
                  </a:lnTo>
                  <a:lnTo>
                    <a:pt x="196" y="468"/>
                  </a:lnTo>
                  <a:lnTo>
                    <a:pt x="194" y="466"/>
                  </a:lnTo>
                  <a:lnTo>
                    <a:pt x="192" y="466"/>
                  </a:lnTo>
                  <a:lnTo>
                    <a:pt x="190" y="466"/>
                  </a:lnTo>
                  <a:lnTo>
                    <a:pt x="188" y="466"/>
                  </a:lnTo>
                  <a:lnTo>
                    <a:pt x="186" y="466"/>
                  </a:lnTo>
                  <a:lnTo>
                    <a:pt x="184" y="466"/>
                  </a:lnTo>
                  <a:lnTo>
                    <a:pt x="184" y="468"/>
                  </a:lnTo>
                  <a:lnTo>
                    <a:pt x="182" y="468"/>
                  </a:lnTo>
                  <a:lnTo>
                    <a:pt x="180" y="468"/>
                  </a:lnTo>
                  <a:lnTo>
                    <a:pt x="178" y="468"/>
                  </a:lnTo>
                  <a:lnTo>
                    <a:pt x="176" y="468"/>
                  </a:lnTo>
                  <a:lnTo>
                    <a:pt x="174" y="468"/>
                  </a:lnTo>
                  <a:lnTo>
                    <a:pt x="172" y="470"/>
                  </a:lnTo>
                  <a:lnTo>
                    <a:pt x="170" y="470"/>
                  </a:lnTo>
                  <a:lnTo>
                    <a:pt x="168" y="470"/>
                  </a:lnTo>
                  <a:lnTo>
                    <a:pt x="166" y="470"/>
                  </a:lnTo>
                  <a:lnTo>
                    <a:pt x="164" y="472"/>
                  </a:lnTo>
                  <a:lnTo>
                    <a:pt x="162" y="472"/>
                  </a:lnTo>
                  <a:lnTo>
                    <a:pt x="168" y="510"/>
                  </a:lnTo>
                  <a:lnTo>
                    <a:pt x="168" y="508"/>
                  </a:lnTo>
                  <a:lnTo>
                    <a:pt x="168" y="506"/>
                  </a:lnTo>
                  <a:lnTo>
                    <a:pt x="170" y="506"/>
                  </a:lnTo>
                  <a:lnTo>
                    <a:pt x="170" y="504"/>
                  </a:lnTo>
                  <a:lnTo>
                    <a:pt x="172" y="504"/>
                  </a:lnTo>
                  <a:lnTo>
                    <a:pt x="172" y="502"/>
                  </a:lnTo>
                  <a:lnTo>
                    <a:pt x="174" y="506"/>
                  </a:lnTo>
                  <a:lnTo>
                    <a:pt x="174" y="508"/>
                  </a:lnTo>
                  <a:lnTo>
                    <a:pt x="176" y="512"/>
                  </a:lnTo>
                  <a:lnTo>
                    <a:pt x="176" y="514"/>
                  </a:lnTo>
                  <a:lnTo>
                    <a:pt x="178" y="518"/>
                  </a:lnTo>
                  <a:lnTo>
                    <a:pt x="178" y="522"/>
                  </a:lnTo>
                  <a:lnTo>
                    <a:pt x="178" y="524"/>
                  </a:lnTo>
                  <a:lnTo>
                    <a:pt x="180" y="528"/>
                  </a:lnTo>
                  <a:lnTo>
                    <a:pt x="180" y="530"/>
                  </a:lnTo>
                  <a:lnTo>
                    <a:pt x="182" y="534"/>
                  </a:lnTo>
                  <a:lnTo>
                    <a:pt x="182" y="538"/>
                  </a:lnTo>
                  <a:lnTo>
                    <a:pt x="182" y="540"/>
                  </a:lnTo>
                  <a:lnTo>
                    <a:pt x="184" y="542"/>
                  </a:lnTo>
                  <a:lnTo>
                    <a:pt x="184" y="546"/>
                  </a:lnTo>
                  <a:lnTo>
                    <a:pt x="184" y="548"/>
                  </a:lnTo>
                  <a:lnTo>
                    <a:pt x="186" y="552"/>
                  </a:lnTo>
                  <a:lnTo>
                    <a:pt x="186" y="556"/>
                  </a:lnTo>
                  <a:lnTo>
                    <a:pt x="186" y="558"/>
                  </a:lnTo>
                  <a:lnTo>
                    <a:pt x="186" y="562"/>
                  </a:lnTo>
                  <a:lnTo>
                    <a:pt x="188" y="566"/>
                  </a:lnTo>
                  <a:lnTo>
                    <a:pt x="188" y="570"/>
                  </a:lnTo>
                  <a:lnTo>
                    <a:pt x="188" y="572"/>
                  </a:lnTo>
                  <a:lnTo>
                    <a:pt x="188" y="576"/>
                  </a:lnTo>
                  <a:lnTo>
                    <a:pt x="188" y="580"/>
                  </a:lnTo>
                  <a:lnTo>
                    <a:pt x="188" y="584"/>
                  </a:lnTo>
                  <a:lnTo>
                    <a:pt x="188" y="586"/>
                  </a:lnTo>
                  <a:lnTo>
                    <a:pt x="188" y="588"/>
                  </a:lnTo>
                  <a:lnTo>
                    <a:pt x="190" y="592"/>
                  </a:lnTo>
                  <a:lnTo>
                    <a:pt x="190" y="596"/>
                  </a:lnTo>
                  <a:lnTo>
                    <a:pt x="190" y="598"/>
                  </a:lnTo>
                  <a:lnTo>
                    <a:pt x="190" y="602"/>
                  </a:lnTo>
                  <a:lnTo>
                    <a:pt x="190" y="606"/>
                  </a:lnTo>
                  <a:lnTo>
                    <a:pt x="188" y="606"/>
                  </a:lnTo>
                  <a:lnTo>
                    <a:pt x="186" y="606"/>
                  </a:lnTo>
                  <a:lnTo>
                    <a:pt x="184" y="606"/>
                  </a:lnTo>
                  <a:lnTo>
                    <a:pt x="184" y="604"/>
                  </a:lnTo>
                  <a:lnTo>
                    <a:pt x="182" y="604"/>
                  </a:lnTo>
                  <a:lnTo>
                    <a:pt x="180" y="604"/>
                  </a:lnTo>
                  <a:lnTo>
                    <a:pt x="180" y="602"/>
                  </a:lnTo>
                  <a:lnTo>
                    <a:pt x="178" y="602"/>
                  </a:lnTo>
                  <a:lnTo>
                    <a:pt x="178" y="600"/>
                  </a:lnTo>
                  <a:lnTo>
                    <a:pt x="176" y="600"/>
                  </a:lnTo>
                  <a:lnTo>
                    <a:pt x="176" y="598"/>
                  </a:lnTo>
                  <a:lnTo>
                    <a:pt x="174" y="596"/>
                  </a:lnTo>
                  <a:lnTo>
                    <a:pt x="172" y="594"/>
                  </a:lnTo>
                  <a:lnTo>
                    <a:pt x="172" y="592"/>
                  </a:lnTo>
                  <a:lnTo>
                    <a:pt x="170" y="590"/>
                  </a:lnTo>
                  <a:lnTo>
                    <a:pt x="170" y="588"/>
                  </a:lnTo>
                  <a:lnTo>
                    <a:pt x="168" y="588"/>
                  </a:lnTo>
                  <a:lnTo>
                    <a:pt x="168" y="586"/>
                  </a:lnTo>
                  <a:lnTo>
                    <a:pt x="168" y="584"/>
                  </a:lnTo>
                  <a:lnTo>
                    <a:pt x="166" y="584"/>
                  </a:lnTo>
                  <a:lnTo>
                    <a:pt x="166" y="582"/>
                  </a:lnTo>
                  <a:lnTo>
                    <a:pt x="166" y="580"/>
                  </a:lnTo>
                  <a:lnTo>
                    <a:pt x="164" y="580"/>
                  </a:lnTo>
                  <a:lnTo>
                    <a:pt x="164" y="578"/>
                  </a:lnTo>
                  <a:lnTo>
                    <a:pt x="162" y="576"/>
                  </a:lnTo>
                  <a:lnTo>
                    <a:pt x="160" y="574"/>
                  </a:lnTo>
                  <a:lnTo>
                    <a:pt x="158" y="572"/>
                  </a:lnTo>
                  <a:lnTo>
                    <a:pt x="158" y="570"/>
                  </a:lnTo>
                  <a:lnTo>
                    <a:pt x="158" y="568"/>
                  </a:lnTo>
                  <a:lnTo>
                    <a:pt x="158" y="566"/>
                  </a:lnTo>
                  <a:lnTo>
                    <a:pt x="158" y="564"/>
                  </a:lnTo>
                  <a:lnTo>
                    <a:pt x="158" y="562"/>
                  </a:lnTo>
                  <a:lnTo>
                    <a:pt x="158" y="560"/>
                  </a:lnTo>
                  <a:lnTo>
                    <a:pt x="158" y="558"/>
                  </a:lnTo>
                  <a:lnTo>
                    <a:pt x="158" y="556"/>
                  </a:lnTo>
                  <a:lnTo>
                    <a:pt x="158" y="554"/>
                  </a:lnTo>
                  <a:lnTo>
                    <a:pt x="158" y="552"/>
                  </a:lnTo>
                  <a:lnTo>
                    <a:pt x="158" y="548"/>
                  </a:lnTo>
                  <a:lnTo>
                    <a:pt x="158" y="546"/>
                  </a:lnTo>
                  <a:lnTo>
                    <a:pt x="158" y="544"/>
                  </a:lnTo>
                  <a:lnTo>
                    <a:pt x="158" y="542"/>
                  </a:lnTo>
                  <a:lnTo>
                    <a:pt x="158" y="542"/>
                  </a:lnTo>
                  <a:lnTo>
                    <a:pt x="158" y="540"/>
                  </a:lnTo>
                  <a:lnTo>
                    <a:pt x="158" y="538"/>
                  </a:lnTo>
                  <a:lnTo>
                    <a:pt x="160" y="536"/>
                  </a:lnTo>
                  <a:lnTo>
                    <a:pt x="160" y="534"/>
                  </a:lnTo>
                  <a:lnTo>
                    <a:pt x="160" y="532"/>
                  </a:lnTo>
                  <a:lnTo>
                    <a:pt x="160" y="530"/>
                  </a:lnTo>
                  <a:lnTo>
                    <a:pt x="160" y="528"/>
                  </a:lnTo>
                  <a:lnTo>
                    <a:pt x="162" y="526"/>
                  </a:lnTo>
                  <a:lnTo>
                    <a:pt x="162" y="524"/>
                  </a:lnTo>
                  <a:lnTo>
                    <a:pt x="162" y="522"/>
                  </a:lnTo>
                  <a:lnTo>
                    <a:pt x="162" y="520"/>
                  </a:lnTo>
                  <a:lnTo>
                    <a:pt x="164" y="518"/>
                  </a:lnTo>
                  <a:lnTo>
                    <a:pt x="164" y="516"/>
                  </a:lnTo>
                  <a:lnTo>
                    <a:pt x="166" y="514"/>
                  </a:lnTo>
                  <a:lnTo>
                    <a:pt x="166" y="512"/>
                  </a:lnTo>
                  <a:lnTo>
                    <a:pt x="166" y="510"/>
                  </a:lnTo>
                  <a:lnTo>
                    <a:pt x="168" y="510"/>
                  </a:lnTo>
                  <a:lnTo>
                    <a:pt x="162" y="472"/>
                  </a:lnTo>
                  <a:lnTo>
                    <a:pt x="160" y="472"/>
                  </a:lnTo>
                  <a:lnTo>
                    <a:pt x="158" y="474"/>
                  </a:lnTo>
                  <a:lnTo>
                    <a:pt x="156" y="474"/>
                  </a:lnTo>
                  <a:lnTo>
                    <a:pt x="154" y="474"/>
                  </a:lnTo>
                  <a:lnTo>
                    <a:pt x="154" y="476"/>
                  </a:lnTo>
                  <a:lnTo>
                    <a:pt x="152" y="476"/>
                  </a:lnTo>
                  <a:lnTo>
                    <a:pt x="150" y="476"/>
                  </a:lnTo>
                  <a:lnTo>
                    <a:pt x="150" y="478"/>
                  </a:lnTo>
                  <a:lnTo>
                    <a:pt x="148" y="478"/>
                  </a:lnTo>
                  <a:lnTo>
                    <a:pt x="146" y="478"/>
                  </a:lnTo>
                  <a:lnTo>
                    <a:pt x="146" y="480"/>
                  </a:lnTo>
                  <a:lnTo>
                    <a:pt x="146" y="480"/>
                  </a:lnTo>
                  <a:lnTo>
                    <a:pt x="144" y="480"/>
                  </a:lnTo>
                  <a:lnTo>
                    <a:pt x="142" y="482"/>
                  </a:lnTo>
                  <a:lnTo>
                    <a:pt x="140" y="486"/>
                  </a:lnTo>
                  <a:lnTo>
                    <a:pt x="140" y="490"/>
                  </a:lnTo>
                  <a:lnTo>
                    <a:pt x="138" y="494"/>
                  </a:lnTo>
                  <a:lnTo>
                    <a:pt x="138" y="496"/>
                  </a:lnTo>
                  <a:lnTo>
                    <a:pt x="136" y="500"/>
                  </a:lnTo>
                  <a:lnTo>
                    <a:pt x="136" y="504"/>
                  </a:lnTo>
                  <a:lnTo>
                    <a:pt x="134" y="508"/>
                  </a:lnTo>
                  <a:lnTo>
                    <a:pt x="134" y="512"/>
                  </a:lnTo>
                  <a:lnTo>
                    <a:pt x="132" y="516"/>
                  </a:lnTo>
                  <a:lnTo>
                    <a:pt x="132" y="522"/>
                  </a:lnTo>
                  <a:lnTo>
                    <a:pt x="132" y="526"/>
                  </a:lnTo>
                  <a:lnTo>
                    <a:pt x="132" y="530"/>
                  </a:lnTo>
                  <a:lnTo>
                    <a:pt x="130" y="534"/>
                  </a:lnTo>
                  <a:lnTo>
                    <a:pt x="130" y="538"/>
                  </a:lnTo>
                  <a:lnTo>
                    <a:pt x="130" y="542"/>
                  </a:lnTo>
                  <a:lnTo>
                    <a:pt x="130" y="546"/>
                  </a:lnTo>
                  <a:lnTo>
                    <a:pt x="130" y="550"/>
                  </a:lnTo>
                  <a:lnTo>
                    <a:pt x="130" y="554"/>
                  </a:lnTo>
                  <a:lnTo>
                    <a:pt x="130" y="558"/>
                  </a:lnTo>
                  <a:lnTo>
                    <a:pt x="132" y="564"/>
                  </a:lnTo>
                  <a:lnTo>
                    <a:pt x="132" y="568"/>
                  </a:lnTo>
                  <a:lnTo>
                    <a:pt x="132" y="572"/>
                  </a:lnTo>
                  <a:lnTo>
                    <a:pt x="134" y="576"/>
                  </a:lnTo>
                  <a:lnTo>
                    <a:pt x="134" y="580"/>
                  </a:lnTo>
                  <a:lnTo>
                    <a:pt x="134" y="584"/>
                  </a:lnTo>
                  <a:lnTo>
                    <a:pt x="136" y="588"/>
                  </a:lnTo>
                  <a:lnTo>
                    <a:pt x="138" y="590"/>
                  </a:lnTo>
                  <a:lnTo>
                    <a:pt x="138" y="594"/>
                  </a:lnTo>
                  <a:lnTo>
                    <a:pt x="140" y="598"/>
                  </a:lnTo>
                  <a:lnTo>
                    <a:pt x="142" y="602"/>
                  </a:lnTo>
                  <a:lnTo>
                    <a:pt x="144" y="606"/>
                  </a:lnTo>
                  <a:lnTo>
                    <a:pt x="146" y="610"/>
                  </a:lnTo>
                  <a:lnTo>
                    <a:pt x="146" y="612"/>
                  </a:lnTo>
                  <a:lnTo>
                    <a:pt x="146" y="616"/>
                  </a:lnTo>
                  <a:lnTo>
                    <a:pt x="146" y="618"/>
                  </a:lnTo>
                  <a:lnTo>
                    <a:pt x="148" y="620"/>
                  </a:lnTo>
                  <a:lnTo>
                    <a:pt x="150" y="622"/>
                  </a:lnTo>
                  <a:lnTo>
                    <a:pt x="152" y="624"/>
                  </a:lnTo>
                  <a:lnTo>
                    <a:pt x="154" y="624"/>
                  </a:lnTo>
                  <a:lnTo>
                    <a:pt x="154" y="626"/>
                  </a:lnTo>
                  <a:lnTo>
                    <a:pt x="156" y="628"/>
                  </a:lnTo>
                  <a:lnTo>
                    <a:pt x="158" y="628"/>
                  </a:lnTo>
                  <a:lnTo>
                    <a:pt x="160" y="630"/>
                  </a:lnTo>
                  <a:lnTo>
                    <a:pt x="164" y="632"/>
                  </a:lnTo>
                  <a:lnTo>
                    <a:pt x="166" y="632"/>
                  </a:lnTo>
                  <a:lnTo>
                    <a:pt x="168" y="632"/>
                  </a:lnTo>
                  <a:lnTo>
                    <a:pt x="170" y="634"/>
                  </a:lnTo>
                  <a:lnTo>
                    <a:pt x="172" y="634"/>
                  </a:lnTo>
                  <a:lnTo>
                    <a:pt x="174" y="636"/>
                  </a:lnTo>
                  <a:lnTo>
                    <a:pt x="176" y="636"/>
                  </a:lnTo>
                  <a:lnTo>
                    <a:pt x="178" y="636"/>
                  </a:lnTo>
                  <a:lnTo>
                    <a:pt x="180" y="636"/>
                  </a:lnTo>
                  <a:lnTo>
                    <a:pt x="182" y="638"/>
                  </a:lnTo>
                  <a:lnTo>
                    <a:pt x="184" y="638"/>
                  </a:lnTo>
                  <a:lnTo>
                    <a:pt x="186" y="640"/>
                  </a:lnTo>
                  <a:lnTo>
                    <a:pt x="188" y="642"/>
                  </a:lnTo>
                  <a:lnTo>
                    <a:pt x="190" y="642"/>
                  </a:lnTo>
                  <a:lnTo>
                    <a:pt x="190" y="644"/>
                  </a:lnTo>
                  <a:lnTo>
                    <a:pt x="192" y="646"/>
                  </a:lnTo>
                  <a:lnTo>
                    <a:pt x="192" y="648"/>
                  </a:lnTo>
                  <a:lnTo>
                    <a:pt x="194" y="650"/>
                  </a:lnTo>
                  <a:lnTo>
                    <a:pt x="194" y="652"/>
                  </a:lnTo>
                  <a:lnTo>
                    <a:pt x="196" y="656"/>
                  </a:lnTo>
                  <a:lnTo>
                    <a:pt x="196" y="658"/>
                  </a:lnTo>
                  <a:lnTo>
                    <a:pt x="196" y="662"/>
                  </a:lnTo>
                  <a:lnTo>
                    <a:pt x="194" y="664"/>
                  </a:lnTo>
                  <a:lnTo>
                    <a:pt x="194" y="668"/>
                  </a:lnTo>
                  <a:lnTo>
                    <a:pt x="194" y="670"/>
                  </a:lnTo>
                  <a:lnTo>
                    <a:pt x="194" y="674"/>
                  </a:lnTo>
                  <a:lnTo>
                    <a:pt x="194" y="676"/>
                  </a:lnTo>
                  <a:lnTo>
                    <a:pt x="194" y="680"/>
                  </a:lnTo>
                  <a:lnTo>
                    <a:pt x="194" y="682"/>
                  </a:lnTo>
                  <a:lnTo>
                    <a:pt x="194" y="684"/>
                  </a:lnTo>
                  <a:lnTo>
                    <a:pt x="194" y="686"/>
                  </a:lnTo>
                  <a:lnTo>
                    <a:pt x="194" y="690"/>
                  </a:lnTo>
                  <a:lnTo>
                    <a:pt x="194" y="692"/>
                  </a:lnTo>
                  <a:lnTo>
                    <a:pt x="194" y="694"/>
                  </a:lnTo>
                  <a:lnTo>
                    <a:pt x="194" y="698"/>
                  </a:lnTo>
                  <a:lnTo>
                    <a:pt x="194" y="700"/>
                  </a:lnTo>
                  <a:lnTo>
                    <a:pt x="194" y="704"/>
                  </a:lnTo>
                  <a:lnTo>
                    <a:pt x="192" y="706"/>
                  </a:lnTo>
                  <a:lnTo>
                    <a:pt x="192" y="708"/>
                  </a:lnTo>
                  <a:lnTo>
                    <a:pt x="192" y="712"/>
                  </a:lnTo>
                  <a:lnTo>
                    <a:pt x="192" y="714"/>
                  </a:lnTo>
                  <a:lnTo>
                    <a:pt x="192" y="716"/>
                  </a:lnTo>
                  <a:lnTo>
                    <a:pt x="192" y="720"/>
                  </a:lnTo>
                  <a:lnTo>
                    <a:pt x="192" y="722"/>
                  </a:lnTo>
                  <a:lnTo>
                    <a:pt x="190" y="724"/>
                  </a:lnTo>
                  <a:lnTo>
                    <a:pt x="190" y="728"/>
                  </a:lnTo>
                  <a:lnTo>
                    <a:pt x="190" y="730"/>
                  </a:lnTo>
                  <a:lnTo>
                    <a:pt x="190" y="732"/>
                  </a:lnTo>
                  <a:lnTo>
                    <a:pt x="188" y="734"/>
                  </a:lnTo>
                  <a:lnTo>
                    <a:pt x="188" y="736"/>
                  </a:lnTo>
                  <a:lnTo>
                    <a:pt x="186" y="740"/>
                  </a:lnTo>
                  <a:lnTo>
                    <a:pt x="186" y="742"/>
                  </a:lnTo>
                  <a:lnTo>
                    <a:pt x="186" y="746"/>
                  </a:lnTo>
                  <a:lnTo>
                    <a:pt x="184" y="748"/>
                  </a:lnTo>
                  <a:lnTo>
                    <a:pt x="184" y="750"/>
                  </a:lnTo>
                  <a:lnTo>
                    <a:pt x="184" y="752"/>
                  </a:lnTo>
                  <a:lnTo>
                    <a:pt x="182" y="754"/>
                  </a:lnTo>
                  <a:lnTo>
                    <a:pt x="182" y="756"/>
                  </a:lnTo>
                  <a:lnTo>
                    <a:pt x="180" y="758"/>
                  </a:lnTo>
                  <a:lnTo>
                    <a:pt x="178" y="760"/>
                  </a:lnTo>
                  <a:lnTo>
                    <a:pt x="176" y="762"/>
                  </a:lnTo>
                  <a:lnTo>
                    <a:pt x="174" y="762"/>
                  </a:lnTo>
                  <a:lnTo>
                    <a:pt x="174" y="764"/>
                  </a:lnTo>
                  <a:lnTo>
                    <a:pt x="172" y="764"/>
                  </a:lnTo>
                  <a:lnTo>
                    <a:pt x="172" y="766"/>
                  </a:lnTo>
                  <a:lnTo>
                    <a:pt x="170" y="766"/>
                  </a:lnTo>
                  <a:lnTo>
                    <a:pt x="168" y="766"/>
                  </a:lnTo>
                  <a:lnTo>
                    <a:pt x="168" y="768"/>
                  </a:lnTo>
                  <a:lnTo>
                    <a:pt x="166" y="768"/>
                  </a:lnTo>
                  <a:lnTo>
                    <a:pt x="166" y="770"/>
                  </a:lnTo>
                  <a:lnTo>
                    <a:pt x="164" y="770"/>
                  </a:lnTo>
                  <a:lnTo>
                    <a:pt x="164" y="772"/>
                  </a:lnTo>
                  <a:lnTo>
                    <a:pt x="162" y="772"/>
                  </a:lnTo>
                  <a:lnTo>
                    <a:pt x="162" y="774"/>
                  </a:lnTo>
                  <a:lnTo>
                    <a:pt x="160" y="774"/>
                  </a:lnTo>
                  <a:lnTo>
                    <a:pt x="160" y="776"/>
                  </a:lnTo>
                  <a:lnTo>
                    <a:pt x="160" y="778"/>
                  </a:lnTo>
                  <a:lnTo>
                    <a:pt x="158" y="780"/>
                  </a:lnTo>
                  <a:lnTo>
                    <a:pt x="158" y="780"/>
                  </a:lnTo>
                  <a:lnTo>
                    <a:pt x="158" y="782"/>
                  </a:lnTo>
                  <a:lnTo>
                    <a:pt x="158" y="784"/>
                  </a:lnTo>
                  <a:lnTo>
                    <a:pt x="158" y="786"/>
                  </a:lnTo>
                  <a:lnTo>
                    <a:pt x="160" y="786"/>
                  </a:lnTo>
                  <a:lnTo>
                    <a:pt x="160" y="788"/>
                  </a:lnTo>
                  <a:lnTo>
                    <a:pt x="162" y="788"/>
                  </a:lnTo>
                  <a:lnTo>
                    <a:pt x="164" y="788"/>
                  </a:lnTo>
                  <a:lnTo>
                    <a:pt x="166" y="788"/>
                  </a:lnTo>
                  <a:lnTo>
                    <a:pt x="168" y="788"/>
                  </a:lnTo>
                  <a:lnTo>
                    <a:pt x="170" y="788"/>
                  </a:lnTo>
                  <a:lnTo>
                    <a:pt x="172" y="788"/>
                  </a:lnTo>
                  <a:lnTo>
                    <a:pt x="172" y="790"/>
                  </a:lnTo>
                  <a:lnTo>
                    <a:pt x="174" y="790"/>
                  </a:lnTo>
                  <a:lnTo>
                    <a:pt x="174" y="788"/>
                  </a:lnTo>
                  <a:lnTo>
                    <a:pt x="176" y="788"/>
                  </a:lnTo>
                  <a:lnTo>
                    <a:pt x="176" y="786"/>
                  </a:lnTo>
                  <a:lnTo>
                    <a:pt x="178" y="786"/>
                  </a:lnTo>
                  <a:lnTo>
                    <a:pt x="178" y="784"/>
                  </a:lnTo>
                  <a:lnTo>
                    <a:pt x="180" y="784"/>
                  </a:lnTo>
                  <a:lnTo>
                    <a:pt x="180" y="782"/>
                  </a:lnTo>
                  <a:lnTo>
                    <a:pt x="182" y="780"/>
                  </a:lnTo>
                  <a:lnTo>
                    <a:pt x="184" y="780"/>
                  </a:lnTo>
                  <a:lnTo>
                    <a:pt x="184" y="778"/>
                  </a:lnTo>
                  <a:lnTo>
                    <a:pt x="186" y="776"/>
                  </a:lnTo>
                  <a:lnTo>
                    <a:pt x="188" y="774"/>
                  </a:lnTo>
                  <a:lnTo>
                    <a:pt x="188" y="772"/>
                  </a:lnTo>
                  <a:lnTo>
                    <a:pt x="190" y="770"/>
                  </a:lnTo>
                  <a:lnTo>
                    <a:pt x="190" y="768"/>
                  </a:lnTo>
                  <a:lnTo>
                    <a:pt x="192" y="766"/>
                  </a:lnTo>
                  <a:lnTo>
                    <a:pt x="192" y="764"/>
                  </a:lnTo>
                  <a:lnTo>
                    <a:pt x="194" y="762"/>
                  </a:lnTo>
                  <a:lnTo>
                    <a:pt x="194" y="760"/>
                  </a:lnTo>
                  <a:lnTo>
                    <a:pt x="196" y="758"/>
                  </a:lnTo>
                  <a:lnTo>
                    <a:pt x="196" y="756"/>
                  </a:lnTo>
                  <a:lnTo>
                    <a:pt x="196" y="754"/>
                  </a:lnTo>
                  <a:lnTo>
                    <a:pt x="196" y="754"/>
                  </a:lnTo>
                  <a:lnTo>
                    <a:pt x="196" y="752"/>
                  </a:lnTo>
                  <a:lnTo>
                    <a:pt x="196" y="744"/>
                  </a:lnTo>
                  <a:lnTo>
                    <a:pt x="198" y="736"/>
                  </a:lnTo>
                  <a:lnTo>
                    <a:pt x="198" y="732"/>
                  </a:lnTo>
                  <a:lnTo>
                    <a:pt x="200" y="724"/>
                  </a:lnTo>
                  <a:lnTo>
                    <a:pt x="200" y="716"/>
                  </a:lnTo>
                  <a:lnTo>
                    <a:pt x="202" y="708"/>
                  </a:lnTo>
                  <a:lnTo>
                    <a:pt x="204" y="700"/>
                  </a:lnTo>
                  <a:lnTo>
                    <a:pt x="204" y="692"/>
                  </a:lnTo>
                  <a:lnTo>
                    <a:pt x="206" y="684"/>
                  </a:lnTo>
                  <a:lnTo>
                    <a:pt x="206" y="678"/>
                  </a:lnTo>
                  <a:lnTo>
                    <a:pt x="208" y="670"/>
                  </a:lnTo>
                  <a:lnTo>
                    <a:pt x="210" y="662"/>
                  </a:lnTo>
                  <a:lnTo>
                    <a:pt x="210" y="654"/>
                  </a:lnTo>
                  <a:lnTo>
                    <a:pt x="212" y="646"/>
                  </a:lnTo>
                  <a:lnTo>
                    <a:pt x="214" y="640"/>
                  </a:lnTo>
                  <a:lnTo>
                    <a:pt x="214" y="634"/>
                  </a:lnTo>
                  <a:lnTo>
                    <a:pt x="216" y="626"/>
                  </a:lnTo>
                  <a:lnTo>
                    <a:pt x="216" y="618"/>
                  </a:lnTo>
                  <a:lnTo>
                    <a:pt x="218" y="610"/>
                  </a:lnTo>
                  <a:lnTo>
                    <a:pt x="218" y="602"/>
                  </a:lnTo>
                  <a:lnTo>
                    <a:pt x="220" y="594"/>
                  </a:lnTo>
                  <a:lnTo>
                    <a:pt x="220" y="588"/>
                  </a:lnTo>
                  <a:lnTo>
                    <a:pt x="222" y="582"/>
                  </a:lnTo>
                  <a:lnTo>
                    <a:pt x="222" y="574"/>
                  </a:lnTo>
                  <a:lnTo>
                    <a:pt x="222" y="566"/>
                  </a:lnTo>
                  <a:lnTo>
                    <a:pt x="222" y="558"/>
                  </a:lnTo>
                  <a:lnTo>
                    <a:pt x="222" y="550"/>
                  </a:lnTo>
                  <a:lnTo>
                    <a:pt x="222" y="544"/>
                  </a:lnTo>
                  <a:lnTo>
                    <a:pt x="222" y="538"/>
                  </a:lnTo>
                  <a:lnTo>
                    <a:pt x="222" y="530"/>
                  </a:lnTo>
                  <a:lnTo>
                    <a:pt x="222" y="524"/>
                  </a:lnTo>
                  <a:lnTo>
                    <a:pt x="222" y="516"/>
                  </a:lnTo>
                  <a:lnTo>
                    <a:pt x="226" y="512"/>
                  </a:lnTo>
                  <a:lnTo>
                    <a:pt x="226" y="446"/>
                  </a:lnTo>
                  <a:lnTo>
                    <a:pt x="226" y="446"/>
                  </a:lnTo>
                  <a:lnTo>
                    <a:pt x="226" y="444"/>
                  </a:lnTo>
                  <a:lnTo>
                    <a:pt x="226" y="442"/>
                  </a:lnTo>
                  <a:lnTo>
                    <a:pt x="226" y="440"/>
                  </a:lnTo>
                  <a:lnTo>
                    <a:pt x="226" y="438"/>
                  </a:lnTo>
                  <a:lnTo>
                    <a:pt x="226" y="436"/>
                  </a:lnTo>
                  <a:lnTo>
                    <a:pt x="226" y="434"/>
                  </a:lnTo>
                  <a:lnTo>
                    <a:pt x="226" y="432"/>
                  </a:lnTo>
                  <a:lnTo>
                    <a:pt x="226" y="430"/>
                  </a:lnTo>
                  <a:lnTo>
                    <a:pt x="228" y="430"/>
                  </a:lnTo>
                  <a:lnTo>
                    <a:pt x="228" y="428"/>
                  </a:lnTo>
                  <a:lnTo>
                    <a:pt x="228" y="426"/>
                  </a:lnTo>
                  <a:lnTo>
                    <a:pt x="230" y="426"/>
                  </a:lnTo>
                  <a:lnTo>
                    <a:pt x="230" y="424"/>
                  </a:lnTo>
                  <a:lnTo>
                    <a:pt x="232" y="422"/>
                  </a:lnTo>
                  <a:lnTo>
                    <a:pt x="234" y="420"/>
                  </a:lnTo>
                  <a:lnTo>
                    <a:pt x="236" y="418"/>
                  </a:lnTo>
                  <a:lnTo>
                    <a:pt x="238" y="418"/>
                  </a:lnTo>
                  <a:lnTo>
                    <a:pt x="240" y="418"/>
                  </a:lnTo>
                  <a:lnTo>
                    <a:pt x="240" y="416"/>
                  </a:lnTo>
                  <a:lnTo>
                    <a:pt x="242" y="416"/>
                  </a:lnTo>
                  <a:lnTo>
                    <a:pt x="244" y="416"/>
                  </a:lnTo>
                  <a:lnTo>
                    <a:pt x="244" y="414"/>
                  </a:lnTo>
                  <a:lnTo>
                    <a:pt x="246" y="414"/>
                  </a:lnTo>
                  <a:lnTo>
                    <a:pt x="246" y="412"/>
                  </a:lnTo>
                  <a:lnTo>
                    <a:pt x="248" y="410"/>
                  </a:lnTo>
                  <a:lnTo>
                    <a:pt x="248" y="408"/>
                  </a:lnTo>
                  <a:lnTo>
                    <a:pt x="250" y="408"/>
                  </a:lnTo>
                  <a:lnTo>
                    <a:pt x="250" y="406"/>
                  </a:lnTo>
                  <a:lnTo>
                    <a:pt x="252" y="406"/>
                  </a:lnTo>
                  <a:lnTo>
                    <a:pt x="252" y="404"/>
                  </a:lnTo>
                  <a:lnTo>
                    <a:pt x="252" y="402"/>
                  </a:lnTo>
                  <a:lnTo>
                    <a:pt x="254" y="402"/>
                  </a:lnTo>
                  <a:lnTo>
                    <a:pt x="254" y="400"/>
                  </a:lnTo>
                  <a:lnTo>
                    <a:pt x="254" y="398"/>
                  </a:lnTo>
                  <a:lnTo>
                    <a:pt x="256" y="398"/>
                  </a:lnTo>
                  <a:lnTo>
                    <a:pt x="256" y="398"/>
                  </a:lnTo>
                  <a:lnTo>
                    <a:pt x="256" y="396"/>
                  </a:lnTo>
                  <a:lnTo>
                    <a:pt x="256" y="394"/>
                  </a:lnTo>
                  <a:lnTo>
                    <a:pt x="256" y="392"/>
                  </a:lnTo>
                  <a:lnTo>
                    <a:pt x="258" y="392"/>
                  </a:lnTo>
                  <a:lnTo>
                    <a:pt x="258" y="390"/>
                  </a:lnTo>
                  <a:lnTo>
                    <a:pt x="258" y="388"/>
                  </a:lnTo>
                  <a:lnTo>
                    <a:pt x="258" y="386"/>
                  </a:lnTo>
                  <a:lnTo>
                    <a:pt x="258" y="384"/>
                  </a:lnTo>
                  <a:lnTo>
                    <a:pt x="256" y="384"/>
                  </a:lnTo>
                  <a:lnTo>
                    <a:pt x="256" y="382"/>
                  </a:lnTo>
                  <a:lnTo>
                    <a:pt x="256" y="380"/>
                  </a:lnTo>
                  <a:lnTo>
                    <a:pt x="254" y="380"/>
                  </a:lnTo>
                  <a:lnTo>
                    <a:pt x="254" y="378"/>
                  </a:lnTo>
                  <a:lnTo>
                    <a:pt x="252" y="378"/>
                  </a:lnTo>
                  <a:lnTo>
                    <a:pt x="252" y="376"/>
                  </a:lnTo>
                  <a:lnTo>
                    <a:pt x="250" y="376"/>
                  </a:lnTo>
                  <a:lnTo>
                    <a:pt x="250" y="374"/>
                  </a:lnTo>
                  <a:lnTo>
                    <a:pt x="248" y="374"/>
                  </a:lnTo>
                  <a:lnTo>
                    <a:pt x="246" y="374"/>
                  </a:lnTo>
                  <a:lnTo>
                    <a:pt x="246" y="374"/>
                  </a:lnTo>
                  <a:lnTo>
                    <a:pt x="244" y="374"/>
                  </a:lnTo>
                  <a:lnTo>
                    <a:pt x="242" y="376"/>
                  </a:lnTo>
                  <a:lnTo>
                    <a:pt x="242" y="37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3" name="Freeform 38"/>
            <p:cNvSpPr>
              <a:spLocks/>
            </p:cNvSpPr>
            <p:nvPr/>
          </p:nvSpPr>
          <p:spPr bwMode="auto">
            <a:xfrm>
              <a:off x="3445" y="911"/>
              <a:ext cx="310" cy="1484"/>
            </a:xfrm>
            <a:custGeom>
              <a:avLst/>
              <a:gdLst>
                <a:gd name="T0" fmla="*/ 224 w 310"/>
                <a:gd name="T1" fmla="*/ 1218 h 1484"/>
                <a:gd name="T2" fmla="*/ 180 w 310"/>
                <a:gd name="T3" fmla="*/ 1236 h 1484"/>
                <a:gd name="T4" fmla="*/ 134 w 310"/>
                <a:gd name="T5" fmla="*/ 1254 h 1484"/>
                <a:gd name="T6" fmla="*/ 82 w 310"/>
                <a:gd name="T7" fmla="*/ 1258 h 1484"/>
                <a:gd name="T8" fmla="*/ 124 w 310"/>
                <a:gd name="T9" fmla="*/ 1186 h 1484"/>
                <a:gd name="T10" fmla="*/ 202 w 310"/>
                <a:gd name="T11" fmla="*/ 1122 h 1484"/>
                <a:gd name="T12" fmla="*/ 230 w 310"/>
                <a:gd name="T13" fmla="*/ 1050 h 1484"/>
                <a:gd name="T14" fmla="*/ 236 w 310"/>
                <a:gd name="T15" fmla="*/ 938 h 1484"/>
                <a:gd name="T16" fmla="*/ 224 w 310"/>
                <a:gd name="T17" fmla="*/ 788 h 1484"/>
                <a:gd name="T18" fmla="*/ 208 w 310"/>
                <a:gd name="T19" fmla="*/ 666 h 1484"/>
                <a:gd name="T20" fmla="*/ 254 w 310"/>
                <a:gd name="T21" fmla="*/ 596 h 1484"/>
                <a:gd name="T22" fmla="*/ 236 w 310"/>
                <a:gd name="T23" fmla="*/ 532 h 1484"/>
                <a:gd name="T24" fmla="*/ 236 w 310"/>
                <a:gd name="T25" fmla="*/ 438 h 1484"/>
                <a:gd name="T26" fmla="*/ 212 w 310"/>
                <a:gd name="T27" fmla="*/ 328 h 1484"/>
                <a:gd name="T28" fmla="*/ 210 w 310"/>
                <a:gd name="T29" fmla="*/ 286 h 1484"/>
                <a:gd name="T30" fmla="*/ 252 w 310"/>
                <a:gd name="T31" fmla="*/ 222 h 1484"/>
                <a:gd name="T32" fmla="*/ 276 w 310"/>
                <a:gd name="T33" fmla="*/ 100 h 1484"/>
                <a:gd name="T34" fmla="*/ 306 w 310"/>
                <a:gd name="T35" fmla="*/ 80 h 1484"/>
                <a:gd name="T36" fmla="*/ 272 w 310"/>
                <a:gd name="T37" fmla="*/ 60 h 1484"/>
                <a:gd name="T38" fmla="*/ 246 w 310"/>
                <a:gd name="T39" fmla="*/ 22 h 1484"/>
                <a:gd name="T40" fmla="*/ 220 w 310"/>
                <a:gd name="T41" fmla="*/ 12 h 1484"/>
                <a:gd name="T42" fmla="*/ 230 w 310"/>
                <a:gd name="T43" fmla="*/ 60 h 1484"/>
                <a:gd name="T44" fmla="*/ 210 w 310"/>
                <a:gd name="T45" fmla="*/ 88 h 1484"/>
                <a:gd name="T46" fmla="*/ 76 w 310"/>
                <a:gd name="T47" fmla="*/ 154 h 1484"/>
                <a:gd name="T48" fmla="*/ 16 w 310"/>
                <a:gd name="T49" fmla="*/ 118 h 1484"/>
                <a:gd name="T50" fmla="*/ 20 w 310"/>
                <a:gd name="T51" fmla="*/ 88 h 1484"/>
                <a:gd name="T52" fmla="*/ 8 w 310"/>
                <a:gd name="T53" fmla="*/ 156 h 1484"/>
                <a:gd name="T54" fmla="*/ 2 w 310"/>
                <a:gd name="T55" fmla="*/ 206 h 1484"/>
                <a:gd name="T56" fmla="*/ 10 w 310"/>
                <a:gd name="T57" fmla="*/ 262 h 1484"/>
                <a:gd name="T58" fmla="*/ 84 w 310"/>
                <a:gd name="T59" fmla="*/ 180 h 1484"/>
                <a:gd name="T60" fmla="*/ 224 w 310"/>
                <a:gd name="T61" fmla="*/ 106 h 1484"/>
                <a:gd name="T62" fmla="*/ 258 w 310"/>
                <a:gd name="T63" fmla="*/ 140 h 1484"/>
                <a:gd name="T64" fmla="*/ 242 w 310"/>
                <a:gd name="T65" fmla="*/ 218 h 1484"/>
                <a:gd name="T66" fmla="*/ 212 w 310"/>
                <a:gd name="T67" fmla="*/ 270 h 1484"/>
                <a:gd name="T68" fmla="*/ 178 w 310"/>
                <a:gd name="T69" fmla="*/ 320 h 1484"/>
                <a:gd name="T70" fmla="*/ 192 w 310"/>
                <a:gd name="T71" fmla="*/ 386 h 1484"/>
                <a:gd name="T72" fmla="*/ 210 w 310"/>
                <a:gd name="T73" fmla="*/ 430 h 1484"/>
                <a:gd name="T74" fmla="*/ 166 w 310"/>
                <a:gd name="T75" fmla="*/ 418 h 1484"/>
                <a:gd name="T76" fmla="*/ 176 w 310"/>
                <a:gd name="T77" fmla="*/ 446 h 1484"/>
                <a:gd name="T78" fmla="*/ 218 w 310"/>
                <a:gd name="T79" fmla="*/ 476 h 1484"/>
                <a:gd name="T80" fmla="*/ 216 w 310"/>
                <a:gd name="T81" fmla="*/ 510 h 1484"/>
                <a:gd name="T82" fmla="*/ 206 w 310"/>
                <a:gd name="T83" fmla="*/ 534 h 1484"/>
                <a:gd name="T84" fmla="*/ 200 w 310"/>
                <a:gd name="T85" fmla="*/ 578 h 1484"/>
                <a:gd name="T86" fmla="*/ 178 w 310"/>
                <a:gd name="T87" fmla="*/ 538 h 1484"/>
                <a:gd name="T88" fmla="*/ 162 w 310"/>
                <a:gd name="T89" fmla="*/ 582 h 1484"/>
                <a:gd name="T90" fmla="*/ 212 w 310"/>
                <a:gd name="T91" fmla="*/ 618 h 1484"/>
                <a:gd name="T92" fmla="*/ 224 w 310"/>
                <a:gd name="T93" fmla="*/ 636 h 1484"/>
                <a:gd name="T94" fmla="*/ 196 w 310"/>
                <a:gd name="T95" fmla="*/ 714 h 1484"/>
                <a:gd name="T96" fmla="*/ 212 w 310"/>
                <a:gd name="T97" fmla="*/ 814 h 1484"/>
                <a:gd name="T98" fmla="*/ 212 w 310"/>
                <a:gd name="T99" fmla="*/ 1034 h 1484"/>
                <a:gd name="T100" fmla="*/ 212 w 310"/>
                <a:gd name="T101" fmla="*/ 1106 h 1484"/>
                <a:gd name="T102" fmla="*/ 66 w 310"/>
                <a:gd name="T103" fmla="*/ 1222 h 1484"/>
                <a:gd name="T104" fmla="*/ 62 w 310"/>
                <a:gd name="T105" fmla="*/ 1284 h 1484"/>
                <a:gd name="T106" fmla="*/ 116 w 310"/>
                <a:gd name="T107" fmla="*/ 1280 h 1484"/>
                <a:gd name="T108" fmla="*/ 166 w 310"/>
                <a:gd name="T109" fmla="*/ 1260 h 1484"/>
                <a:gd name="T110" fmla="*/ 218 w 310"/>
                <a:gd name="T111" fmla="*/ 1244 h 1484"/>
                <a:gd name="T112" fmla="*/ 256 w 310"/>
                <a:gd name="T113" fmla="*/ 1254 h 1484"/>
                <a:gd name="T114" fmla="*/ 236 w 310"/>
                <a:gd name="T115" fmla="*/ 1310 h 1484"/>
                <a:gd name="T116" fmla="*/ 220 w 310"/>
                <a:gd name="T117" fmla="*/ 1380 h 1484"/>
                <a:gd name="T118" fmla="*/ 258 w 310"/>
                <a:gd name="T119" fmla="*/ 1480 h 1484"/>
                <a:gd name="T120" fmla="*/ 256 w 310"/>
                <a:gd name="T121" fmla="*/ 1396 h 1484"/>
                <a:gd name="T122" fmla="*/ 262 w 310"/>
                <a:gd name="T123" fmla="*/ 1314 h 1484"/>
                <a:gd name="T124" fmla="*/ 294 w 310"/>
                <a:gd name="T125" fmla="*/ 1206 h 1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10" h="1484">
                  <a:moveTo>
                    <a:pt x="270" y="1194"/>
                  </a:moveTo>
                  <a:lnTo>
                    <a:pt x="270" y="1196"/>
                  </a:lnTo>
                  <a:lnTo>
                    <a:pt x="268" y="1196"/>
                  </a:lnTo>
                  <a:lnTo>
                    <a:pt x="266" y="1198"/>
                  </a:lnTo>
                  <a:lnTo>
                    <a:pt x="264" y="1200"/>
                  </a:lnTo>
                  <a:lnTo>
                    <a:pt x="262" y="1200"/>
                  </a:lnTo>
                  <a:lnTo>
                    <a:pt x="262" y="1202"/>
                  </a:lnTo>
                  <a:lnTo>
                    <a:pt x="262" y="1202"/>
                  </a:lnTo>
                  <a:lnTo>
                    <a:pt x="260" y="1204"/>
                  </a:lnTo>
                  <a:lnTo>
                    <a:pt x="258" y="1204"/>
                  </a:lnTo>
                  <a:lnTo>
                    <a:pt x="258" y="1206"/>
                  </a:lnTo>
                  <a:lnTo>
                    <a:pt x="256" y="1206"/>
                  </a:lnTo>
                  <a:lnTo>
                    <a:pt x="254" y="1206"/>
                  </a:lnTo>
                  <a:lnTo>
                    <a:pt x="252" y="1206"/>
                  </a:lnTo>
                  <a:lnTo>
                    <a:pt x="250" y="1206"/>
                  </a:lnTo>
                  <a:lnTo>
                    <a:pt x="248" y="1206"/>
                  </a:lnTo>
                  <a:lnTo>
                    <a:pt x="246" y="1208"/>
                  </a:lnTo>
                  <a:lnTo>
                    <a:pt x="244" y="1208"/>
                  </a:lnTo>
                  <a:lnTo>
                    <a:pt x="242" y="1208"/>
                  </a:lnTo>
                  <a:lnTo>
                    <a:pt x="240" y="1210"/>
                  </a:lnTo>
                  <a:lnTo>
                    <a:pt x="238" y="1210"/>
                  </a:lnTo>
                  <a:lnTo>
                    <a:pt x="236" y="1210"/>
                  </a:lnTo>
                  <a:lnTo>
                    <a:pt x="236" y="1212"/>
                  </a:lnTo>
                  <a:lnTo>
                    <a:pt x="234" y="1212"/>
                  </a:lnTo>
                  <a:lnTo>
                    <a:pt x="232" y="1214"/>
                  </a:lnTo>
                  <a:lnTo>
                    <a:pt x="230" y="1214"/>
                  </a:lnTo>
                  <a:lnTo>
                    <a:pt x="228" y="1216"/>
                  </a:lnTo>
                  <a:lnTo>
                    <a:pt x="226" y="1218"/>
                  </a:lnTo>
                  <a:lnTo>
                    <a:pt x="224" y="1218"/>
                  </a:lnTo>
                  <a:lnTo>
                    <a:pt x="222" y="1220"/>
                  </a:lnTo>
                  <a:lnTo>
                    <a:pt x="220" y="1216"/>
                  </a:lnTo>
                  <a:lnTo>
                    <a:pt x="218" y="1218"/>
                  </a:lnTo>
                  <a:lnTo>
                    <a:pt x="218" y="1220"/>
                  </a:lnTo>
                  <a:lnTo>
                    <a:pt x="216" y="1220"/>
                  </a:lnTo>
                  <a:lnTo>
                    <a:pt x="216" y="1222"/>
                  </a:lnTo>
                  <a:lnTo>
                    <a:pt x="214" y="1222"/>
                  </a:lnTo>
                  <a:lnTo>
                    <a:pt x="212" y="1222"/>
                  </a:lnTo>
                  <a:lnTo>
                    <a:pt x="212" y="1224"/>
                  </a:lnTo>
                  <a:lnTo>
                    <a:pt x="212" y="1224"/>
                  </a:lnTo>
                  <a:lnTo>
                    <a:pt x="210" y="1224"/>
                  </a:lnTo>
                  <a:lnTo>
                    <a:pt x="208" y="1224"/>
                  </a:lnTo>
                  <a:lnTo>
                    <a:pt x="206" y="1224"/>
                  </a:lnTo>
                  <a:lnTo>
                    <a:pt x="204" y="1224"/>
                  </a:lnTo>
                  <a:lnTo>
                    <a:pt x="202" y="1224"/>
                  </a:lnTo>
                  <a:lnTo>
                    <a:pt x="200" y="1224"/>
                  </a:lnTo>
                  <a:lnTo>
                    <a:pt x="198" y="1224"/>
                  </a:lnTo>
                  <a:lnTo>
                    <a:pt x="198" y="1226"/>
                  </a:lnTo>
                  <a:lnTo>
                    <a:pt x="196" y="1226"/>
                  </a:lnTo>
                  <a:lnTo>
                    <a:pt x="194" y="1228"/>
                  </a:lnTo>
                  <a:lnTo>
                    <a:pt x="194" y="1230"/>
                  </a:lnTo>
                  <a:lnTo>
                    <a:pt x="194" y="1232"/>
                  </a:lnTo>
                  <a:lnTo>
                    <a:pt x="192" y="1234"/>
                  </a:lnTo>
                  <a:lnTo>
                    <a:pt x="190" y="1234"/>
                  </a:lnTo>
                  <a:lnTo>
                    <a:pt x="188" y="1236"/>
                  </a:lnTo>
                  <a:lnTo>
                    <a:pt x="186" y="1236"/>
                  </a:lnTo>
                  <a:lnTo>
                    <a:pt x="184" y="1236"/>
                  </a:lnTo>
                  <a:lnTo>
                    <a:pt x="182" y="1236"/>
                  </a:lnTo>
                  <a:lnTo>
                    <a:pt x="180" y="1236"/>
                  </a:lnTo>
                  <a:lnTo>
                    <a:pt x="178" y="1236"/>
                  </a:lnTo>
                  <a:lnTo>
                    <a:pt x="176" y="1236"/>
                  </a:lnTo>
                  <a:lnTo>
                    <a:pt x="174" y="1236"/>
                  </a:lnTo>
                  <a:lnTo>
                    <a:pt x="172" y="1236"/>
                  </a:lnTo>
                  <a:lnTo>
                    <a:pt x="170" y="1236"/>
                  </a:lnTo>
                  <a:lnTo>
                    <a:pt x="168" y="1238"/>
                  </a:lnTo>
                  <a:lnTo>
                    <a:pt x="166" y="1238"/>
                  </a:lnTo>
                  <a:lnTo>
                    <a:pt x="164" y="1238"/>
                  </a:lnTo>
                  <a:lnTo>
                    <a:pt x="162" y="1240"/>
                  </a:lnTo>
                  <a:lnTo>
                    <a:pt x="162" y="1240"/>
                  </a:lnTo>
                  <a:lnTo>
                    <a:pt x="162" y="1242"/>
                  </a:lnTo>
                  <a:lnTo>
                    <a:pt x="160" y="1242"/>
                  </a:lnTo>
                  <a:lnTo>
                    <a:pt x="158" y="1244"/>
                  </a:lnTo>
                  <a:lnTo>
                    <a:pt x="158" y="1246"/>
                  </a:lnTo>
                  <a:lnTo>
                    <a:pt x="156" y="1246"/>
                  </a:lnTo>
                  <a:lnTo>
                    <a:pt x="156" y="1248"/>
                  </a:lnTo>
                  <a:lnTo>
                    <a:pt x="154" y="1248"/>
                  </a:lnTo>
                  <a:lnTo>
                    <a:pt x="152" y="1248"/>
                  </a:lnTo>
                  <a:lnTo>
                    <a:pt x="152" y="1246"/>
                  </a:lnTo>
                  <a:lnTo>
                    <a:pt x="150" y="1248"/>
                  </a:lnTo>
                  <a:lnTo>
                    <a:pt x="148" y="1248"/>
                  </a:lnTo>
                  <a:lnTo>
                    <a:pt x="146" y="1248"/>
                  </a:lnTo>
                  <a:lnTo>
                    <a:pt x="144" y="1248"/>
                  </a:lnTo>
                  <a:lnTo>
                    <a:pt x="142" y="1250"/>
                  </a:lnTo>
                  <a:lnTo>
                    <a:pt x="140" y="1250"/>
                  </a:lnTo>
                  <a:lnTo>
                    <a:pt x="140" y="1252"/>
                  </a:lnTo>
                  <a:lnTo>
                    <a:pt x="138" y="1252"/>
                  </a:lnTo>
                  <a:lnTo>
                    <a:pt x="136" y="1254"/>
                  </a:lnTo>
                  <a:lnTo>
                    <a:pt x="134" y="1254"/>
                  </a:lnTo>
                  <a:lnTo>
                    <a:pt x="134" y="1254"/>
                  </a:lnTo>
                  <a:lnTo>
                    <a:pt x="132" y="1254"/>
                  </a:lnTo>
                  <a:lnTo>
                    <a:pt x="130" y="1256"/>
                  </a:lnTo>
                  <a:lnTo>
                    <a:pt x="128" y="1256"/>
                  </a:lnTo>
                  <a:lnTo>
                    <a:pt x="126" y="1256"/>
                  </a:lnTo>
                  <a:lnTo>
                    <a:pt x="124" y="1258"/>
                  </a:lnTo>
                  <a:lnTo>
                    <a:pt x="122" y="1258"/>
                  </a:lnTo>
                  <a:lnTo>
                    <a:pt x="120" y="1258"/>
                  </a:lnTo>
                  <a:lnTo>
                    <a:pt x="120" y="1256"/>
                  </a:lnTo>
                  <a:lnTo>
                    <a:pt x="118" y="1256"/>
                  </a:lnTo>
                  <a:lnTo>
                    <a:pt x="116" y="1256"/>
                  </a:lnTo>
                  <a:lnTo>
                    <a:pt x="114" y="1256"/>
                  </a:lnTo>
                  <a:lnTo>
                    <a:pt x="114" y="1256"/>
                  </a:lnTo>
                  <a:lnTo>
                    <a:pt x="112" y="1258"/>
                  </a:lnTo>
                  <a:lnTo>
                    <a:pt x="110" y="1258"/>
                  </a:lnTo>
                  <a:lnTo>
                    <a:pt x="108" y="1258"/>
                  </a:lnTo>
                  <a:lnTo>
                    <a:pt x="106" y="1258"/>
                  </a:lnTo>
                  <a:lnTo>
                    <a:pt x="104" y="1258"/>
                  </a:lnTo>
                  <a:lnTo>
                    <a:pt x="102" y="1260"/>
                  </a:lnTo>
                  <a:lnTo>
                    <a:pt x="100" y="1260"/>
                  </a:lnTo>
                  <a:lnTo>
                    <a:pt x="98" y="1260"/>
                  </a:lnTo>
                  <a:lnTo>
                    <a:pt x="96" y="1260"/>
                  </a:lnTo>
                  <a:lnTo>
                    <a:pt x="94" y="1260"/>
                  </a:lnTo>
                  <a:lnTo>
                    <a:pt x="92" y="1260"/>
                  </a:lnTo>
                  <a:lnTo>
                    <a:pt x="90" y="1260"/>
                  </a:lnTo>
                  <a:lnTo>
                    <a:pt x="88" y="1260"/>
                  </a:lnTo>
                  <a:lnTo>
                    <a:pt x="86" y="1260"/>
                  </a:lnTo>
                  <a:lnTo>
                    <a:pt x="84" y="1260"/>
                  </a:lnTo>
                  <a:lnTo>
                    <a:pt x="82" y="1258"/>
                  </a:lnTo>
                  <a:lnTo>
                    <a:pt x="80" y="1258"/>
                  </a:lnTo>
                  <a:lnTo>
                    <a:pt x="78" y="1258"/>
                  </a:lnTo>
                  <a:lnTo>
                    <a:pt x="78" y="1256"/>
                  </a:lnTo>
                  <a:lnTo>
                    <a:pt x="76" y="1256"/>
                  </a:lnTo>
                  <a:lnTo>
                    <a:pt x="74" y="1254"/>
                  </a:lnTo>
                  <a:lnTo>
                    <a:pt x="72" y="1254"/>
                  </a:lnTo>
                  <a:lnTo>
                    <a:pt x="72" y="1254"/>
                  </a:lnTo>
                  <a:lnTo>
                    <a:pt x="70" y="1254"/>
                  </a:lnTo>
                  <a:lnTo>
                    <a:pt x="68" y="1252"/>
                  </a:lnTo>
                  <a:lnTo>
                    <a:pt x="68" y="1250"/>
                  </a:lnTo>
                  <a:lnTo>
                    <a:pt x="98" y="1206"/>
                  </a:lnTo>
                  <a:lnTo>
                    <a:pt x="100" y="1206"/>
                  </a:lnTo>
                  <a:lnTo>
                    <a:pt x="102" y="1206"/>
                  </a:lnTo>
                  <a:lnTo>
                    <a:pt x="104" y="1206"/>
                  </a:lnTo>
                  <a:lnTo>
                    <a:pt x="104" y="1204"/>
                  </a:lnTo>
                  <a:lnTo>
                    <a:pt x="106" y="1204"/>
                  </a:lnTo>
                  <a:lnTo>
                    <a:pt x="108" y="1202"/>
                  </a:lnTo>
                  <a:lnTo>
                    <a:pt x="110" y="1202"/>
                  </a:lnTo>
                  <a:lnTo>
                    <a:pt x="112" y="1200"/>
                  </a:lnTo>
                  <a:lnTo>
                    <a:pt x="114" y="1198"/>
                  </a:lnTo>
                  <a:lnTo>
                    <a:pt x="114" y="1198"/>
                  </a:lnTo>
                  <a:lnTo>
                    <a:pt x="114" y="1196"/>
                  </a:lnTo>
                  <a:lnTo>
                    <a:pt x="116" y="1194"/>
                  </a:lnTo>
                  <a:lnTo>
                    <a:pt x="118" y="1192"/>
                  </a:lnTo>
                  <a:lnTo>
                    <a:pt x="120" y="1192"/>
                  </a:lnTo>
                  <a:lnTo>
                    <a:pt x="120" y="1190"/>
                  </a:lnTo>
                  <a:lnTo>
                    <a:pt x="122" y="1190"/>
                  </a:lnTo>
                  <a:lnTo>
                    <a:pt x="122" y="1188"/>
                  </a:lnTo>
                  <a:lnTo>
                    <a:pt x="124" y="1186"/>
                  </a:lnTo>
                  <a:lnTo>
                    <a:pt x="126" y="1184"/>
                  </a:lnTo>
                  <a:lnTo>
                    <a:pt x="128" y="1182"/>
                  </a:lnTo>
                  <a:lnTo>
                    <a:pt x="128" y="1180"/>
                  </a:lnTo>
                  <a:lnTo>
                    <a:pt x="130" y="1180"/>
                  </a:lnTo>
                  <a:lnTo>
                    <a:pt x="130" y="1178"/>
                  </a:lnTo>
                  <a:lnTo>
                    <a:pt x="132" y="1176"/>
                  </a:lnTo>
                  <a:lnTo>
                    <a:pt x="134" y="1174"/>
                  </a:lnTo>
                  <a:lnTo>
                    <a:pt x="136" y="1176"/>
                  </a:lnTo>
                  <a:lnTo>
                    <a:pt x="140" y="1174"/>
                  </a:lnTo>
                  <a:lnTo>
                    <a:pt x="142" y="1172"/>
                  </a:lnTo>
                  <a:lnTo>
                    <a:pt x="146" y="1168"/>
                  </a:lnTo>
                  <a:lnTo>
                    <a:pt x="148" y="1166"/>
                  </a:lnTo>
                  <a:lnTo>
                    <a:pt x="152" y="1164"/>
                  </a:lnTo>
                  <a:lnTo>
                    <a:pt x="156" y="1160"/>
                  </a:lnTo>
                  <a:lnTo>
                    <a:pt x="158" y="1158"/>
                  </a:lnTo>
                  <a:lnTo>
                    <a:pt x="162" y="1158"/>
                  </a:lnTo>
                  <a:lnTo>
                    <a:pt x="162" y="1154"/>
                  </a:lnTo>
                  <a:lnTo>
                    <a:pt x="166" y="1152"/>
                  </a:lnTo>
                  <a:lnTo>
                    <a:pt x="170" y="1150"/>
                  </a:lnTo>
                  <a:lnTo>
                    <a:pt x="172" y="1146"/>
                  </a:lnTo>
                  <a:lnTo>
                    <a:pt x="176" y="1144"/>
                  </a:lnTo>
                  <a:lnTo>
                    <a:pt x="180" y="1142"/>
                  </a:lnTo>
                  <a:lnTo>
                    <a:pt x="182" y="1138"/>
                  </a:lnTo>
                  <a:lnTo>
                    <a:pt x="186" y="1136"/>
                  </a:lnTo>
                  <a:lnTo>
                    <a:pt x="190" y="1134"/>
                  </a:lnTo>
                  <a:lnTo>
                    <a:pt x="192" y="1130"/>
                  </a:lnTo>
                  <a:lnTo>
                    <a:pt x="196" y="1128"/>
                  </a:lnTo>
                  <a:lnTo>
                    <a:pt x="200" y="1124"/>
                  </a:lnTo>
                  <a:lnTo>
                    <a:pt x="202" y="1122"/>
                  </a:lnTo>
                  <a:lnTo>
                    <a:pt x="206" y="1120"/>
                  </a:lnTo>
                  <a:lnTo>
                    <a:pt x="208" y="1116"/>
                  </a:lnTo>
                  <a:lnTo>
                    <a:pt x="212" y="1114"/>
                  </a:lnTo>
                  <a:lnTo>
                    <a:pt x="214" y="1112"/>
                  </a:lnTo>
                  <a:lnTo>
                    <a:pt x="216" y="1110"/>
                  </a:lnTo>
                  <a:lnTo>
                    <a:pt x="220" y="1108"/>
                  </a:lnTo>
                  <a:lnTo>
                    <a:pt x="222" y="1106"/>
                  </a:lnTo>
                  <a:lnTo>
                    <a:pt x="224" y="1102"/>
                  </a:lnTo>
                  <a:lnTo>
                    <a:pt x="228" y="1100"/>
                  </a:lnTo>
                  <a:lnTo>
                    <a:pt x="230" y="1096"/>
                  </a:lnTo>
                  <a:lnTo>
                    <a:pt x="232" y="1094"/>
                  </a:lnTo>
                  <a:lnTo>
                    <a:pt x="234" y="1090"/>
                  </a:lnTo>
                  <a:lnTo>
                    <a:pt x="236" y="1088"/>
                  </a:lnTo>
                  <a:lnTo>
                    <a:pt x="236" y="1086"/>
                  </a:lnTo>
                  <a:lnTo>
                    <a:pt x="238" y="1082"/>
                  </a:lnTo>
                  <a:lnTo>
                    <a:pt x="238" y="1080"/>
                  </a:lnTo>
                  <a:lnTo>
                    <a:pt x="238" y="1078"/>
                  </a:lnTo>
                  <a:lnTo>
                    <a:pt x="238" y="1074"/>
                  </a:lnTo>
                  <a:lnTo>
                    <a:pt x="238" y="1072"/>
                  </a:lnTo>
                  <a:lnTo>
                    <a:pt x="238" y="1070"/>
                  </a:lnTo>
                  <a:lnTo>
                    <a:pt x="238" y="1066"/>
                  </a:lnTo>
                  <a:lnTo>
                    <a:pt x="236" y="1064"/>
                  </a:lnTo>
                  <a:lnTo>
                    <a:pt x="236" y="1064"/>
                  </a:lnTo>
                  <a:lnTo>
                    <a:pt x="236" y="1062"/>
                  </a:lnTo>
                  <a:lnTo>
                    <a:pt x="234" y="1060"/>
                  </a:lnTo>
                  <a:lnTo>
                    <a:pt x="234" y="1056"/>
                  </a:lnTo>
                  <a:lnTo>
                    <a:pt x="232" y="1054"/>
                  </a:lnTo>
                  <a:lnTo>
                    <a:pt x="232" y="1052"/>
                  </a:lnTo>
                  <a:lnTo>
                    <a:pt x="230" y="1050"/>
                  </a:lnTo>
                  <a:lnTo>
                    <a:pt x="230" y="1048"/>
                  </a:lnTo>
                  <a:lnTo>
                    <a:pt x="228" y="1044"/>
                  </a:lnTo>
                  <a:lnTo>
                    <a:pt x="228" y="1042"/>
                  </a:lnTo>
                  <a:lnTo>
                    <a:pt x="226" y="1040"/>
                  </a:lnTo>
                  <a:lnTo>
                    <a:pt x="226" y="1038"/>
                  </a:lnTo>
                  <a:lnTo>
                    <a:pt x="226" y="1034"/>
                  </a:lnTo>
                  <a:lnTo>
                    <a:pt x="224" y="1032"/>
                  </a:lnTo>
                  <a:lnTo>
                    <a:pt x="224" y="1030"/>
                  </a:lnTo>
                  <a:lnTo>
                    <a:pt x="224" y="1026"/>
                  </a:lnTo>
                  <a:lnTo>
                    <a:pt x="224" y="1024"/>
                  </a:lnTo>
                  <a:lnTo>
                    <a:pt x="224" y="1022"/>
                  </a:lnTo>
                  <a:lnTo>
                    <a:pt x="224" y="1018"/>
                  </a:lnTo>
                  <a:lnTo>
                    <a:pt x="224" y="1016"/>
                  </a:lnTo>
                  <a:lnTo>
                    <a:pt x="226" y="1014"/>
                  </a:lnTo>
                  <a:lnTo>
                    <a:pt x="228" y="1010"/>
                  </a:lnTo>
                  <a:lnTo>
                    <a:pt x="230" y="1004"/>
                  </a:lnTo>
                  <a:lnTo>
                    <a:pt x="230" y="1000"/>
                  </a:lnTo>
                  <a:lnTo>
                    <a:pt x="232" y="994"/>
                  </a:lnTo>
                  <a:lnTo>
                    <a:pt x="234" y="988"/>
                  </a:lnTo>
                  <a:lnTo>
                    <a:pt x="234" y="984"/>
                  </a:lnTo>
                  <a:lnTo>
                    <a:pt x="236" y="978"/>
                  </a:lnTo>
                  <a:lnTo>
                    <a:pt x="236" y="974"/>
                  </a:lnTo>
                  <a:lnTo>
                    <a:pt x="236" y="968"/>
                  </a:lnTo>
                  <a:lnTo>
                    <a:pt x="238" y="964"/>
                  </a:lnTo>
                  <a:lnTo>
                    <a:pt x="238" y="960"/>
                  </a:lnTo>
                  <a:lnTo>
                    <a:pt x="238" y="954"/>
                  </a:lnTo>
                  <a:lnTo>
                    <a:pt x="238" y="948"/>
                  </a:lnTo>
                  <a:lnTo>
                    <a:pt x="238" y="944"/>
                  </a:lnTo>
                  <a:lnTo>
                    <a:pt x="236" y="938"/>
                  </a:lnTo>
                  <a:lnTo>
                    <a:pt x="236" y="934"/>
                  </a:lnTo>
                  <a:lnTo>
                    <a:pt x="236" y="928"/>
                  </a:lnTo>
                  <a:lnTo>
                    <a:pt x="236" y="922"/>
                  </a:lnTo>
                  <a:lnTo>
                    <a:pt x="236" y="920"/>
                  </a:lnTo>
                  <a:lnTo>
                    <a:pt x="234" y="914"/>
                  </a:lnTo>
                  <a:lnTo>
                    <a:pt x="234" y="908"/>
                  </a:lnTo>
                  <a:lnTo>
                    <a:pt x="234" y="904"/>
                  </a:lnTo>
                  <a:lnTo>
                    <a:pt x="232" y="898"/>
                  </a:lnTo>
                  <a:lnTo>
                    <a:pt x="232" y="894"/>
                  </a:lnTo>
                  <a:lnTo>
                    <a:pt x="232" y="888"/>
                  </a:lnTo>
                  <a:lnTo>
                    <a:pt x="232" y="882"/>
                  </a:lnTo>
                  <a:lnTo>
                    <a:pt x="232" y="878"/>
                  </a:lnTo>
                  <a:lnTo>
                    <a:pt x="232" y="872"/>
                  </a:lnTo>
                  <a:lnTo>
                    <a:pt x="230" y="870"/>
                  </a:lnTo>
                  <a:lnTo>
                    <a:pt x="230" y="864"/>
                  </a:lnTo>
                  <a:lnTo>
                    <a:pt x="230" y="860"/>
                  </a:lnTo>
                  <a:lnTo>
                    <a:pt x="232" y="854"/>
                  </a:lnTo>
                  <a:lnTo>
                    <a:pt x="230" y="848"/>
                  </a:lnTo>
                  <a:lnTo>
                    <a:pt x="228" y="844"/>
                  </a:lnTo>
                  <a:lnTo>
                    <a:pt x="228" y="838"/>
                  </a:lnTo>
                  <a:lnTo>
                    <a:pt x="228" y="832"/>
                  </a:lnTo>
                  <a:lnTo>
                    <a:pt x="226" y="826"/>
                  </a:lnTo>
                  <a:lnTo>
                    <a:pt x="226" y="822"/>
                  </a:lnTo>
                  <a:lnTo>
                    <a:pt x="226" y="816"/>
                  </a:lnTo>
                  <a:lnTo>
                    <a:pt x="226" y="810"/>
                  </a:lnTo>
                  <a:lnTo>
                    <a:pt x="226" y="806"/>
                  </a:lnTo>
                  <a:lnTo>
                    <a:pt x="226" y="800"/>
                  </a:lnTo>
                  <a:lnTo>
                    <a:pt x="226" y="794"/>
                  </a:lnTo>
                  <a:lnTo>
                    <a:pt x="224" y="788"/>
                  </a:lnTo>
                  <a:lnTo>
                    <a:pt x="224" y="782"/>
                  </a:lnTo>
                  <a:lnTo>
                    <a:pt x="224" y="776"/>
                  </a:lnTo>
                  <a:lnTo>
                    <a:pt x="224" y="772"/>
                  </a:lnTo>
                  <a:lnTo>
                    <a:pt x="224" y="768"/>
                  </a:lnTo>
                  <a:lnTo>
                    <a:pt x="224" y="762"/>
                  </a:lnTo>
                  <a:lnTo>
                    <a:pt x="222" y="756"/>
                  </a:lnTo>
                  <a:lnTo>
                    <a:pt x="222" y="750"/>
                  </a:lnTo>
                  <a:lnTo>
                    <a:pt x="220" y="746"/>
                  </a:lnTo>
                  <a:lnTo>
                    <a:pt x="220" y="740"/>
                  </a:lnTo>
                  <a:lnTo>
                    <a:pt x="218" y="736"/>
                  </a:lnTo>
                  <a:lnTo>
                    <a:pt x="216" y="730"/>
                  </a:lnTo>
                  <a:lnTo>
                    <a:pt x="216" y="726"/>
                  </a:lnTo>
                  <a:lnTo>
                    <a:pt x="214" y="722"/>
                  </a:lnTo>
                  <a:lnTo>
                    <a:pt x="212" y="716"/>
                  </a:lnTo>
                  <a:lnTo>
                    <a:pt x="210" y="712"/>
                  </a:lnTo>
                  <a:lnTo>
                    <a:pt x="208" y="708"/>
                  </a:lnTo>
                  <a:lnTo>
                    <a:pt x="204" y="702"/>
                  </a:lnTo>
                  <a:lnTo>
                    <a:pt x="200" y="698"/>
                  </a:lnTo>
                  <a:lnTo>
                    <a:pt x="198" y="694"/>
                  </a:lnTo>
                  <a:lnTo>
                    <a:pt x="192" y="690"/>
                  </a:lnTo>
                  <a:lnTo>
                    <a:pt x="194" y="686"/>
                  </a:lnTo>
                  <a:lnTo>
                    <a:pt x="196" y="684"/>
                  </a:lnTo>
                  <a:lnTo>
                    <a:pt x="198" y="682"/>
                  </a:lnTo>
                  <a:lnTo>
                    <a:pt x="198" y="680"/>
                  </a:lnTo>
                  <a:lnTo>
                    <a:pt x="200" y="678"/>
                  </a:lnTo>
                  <a:lnTo>
                    <a:pt x="202" y="674"/>
                  </a:lnTo>
                  <a:lnTo>
                    <a:pt x="204" y="672"/>
                  </a:lnTo>
                  <a:lnTo>
                    <a:pt x="206" y="670"/>
                  </a:lnTo>
                  <a:lnTo>
                    <a:pt x="208" y="666"/>
                  </a:lnTo>
                  <a:lnTo>
                    <a:pt x="210" y="664"/>
                  </a:lnTo>
                  <a:lnTo>
                    <a:pt x="212" y="662"/>
                  </a:lnTo>
                  <a:lnTo>
                    <a:pt x="212" y="660"/>
                  </a:lnTo>
                  <a:lnTo>
                    <a:pt x="214" y="658"/>
                  </a:lnTo>
                  <a:lnTo>
                    <a:pt x="216" y="654"/>
                  </a:lnTo>
                  <a:lnTo>
                    <a:pt x="218" y="652"/>
                  </a:lnTo>
                  <a:lnTo>
                    <a:pt x="220" y="650"/>
                  </a:lnTo>
                  <a:lnTo>
                    <a:pt x="222" y="648"/>
                  </a:lnTo>
                  <a:lnTo>
                    <a:pt x="224" y="646"/>
                  </a:lnTo>
                  <a:lnTo>
                    <a:pt x="226" y="642"/>
                  </a:lnTo>
                  <a:lnTo>
                    <a:pt x="228" y="640"/>
                  </a:lnTo>
                  <a:lnTo>
                    <a:pt x="230" y="638"/>
                  </a:lnTo>
                  <a:lnTo>
                    <a:pt x="232" y="636"/>
                  </a:lnTo>
                  <a:lnTo>
                    <a:pt x="234" y="634"/>
                  </a:lnTo>
                  <a:lnTo>
                    <a:pt x="236" y="632"/>
                  </a:lnTo>
                  <a:lnTo>
                    <a:pt x="238" y="630"/>
                  </a:lnTo>
                  <a:lnTo>
                    <a:pt x="240" y="628"/>
                  </a:lnTo>
                  <a:lnTo>
                    <a:pt x="242" y="624"/>
                  </a:lnTo>
                  <a:lnTo>
                    <a:pt x="244" y="622"/>
                  </a:lnTo>
                  <a:lnTo>
                    <a:pt x="244" y="620"/>
                  </a:lnTo>
                  <a:lnTo>
                    <a:pt x="246" y="616"/>
                  </a:lnTo>
                  <a:lnTo>
                    <a:pt x="248" y="614"/>
                  </a:lnTo>
                  <a:lnTo>
                    <a:pt x="250" y="610"/>
                  </a:lnTo>
                  <a:lnTo>
                    <a:pt x="250" y="608"/>
                  </a:lnTo>
                  <a:lnTo>
                    <a:pt x="252" y="606"/>
                  </a:lnTo>
                  <a:lnTo>
                    <a:pt x="252" y="602"/>
                  </a:lnTo>
                  <a:lnTo>
                    <a:pt x="252" y="600"/>
                  </a:lnTo>
                  <a:lnTo>
                    <a:pt x="254" y="598"/>
                  </a:lnTo>
                  <a:lnTo>
                    <a:pt x="254" y="596"/>
                  </a:lnTo>
                  <a:lnTo>
                    <a:pt x="254" y="594"/>
                  </a:lnTo>
                  <a:lnTo>
                    <a:pt x="254" y="590"/>
                  </a:lnTo>
                  <a:lnTo>
                    <a:pt x="254" y="588"/>
                  </a:lnTo>
                  <a:lnTo>
                    <a:pt x="254" y="586"/>
                  </a:lnTo>
                  <a:lnTo>
                    <a:pt x="254" y="586"/>
                  </a:lnTo>
                  <a:lnTo>
                    <a:pt x="252" y="584"/>
                  </a:lnTo>
                  <a:lnTo>
                    <a:pt x="252" y="580"/>
                  </a:lnTo>
                  <a:lnTo>
                    <a:pt x="252" y="578"/>
                  </a:lnTo>
                  <a:lnTo>
                    <a:pt x="252" y="576"/>
                  </a:lnTo>
                  <a:lnTo>
                    <a:pt x="252" y="574"/>
                  </a:lnTo>
                  <a:lnTo>
                    <a:pt x="250" y="572"/>
                  </a:lnTo>
                  <a:lnTo>
                    <a:pt x="250" y="570"/>
                  </a:lnTo>
                  <a:lnTo>
                    <a:pt x="248" y="566"/>
                  </a:lnTo>
                  <a:lnTo>
                    <a:pt x="248" y="564"/>
                  </a:lnTo>
                  <a:lnTo>
                    <a:pt x="248" y="562"/>
                  </a:lnTo>
                  <a:lnTo>
                    <a:pt x="246" y="560"/>
                  </a:lnTo>
                  <a:lnTo>
                    <a:pt x="246" y="558"/>
                  </a:lnTo>
                  <a:lnTo>
                    <a:pt x="244" y="556"/>
                  </a:lnTo>
                  <a:lnTo>
                    <a:pt x="244" y="554"/>
                  </a:lnTo>
                  <a:lnTo>
                    <a:pt x="242" y="552"/>
                  </a:lnTo>
                  <a:lnTo>
                    <a:pt x="242" y="550"/>
                  </a:lnTo>
                  <a:lnTo>
                    <a:pt x="240" y="546"/>
                  </a:lnTo>
                  <a:lnTo>
                    <a:pt x="240" y="544"/>
                  </a:lnTo>
                  <a:lnTo>
                    <a:pt x="238" y="542"/>
                  </a:lnTo>
                  <a:lnTo>
                    <a:pt x="238" y="540"/>
                  </a:lnTo>
                  <a:lnTo>
                    <a:pt x="238" y="538"/>
                  </a:lnTo>
                  <a:lnTo>
                    <a:pt x="236" y="538"/>
                  </a:lnTo>
                  <a:lnTo>
                    <a:pt x="236" y="534"/>
                  </a:lnTo>
                  <a:lnTo>
                    <a:pt x="236" y="532"/>
                  </a:lnTo>
                  <a:lnTo>
                    <a:pt x="236" y="528"/>
                  </a:lnTo>
                  <a:lnTo>
                    <a:pt x="236" y="524"/>
                  </a:lnTo>
                  <a:lnTo>
                    <a:pt x="236" y="522"/>
                  </a:lnTo>
                  <a:lnTo>
                    <a:pt x="238" y="518"/>
                  </a:lnTo>
                  <a:lnTo>
                    <a:pt x="238" y="516"/>
                  </a:lnTo>
                  <a:lnTo>
                    <a:pt x="238" y="512"/>
                  </a:lnTo>
                  <a:lnTo>
                    <a:pt x="238" y="508"/>
                  </a:lnTo>
                  <a:lnTo>
                    <a:pt x="238" y="506"/>
                  </a:lnTo>
                  <a:lnTo>
                    <a:pt x="238" y="502"/>
                  </a:lnTo>
                  <a:lnTo>
                    <a:pt x="238" y="498"/>
                  </a:lnTo>
                  <a:lnTo>
                    <a:pt x="238" y="496"/>
                  </a:lnTo>
                  <a:lnTo>
                    <a:pt x="238" y="492"/>
                  </a:lnTo>
                  <a:lnTo>
                    <a:pt x="238" y="490"/>
                  </a:lnTo>
                  <a:lnTo>
                    <a:pt x="238" y="488"/>
                  </a:lnTo>
                  <a:lnTo>
                    <a:pt x="238" y="484"/>
                  </a:lnTo>
                  <a:lnTo>
                    <a:pt x="238" y="482"/>
                  </a:lnTo>
                  <a:lnTo>
                    <a:pt x="238" y="478"/>
                  </a:lnTo>
                  <a:lnTo>
                    <a:pt x="238" y="474"/>
                  </a:lnTo>
                  <a:lnTo>
                    <a:pt x="238" y="470"/>
                  </a:lnTo>
                  <a:lnTo>
                    <a:pt x="238" y="468"/>
                  </a:lnTo>
                  <a:lnTo>
                    <a:pt x="238" y="464"/>
                  </a:lnTo>
                  <a:lnTo>
                    <a:pt x="238" y="460"/>
                  </a:lnTo>
                  <a:lnTo>
                    <a:pt x="238" y="458"/>
                  </a:lnTo>
                  <a:lnTo>
                    <a:pt x="238" y="454"/>
                  </a:lnTo>
                  <a:lnTo>
                    <a:pt x="238" y="450"/>
                  </a:lnTo>
                  <a:lnTo>
                    <a:pt x="236" y="446"/>
                  </a:lnTo>
                  <a:lnTo>
                    <a:pt x="236" y="444"/>
                  </a:lnTo>
                  <a:lnTo>
                    <a:pt x="236" y="442"/>
                  </a:lnTo>
                  <a:lnTo>
                    <a:pt x="236" y="438"/>
                  </a:lnTo>
                  <a:lnTo>
                    <a:pt x="234" y="434"/>
                  </a:lnTo>
                  <a:lnTo>
                    <a:pt x="234" y="430"/>
                  </a:lnTo>
                  <a:lnTo>
                    <a:pt x="232" y="426"/>
                  </a:lnTo>
                  <a:lnTo>
                    <a:pt x="232" y="422"/>
                  </a:lnTo>
                  <a:lnTo>
                    <a:pt x="232" y="418"/>
                  </a:lnTo>
                  <a:lnTo>
                    <a:pt x="232" y="414"/>
                  </a:lnTo>
                  <a:lnTo>
                    <a:pt x="232" y="410"/>
                  </a:lnTo>
                  <a:lnTo>
                    <a:pt x="232" y="404"/>
                  </a:lnTo>
                  <a:lnTo>
                    <a:pt x="232" y="400"/>
                  </a:lnTo>
                  <a:lnTo>
                    <a:pt x="232" y="396"/>
                  </a:lnTo>
                  <a:lnTo>
                    <a:pt x="232" y="394"/>
                  </a:lnTo>
                  <a:lnTo>
                    <a:pt x="232" y="388"/>
                  </a:lnTo>
                  <a:lnTo>
                    <a:pt x="232" y="384"/>
                  </a:lnTo>
                  <a:lnTo>
                    <a:pt x="232" y="380"/>
                  </a:lnTo>
                  <a:lnTo>
                    <a:pt x="232" y="376"/>
                  </a:lnTo>
                  <a:lnTo>
                    <a:pt x="232" y="370"/>
                  </a:lnTo>
                  <a:lnTo>
                    <a:pt x="230" y="366"/>
                  </a:lnTo>
                  <a:lnTo>
                    <a:pt x="230" y="362"/>
                  </a:lnTo>
                  <a:lnTo>
                    <a:pt x="230" y="358"/>
                  </a:lnTo>
                  <a:lnTo>
                    <a:pt x="230" y="354"/>
                  </a:lnTo>
                  <a:lnTo>
                    <a:pt x="228" y="350"/>
                  </a:lnTo>
                  <a:lnTo>
                    <a:pt x="228" y="346"/>
                  </a:lnTo>
                  <a:lnTo>
                    <a:pt x="226" y="346"/>
                  </a:lnTo>
                  <a:lnTo>
                    <a:pt x="224" y="342"/>
                  </a:lnTo>
                  <a:lnTo>
                    <a:pt x="222" y="338"/>
                  </a:lnTo>
                  <a:lnTo>
                    <a:pt x="220" y="336"/>
                  </a:lnTo>
                  <a:lnTo>
                    <a:pt x="218" y="332"/>
                  </a:lnTo>
                  <a:lnTo>
                    <a:pt x="216" y="330"/>
                  </a:lnTo>
                  <a:lnTo>
                    <a:pt x="212" y="328"/>
                  </a:lnTo>
                  <a:lnTo>
                    <a:pt x="212" y="326"/>
                  </a:lnTo>
                  <a:lnTo>
                    <a:pt x="208" y="324"/>
                  </a:lnTo>
                  <a:lnTo>
                    <a:pt x="204" y="322"/>
                  </a:lnTo>
                  <a:lnTo>
                    <a:pt x="198" y="334"/>
                  </a:lnTo>
                  <a:lnTo>
                    <a:pt x="188" y="322"/>
                  </a:lnTo>
                  <a:lnTo>
                    <a:pt x="188" y="320"/>
                  </a:lnTo>
                  <a:lnTo>
                    <a:pt x="190" y="320"/>
                  </a:lnTo>
                  <a:lnTo>
                    <a:pt x="190" y="318"/>
                  </a:lnTo>
                  <a:lnTo>
                    <a:pt x="190" y="316"/>
                  </a:lnTo>
                  <a:lnTo>
                    <a:pt x="190" y="314"/>
                  </a:lnTo>
                  <a:lnTo>
                    <a:pt x="190" y="312"/>
                  </a:lnTo>
                  <a:lnTo>
                    <a:pt x="192" y="310"/>
                  </a:lnTo>
                  <a:lnTo>
                    <a:pt x="192" y="308"/>
                  </a:lnTo>
                  <a:lnTo>
                    <a:pt x="192" y="306"/>
                  </a:lnTo>
                  <a:lnTo>
                    <a:pt x="194" y="304"/>
                  </a:lnTo>
                  <a:lnTo>
                    <a:pt x="194" y="302"/>
                  </a:lnTo>
                  <a:lnTo>
                    <a:pt x="196" y="300"/>
                  </a:lnTo>
                  <a:lnTo>
                    <a:pt x="198" y="300"/>
                  </a:lnTo>
                  <a:lnTo>
                    <a:pt x="198" y="298"/>
                  </a:lnTo>
                  <a:lnTo>
                    <a:pt x="200" y="296"/>
                  </a:lnTo>
                  <a:lnTo>
                    <a:pt x="200" y="294"/>
                  </a:lnTo>
                  <a:lnTo>
                    <a:pt x="202" y="294"/>
                  </a:lnTo>
                  <a:lnTo>
                    <a:pt x="202" y="292"/>
                  </a:lnTo>
                  <a:lnTo>
                    <a:pt x="204" y="292"/>
                  </a:lnTo>
                  <a:lnTo>
                    <a:pt x="204" y="290"/>
                  </a:lnTo>
                  <a:lnTo>
                    <a:pt x="206" y="288"/>
                  </a:lnTo>
                  <a:lnTo>
                    <a:pt x="208" y="288"/>
                  </a:lnTo>
                  <a:lnTo>
                    <a:pt x="208" y="286"/>
                  </a:lnTo>
                  <a:lnTo>
                    <a:pt x="210" y="286"/>
                  </a:lnTo>
                  <a:lnTo>
                    <a:pt x="210" y="284"/>
                  </a:lnTo>
                  <a:lnTo>
                    <a:pt x="212" y="282"/>
                  </a:lnTo>
                  <a:lnTo>
                    <a:pt x="212" y="282"/>
                  </a:lnTo>
                  <a:lnTo>
                    <a:pt x="212" y="280"/>
                  </a:lnTo>
                  <a:lnTo>
                    <a:pt x="212" y="278"/>
                  </a:lnTo>
                  <a:lnTo>
                    <a:pt x="212" y="276"/>
                  </a:lnTo>
                  <a:lnTo>
                    <a:pt x="212" y="274"/>
                  </a:lnTo>
                  <a:lnTo>
                    <a:pt x="214" y="274"/>
                  </a:lnTo>
                  <a:lnTo>
                    <a:pt x="214" y="272"/>
                  </a:lnTo>
                  <a:lnTo>
                    <a:pt x="214" y="270"/>
                  </a:lnTo>
                  <a:lnTo>
                    <a:pt x="216" y="270"/>
                  </a:lnTo>
                  <a:lnTo>
                    <a:pt x="216" y="268"/>
                  </a:lnTo>
                  <a:lnTo>
                    <a:pt x="218" y="268"/>
                  </a:lnTo>
                  <a:lnTo>
                    <a:pt x="218" y="266"/>
                  </a:lnTo>
                  <a:lnTo>
                    <a:pt x="220" y="266"/>
                  </a:lnTo>
                  <a:lnTo>
                    <a:pt x="222" y="266"/>
                  </a:lnTo>
                  <a:lnTo>
                    <a:pt x="222" y="264"/>
                  </a:lnTo>
                  <a:lnTo>
                    <a:pt x="224" y="264"/>
                  </a:lnTo>
                  <a:lnTo>
                    <a:pt x="226" y="264"/>
                  </a:lnTo>
                  <a:lnTo>
                    <a:pt x="228" y="260"/>
                  </a:lnTo>
                  <a:lnTo>
                    <a:pt x="230" y="256"/>
                  </a:lnTo>
                  <a:lnTo>
                    <a:pt x="232" y="252"/>
                  </a:lnTo>
                  <a:lnTo>
                    <a:pt x="236" y="250"/>
                  </a:lnTo>
                  <a:lnTo>
                    <a:pt x="238" y="244"/>
                  </a:lnTo>
                  <a:lnTo>
                    <a:pt x="240" y="240"/>
                  </a:lnTo>
                  <a:lnTo>
                    <a:pt x="244" y="236"/>
                  </a:lnTo>
                  <a:lnTo>
                    <a:pt x="246" y="232"/>
                  </a:lnTo>
                  <a:lnTo>
                    <a:pt x="248" y="226"/>
                  </a:lnTo>
                  <a:lnTo>
                    <a:pt x="252" y="222"/>
                  </a:lnTo>
                  <a:lnTo>
                    <a:pt x="254" y="216"/>
                  </a:lnTo>
                  <a:lnTo>
                    <a:pt x="256" y="212"/>
                  </a:lnTo>
                  <a:lnTo>
                    <a:pt x="258" y="206"/>
                  </a:lnTo>
                  <a:lnTo>
                    <a:pt x="260" y="204"/>
                  </a:lnTo>
                  <a:lnTo>
                    <a:pt x="262" y="198"/>
                  </a:lnTo>
                  <a:lnTo>
                    <a:pt x="262" y="194"/>
                  </a:lnTo>
                  <a:lnTo>
                    <a:pt x="264" y="188"/>
                  </a:lnTo>
                  <a:lnTo>
                    <a:pt x="266" y="184"/>
                  </a:lnTo>
                  <a:lnTo>
                    <a:pt x="268" y="178"/>
                  </a:lnTo>
                  <a:lnTo>
                    <a:pt x="268" y="172"/>
                  </a:lnTo>
                  <a:lnTo>
                    <a:pt x="270" y="168"/>
                  </a:lnTo>
                  <a:lnTo>
                    <a:pt x="272" y="162"/>
                  </a:lnTo>
                  <a:lnTo>
                    <a:pt x="272" y="156"/>
                  </a:lnTo>
                  <a:lnTo>
                    <a:pt x="272" y="154"/>
                  </a:lnTo>
                  <a:lnTo>
                    <a:pt x="274" y="148"/>
                  </a:lnTo>
                  <a:lnTo>
                    <a:pt x="274" y="142"/>
                  </a:lnTo>
                  <a:lnTo>
                    <a:pt x="274" y="138"/>
                  </a:lnTo>
                  <a:lnTo>
                    <a:pt x="274" y="132"/>
                  </a:lnTo>
                  <a:lnTo>
                    <a:pt x="274" y="126"/>
                  </a:lnTo>
                  <a:lnTo>
                    <a:pt x="272" y="122"/>
                  </a:lnTo>
                  <a:lnTo>
                    <a:pt x="272" y="116"/>
                  </a:lnTo>
                  <a:lnTo>
                    <a:pt x="270" y="110"/>
                  </a:lnTo>
                  <a:lnTo>
                    <a:pt x="270" y="108"/>
                  </a:lnTo>
                  <a:lnTo>
                    <a:pt x="272" y="108"/>
                  </a:lnTo>
                  <a:lnTo>
                    <a:pt x="272" y="106"/>
                  </a:lnTo>
                  <a:lnTo>
                    <a:pt x="272" y="104"/>
                  </a:lnTo>
                  <a:lnTo>
                    <a:pt x="274" y="104"/>
                  </a:lnTo>
                  <a:lnTo>
                    <a:pt x="274" y="102"/>
                  </a:lnTo>
                  <a:lnTo>
                    <a:pt x="276" y="100"/>
                  </a:lnTo>
                  <a:lnTo>
                    <a:pt x="278" y="100"/>
                  </a:lnTo>
                  <a:lnTo>
                    <a:pt x="280" y="100"/>
                  </a:lnTo>
                  <a:lnTo>
                    <a:pt x="282" y="100"/>
                  </a:lnTo>
                  <a:lnTo>
                    <a:pt x="282" y="98"/>
                  </a:lnTo>
                  <a:lnTo>
                    <a:pt x="284" y="98"/>
                  </a:lnTo>
                  <a:lnTo>
                    <a:pt x="286" y="100"/>
                  </a:lnTo>
                  <a:lnTo>
                    <a:pt x="288" y="100"/>
                  </a:lnTo>
                  <a:lnTo>
                    <a:pt x="290" y="100"/>
                  </a:lnTo>
                  <a:lnTo>
                    <a:pt x="292" y="100"/>
                  </a:lnTo>
                  <a:lnTo>
                    <a:pt x="294" y="100"/>
                  </a:lnTo>
                  <a:lnTo>
                    <a:pt x="296" y="100"/>
                  </a:lnTo>
                  <a:lnTo>
                    <a:pt x="298" y="100"/>
                  </a:lnTo>
                  <a:lnTo>
                    <a:pt x="300" y="100"/>
                  </a:lnTo>
                  <a:lnTo>
                    <a:pt x="302" y="100"/>
                  </a:lnTo>
                  <a:lnTo>
                    <a:pt x="304" y="98"/>
                  </a:lnTo>
                  <a:lnTo>
                    <a:pt x="306" y="98"/>
                  </a:lnTo>
                  <a:lnTo>
                    <a:pt x="308" y="96"/>
                  </a:lnTo>
                  <a:lnTo>
                    <a:pt x="310" y="94"/>
                  </a:lnTo>
                  <a:lnTo>
                    <a:pt x="308" y="94"/>
                  </a:lnTo>
                  <a:lnTo>
                    <a:pt x="308" y="92"/>
                  </a:lnTo>
                  <a:lnTo>
                    <a:pt x="306" y="92"/>
                  </a:lnTo>
                  <a:lnTo>
                    <a:pt x="306" y="90"/>
                  </a:lnTo>
                  <a:lnTo>
                    <a:pt x="304" y="90"/>
                  </a:lnTo>
                  <a:lnTo>
                    <a:pt x="304" y="88"/>
                  </a:lnTo>
                  <a:lnTo>
                    <a:pt x="304" y="86"/>
                  </a:lnTo>
                  <a:lnTo>
                    <a:pt x="306" y="86"/>
                  </a:lnTo>
                  <a:lnTo>
                    <a:pt x="306" y="84"/>
                  </a:lnTo>
                  <a:lnTo>
                    <a:pt x="306" y="82"/>
                  </a:lnTo>
                  <a:lnTo>
                    <a:pt x="306" y="80"/>
                  </a:lnTo>
                  <a:lnTo>
                    <a:pt x="306" y="78"/>
                  </a:lnTo>
                  <a:lnTo>
                    <a:pt x="304" y="78"/>
                  </a:lnTo>
                  <a:lnTo>
                    <a:pt x="304" y="76"/>
                  </a:lnTo>
                  <a:lnTo>
                    <a:pt x="302" y="76"/>
                  </a:lnTo>
                  <a:lnTo>
                    <a:pt x="304" y="76"/>
                  </a:lnTo>
                  <a:lnTo>
                    <a:pt x="304" y="74"/>
                  </a:lnTo>
                  <a:lnTo>
                    <a:pt x="306" y="74"/>
                  </a:lnTo>
                  <a:lnTo>
                    <a:pt x="306" y="72"/>
                  </a:lnTo>
                  <a:lnTo>
                    <a:pt x="308" y="72"/>
                  </a:lnTo>
                  <a:lnTo>
                    <a:pt x="308" y="68"/>
                  </a:lnTo>
                  <a:lnTo>
                    <a:pt x="306" y="68"/>
                  </a:lnTo>
                  <a:lnTo>
                    <a:pt x="304" y="66"/>
                  </a:lnTo>
                  <a:lnTo>
                    <a:pt x="302" y="66"/>
                  </a:lnTo>
                  <a:lnTo>
                    <a:pt x="300" y="66"/>
                  </a:lnTo>
                  <a:lnTo>
                    <a:pt x="300" y="64"/>
                  </a:lnTo>
                  <a:lnTo>
                    <a:pt x="298" y="64"/>
                  </a:lnTo>
                  <a:lnTo>
                    <a:pt x="296" y="64"/>
                  </a:lnTo>
                  <a:lnTo>
                    <a:pt x="294" y="62"/>
                  </a:lnTo>
                  <a:lnTo>
                    <a:pt x="292" y="62"/>
                  </a:lnTo>
                  <a:lnTo>
                    <a:pt x="290" y="60"/>
                  </a:lnTo>
                  <a:lnTo>
                    <a:pt x="288" y="60"/>
                  </a:lnTo>
                  <a:lnTo>
                    <a:pt x="286" y="60"/>
                  </a:lnTo>
                  <a:lnTo>
                    <a:pt x="284" y="60"/>
                  </a:lnTo>
                  <a:lnTo>
                    <a:pt x="282" y="60"/>
                  </a:lnTo>
                  <a:lnTo>
                    <a:pt x="280" y="60"/>
                  </a:lnTo>
                  <a:lnTo>
                    <a:pt x="278" y="60"/>
                  </a:lnTo>
                  <a:lnTo>
                    <a:pt x="276" y="60"/>
                  </a:lnTo>
                  <a:lnTo>
                    <a:pt x="274" y="60"/>
                  </a:lnTo>
                  <a:lnTo>
                    <a:pt x="272" y="60"/>
                  </a:lnTo>
                  <a:lnTo>
                    <a:pt x="272" y="60"/>
                  </a:lnTo>
                  <a:lnTo>
                    <a:pt x="270" y="60"/>
                  </a:lnTo>
                  <a:lnTo>
                    <a:pt x="268" y="60"/>
                  </a:lnTo>
                  <a:lnTo>
                    <a:pt x="268" y="62"/>
                  </a:lnTo>
                  <a:lnTo>
                    <a:pt x="266" y="62"/>
                  </a:lnTo>
                  <a:lnTo>
                    <a:pt x="266" y="64"/>
                  </a:lnTo>
                  <a:lnTo>
                    <a:pt x="264" y="62"/>
                  </a:lnTo>
                  <a:lnTo>
                    <a:pt x="264" y="60"/>
                  </a:lnTo>
                  <a:lnTo>
                    <a:pt x="264" y="60"/>
                  </a:lnTo>
                  <a:lnTo>
                    <a:pt x="262" y="58"/>
                  </a:lnTo>
                  <a:lnTo>
                    <a:pt x="262" y="56"/>
                  </a:lnTo>
                  <a:lnTo>
                    <a:pt x="262" y="54"/>
                  </a:lnTo>
                  <a:lnTo>
                    <a:pt x="262" y="52"/>
                  </a:lnTo>
                  <a:lnTo>
                    <a:pt x="260" y="50"/>
                  </a:lnTo>
                  <a:lnTo>
                    <a:pt x="260" y="48"/>
                  </a:lnTo>
                  <a:lnTo>
                    <a:pt x="258" y="46"/>
                  </a:lnTo>
                  <a:lnTo>
                    <a:pt x="256" y="44"/>
                  </a:lnTo>
                  <a:lnTo>
                    <a:pt x="256" y="42"/>
                  </a:lnTo>
                  <a:lnTo>
                    <a:pt x="254" y="40"/>
                  </a:lnTo>
                  <a:lnTo>
                    <a:pt x="254" y="38"/>
                  </a:lnTo>
                  <a:lnTo>
                    <a:pt x="252" y="36"/>
                  </a:lnTo>
                  <a:lnTo>
                    <a:pt x="252" y="34"/>
                  </a:lnTo>
                  <a:lnTo>
                    <a:pt x="250" y="32"/>
                  </a:lnTo>
                  <a:lnTo>
                    <a:pt x="250" y="30"/>
                  </a:lnTo>
                  <a:lnTo>
                    <a:pt x="248" y="28"/>
                  </a:lnTo>
                  <a:lnTo>
                    <a:pt x="248" y="26"/>
                  </a:lnTo>
                  <a:lnTo>
                    <a:pt x="246" y="26"/>
                  </a:lnTo>
                  <a:lnTo>
                    <a:pt x="246" y="24"/>
                  </a:lnTo>
                  <a:lnTo>
                    <a:pt x="246" y="22"/>
                  </a:lnTo>
                  <a:lnTo>
                    <a:pt x="244" y="20"/>
                  </a:lnTo>
                  <a:lnTo>
                    <a:pt x="244" y="18"/>
                  </a:lnTo>
                  <a:lnTo>
                    <a:pt x="244" y="16"/>
                  </a:lnTo>
                  <a:lnTo>
                    <a:pt x="244" y="14"/>
                  </a:lnTo>
                  <a:lnTo>
                    <a:pt x="242" y="12"/>
                  </a:lnTo>
                  <a:lnTo>
                    <a:pt x="242" y="12"/>
                  </a:lnTo>
                  <a:lnTo>
                    <a:pt x="240" y="12"/>
                  </a:lnTo>
                  <a:lnTo>
                    <a:pt x="240" y="10"/>
                  </a:lnTo>
                  <a:lnTo>
                    <a:pt x="238" y="10"/>
                  </a:lnTo>
                  <a:lnTo>
                    <a:pt x="238" y="8"/>
                  </a:lnTo>
                  <a:lnTo>
                    <a:pt x="236" y="8"/>
                  </a:lnTo>
                  <a:lnTo>
                    <a:pt x="236" y="6"/>
                  </a:lnTo>
                  <a:lnTo>
                    <a:pt x="234" y="6"/>
                  </a:lnTo>
                  <a:lnTo>
                    <a:pt x="234" y="4"/>
                  </a:lnTo>
                  <a:lnTo>
                    <a:pt x="232" y="4"/>
                  </a:lnTo>
                  <a:lnTo>
                    <a:pt x="232" y="2"/>
                  </a:lnTo>
                  <a:lnTo>
                    <a:pt x="230" y="2"/>
                  </a:lnTo>
                  <a:lnTo>
                    <a:pt x="228" y="2"/>
                  </a:lnTo>
                  <a:lnTo>
                    <a:pt x="228" y="0"/>
                  </a:lnTo>
                  <a:lnTo>
                    <a:pt x="226" y="0"/>
                  </a:lnTo>
                  <a:lnTo>
                    <a:pt x="224" y="2"/>
                  </a:lnTo>
                  <a:lnTo>
                    <a:pt x="222" y="2"/>
                  </a:lnTo>
                  <a:lnTo>
                    <a:pt x="222" y="4"/>
                  </a:lnTo>
                  <a:lnTo>
                    <a:pt x="222" y="6"/>
                  </a:lnTo>
                  <a:lnTo>
                    <a:pt x="222" y="8"/>
                  </a:lnTo>
                  <a:lnTo>
                    <a:pt x="222" y="10"/>
                  </a:lnTo>
                  <a:lnTo>
                    <a:pt x="220" y="10"/>
                  </a:lnTo>
                  <a:lnTo>
                    <a:pt x="220" y="12"/>
                  </a:lnTo>
                  <a:lnTo>
                    <a:pt x="220" y="12"/>
                  </a:lnTo>
                  <a:lnTo>
                    <a:pt x="220" y="14"/>
                  </a:lnTo>
                  <a:lnTo>
                    <a:pt x="218" y="16"/>
                  </a:lnTo>
                  <a:lnTo>
                    <a:pt x="218" y="18"/>
                  </a:lnTo>
                  <a:lnTo>
                    <a:pt x="218" y="20"/>
                  </a:lnTo>
                  <a:lnTo>
                    <a:pt x="218" y="22"/>
                  </a:lnTo>
                  <a:lnTo>
                    <a:pt x="218" y="24"/>
                  </a:lnTo>
                  <a:lnTo>
                    <a:pt x="218" y="26"/>
                  </a:lnTo>
                  <a:lnTo>
                    <a:pt x="218" y="28"/>
                  </a:lnTo>
                  <a:lnTo>
                    <a:pt x="216" y="30"/>
                  </a:lnTo>
                  <a:lnTo>
                    <a:pt x="216" y="32"/>
                  </a:lnTo>
                  <a:lnTo>
                    <a:pt x="216" y="34"/>
                  </a:lnTo>
                  <a:lnTo>
                    <a:pt x="218" y="36"/>
                  </a:lnTo>
                  <a:lnTo>
                    <a:pt x="218" y="38"/>
                  </a:lnTo>
                  <a:lnTo>
                    <a:pt x="218" y="40"/>
                  </a:lnTo>
                  <a:lnTo>
                    <a:pt x="218" y="42"/>
                  </a:lnTo>
                  <a:lnTo>
                    <a:pt x="218" y="44"/>
                  </a:lnTo>
                  <a:lnTo>
                    <a:pt x="220" y="46"/>
                  </a:lnTo>
                  <a:lnTo>
                    <a:pt x="220" y="48"/>
                  </a:lnTo>
                  <a:lnTo>
                    <a:pt x="220" y="50"/>
                  </a:lnTo>
                  <a:lnTo>
                    <a:pt x="222" y="50"/>
                  </a:lnTo>
                  <a:lnTo>
                    <a:pt x="222" y="52"/>
                  </a:lnTo>
                  <a:lnTo>
                    <a:pt x="222" y="54"/>
                  </a:lnTo>
                  <a:lnTo>
                    <a:pt x="224" y="56"/>
                  </a:lnTo>
                  <a:lnTo>
                    <a:pt x="224" y="58"/>
                  </a:lnTo>
                  <a:lnTo>
                    <a:pt x="226" y="58"/>
                  </a:lnTo>
                  <a:lnTo>
                    <a:pt x="226" y="60"/>
                  </a:lnTo>
                  <a:lnTo>
                    <a:pt x="228" y="60"/>
                  </a:lnTo>
                  <a:lnTo>
                    <a:pt x="228" y="60"/>
                  </a:lnTo>
                  <a:lnTo>
                    <a:pt x="230" y="60"/>
                  </a:lnTo>
                  <a:lnTo>
                    <a:pt x="230" y="62"/>
                  </a:lnTo>
                  <a:lnTo>
                    <a:pt x="232" y="64"/>
                  </a:lnTo>
                  <a:lnTo>
                    <a:pt x="234" y="66"/>
                  </a:lnTo>
                  <a:lnTo>
                    <a:pt x="236" y="68"/>
                  </a:lnTo>
                  <a:lnTo>
                    <a:pt x="236" y="70"/>
                  </a:lnTo>
                  <a:lnTo>
                    <a:pt x="238" y="70"/>
                  </a:lnTo>
                  <a:lnTo>
                    <a:pt x="238" y="72"/>
                  </a:lnTo>
                  <a:lnTo>
                    <a:pt x="238" y="74"/>
                  </a:lnTo>
                  <a:lnTo>
                    <a:pt x="238" y="76"/>
                  </a:lnTo>
                  <a:lnTo>
                    <a:pt x="238" y="78"/>
                  </a:lnTo>
                  <a:lnTo>
                    <a:pt x="238" y="80"/>
                  </a:lnTo>
                  <a:lnTo>
                    <a:pt x="236" y="82"/>
                  </a:lnTo>
                  <a:lnTo>
                    <a:pt x="234" y="82"/>
                  </a:lnTo>
                  <a:lnTo>
                    <a:pt x="234" y="80"/>
                  </a:lnTo>
                  <a:lnTo>
                    <a:pt x="232" y="80"/>
                  </a:lnTo>
                  <a:lnTo>
                    <a:pt x="232" y="82"/>
                  </a:lnTo>
                  <a:lnTo>
                    <a:pt x="232" y="84"/>
                  </a:lnTo>
                  <a:lnTo>
                    <a:pt x="230" y="84"/>
                  </a:lnTo>
                  <a:lnTo>
                    <a:pt x="230" y="86"/>
                  </a:lnTo>
                  <a:lnTo>
                    <a:pt x="226" y="84"/>
                  </a:lnTo>
                  <a:lnTo>
                    <a:pt x="224" y="84"/>
                  </a:lnTo>
                  <a:lnTo>
                    <a:pt x="222" y="84"/>
                  </a:lnTo>
                  <a:lnTo>
                    <a:pt x="220" y="84"/>
                  </a:lnTo>
                  <a:lnTo>
                    <a:pt x="218" y="84"/>
                  </a:lnTo>
                  <a:lnTo>
                    <a:pt x="216" y="86"/>
                  </a:lnTo>
                  <a:lnTo>
                    <a:pt x="214" y="86"/>
                  </a:lnTo>
                  <a:lnTo>
                    <a:pt x="212" y="86"/>
                  </a:lnTo>
                  <a:lnTo>
                    <a:pt x="212" y="88"/>
                  </a:lnTo>
                  <a:lnTo>
                    <a:pt x="210" y="88"/>
                  </a:lnTo>
                  <a:lnTo>
                    <a:pt x="208" y="90"/>
                  </a:lnTo>
                  <a:lnTo>
                    <a:pt x="206" y="90"/>
                  </a:lnTo>
                  <a:lnTo>
                    <a:pt x="204" y="90"/>
                  </a:lnTo>
                  <a:lnTo>
                    <a:pt x="204" y="92"/>
                  </a:lnTo>
                  <a:lnTo>
                    <a:pt x="202" y="92"/>
                  </a:lnTo>
                  <a:lnTo>
                    <a:pt x="200" y="92"/>
                  </a:lnTo>
                  <a:lnTo>
                    <a:pt x="200" y="94"/>
                  </a:lnTo>
                  <a:lnTo>
                    <a:pt x="198" y="94"/>
                  </a:lnTo>
                  <a:lnTo>
                    <a:pt x="192" y="96"/>
                  </a:lnTo>
                  <a:lnTo>
                    <a:pt x="184" y="98"/>
                  </a:lnTo>
                  <a:lnTo>
                    <a:pt x="178" y="100"/>
                  </a:lnTo>
                  <a:lnTo>
                    <a:pt x="172" y="102"/>
                  </a:lnTo>
                  <a:lnTo>
                    <a:pt x="166" y="104"/>
                  </a:lnTo>
                  <a:lnTo>
                    <a:pt x="162" y="108"/>
                  </a:lnTo>
                  <a:lnTo>
                    <a:pt x="156" y="108"/>
                  </a:lnTo>
                  <a:lnTo>
                    <a:pt x="150" y="110"/>
                  </a:lnTo>
                  <a:lnTo>
                    <a:pt x="144" y="114"/>
                  </a:lnTo>
                  <a:lnTo>
                    <a:pt x="138" y="116"/>
                  </a:lnTo>
                  <a:lnTo>
                    <a:pt x="132" y="120"/>
                  </a:lnTo>
                  <a:lnTo>
                    <a:pt x="126" y="122"/>
                  </a:lnTo>
                  <a:lnTo>
                    <a:pt x="120" y="126"/>
                  </a:lnTo>
                  <a:lnTo>
                    <a:pt x="114" y="128"/>
                  </a:lnTo>
                  <a:lnTo>
                    <a:pt x="110" y="132"/>
                  </a:lnTo>
                  <a:lnTo>
                    <a:pt x="106" y="136"/>
                  </a:lnTo>
                  <a:lnTo>
                    <a:pt x="100" y="140"/>
                  </a:lnTo>
                  <a:lnTo>
                    <a:pt x="94" y="142"/>
                  </a:lnTo>
                  <a:lnTo>
                    <a:pt x="88" y="146"/>
                  </a:lnTo>
                  <a:lnTo>
                    <a:pt x="82" y="150"/>
                  </a:lnTo>
                  <a:lnTo>
                    <a:pt x="76" y="154"/>
                  </a:lnTo>
                  <a:lnTo>
                    <a:pt x="70" y="156"/>
                  </a:lnTo>
                  <a:lnTo>
                    <a:pt x="66" y="162"/>
                  </a:lnTo>
                  <a:lnTo>
                    <a:pt x="62" y="166"/>
                  </a:lnTo>
                  <a:lnTo>
                    <a:pt x="56" y="170"/>
                  </a:lnTo>
                  <a:lnTo>
                    <a:pt x="52" y="174"/>
                  </a:lnTo>
                  <a:lnTo>
                    <a:pt x="46" y="180"/>
                  </a:lnTo>
                  <a:lnTo>
                    <a:pt x="40" y="184"/>
                  </a:lnTo>
                  <a:lnTo>
                    <a:pt x="36" y="188"/>
                  </a:lnTo>
                  <a:lnTo>
                    <a:pt x="30" y="194"/>
                  </a:lnTo>
                  <a:lnTo>
                    <a:pt x="26" y="198"/>
                  </a:lnTo>
                  <a:lnTo>
                    <a:pt x="20" y="204"/>
                  </a:lnTo>
                  <a:lnTo>
                    <a:pt x="14" y="198"/>
                  </a:lnTo>
                  <a:lnTo>
                    <a:pt x="14" y="194"/>
                  </a:lnTo>
                  <a:lnTo>
                    <a:pt x="14" y="190"/>
                  </a:lnTo>
                  <a:lnTo>
                    <a:pt x="14" y="184"/>
                  </a:lnTo>
                  <a:lnTo>
                    <a:pt x="14" y="180"/>
                  </a:lnTo>
                  <a:lnTo>
                    <a:pt x="14" y="174"/>
                  </a:lnTo>
                  <a:lnTo>
                    <a:pt x="14" y="170"/>
                  </a:lnTo>
                  <a:lnTo>
                    <a:pt x="14" y="164"/>
                  </a:lnTo>
                  <a:lnTo>
                    <a:pt x="14" y="160"/>
                  </a:lnTo>
                  <a:lnTo>
                    <a:pt x="14" y="156"/>
                  </a:lnTo>
                  <a:lnTo>
                    <a:pt x="14" y="152"/>
                  </a:lnTo>
                  <a:lnTo>
                    <a:pt x="14" y="148"/>
                  </a:lnTo>
                  <a:lnTo>
                    <a:pt x="14" y="142"/>
                  </a:lnTo>
                  <a:lnTo>
                    <a:pt x="14" y="138"/>
                  </a:lnTo>
                  <a:lnTo>
                    <a:pt x="14" y="132"/>
                  </a:lnTo>
                  <a:lnTo>
                    <a:pt x="14" y="128"/>
                  </a:lnTo>
                  <a:lnTo>
                    <a:pt x="16" y="122"/>
                  </a:lnTo>
                  <a:lnTo>
                    <a:pt x="16" y="118"/>
                  </a:lnTo>
                  <a:lnTo>
                    <a:pt x="18" y="114"/>
                  </a:lnTo>
                  <a:lnTo>
                    <a:pt x="18" y="108"/>
                  </a:lnTo>
                  <a:lnTo>
                    <a:pt x="20" y="106"/>
                  </a:lnTo>
                  <a:lnTo>
                    <a:pt x="22" y="102"/>
                  </a:lnTo>
                  <a:lnTo>
                    <a:pt x="24" y="96"/>
                  </a:lnTo>
                  <a:lnTo>
                    <a:pt x="24" y="92"/>
                  </a:lnTo>
                  <a:lnTo>
                    <a:pt x="26" y="88"/>
                  </a:lnTo>
                  <a:lnTo>
                    <a:pt x="28" y="82"/>
                  </a:lnTo>
                  <a:lnTo>
                    <a:pt x="30" y="78"/>
                  </a:lnTo>
                  <a:lnTo>
                    <a:pt x="32" y="74"/>
                  </a:lnTo>
                  <a:lnTo>
                    <a:pt x="34" y="70"/>
                  </a:lnTo>
                  <a:lnTo>
                    <a:pt x="36" y="66"/>
                  </a:lnTo>
                  <a:lnTo>
                    <a:pt x="38" y="60"/>
                  </a:lnTo>
                  <a:lnTo>
                    <a:pt x="40" y="58"/>
                  </a:lnTo>
                  <a:lnTo>
                    <a:pt x="42" y="54"/>
                  </a:lnTo>
                  <a:lnTo>
                    <a:pt x="40" y="58"/>
                  </a:lnTo>
                  <a:lnTo>
                    <a:pt x="38" y="60"/>
                  </a:lnTo>
                  <a:lnTo>
                    <a:pt x="36" y="60"/>
                  </a:lnTo>
                  <a:lnTo>
                    <a:pt x="34" y="62"/>
                  </a:lnTo>
                  <a:lnTo>
                    <a:pt x="32" y="64"/>
                  </a:lnTo>
                  <a:lnTo>
                    <a:pt x="30" y="68"/>
                  </a:lnTo>
                  <a:lnTo>
                    <a:pt x="30" y="70"/>
                  </a:lnTo>
                  <a:lnTo>
                    <a:pt x="28" y="72"/>
                  </a:lnTo>
                  <a:lnTo>
                    <a:pt x="26" y="74"/>
                  </a:lnTo>
                  <a:lnTo>
                    <a:pt x="26" y="78"/>
                  </a:lnTo>
                  <a:lnTo>
                    <a:pt x="24" y="80"/>
                  </a:lnTo>
                  <a:lnTo>
                    <a:pt x="22" y="82"/>
                  </a:lnTo>
                  <a:lnTo>
                    <a:pt x="22" y="86"/>
                  </a:lnTo>
                  <a:lnTo>
                    <a:pt x="20" y="88"/>
                  </a:lnTo>
                  <a:lnTo>
                    <a:pt x="20" y="92"/>
                  </a:lnTo>
                  <a:lnTo>
                    <a:pt x="18" y="94"/>
                  </a:lnTo>
                  <a:lnTo>
                    <a:pt x="18" y="96"/>
                  </a:lnTo>
                  <a:lnTo>
                    <a:pt x="16" y="100"/>
                  </a:lnTo>
                  <a:lnTo>
                    <a:pt x="16" y="102"/>
                  </a:lnTo>
                  <a:lnTo>
                    <a:pt x="14" y="104"/>
                  </a:lnTo>
                  <a:lnTo>
                    <a:pt x="14" y="108"/>
                  </a:lnTo>
                  <a:lnTo>
                    <a:pt x="14" y="108"/>
                  </a:lnTo>
                  <a:lnTo>
                    <a:pt x="14" y="112"/>
                  </a:lnTo>
                  <a:lnTo>
                    <a:pt x="14" y="114"/>
                  </a:lnTo>
                  <a:lnTo>
                    <a:pt x="14" y="116"/>
                  </a:lnTo>
                  <a:lnTo>
                    <a:pt x="12" y="120"/>
                  </a:lnTo>
                  <a:lnTo>
                    <a:pt x="12" y="122"/>
                  </a:lnTo>
                  <a:lnTo>
                    <a:pt x="12" y="126"/>
                  </a:lnTo>
                  <a:lnTo>
                    <a:pt x="10" y="128"/>
                  </a:lnTo>
                  <a:lnTo>
                    <a:pt x="10" y="130"/>
                  </a:lnTo>
                  <a:lnTo>
                    <a:pt x="10" y="134"/>
                  </a:lnTo>
                  <a:lnTo>
                    <a:pt x="10" y="136"/>
                  </a:lnTo>
                  <a:lnTo>
                    <a:pt x="10" y="138"/>
                  </a:lnTo>
                  <a:lnTo>
                    <a:pt x="10" y="140"/>
                  </a:lnTo>
                  <a:lnTo>
                    <a:pt x="10" y="142"/>
                  </a:lnTo>
                  <a:lnTo>
                    <a:pt x="10" y="144"/>
                  </a:lnTo>
                  <a:lnTo>
                    <a:pt x="10" y="146"/>
                  </a:lnTo>
                  <a:lnTo>
                    <a:pt x="10" y="148"/>
                  </a:lnTo>
                  <a:lnTo>
                    <a:pt x="10" y="150"/>
                  </a:lnTo>
                  <a:lnTo>
                    <a:pt x="10" y="152"/>
                  </a:lnTo>
                  <a:lnTo>
                    <a:pt x="8" y="152"/>
                  </a:lnTo>
                  <a:lnTo>
                    <a:pt x="8" y="154"/>
                  </a:lnTo>
                  <a:lnTo>
                    <a:pt x="8" y="156"/>
                  </a:lnTo>
                  <a:lnTo>
                    <a:pt x="8" y="156"/>
                  </a:lnTo>
                  <a:lnTo>
                    <a:pt x="8" y="158"/>
                  </a:lnTo>
                  <a:lnTo>
                    <a:pt x="8" y="160"/>
                  </a:lnTo>
                  <a:lnTo>
                    <a:pt x="8" y="162"/>
                  </a:lnTo>
                  <a:lnTo>
                    <a:pt x="8" y="164"/>
                  </a:lnTo>
                  <a:lnTo>
                    <a:pt x="8" y="166"/>
                  </a:lnTo>
                  <a:lnTo>
                    <a:pt x="6" y="166"/>
                  </a:lnTo>
                  <a:lnTo>
                    <a:pt x="8" y="166"/>
                  </a:lnTo>
                  <a:lnTo>
                    <a:pt x="8" y="168"/>
                  </a:lnTo>
                  <a:lnTo>
                    <a:pt x="4" y="172"/>
                  </a:lnTo>
                  <a:lnTo>
                    <a:pt x="2" y="172"/>
                  </a:lnTo>
                  <a:lnTo>
                    <a:pt x="2" y="174"/>
                  </a:lnTo>
                  <a:lnTo>
                    <a:pt x="2" y="176"/>
                  </a:lnTo>
                  <a:lnTo>
                    <a:pt x="4" y="176"/>
                  </a:lnTo>
                  <a:lnTo>
                    <a:pt x="4" y="178"/>
                  </a:lnTo>
                  <a:lnTo>
                    <a:pt x="4" y="180"/>
                  </a:lnTo>
                  <a:lnTo>
                    <a:pt x="6" y="180"/>
                  </a:lnTo>
                  <a:lnTo>
                    <a:pt x="6" y="182"/>
                  </a:lnTo>
                  <a:lnTo>
                    <a:pt x="6" y="184"/>
                  </a:lnTo>
                  <a:lnTo>
                    <a:pt x="8" y="184"/>
                  </a:lnTo>
                  <a:lnTo>
                    <a:pt x="4" y="192"/>
                  </a:lnTo>
                  <a:lnTo>
                    <a:pt x="4" y="194"/>
                  </a:lnTo>
                  <a:lnTo>
                    <a:pt x="4" y="196"/>
                  </a:lnTo>
                  <a:lnTo>
                    <a:pt x="4" y="198"/>
                  </a:lnTo>
                  <a:lnTo>
                    <a:pt x="2" y="200"/>
                  </a:lnTo>
                  <a:lnTo>
                    <a:pt x="2" y="202"/>
                  </a:lnTo>
                  <a:lnTo>
                    <a:pt x="2" y="204"/>
                  </a:lnTo>
                  <a:lnTo>
                    <a:pt x="2" y="204"/>
                  </a:lnTo>
                  <a:lnTo>
                    <a:pt x="2" y="206"/>
                  </a:lnTo>
                  <a:lnTo>
                    <a:pt x="2" y="208"/>
                  </a:lnTo>
                  <a:lnTo>
                    <a:pt x="2" y="210"/>
                  </a:lnTo>
                  <a:lnTo>
                    <a:pt x="2" y="212"/>
                  </a:lnTo>
                  <a:lnTo>
                    <a:pt x="0" y="214"/>
                  </a:lnTo>
                  <a:lnTo>
                    <a:pt x="0" y="216"/>
                  </a:lnTo>
                  <a:lnTo>
                    <a:pt x="0" y="220"/>
                  </a:lnTo>
                  <a:lnTo>
                    <a:pt x="0" y="222"/>
                  </a:lnTo>
                  <a:lnTo>
                    <a:pt x="0" y="224"/>
                  </a:lnTo>
                  <a:lnTo>
                    <a:pt x="0" y="226"/>
                  </a:lnTo>
                  <a:lnTo>
                    <a:pt x="0" y="228"/>
                  </a:lnTo>
                  <a:lnTo>
                    <a:pt x="0" y="230"/>
                  </a:lnTo>
                  <a:lnTo>
                    <a:pt x="0" y="232"/>
                  </a:lnTo>
                  <a:lnTo>
                    <a:pt x="0" y="234"/>
                  </a:lnTo>
                  <a:lnTo>
                    <a:pt x="0" y="236"/>
                  </a:lnTo>
                  <a:lnTo>
                    <a:pt x="0" y="238"/>
                  </a:lnTo>
                  <a:lnTo>
                    <a:pt x="0" y="240"/>
                  </a:lnTo>
                  <a:lnTo>
                    <a:pt x="0" y="242"/>
                  </a:lnTo>
                  <a:lnTo>
                    <a:pt x="0" y="244"/>
                  </a:lnTo>
                  <a:lnTo>
                    <a:pt x="2" y="246"/>
                  </a:lnTo>
                  <a:lnTo>
                    <a:pt x="2" y="248"/>
                  </a:lnTo>
                  <a:lnTo>
                    <a:pt x="2" y="250"/>
                  </a:lnTo>
                  <a:lnTo>
                    <a:pt x="4" y="252"/>
                  </a:lnTo>
                  <a:lnTo>
                    <a:pt x="4" y="252"/>
                  </a:lnTo>
                  <a:lnTo>
                    <a:pt x="6" y="254"/>
                  </a:lnTo>
                  <a:lnTo>
                    <a:pt x="6" y="256"/>
                  </a:lnTo>
                  <a:lnTo>
                    <a:pt x="6" y="258"/>
                  </a:lnTo>
                  <a:lnTo>
                    <a:pt x="8" y="258"/>
                  </a:lnTo>
                  <a:lnTo>
                    <a:pt x="8" y="260"/>
                  </a:lnTo>
                  <a:lnTo>
                    <a:pt x="10" y="262"/>
                  </a:lnTo>
                  <a:lnTo>
                    <a:pt x="12" y="264"/>
                  </a:lnTo>
                  <a:lnTo>
                    <a:pt x="14" y="264"/>
                  </a:lnTo>
                  <a:lnTo>
                    <a:pt x="14" y="266"/>
                  </a:lnTo>
                  <a:lnTo>
                    <a:pt x="14" y="266"/>
                  </a:lnTo>
                  <a:lnTo>
                    <a:pt x="16" y="266"/>
                  </a:lnTo>
                  <a:lnTo>
                    <a:pt x="18" y="268"/>
                  </a:lnTo>
                  <a:lnTo>
                    <a:pt x="20" y="268"/>
                  </a:lnTo>
                  <a:lnTo>
                    <a:pt x="22" y="268"/>
                  </a:lnTo>
                  <a:lnTo>
                    <a:pt x="24" y="268"/>
                  </a:lnTo>
                  <a:lnTo>
                    <a:pt x="26" y="268"/>
                  </a:lnTo>
                  <a:lnTo>
                    <a:pt x="28" y="268"/>
                  </a:lnTo>
                  <a:lnTo>
                    <a:pt x="30" y="270"/>
                  </a:lnTo>
                  <a:lnTo>
                    <a:pt x="32" y="270"/>
                  </a:lnTo>
                  <a:lnTo>
                    <a:pt x="34" y="270"/>
                  </a:lnTo>
                  <a:lnTo>
                    <a:pt x="36" y="270"/>
                  </a:lnTo>
                  <a:lnTo>
                    <a:pt x="38" y="270"/>
                  </a:lnTo>
                  <a:lnTo>
                    <a:pt x="40" y="270"/>
                  </a:lnTo>
                  <a:lnTo>
                    <a:pt x="40" y="244"/>
                  </a:lnTo>
                  <a:lnTo>
                    <a:pt x="42" y="238"/>
                  </a:lnTo>
                  <a:lnTo>
                    <a:pt x="46" y="230"/>
                  </a:lnTo>
                  <a:lnTo>
                    <a:pt x="50" y="224"/>
                  </a:lnTo>
                  <a:lnTo>
                    <a:pt x="52" y="218"/>
                  </a:lnTo>
                  <a:lnTo>
                    <a:pt x="56" y="212"/>
                  </a:lnTo>
                  <a:lnTo>
                    <a:pt x="62" y="206"/>
                  </a:lnTo>
                  <a:lnTo>
                    <a:pt x="64" y="202"/>
                  </a:lnTo>
                  <a:lnTo>
                    <a:pt x="68" y="196"/>
                  </a:lnTo>
                  <a:lnTo>
                    <a:pt x="72" y="192"/>
                  </a:lnTo>
                  <a:lnTo>
                    <a:pt x="78" y="186"/>
                  </a:lnTo>
                  <a:lnTo>
                    <a:pt x="84" y="180"/>
                  </a:lnTo>
                  <a:lnTo>
                    <a:pt x="88" y="176"/>
                  </a:lnTo>
                  <a:lnTo>
                    <a:pt x="94" y="170"/>
                  </a:lnTo>
                  <a:lnTo>
                    <a:pt x="100" y="166"/>
                  </a:lnTo>
                  <a:lnTo>
                    <a:pt x="106" y="162"/>
                  </a:lnTo>
                  <a:lnTo>
                    <a:pt x="112" y="158"/>
                  </a:lnTo>
                  <a:lnTo>
                    <a:pt x="116" y="154"/>
                  </a:lnTo>
                  <a:lnTo>
                    <a:pt x="122" y="150"/>
                  </a:lnTo>
                  <a:lnTo>
                    <a:pt x="128" y="146"/>
                  </a:lnTo>
                  <a:lnTo>
                    <a:pt x="134" y="142"/>
                  </a:lnTo>
                  <a:lnTo>
                    <a:pt x="142" y="140"/>
                  </a:lnTo>
                  <a:lnTo>
                    <a:pt x="148" y="136"/>
                  </a:lnTo>
                  <a:lnTo>
                    <a:pt x="154" y="132"/>
                  </a:lnTo>
                  <a:lnTo>
                    <a:pt x="162" y="128"/>
                  </a:lnTo>
                  <a:lnTo>
                    <a:pt x="166" y="126"/>
                  </a:lnTo>
                  <a:lnTo>
                    <a:pt x="172" y="122"/>
                  </a:lnTo>
                  <a:lnTo>
                    <a:pt x="180" y="120"/>
                  </a:lnTo>
                  <a:lnTo>
                    <a:pt x="186" y="118"/>
                  </a:lnTo>
                  <a:lnTo>
                    <a:pt x="192" y="114"/>
                  </a:lnTo>
                  <a:lnTo>
                    <a:pt x="200" y="112"/>
                  </a:lnTo>
                  <a:lnTo>
                    <a:pt x="206" y="110"/>
                  </a:lnTo>
                  <a:lnTo>
                    <a:pt x="212" y="108"/>
                  </a:lnTo>
                  <a:lnTo>
                    <a:pt x="214" y="108"/>
                  </a:lnTo>
                  <a:lnTo>
                    <a:pt x="216" y="108"/>
                  </a:lnTo>
                  <a:lnTo>
                    <a:pt x="216" y="108"/>
                  </a:lnTo>
                  <a:lnTo>
                    <a:pt x="218" y="108"/>
                  </a:lnTo>
                  <a:lnTo>
                    <a:pt x="220" y="108"/>
                  </a:lnTo>
                  <a:lnTo>
                    <a:pt x="220" y="106"/>
                  </a:lnTo>
                  <a:lnTo>
                    <a:pt x="222" y="106"/>
                  </a:lnTo>
                  <a:lnTo>
                    <a:pt x="224" y="106"/>
                  </a:lnTo>
                  <a:lnTo>
                    <a:pt x="224" y="104"/>
                  </a:lnTo>
                  <a:lnTo>
                    <a:pt x="226" y="104"/>
                  </a:lnTo>
                  <a:lnTo>
                    <a:pt x="228" y="102"/>
                  </a:lnTo>
                  <a:lnTo>
                    <a:pt x="230" y="100"/>
                  </a:lnTo>
                  <a:lnTo>
                    <a:pt x="232" y="100"/>
                  </a:lnTo>
                  <a:lnTo>
                    <a:pt x="234" y="98"/>
                  </a:lnTo>
                  <a:lnTo>
                    <a:pt x="236" y="98"/>
                  </a:lnTo>
                  <a:lnTo>
                    <a:pt x="236" y="96"/>
                  </a:lnTo>
                  <a:lnTo>
                    <a:pt x="238" y="96"/>
                  </a:lnTo>
                  <a:lnTo>
                    <a:pt x="240" y="96"/>
                  </a:lnTo>
                  <a:lnTo>
                    <a:pt x="242" y="96"/>
                  </a:lnTo>
                  <a:lnTo>
                    <a:pt x="244" y="96"/>
                  </a:lnTo>
                  <a:lnTo>
                    <a:pt x="246" y="96"/>
                  </a:lnTo>
                  <a:lnTo>
                    <a:pt x="248" y="98"/>
                  </a:lnTo>
                  <a:lnTo>
                    <a:pt x="250" y="100"/>
                  </a:lnTo>
                  <a:lnTo>
                    <a:pt x="252" y="100"/>
                  </a:lnTo>
                  <a:lnTo>
                    <a:pt x="252" y="102"/>
                  </a:lnTo>
                  <a:lnTo>
                    <a:pt x="254" y="106"/>
                  </a:lnTo>
                  <a:lnTo>
                    <a:pt x="254" y="108"/>
                  </a:lnTo>
                  <a:lnTo>
                    <a:pt x="254" y="110"/>
                  </a:lnTo>
                  <a:lnTo>
                    <a:pt x="254" y="114"/>
                  </a:lnTo>
                  <a:lnTo>
                    <a:pt x="256" y="116"/>
                  </a:lnTo>
                  <a:lnTo>
                    <a:pt x="256" y="120"/>
                  </a:lnTo>
                  <a:lnTo>
                    <a:pt x="256" y="124"/>
                  </a:lnTo>
                  <a:lnTo>
                    <a:pt x="256" y="126"/>
                  </a:lnTo>
                  <a:lnTo>
                    <a:pt x="256" y="130"/>
                  </a:lnTo>
                  <a:lnTo>
                    <a:pt x="256" y="134"/>
                  </a:lnTo>
                  <a:lnTo>
                    <a:pt x="258" y="136"/>
                  </a:lnTo>
                  <a:lnTo>
                    <a:pt x="258" y="140"/>
                  </a:lnTo>
                  <a:lnTo>
                    <a:pt x="258" y="144"/>
                  </a:lnTo>
                  <a:lnTo>
                    <a:pt x="258" y="146"/>
                  </a:lnTo>
                  <a:lnTo>
                    <a:pt x="258" y="150"/>
                  </a:lnTo>
                  <a:lnTo>
                    <a:pt x="258" y="154"/>
                  </a:lnTo>
                  <a:lnTo>
                    <a:pt x="258" y="156"/>
                  </a:lnTo>
                  <a:lnTo>
                    <a:pt x="258" y="158"/>
                  </a:lnTo>
                  <a:lnTo>
                    <a:pt x="258" y="160"/>
                  </a:lnTo>
                  <a:lnTo>
                    <a:pt x="258" y="164"/>
                  </a:lnTo>
                  <a:lnTo>
                    <a:pt x="258" y="168"/>
                  </a:lnTo>
                  <a:lnTo>
                    <a:pt x="256" y="170"/>
                  </a:lnTo>
                  <a:lnTo>
                    <a:pt x="256" y="174"/>
                  </a:lnTo>
                  <a:lnTo>
                    <a:pt x="256" y="176"/>
                  </a:lnTo>
                  <a:lnTo>
                    <a:pt x="256" y="180"/>
                  </a:lnTo>
                  <a:lnTo>
                    <a:pt x="256" y="184"/>
                  </a:lnTo>
                  <a:lnTo>
                    <a:pt x="256" y="186"/>
                  </a:lnTo>
                  <a:lnTo>
                    <a:pt x="254" y="190"/>
                  </a:lnTo>
                  <a:lnTo>
                    <a:pt x="254" y="192"/>
                  </a:lnTo>
                  <a:lnTo>
                    <a:pt x="254" y="196"/>
                  </a:lnTo>
                  <a:lnTo>
                    <a:pt x="254" y="198"/>
                  </a:lnTo>
                  <a:lnTo>
                    <a:pt x="252" y="202"/>
                  </a:lnTo>
                  <a:lnTo>
                    <a:pt x="252" y="204"/>
                  </a:lnTo>
                  <a:lnTo>
                    <a:pt x="250" y="204"/>
                  </a:lnTo>
                  <a:lnTo>
                    <a:pt x="250" y="206"/>
                  </a:lnTo>
                  <a:lnTo>
                    <a:pt x="248" y="208"/>
                  </a:lnTo>
                  <a:lnTo>
                    <a:pt x="246" y="210"/>
                  </a:lnTo>
                  <a:lnTo>
                    <a:pt x="246" y="212"/>
                  </a:lnTo>
                  <a:lnTo>
                    <a:pt x="244" y="214"/>
                  </a:lnTo>
                  <a:lnTo>
                    <a:pt x="244" y="216"/>
                  </a:lnTo>
                  <a:lnTo>
                    <a:pt x="242" y="218"/>
                  </a:lnTo>
                  <a:lnTo>
                    <a:pt x="242" y="220"/>
                  </a:lnTo>
                  <a:lnTo>
                    <a:pt x="240" y="222"/>
                  </a:lnTo>
                  <a:lnTo>
                    <a:pt x="240" y="224"/>
                  </a:lnTo>
                  <a:lnTo>
                    <a:pt x="238" y="226"/>
                  </a:lnTo>
                  <a:lnTo>
                    <a:pt x="238" y="228"/>
                  </a:lnTo>
                  <a:lnTo>
                    <a:pt x="236" y="230"/>
                  </a:lnTo>
                  <a:lnTo>
                    <a:pt x="236" y="232"/>
                  </a:lnTo>
                  <a:lnTo>
                    <a:pt x="234" y="234"/>
                  </a:lnTo>
                  <a:lnTo>
                    <a:pt x="234" y="236"/>
                  </a:lnTo>
                  <a:lnTo>
                    <a:pt x="232" y="238"/>
                  </a:lnTo>
                  <a:lnTo>
                    <a:pt x="232" y="240"/>
                  </a:lnTo>
                  <a:lnTo>
                    <a:pt x="230" y="242"/>
                  </a:lnTo>
                  <a:lnTo>
                    <a:pt x="230" y="244"/>
                  </a:lnTo>
                  <a:lnTo>
                    <a:pt x="228" y="246"/>
                  </a:lnTo>
                  <a:lnTo>
                    <a:pt x="228" y="248"/>
                  </a:lnTo>
                  <a:lnTo>
                    <a:pt x="226" y="250"/>
                  </a:lnTo>
                  <a:lnTo>
                    <a:pt x="224" y="252"/>
                  </a:lnTo>
                  <a:lnTo>
                    <a:pt x="224" y="252"/>
                  </a:lnTo>
                  <a:lnTo>
                    <a:pt x="222" y="254"/>
                  </a:lnTo>
                  <a:lnTo>
                    <a:pt x="220" y="256"/>
                  </a:lnTo>
                  <a:lnTo>
                    <a:pt x="218" y="256"/>
                  </a:lnTo>
                  <a:lnTo>
                    <a:pt x="218" y="258"/>
                  </a:lnTo>
                  <a:lnTo>
                    <a:pt x="216" y="260"/>
                  </a:lnTo>
                  <a:lnTo>
                    <a:pt x="214" y="262"/>
                  </a:lnTo>
                  <a:lnTo>
                    <a:pt x="214" y="264"/>
                  </a:lnTo>
                  <a:lnTo>
                    <a:pt x="214" y="266"/>
                  </a:lnTo>
                  <a:lnTo>
                    <a:pt x="212" y="266"/>
                  </a:lnTo>
                  <a:lnTo>
                    <a:pt x="212" y="268"/>
                  </a:lnTo>
                  <a:lnTo>
                    <a:pt x="212" y="270"/>
                  </a:lnTo>
                  <a:lnTo>
                    <a:pt x="212" y="272"/>
                  </a:lnTo>
                  <a:lnTo>
                    <a:pt x="210" y="272"/>
                  </a:lnTo>
                  <a:lnTo>
                    <a:pt x="208" y="274"/>
                  </a:lnTo>
                  <a:lnTo>
                    <a:pt x="208" y="276"/>
                  </a:lnTo>
                  <a:lnTo>
                    <a:pt x="206" y="278"/>
                  </a:lnTo>
                  <a:lnTo>
                    <a:pt x="204" y="280"/>
                  </a:lnTo>
                  <a:lnTo>
                    <a:pt x="202" y="282"/>
                  </a:lnTo>
                  <a:lnTo>
                    <a:pt x="202" y="284"/>
                  </a:lnTo>
                  <a:lnTo>
                    <a:pt x="200" y="284"/>
                  </a:lnTo>
                  <a:lnTo>
                    <a:pt x="200" y="286"/>
                  </a:lnTo>
                  <a:lnTo>
                    <a:pt x="198" y="288"/>
                  </a:lnTo>
                  <a:lnTo>
                    <a:pt x="196" y="288"/>
                  </a:lnTo>
                  <a:lnTo>
                    <a:pt x="196" y="290"/>
                  </a:lnTo>
                  <a:lnTo>
                    <a:pt x="194" y="292"/>
                  </a:lnTo>
                  <a:lnTo>
                    <a:pt x="192" y="294"/>
                  </a:lnTo>
                  <a:lnTo>
                    <a:pt x="190" y="296"/>
                  </a:lnTo>
                  <a:lnTo>
                    <a:pt x="190" y="298"/>
                  </a:lnTo>
                  <a:lnTo>
                    <a:pt x="188" y="300"/>
                  </a:lnTo>
                  <a:lnTo>
                    <a:pt x="186" y="300"/>
                  </a:lnTo>
                  <a:lnTo>
                    <a:pt x="186" y="300"/>
                  </a:lnTo>
                  <a:lnTo>
                    <a:pt x="184" y="302"/>
                  </a:lnTo>
                  <a:lnTo>
                    <a:pt x="184" y="304"/>
                  </a:lnTo>
                  <a:lnTo>
                    <a:pt x="182" y="304"/>
                  </a:lnTo>
                  <a:lnTo>
                    <a:pt x="182" y="306"/>
                  </a:lnTo>
                  <a:lnTo>
                    <a:pt x="180" y="308"/>
                  </a:lnTo>
                  <a:lnTo>
                    <a:pt x="180" y="312"/>
                  </a:lnTo>
                  <a:lnTo>
                    <a:pt x="180" y="314"/>
                  </a:lnTo>
                  <a:lnTo>
                    <a:pt x="180" y="316"/>
                  </a:lnTo>
                  <a:lnTo>
                    <a:pt x="178" y="320"/>
                  </a:lnTo>
                  <a:lnTo>
                    <a:pt x="178" y="322"/>
                  </a:lnTo>
                  <a:lnTo>
                    <a:pt x="178" y="324"/>
                  </a:lnTo>
                  <a:lnTo>
                    <a:pt x="178" y="328"/>
                  </a:lnTo>
                  <a:lnTo>
                    <a:pt x="178" y="330"/>
                  </a:lnTo>
                  <a:lnTo>
                    <a:pt x="178" y="332"/>
                  </a:lnTo>
                  <a:lnTo>
                    <a:pt x="178" y="336"/>
                  </a:lnTo>
                  <a:lnTo>
                    <a:pt x="178" y="338"/>
                  </a:lnTo>
                  <a:lnTo>
                    <a:pt x="178" y="340"/>
                  </a:lnTo>
                  <a:lnTo>
                    <a:pt x="178" y="344"/>
                  </a:lnTo>
                  <a:lnTo>
                    <a:pt x="178" y="346"/>
                  </a:lnTo>
                  <a:lnTo>
                    <a:pt x="178" y="346"/>
                  </a:lnTo>
                  <a:lnTo>
                    <a:pt x="178" y="348"/>
                  </a:lnTo>
                  <a:lnTo>
                    <a:pt x="178" y="352"/>
                  </a:lnTo>
                  <a:lnTo>
                    <a:pt x="178" y="354"/>
                  </a:lnTo>
                  <a:lnTo>
                    <a:pt x="178" y="356"/>
                  </a:lnTo>
                  <a:lnTo>
                    <a:pt x="180" y="360"/>
                  </a:lnTo>
                  <a:lnTo>
                    <a:pt x="180" y="362"/>
                  </a:lnTo>
                  <a:lnTo>
                    <a:pt x="180" y="364"/>
                  </a:lnTo>
                  <a:lnTo>
                    <a:pt x="180" y="366"/>
                  </a:lnTo>
                  <a:lnTo>
                    <a:pt x="182" y="370"/>
                  </a:lnTo>
                  <a:lnTo>
                    <a:pt x="182" y="372"/>
                  </a:lnTo>
                  <a:lnTo>
                    <a:pt x="184" y="374"/>
                  </a:lnTo>
                  <a:lnTo>
                    <a:pt x="184" y="376"/>
                  </a:lnTo>
                  <a:lnTo>
                    <a:pt x="184" y="380"/>
                  </a:lnTo>
                  <a:lnTo>
                    <a:pt x="186" y="382"/>
                  </a:lnTo>
                  <a:lnTo>
                    <a:pt x="186" y="384"/>
                  </a:lnTo>
                  <a:lnTo>
                    <a:pt x="188" y="386"/>
                  </a:lnTo>
                  <a:lnTo>
                    <a:pt x="190" y="386"/>
                  </a:lnTo>
                  <a:lnTo>
                    <a:pt x="192" y="386"/>
                  </a:lnTo>
                  <a:lnTo>
                    <a:pt x="194" y="384"/>
                  </a:lnTo>
                  <a:lnTo>
                    <a:pt x="196" y="384"/>
                  </a:lnTo>
                  <a:lnTo>
                    <a:pt x="198" y="384"/>
                  </a:lnTo>
                  <a:lnTo>
                    <a:pt x="200" y="386"/>
                  </a:lnTo>
                  <a:lnTo>
                    <a:pt x="202" y="386"/>
                  </a:lnTo>
                  <a:lnTo>
                    <a:pt x="204" y="388"/>
                  </a:lnTo>
                  <a:lnTo>
                    <a:pt x="204" y="390"/>
                  </a:lnTo>
                  <a:lnTo>
                    <a:pt x="206" y="390"/>
                  </a:lnTo>
                  <a:lnTo>
                    <a:pt x="206" y="392"/>
                  </a:lnTo>
                  <a:lnTo>
                    <a:pt x="206" y="394"/>
                  </a:lnTo>
                  <a:lnTo>
                    <a:pt x="208" y="394"/>
                  </a:lnTo>
                  <a:lnTo>
                    <a:pt x="208" y="396"/>
                  </a:lnTo>
                  <a:lnTo>
                    <a:pt x="208" y="398"/>
                  </a:lnTo>
                  <a:lnTo>
                    <a:pt x="208" y="400"/>
                  </a:lnTo>
                  <a:lnTo>
                    <a:pt x="208" y="402"/>
                  </a:lnTo>
                  <a:lnTo>
                    <a:pt x="208" y="404"/>
                  </a:lnTo>
                  <a:lnTo>
                    <a:pt x="208" y="406"/>
                  </a:lnTo>
                  <a:lnTo>
                    <a:pt x="208" y="408"/>
                  </a:lnTo>
                  <a:lnTo>
                    <a:pt x="208" y="410"/>
                  </a:lnTo>
                  <a:lnTo>
                    <a:pt x="210" y="412"/>
                  </a:lnTo>
                  <a:lnTo>
                    <a:pt x="210" y="414"/>
                  </a:lnTo>
                  <a:lnTo>
                    <a:pt x="210" y="416"/>
                  </a:lnTo>
                  <a:lnTo>
                    <a:pt x="210" y="418"/>
                  </a:lnTo>
                  <a:lnTo>
                    <a:pt x="210" y="420"/>
                  </a:lnTo>
                  <a:lnTo>
                    <a:pt x="210" y="422"/>
                  </a:lnTo>
                  <a:lnTo>
                    <a:pt x="210" y="424"/>
                  </a:lnTo>
                  <a:lnTo>
                    <a:pt x="212" y="426"/>
                  </a:lnTo>
                  <a:lnTo>
                    <a:pt x="210" y="428"/>
                  </a:lnTo>
                  <a:lnTo>
                    <a:pt x="210" y="430"/>
                  </a:lnTo>
                  <a:lnTo>
                    <a:pt x="208" y="430"/>
                  </a:lnTo>
                  <a:lnTo>
                    <a:pt x="208" y="432"/>
                  </a:lnTo>
                  <a:lnTo>
                    <a:pt x="206" y="432"/>
                  </a:lnTo>
                  <a:lnTo>
                    <a:pt x="204" y="432"/>
                  </a:lnTo>
                  <a:lnTo>
                    <a:pt x="204" y="434"/>
                  </a:lnTo>
                  <a:lnTo>
                    <a:pt x="202" y="434"/>
                  </a:lnTo>
                  <a:lnTo>
                    <a:pt x="200" y="434"/>
                  </a:lnTo>
                  <a:lnTo>
                    <a:pt x="198" y="434"/>
                  </a:lnTo>
                  <a:lnTo>
                    <a:pt x="196" y="434"/>
                  </a:lnTo>
                  <a:lnTo>
                    <a:pt x="196" y="436"/>
                  </a:lnTo>
                  <a:lnTo>
                    <a:pt x="194" y="436"/>
                  </a:lnTo>
                  <a:lnTo>
                    <a:pt x="194" y="434"/>
                  </a:lnTo>
                  <a:lnTo>
                    <a:pt x="192" y="434"/>
                  </a:lnTo>
                  <a:lnTo>
                    <a:pt x="190" y="432"/>
                  </a:lnTo>
                  <a:lnTo>
                    <a:pt x="188" y="430"/>
                  </a:lnTo>
                  <a:lnTo>
                    <a:pt x="186" y="430"/>
                  </a:lnTo>
                  <a:lnTo>
                    <a:pt x="184" y="428"/>
                  </a:lnTo>
                  <a:lnTo>
                    <a:pt x="182" y="428"/>
                  </a:lnTo>
                  <a:lnTo>
                    <a:pt x="180" y="428"/>
                  </a:lnTo>
                  <a:lnTo>
                    <a:pt x="180" y="426"/>
                  </a:lnTo>
                  <a:lnTo>
                    <a:pt x="178" y="426"/>
                  </a:lnTo>
                  <a:lnTo>
                    <a:pt x="176" y="424"/>
                  </a:lnTo>
                  <a:lnTo>
                    <a:pt x="174" y="424"/>
                  </a:lnTo>
                  <a:lnTo>
                    <a:pt x="172" y="422"/>
                  </a:lnTo>
                  <a:lnTo>
                    <a:pt x="170" y="422"/>
                  </a:lnTo>
                  <a:lnTo>
                    <a:pt x="170" y="420"/>
                  </a:lnTo>
                  <a:lnTo>
                    <a:pt x="168" y="420"/>
                  </a:lnTo>
                  <a:lnTo>
                    <a:pt x="168" y="418"/>
                  </a:lnTo>
                  <a:lnTo>
                    <a:pt x="166" y="418"/>
                  </a:lnTo>
                  <a:lnTo>
                    <a:pt x="166" y="416"/>
                  </a:lnTo>
                  <a:lnTo>
                    <a:pt x="164" y="414"/>
                  </a:lnTo>
                  <a:lnTo>
                    <a:pt x="164" y="412"/>
                  </a:lnTo>
                  <a:lnTo>
                    <a:pt x="164" y="410"/>
                  </a:lnTo>
                  <a:lnTo>
                    <a:pt x="162" y="408"/>
                  </a:lnTo>
                  <a:lnTo>
                    <a:pt x="162" y="410"/>
                  </a:lnTo>
                  <a:lnTo>
                    <a:pt x="162" y="412"/>
                  </a:lnTo>
                  <a:lnTo>
                    <a:pt x="162" y="414"/>
                  </a:lnTo>
                  <a:lnTo>
                    <a:pt x="162" y="416"/>
                  </a:lnTo>
                  <a:lnTo>
                    <a:pt x="162" y="418"/>
                  </a:lnTo>
                  <a:lnTo>
                    <a:pt x="162" y="420"/>
                  </a:lnTo>
                  <a:lnTo>
                    <a:pt x="162" y="422"/>
                  </a:lnTo>
                  <a:lnTo>
                    <a:pt x="162" y="424"/>
                  </a:lnTo>
                  <a:lnTo>
                    <a:pt x="162" y="426"/>
                  </a:lnTo>
                  <a:lnTo>
                    <a:pt x="162" y="428"/>
                  </a:lnTo>
                  <a:lnTo>
                    <a:pt x="162" y="430"/>
                  </a:lnTo>
                  <a:lnTo>
                    <a:pt x="162" y="432"/>
                  </a:lnTo>
                  <a:lnTo>
                    <a:pt x="162" y="434"/>
                  </a:lnTo>
                  <a:lnTo>
                    <a:pt x="162" y="436"/>
                  </a:lnTo>
                  <a:lnTo>
                    <a:pt x="164" y="438"/>
                  </a:lnTo>
                  <a:lnTo>
                    <a:pt x="164" y="440"/>
                  </a:lnTo>
                  <a:lnTo>
                    <a:pt x="166" y="440"/>
                  </a:lnTo>
                  <a:lnTo>
                    <a:pt x="168" y="442"/>
                  </a:lnTo>
                  <a:lnTo>
                    <a:pt x="168" y="442"/>
                  </a:lnTo>
                  <a:lnTo>
                    <a:pt x="170" y="442"/>
                  </a:lnTo>
                  <a:lnTo>
                    <a:pt x="170" y="444"/>
                  </a:lnTo>
                  <a:lnTo>
                    <a:pt x="172" y="444"/>
                  </a:lnTo>
                  <a:lnTo>
                    <a:pt x="174" y="446"/>
                  </a:lnTo>
                  <a:lnTo>
                    <a:pt x="176" y="446"/>
                  </a:lnTo>
                  <a:lnTo>
                    <a:pt x="178" y="448"/>
                  </a:lnTo>
                  <a:lnTo>
                    <a:pt x="180" y="448"/>
                  </a:lnTo>
                  <a:lnTo>
                    <a:pt x="182" y="448"/>
                  </a:lnTo>
                  <a:lnTo>
                    <a:pt x="184" y="450"/>
                  </a:lnTo>
                  <a:lnTo>
                    <a:pt x="186" y="450"/>
                  </a:lnTo>
                  <a:lnTo>
                    <a:pt x="188" y="450"/>
                  </a:lnTo>
                  <a:lnTo>
                    <a:pt x="190" y="450"/>
                  </a:lnTo>
                  <a:lnTo>
                    <a:pt x="192" y="452"/>
                  </a:lnTo>
                  <a:lnTo>
                    <a:pt x="194" y="452"/>
                  </a:lnTo>
                  <a:lnTo>
                    <a:pt x="196" y="452"/>
                  </a:lnTo>
                  <a:lnTo>
                    <a:pt x="198" y="454"/>
                  </a:lnTo>
                  <a:lnTo>
                    <a:pt x="200" y="454"/>
                  </a:lnTo>
                  <a:lnTo>
                    <a:pt x="200" y="456"/>
                  </a:lnTo>
                  <a:lnTo>
                    <a:pt x="202" y="456"/>
                  </a:lnTo>
                  <a:lnTo>
                    <a:pt x="204" y="456"/>
                  </a:lnTo>
                  <a:lnTo>
                    <a:pt x="206" y="456"/>
                  </a:lnTo>
                  <a:lnTo>
                    <a:pt x="208" y="458"/>
                  </a:lnTo>
                  <a:lnTo>
                    <a:pt x="210" y="458"/>
                  </a:lnTo>
                  <a:lnTo>
                    <a:pt x="212" y="458"/>
                  </a:lnTo>
                  <a:lnTo>
                    <a:pt x="212" y="458"/>
                  </a:lnTo>
                  <a:lnTo>
                    <a:pt x="214" y="460"/>
                  </a:lnTo>
                  <a:lnTo>
                    <a:pt x="216" y="462"/>
                  </a:lnTo>
                  <a:lnTo>
                    <a:pt x="216" y="464"/>
                  </a:lnTo>
                  <a:lnTo>
                    <a:pt x="218" y="466"/>
                  </a:lnTo>
                  <a:lnTo>
                    <a:pt x="218" y="468"/>
                  </a:lnTo>
                  <a:lnTo>
                    <a:pt x="218" y="470"/>
                  </a:lnTo>
                  <a:lnTo>
                    <a:pt x="218" y="472"/>
                  </a:lnTo>
                  <a:lnTo>
                    <a:pt x="218" y="474"/>
                  </a:lnTo>
                  <a:lnTo>
                    <a:pt x="218" y="476"/>
                  </a:lnTo>
                  <a:lnTo>
                    <a:pt x="218" y="478"/>
                  </a:lnTo>
                  <a:lnTo>
                    <a:pt x="218" y="480"/>
                  </a:lnTo>
                  <a:lnTo>
                    <a:pt x="218" y="482"/>
                  </a:lnTo>
                  <a:lnTo>
                    <a:pt x="218" y="484"/>
                  </a:lnTo>
                  <a:lnTo>
                    <a:pt x="218" y="486"/>
                  </a:lnTo>
                  <a:lnTo>
                    <a:pt x="216" y="488"/>
                  </a:lnTo>
                  <a:lnTo>
                    <a:pt x="216" y="490"/>
                  </a:lnTo>
                  <a:lnTo>
                    <a:pt x="216" y="490"/>
                  </a:lnTo>
                  <a:lnTo>
                    <a:pt x="218" y="492"/>
                  </a:lnTo>
                  <a:lnTo>
                    <a:pt x="218" y="494"/>
                  </a:lnTo>
                  <a:lnTo>
                    <a:pt x="218" y="496"/>
                  </a:lnTo>
                  <a:lnTo>
                    <a:pt x="218" y="498"/>
                  </a:lnTo>
                  <a:lnTo>
                    <a:pt x="220" y="500"/>
                  </a:lnTo>
                  <a:lnTo>
                    <a:pt x="226" y="500"/>
                  </a:lnTo>
                  <a:lnTo>
                    <a:pt x="226" y="502"/>
                  </a:lnTo>
                  <a:lnTo>
                    <a:pt x="228" y="502"/>
                  </a:lnTo>
                  <a:lnTo>
                    <a:pt x="230" y="504"/>
                  </a:lnTo>
                  <a:lnTo>
                    <a:pt x="232" y="504"/>
                  </a:lnTo>
                  <a:lnTo>
                    <a:pt x="232" y="506"/>
                  </a:lnTo>
                  <a:lnTo>
                    <a:pt x="230" y="506"/>
                  </a:lnTo>
                  <a:lnTo>
                    <a:pt x="228" y="506"/>
                  </a:lnTo>
                  <a:lnTo>
                    <a:pt x="226" y="506"/>
                  </a:lnTo>
                  <a:lnTo>
                    <a:pt x="224" y="506"/>
                  </a:lnTo>
                  <a:lnTo>
                    <a:pt x="222" y="506"/>
                  </a:lnTo>
                  <a:lnTo>
                    <a:pt x="220" y="506"/>
                  </a:lnTo>
                  <a:lnTo>
                    <a:pt x="220" y="508"/>
                  </a:lnTo>
                  <a:lnTo>
                    <a:pt x="218" y="508"/>
                  </a:lnTo>
                  <a:lnTo>
                    <a:pt x="218" y="510"/>
                  </a:lnTo>
                  <a:lnTo>
                    <a:pt x="216" y="510"/>
                  </a:lnTo>
                  <a:lnTo>
                    <a:pt x="216" y="512"/>
                  </a:lnTo>
                  <a:lnTo>
                    <a:pt x="218" y="512"/>
                  </a:lnTo>
                  <a:lnTo>
                    <a:pt x="220" y="512"/>
                  </a:lnTo>
                  <a:lnTo>
                    <a:pt x="222" y="512"/>
                  </a:lnTo>
                  <a:lnTo>
                    <a:pt x="224" y="512"/>
                  </a:lnTo>
                  <a:lnTo>
                    <a:pt x="224" y="514"/>
                  </a:lnTo>
                  <a:lnTo>
                    <a:pt x="226" y="514"/>
                  </a:lnTo>
                  <a:lnTo>
                    <a:pt x="224" y="516"/>
                  </a:lnTo>
                  <a:lnTo>
                    <a:pt x="222" y="516"/>
                  </a:lnTo>
                  <a:lnTo>
                    <a:pt x="222" y="518"/>
                  </a:lnTo>
                  <a:lnTo>
                    <a:pt x="220" y="518"/>
                  </a:lnTo>
                  <a:lnTo>
                    <a:pt x="220" y="520"/>
                  </a:lnTo>
                  <a:lnTo>
                    <a:pt x="220" y="522"/>
                  </a:lnTo>
                  <a:lnTo>
                    <a:pt x="218" y="522"/>
                  </a:lnTo>
                  <a:lnTo>
                    <a:pt x="218" y="524"/>
                  </a:lnTo>
                  <a:lnTo>
                    <a:pt x="218" y="526"/>
                  </a:lnTo>
                  <a:lnTo>
                    <a:pt x="218" y="528"/>
                  </a:lnTo>
                  <a:lnTo>
                    <a:pt x="218" y="530"/>
                  </a:lnTo>
                  <a:lnTo>
                    <a:pt x="220" y="530"/>
                  </a:lnTo>
                  <a:lnTo>
                    <a:pt x="220" y="532"/>
                  </a:lnTo>
                  <a:lnTo>
                    <a:pt x="218" y="532"/>
                  </a:lnTo>
                  <a:lnTo>
                    <a:pt x="216" y="532"/>
                  </a:lnTo>
                  <a:lnTo>
                    <a:pt x="214" y="532"/>
                  </a:lnTo>
                  <a:lnTo>
                    <a:pt x="212" y="532"/>
                  </a:lnTo>
                  <a:lnTo>
                    <a:pt x="212" y="532"/>
                  </a:lnTo>
                  <a:lnTo>
                    <a:pt x="212" y="534"/>
                  </a:lnTo>
                  <a:lnTo>
                    <a:pt x="210" y="534"/>
                  </a:lnTo>
                  <a:lnTo>
                    <a:pt x="208" y="534"/>
                  </a:lnTo>
                  <a:lnTo>
                    <a:pt x="206" y="534"/>
                  </a:lnTo>
                  <a:lnTo>
                    <a:pt x="204" y="534"/>
                  </a:lnTo>
                  <a:lnTo>
                    <a:pt x="202" y="534"/>
                  </a:lnTo>
                  <a:lnTo>
                    <a:pt x="200" y="534"/>
                  </a:lnTo>
                  <a:lnTo>
                    <a:pt x="198" y="534"/>
                  </a:lnTo>
                  <a:lnTo>
                    <a:pt x="206" y="556"/>
                  </a:lnTo>
                  <a:lnTo>
                    <a:pt x="208" y="556"/>
                  </a:lnTo>
                  <a:lnTo>
                    <a:pt x="210" y="556"/>
                  </a:lnTo>
                  <a:lnTo>
                    <a:pt x="212" y="556"/>
                  </a:lnTo>
                  <a:lnTo>
                    <a:pt x="212" y="556"/>
                  </a:lnTo>
                  <a:lnTo>
                    <a:pt x="214" y="558"/>
                  </a:lnTo>
                  <a:lnTo>
                    <a:pt x="216" y="558"/>
                  </a:lnTo>
                  <a:lnTo>
                    <a:pt x="216" y="560"/>
                  </a:lnTo>
                  <a:lnTo>
                    <a:pt x="218" y="560"/>
                  </a:lnTo>
                  <a:lnTo>
                    <a:pt x="218" y="562"/>
                  </a:lnTo>
                  <a:lnTo>
                    <a:pt x="220" y="562"/>
                  </a:lnTo>
                  <a:lnTo>
                    <a:pt x="216" y="586"/>
                  </a:lnTo>
                  <a:lnTo>
                    <a:pt x="214" y="586"/>
                  </a:lnTo>
                  <a:lnTo>
                    <a:pt x="212" y="586"/>
                  </a:lnTo>
                  <a:lnTo>
                    <a:pt x="212" y="586"/>
                  </a:lnTo>
                  <a:lnTo>
                    <a:pt x="210" y="586"/>
                  </a:lnTo>
                  <a:lnTo>
                    <a:pt x="208" y="586"/>
                  </a:lnTo>
                  <a:lnTo>
                    <a:pt x="208" y="586"/>
                  </a:lnTo>
                  <a:lnTo>
                    <a:pt x="206" y="586"/>
                  </a:lnTo>
                  <a:lnTo>
                    <a:pt x="206" y="584"/>
                  </a:lnTo>
                  <a:lnTo>
                    <a:pt x="204" y="584"/>
                  </a:lnTo>
                  <a:lnTo>
                    <a:pt x="202" y="582"/>
                  </a:lnTo>
                  <a:lnTo>
                    <a:pt x="202" y="580"/>
                  </a:lnTo>
                  <a:lnTo>
                    <a:pt x="200" y="580"/>
                  </a:lnTo>
                  <a:lnTo>
                    <a:pt x="200" y="578"/>
                  </a:lnTo>
                  <a:lnTo>
                    <a:pt x="200" y="576"/>
                  </a:lnTo>
                  <a:lnTo>
                    <a:pt x="198" y="576"/>
                  </a:lnTo>
                  <a:lnTo>
                    <a:pt x="198" y="574"/>
                  </a:lnTo>
                  <a:lnTo>
                    <a:pt x="196" y="572"/>
                  </a:lnTo>
                  <a:lnTo>
                    <a:pt x="196" y="570"/>
                  </a:lnTo>
                  <a:lnTo>
                    <a:pt x="194" y="568"/>
                  </a:lnTo>
                  <a:lnTo>
                    <a:pt x="192" y="566"/>
                  </a:lnTo>
                  <a:lnTo>
                    <a:pt x="192" y="564"/>
                  </a:lnTo>
                  <a:lnTo>
                    <a:pt x="194" y="564"/>
                  </a:lnTo>
                  <a:lnTo>
                    <a:pt x="194" y="562"/>
                  </a:lnTo>
                  <a:lnTo>
                    <a:pt x="194" y="560"/>
                  </a:lnTo>
                  <a:lnTo>
                    <a:pt x="196" y="560"/>
                  </a:lnTo>
                  <a:lnTo>
                    <a:pt x="198" y="558"/>
                  </a:lnTo>
                  <a:lnTo>
                    <a:pt x="200" y="558"/>
                  </a:lnTo>
                  <a:lnTo>
                    <a:pt x="202" y="558"/>
                  </a:lnTo>
                  <a:lnTo>
                    <a:pt x="204" y="558"/>
                  </a:lnTo>
                  <a:lnTo>
                    <a:pt x="206" y="556"/>
                  </a:lnTo>
                  <a:lnTo>
                    <a:pt x="198" y="534"/>
                  </a:lnTo>
                  <a:lnTo>
                    <a:pt x="196" y="534"/>
                  </a:lnTo>
                  <a:lnTo>
                    <a:pt x="196" y="536"/>
                  </a:lnTo>
                  <a:lnTo>
                    <a:pt x="194" y="536"/>
                  </a:lnTo>
                  <a:lnTo>
                    <a:pt x="192" y="536"/>
                  </a:lnTo>
                  <a:lnTo>
                    <a:pt x="190" y="536"/>
                  </a:lnTo>
                  <a:lnTo>
                    <a:pt x="188" y="536"/>
                  </a:lnTo>
                  <a:lnTo>
                    <a:pt x="186" y="538"/>
                  </a:lnTo>
                  <a:lnTo>
                    <a:pt x="184" y="538"/>
                  </a:lnTo>
                  <a:lnTo>
                    <a:pt x="182" y="538"/>
                  </a:lnTo>
                  <a:lnTo>
                    <a:pt x="180" y="538"/>
                  </a:lnTo>
                  <a:lnTo>
                    <a:pt x="178" y="538"/>
                  </a:lnTo>
                  <a:lnTo>
                    <a:pt x="176" y="538"/>
                  </a:lnTo>
                  <a:lnTo>
                    <a:pt x="176" y="540"/>
                  </a:lnTo>
                  <a:lnTo>
                    <a:pt x="174" y="540"/>
                  </a:lnTo>
                  <a:lnTo>
                    <a:pt x="172" y="542"/>
                  </a:lnTo>
                  <a:lnTo>
                    <a:pt x="170" y="542"/>
                  </a:lnTo>
                  <a:lnTo>
                    <a:pt x="170" y="544"/>
                  </a:lnTo>
                  <a:lnTo>
                    <a:pt x="168" y="544"/>
                  </a:lnTo>
                  <a:lnTo>
                    <a:pt x="168" y="546"/>
                  </a:lnTo>
                  <a:lnTo>
                    <a:pt x="166" y="546"/>
                  </a:lnTo>
                  <a:lnTo>
                    <a:pt x="166" y="548"/>
                  </a:lnTo>
                  <a:lnTo>
                    <a:pt x="164" y="548"/>
                  </a:lnTo>
                  <a:lnTo>
                    <a:pt x="164" y="550"/>
                  </a:lnTo>
                  <a:lnTo>
                    <a:pt x="162" y="552"/>
                  </a:lnTo>
                  <a:lnTo>
                    <a:pt x="162" y="554"/>
                  </a:lnTo>
                  <a:lnTo>
                    <a:pt x="162" y="554"/>
                  </a:lnTo>
                  <a:lnTo>
                    <a:pt x="162" y="556"/>
                  </a:lnTo>
                  <a:lnTo>
                    <a:pt x="160" y="558"/>
                  </a:lnTo>
                  <a:lnTo>
                    <a:pt x="160" y="560"/>
                  </a:lnTo>
                  <a:lnTo>
                    <a:pt x="160" y="562"/>
                  </a:lnTo>
                  <a:lnTo>
                    <a:pt x="160" y="564"/>
                  </a:lnTo>
                  <a:lnTo>
                    <a:pt x="160" y="566"/>
                  </a:lnTo>
                  <a:lnTo>
                    <a:pt x="160" y="568"/>
                  </a:lnTo>
                  <a:lnTo>
                    <a:pt x="160" y="570"/>
                  </a:lnTo>
                  <a:lnTo>
                    <a:pt x="160" y="572"/>
                  </a:lnTo>
                  <a:lnTo>
                    <a:pt x="160" y="574"/>
                  </a:lnTo>
                  <a:lnTo>
                    <a:pt x="160" y="576"/>
                  </a:lnTo>
                  <a:lnTo>
                    <a:pt x="162" y="578"/>
                  </a:lnTo>
                  <a:lnTo>
                    <a:pt x="162" y="580"/>
                  </a:lnTo>
                  <a:lnTo>
                    <a:pt x="162" y="582"/>
                  </a:lnTo>
                  <a:lnTo>
                    <a:pt x="162" y="584"/>
                  </a:lnTo>
                  <a:lnTo>
                    <a:pt x="164" y="584"/>
                  </a:lnTo>
                  <a:lnTo>
                    <a:pt x="164" y="586"/>
                  </a:lnTo>
                  <a:lnTo>
                    <a:pt x="166" y="586"/>
                  </a:lnTo>
                  <a:lnTo>
                    <a:pt x="170" y="586"/>
                  </a:lnTo>
                  <a:lnTo>
                    <a:pt x="172" y="586"/>
                  </a:lnTo>
                  <a:lnTo>
                    <a:pt x="174" y="586"/>
                  </a:lnTo>
                  <a:lnTo>
                    <a:pt x="176" y="588"/>
                  </a:lnTo>
                  <a:lnTo>
                    <a:pt x="178" y="590"/>
                  </a:lnTo>
                  <a:lnTo>
                    <a:pt x="180" y="590"/>
                  </a:lnTo>
                  <a:lnTo>
                    <a:pt x="182" y="592"/>
                  </a:lnTo>
                  <a:lnTo>
                    <a:pt x="184" y="594"/>
                  </a:lnTo>
                  <a:lnTo>
                    <a:pt x="186" y="594"/>
                  </a:lnTo>
                  <a:lnTo>
                    <a:pt x="188" y="596"/>
                  </a:lnTo>
                  <a:lnTo>
                    <a:pt x="188" y="598"/>
                  </a:lnTo>
                  <a:lnTo>
                    <a:pt x="190" y="600"/>
                  </a:lnTo>
                  <a:lnTo>
                    <a:pt x="192" y="600"/>
                  </a:lnTo>
                  <a:lnTo>
                    <a:pt x="194" y="602"/>
                  </a:lnTo>
                  <a:lnTo>
                    <a:pt x="196" y="604"/>
                  </a:lnTo>
                  <a:lnTo>
                    <a:pt x="196" y="606"/>
                  </a:lnTo>
                  <a:lnTo>
                    <a:pt x="198" y="606"/>
                  </a:lnTo>
                  <a:lnTo>
                    <a:pt x="200" y="608"/>
                  </a:lnTo>
                  <a:lnTo>
                    <a:pt x="202" y="610"/>
                  </a:lnTo>
                  <a:lnTo>
                    <a:pt x="202" y="612"/>
                  </a:lnTo>
                  <a:lnTo>
                    <a:pt x="204" y="612"/>
                  </a:lnTo>
                  <a:lnTo>
                    <a:pt x="206" y="614"/>
                  </a:lnTo>
                  <a:lnTo>
                    <a:pt x="208" y="616"/>
                  </a:lnTo>
                  <a:lnTo>
                    <a:pt x="210" y="616"/>
                  </a:lnTo>
                  <a:lnTo>
                    <a:pt x="212" y="618"/>
                  </a:lnTo>
                  <a:lnTo>
                    <a:pt x="212" y="620"/>
                  </a:lnTo>
                  <a:lnTo>
                    <a:pt x="214" y="620"/>
                  </a:lnTo>
                  <a:lnTo>
                    <a:pt x="216" y="620"/>
                  </a:lnTo>
                  <a:lnTo>
                    <a:pt x="218" y="622"/>
                  </a:lnTo>
                  <a:lnTo>
                    <a:pt x="220" y="622"/>
                  </a:lnTo>
                  <a:lnTo>
                    <a:pt x="222" y="620"/>
                  </a:lnTo>
                  <a:lnTo>
                    <a:pt x="224" y="618"/>
                  </a:lnTo>
                  <a:lnTo>
                    <a:pt x="226" y="616"/>
                  </a:lnTo>
                  <a:lnTo>
                    <a:pt x="228" y="614"/>
                  </a:lnTo>
                  <a:lnTo>
                    <a:pt x="230" y="612"/>
                  </a:lnTo>
                  <a:lnTo>
                    <a:pt x="230" y="610"/>
                  </a:lnTo>
                  <a:lnTo>
                    <a:pt x="232" y="610"/>
                  </a:lnTo>
                  <a:lnTo>
                    <a:pt x="232" y="608"/>
                  </a:lnTo>
                  <a:lnTo>
                    <a:pt x="234" y="608"/>
                  </a:lnTo>
                  <a:lnTo>
                    <a:pt x="234" y="606"/>
                  </a:lnTo>
                  <a:lnTo>
                    <a:pt x="234" y="604"/>
                  </a:lnTo>
                  <a:lnTo>
                    <a:pt x="236" y="604"/>
                  </a:lnTo>
                  <a:lnTo>
                    <a:pt x="236" y="606"/>
                  </a:lnTo>
                  <a:lnTo>
                    <a:pt x="234" y="610"/>
                  </a:lnTo>
                  <a:lnTo>
                    <a:pt x="234" y="614"/>
                  </a:lnTo>
                  <a:lnTo>
                    <a:pt x="234" y="616"/>
                  </a:lnTo>
                  <a:lnTo>
                    <a:pt x="232" y="618"/>
                  </a:lnTo>
                  <a:lnTo>
                    <a:pt x="232" y="622"/>
                  </a:lnTo>
                  <a:lnTo>
                    <a:pt x="230" y="624"/>
                  </a:lnTo>
                  <a:lnTo>
                    <a:pt x="230" y="628"/>
                  </a:lnTo>
                  <a:lnTo>
                    <a:pt x="228" y="630"/>
                  </a:lnTo>
                  <a:lnTo>
                    <a:pt x="226" y="632"/>
                  </a:lnTo>
                  <a:lnTo>
                    <a:pt x="224" y="634"/>
                  </a:lnTo>
                  <a:lnTo>
                    <a:pt x="224" y="636"/>
                  </a:lnTo>
                  <a:lnTo>
                    <a:pt x="222" y="638"/>
                  </a:lnTo>
                  <a:lnTo>
                    <a:pt x="220" y="642"/>
                  </a:lnTo>
                  <a:lnTo>
                    <a:pt x="218" y="644"/>
                  </a:lnTo>
                  <a:lnTo>
                    <a:pt x="216" y="646"/>
                  </a:lnTo>
                  <a:lnTo>
                    <a:pt x="214" y="650"/>
                  </a:lnTo>
                  <a:lnTo>
                    <a:pt x="212" y="652"/>
                  </a:lnTo>
                  <a:lnTo>
                    <a:pt x="212" y="654"/>
                  </a:lnTo>
                  <a:lnTo>
                    <a:pt x="208" y="656"/>
                  </a:lnTo>
                  <a:lnTo>
                    <a:pt x="206" y="658"/>
                  </a:lnTo>
                  <a:lnTo>
                    <a:pt x="204" y="662"/>
                  </a:lnTo>
                  <a:lnTo>
                    <a:pt x="202" y="664"/>
                  </a:lnTo>
                  <a:lnTo>
                    <a:pt x="200" y="666"/>
                  </a:lnTo>
                  <a:lnTo>
                    <a:pt x="198" y="668"/>
                  </a:lnTo>
                  <a:lnTo>
                    <a:pt x="194" y="672"/>
                  </a:lnTo>
                  <a:lnTo>
                    <a:pt x="192" y="674"/>
                  </a:lnTo>
                  <a:lnTo>
                    <a:pt x="190" y="676"/>
                  </a:lnTo>
                  <a:lnTo>
                    <a:pt x="188" y="678"/>
                  </a:lnTo>
                  <a:lnTo>
                    <a:pt x="186" y="680"/>
                  </a:lnTo>
                  <a:lnTo>
                    <a:pt x="184" y="682"/>
                  </a:lnTo>
                  <a:lnTo>
                    <a:pt x="182" y="684"/>
                  </a:lnTo>
                  <a:lnTo>
                    <a:pt x="182" y="700"/>
                  </a:lnTo>
                  <a:lnTo>
                    <a:pt x="184" y="702"/>
                  </a:lnTo>
                  <a:lnTo>
                    <a:pt x="186" y="704"/>
                  </a:lnTo>
                  <a:lnTo>
                    <a:pt x="188" y="704"/>
                  </a:lnTo>
                  <a:lnTo>
                    <a:pt x="190" y="706"/>
                  </a:lnTo>
                  <a:lnTo>
                    <a:pt x="192" y="708"/>
                  </a:lnTo>
                  <a:lnTo>
                    <a:pt x="194" y="710"/>
                  </a:lnTo>
                  <a:lnTo>
                    <a:pt x="196" y="712"/>
                  </a:lnTo>
                  <a:lnTo>
                    <a:pt x="196" y="714"/>
                  </a:lnTo>
                  <a:lnTo>
                    <a:pt x="198" y="718"/>
                  </a:lnTo>
                  <a:lnTo>
                    <a:pt x="200" y="720"/>
                  </a:lnTo>
                  <a:lnTo>
                    <a:pt x="200" y="722"/>
                  </a:lnTo>
                  <a:lnTo>
                    <a:pt x="202" y="724"/>
                  </a:lnTo>
                  <a:lnTo>
                    <a:pt x="204" y="726"/>
                  </a:lnTo>
                  <a:lnTo>
                    <a:pt x="204" y="728"/>
                  </a:lnTo>
                  <a:lnTo>
                    <a:pt x="204" y="730"/>
                  </a:lnTo>
                  <a:lnTo>
                    <a:pt x="206" y="732"/>
                  </a:lnTo>
                  <a:lnTo>
                    <a:pt x="206" y="736"/>
                  </a:lnTo>
                  <a:lnTo>
                    <a:pt x="206" y="738"/>
                  </a:lnTo>
                  <a:lnTo>
                    <a:pt x="208" y="740"/>
                  </a:lnTo>
                  <a:lnTo>
                    <a:pt x="208" y="744"/>
                  </a:lnTo>
                  <a:lnTo>
                    <a:pt x="208" y="746"/>
                  </a:lnTo>
                  <a:lnTo>
                    <a:pt x="208" y="750"/>
                  </a:lnTo>
                  <a:lnTo>
                    <a:pt x="208" y="752"/>
                  </a:lnTo>
                  <a:lnTo>
                    <a:pt x="208" y="754"/>
                  </a:lnTo>
                  <a:lnTo>
                    <a:pt x="208" y="758"/>
                  </a:lnTo>
                  <a:lnTo>
                    <a:pt x="208" y="760"/>
                  </a:lnTo>
                  <a:lnTo>
                    <a:pt x="208" y="762"/>
                  </a:lnTo>
                  <a:lnTo>
                    <a:pt x="208" y="766"/>
                  </a:lnTo>
                  <a:lnTo>
                    <a:pt x="208" y="768"/>
                  </a:lnTo>
                  <a:lnTo>
                    <a:pt x="208" y="770"/>
                  </a:lnTo>
                  <a:lnTo>
                    <a:pt x="208" y="772"/>
                  </a:lnTo>
                  <a:lnTo>
                    <a:pt x="208" y="774"/>
                  </a:lnTo>
                  <a:lnTo>
                    <a:pt x="208" y="782"/>
                  </a:lnTo>
                  <a:lnTo>
                    <a:pt x="210" y="790"/>
                  </a:lnTo>
                  <a:lnTo>
                    <a:pt x="210" y="798"/>
                  </a:lnTo>
                  <a:lnTo>
                    <a:pt x="212" y="806"/>
                  </a:lnTo>
                  <a:lnTo>
                    <a:pt x="212" y="814"/>
                  </a:lnTo>
                  <a:lnTo>
                    <a:pt x="212" y="822"/>
                  </a:lnTo>
                  <a:lnTo>
                    <a:pt x="212" y="828"/>
                  </a:lnTo>
                  <a:lnTo>
                    <a:pt x="214" y="836"/>
                  </a:lnTo>
                  <a:lnTo>
                    <a:pt x="214" y="844"/>
                  </a:lnTo>
                  <a:lnTo>
                    <a:pt x="216" y="854"/>
                  </a:lnTo>
                  <a:lnTo>
                    <a:pt x="216" y="862"/>
                  </a:lnTo>
                  <a:lnTo>
                    <a:pt x="216" y="870"/>
                  </a:lnTo>
                  <a:lnTo>
                    <a:pt x="218" y="876"/>
                  </a:lnTo>
                  <a:lnTo>
                    <a:pt x="218" y="884"/>
                  </a:lnTo>
                  <a:lnTo>
                    <a:pt x="220" y="892"/>
                  </a:lnTo>
                  <a:lnTo>
                    <a:pt x="220" y="902"/>
                  </a:lnTo>
                  <a:lnTo>
                    <a:pt x="220" y="910"/>
                  </a:lnTo>
                  <a:lnTo>
                    <a:pt x="220" y="918"/>
                  </a:lnTo>
                  <a:lnTo>
                    <a:pt x="220" y="924"/>
                  </a:lnTo>
                  <a:lnTo>
                    <a:pt x="220" y="932"/>
                  </a:lnTo>
                  <a:lnTo>
                    <a:pt x="220" y="940"/>
                  </a:lnTo>
                  <a:lnTo>
                    <a:pt x="220" y="950"/>
                  </a:lnTo>
                  <a:lnTo>
                    <a:pt x="220" y="958"/>
                  </a:lnTo>
                  <a:lnTo>
                    <a:pt x="220" y="966"/>
                  </a:lnTo>
                  <a:lnTo>
                    <a:pt x="220" y="972"/>
                  </a:lnTo>
                  <a:lnTo>
                    <a:pt x="218" y="980"/>
                  </a:lnTo>
                  <a:lnTo>
                    <a:pt x="218" y="988"/>
                  </a:lnTo>
                  <a:lnTo>
                    <a:pt x="218" y="998"/>
                  </a:lnTo>
                  <a:lnTo>
                    <a:pt x="216" y="1006"/>
                  </a:lnTo>
                  <a:lnTo>
                    <a:pt x="214" y="1014"/>
                  </a:lnTo>
                  <a:lnTo>
                    <a:pt x="214" y="1020"/>
                  </a:lnTo>
                  <a:lnTo>
                    <a:pt x="212" y="1028"/>
                  </a:lnTo>
                  <a:lnTo>
                    <a:pt x="212" y="1032"/>
                  </a:lnTo>
                  <a:lnTo>
                    <a:pt x="212" y="1034"/>
                  </a:lnTo>
                  <a:lnTo>
                    <a:pt x="212" y="1036"/>
                  </a:lnTo>
                  <a:lnTo>
                    <a:pt x="212" y="1038"/>
                  </a:lnTo>
                  <a:lnTo>
                    <a:pt x="212" y="1042"/>
                  </a:lnTo>
                  <a:lnTo>
                    <a:pt x="212" y="1044"/>
                  </a:lnTo>
                  <a:lnTo>
                    <a:pt x="214" y="1046"/>
                  </a:lnTo>
                  <a:lnTo>
                    <a:pt x="214" y="1050"/>
                  </a:lnTo>
                  <a:lnTo>
                    <a:pt x="216" y="1052"/>
                  </a:lnTo>
                  <a:lnTo>
                    <a:pt x="216" y="1054"/>
                  </a:lnTo>
                  <a:lnTo>
                    <a:pt x="218" y="1058"/>
                  </a:lnTo>
                  <a:lnTo>
                    <a:pt x="218" y="1060"/>
                  </a:lnTo>
                  <a:lnTo>
                    <a:pt x="220" y="1062"/>
                  </a:lnTo>
                  <a:lnTo>
                    <a:pt x="220" y="1064"/>
                  </a:lnTo>
                  <a:lnTo>
                    <a:pt x="222" y="1066"/>
                  </a:lnTo>
                  <a:lnTo>
                    <a:pt x="222" y="1068"/>
                  </a:lnTo>
                  <a:lnTo>
                    <a:pt x="224" y="1072"/>
                  </a:lnTo>
                  <a:lnTo>
                    <a:pt x="224" y="1074"/>
                  </a:lnTo>
                  <a:lnTo>
                    <a:pt x="224" y="1076"/>
                  </a:lnTo>
                  <a:lnTo>
                    <a:pt x="226" y="1080"/>
                  </a:lnTo>
                  <a:lnTo>
                    <a:pt x="226" y="1082"/>
                  </a:lnTo>
                  <a:lnTo>
                    <a:pt x="226" y="1084"/>
                  </a:lnTo>
                  <a:lnTo>
                    <a:pt x="226" y="1088"/>
                  </a:lnTo>
                  <a:lnTo>
                    <a:pt x="224" y="1090"/>
                  </a:lnTo>
                  <a:lnTo>
                    <a:pt x="224" y="1092"/>
                  </a:lnTo>
                  <a:lnTo>
                    <a:pt x="222" y="1094"/>
                  </a:lnTo>
                  <a:lnTo>
                    <a:pt x="222" y="1096"/>
                  </a:lnTo>
                  <a:lnTo>
                    <a:pt x="220" y="1100"/>
                  </a:lnTo>
                  <a:lnTo>
                    <a:pt x="218" y="1102"/>
                  </a:lnTo>
                  <a:lnTo>
                    <a:pt x="216" y="1104"/>
                  </a:lnTo>
                  <a:lnTo>
                    <a:pt x="212" y="1106"/>
                  </a:lnTo>
                  <a:lnTo>
                    <a:pt x="212" y="1108"/>
                  </a:lnTo>
                  <a:lnTo>
                    <a:pt x="206" y="1110"/>
                  </a:lnTo>
                  <a:lnTo>
                    <a:pt x="200" y="1114"/>
                  </a:lnTo>
                  <a:lnTo>
                    <a:pt x="194" y="1118"/>
                  </a:lnTo>
                  <a:lnTo>
                    <a:pt x="190" y="1122"/>
                  </a:lnTo>
                  <a:lnTo>
                    <a:pt x="184" y="1126"/>
                  </a:lnTo>
                  <a:lnTo>
                    <a:pt x="178" y="1130"/>
                  </a:lnTo>
                  <a:lnTo>
                    <a:pt x="172" y="1134"/>
                  </a:lnTo>
                  <a:lnTo>
                    <a:pt x="168" y="1138"/>
                  </a:lnTo>
                  <a:lnTo>
                    <a:pt x="162" y="1142"/>
                  </a:lnTo>
                  <a:lnTo>
                    <a:pt x="158" y="1146"/>
                  </a:lnTo>
                  <a:lnTo>
                    <a:pt x="152" y="1150"/>
                  </a:lnTo>
                  <a:lnTo>
                    <a:pt x="148" y="1154"/>
                  </a:lnTo>
                  <a:lnTo>
                    <a:pt x="142" y="1158"/>
                  </a:lnTo>
                  <a:lnTo>
                    <a:pt x="136" y="1160"/>
                  </a:lnTo>
                  <a:lnTo>
                    <a:pt x="132" y="1164"/>
                  </a:lnTo>
                  <a:lnTo>
                    <a:pt x="126" y="1170"/>
                  </a:lnTo>
                  <a:lnTo>
                    <a:pt x="120" y="1174"/>
                  </a:lnTo>
                  <a:lnTo>
                    <a:pt x="116" y="1178"/>
                  </a:lnTo>
                  <a:lnTo>
                    <a:pt x="112" y="1182"/>
                  </a:lnTo>
                  <a:lnTo>
                    <a:pt x="106" y="1186"/>
                  </a:lnTo>
                  <a:lnTo>
                    <a:pt x="102" y="1192"/>
                  </a:lnTo>
                  <a:lnTo>
                    <a:pt x="96" y="1196"/>
                  </a:lnTo>
                  <a:lnTo>
                    <a:pt x="92" y="1200"/>
                  </a:lnTo>
                  <a:lnTo>
                    <a:pt x="86" y="1206"/>
                  </a:lnTo>
                  <a:lnTo>
                    <a:pt x="82" y="1208"/>
                  </a:lnTo>
                  <a:lnTo>
                    <a:pt x="76" y="1212"/>
                  </a:lnTo>
                  <a:lnTo>
                    <a:pt x="72" y="1218"/>
                  </a:lnTo>
                  <a:lnTo>
                    <a:pt x="66" y="1222"/>
                  </a:lnTo>
                  <a:lnTo>
                    <a:pt x="64" y="1226"/>
                  </a:lnTo>
                  <a:lnTo>
                    <a:pt x="58" y="1232"/>
                  </a:lnTo>
                  <a:lnTo>
                    <a:pt x="54" y="1236"/>
                  </a:lnTo>
                  <a:lnTo>
                    <a:pt x="50" y="1242"/>
                  </a:lnTo>
                  <a:lnTo>
                    <a:pt x="48" y="1242"/>
                  </a:lnTo>
                  <a:lnTo>
                    <a:pt x="48" y="1244"/>
                  </a:lnTo>
                  <a:lnTo>
                    <a:pt x="46" y="1246"/>
                  </a:lnTo>
                  <a:lnTo>
                    <a:pt x="46" y="1248"/>
                  </a:lnTo>
                  <a:lnTo>
                    <a:pt x="46" y="1250"/>
                  </a:lnTo>
                  <a:lnTo>
                    <a:pt x="44" y="1252"/>
                  </a:lnTo>
                  <a:lnTo>
                    <a:pt x="44" y="1254"/>
                  </a:lnTo>
                  <a:lnTo>
                    <a:pt x="44" y="1254"/>
                  </a:lnTo>
                  <a:lnTo>
                    <a:pt x="44" y="1256"/>
                  </a:lnTo>
                  <a:lnTo>
                    <a:pt x="44" y="1258"/>
                  </a:lnTo>
                  <a:lnTo>
                    <a:pt x="44" y="1260"/>
                  </a:lnTo>
                  <a:lnTo>
                    <a:pt x="44" y="1262"/>
                  </a:lnTo>
                  <a:lnTo>
                    <a:pt x="44" y="1264"/>
                  </a:lnTo>
                  <a:lnTo>
                    <a:pt x="46" y="1266"/>
                  </a:lnTo>
                  <a:lnTo>
                    <a:pt x="46" y="1268"/>
                  </a:lnTo>
                  <a:lnTo>
                    <a:pt x="46" y="1270"/>
                  </a:lnTo>
                  <a:lnTo>
                    <a:pt x="48" y="1272"/>
                  </a:lnTo>
                  <a:lnTo>
                    <a:pt x="50" y="1274"/>
                  </a:lnTo>
                  <a:lnTo>
                    <a:pt x="50" y="1276"/>
                  </a:lnTo>
                  <a:lnTo>
                    <a:pt x="52" y="1278"/>
                  </a:lnTo>
                  <a:lnTo>
                    <a:pt x="54" y="1278"/>
                  </a:lnTo>
                  <a:lnTo>
                    <a:pt x="56" y="1280"/>
                  </a:lnTo>
                  <a:lnTo>
                    <a:pt x="58" y="1282"/>
                  </a:lnTo>
                  <a:lnTo>
                    <a:pt x="60" y="1282"/>
                  </a:lnTo>
                  <a:lnTo>
                    <a:pt x="62" y="1284"/>
                  </a:lnTo>
                  <a:lnTo>
                    <a:pt x="64" y="1284"/>
                  </a:lnTo>
                  <a:lnTo>
                    <a:pt x="64" y="1284"/>
                  </a:lnTo>
                  <a:lnTo>
                    <a:pt x="66" y="1286"/>
                  </a:lnTo>
                  <a:lnTo>
                    <a:pt x="68" y="1286"/>
                  </a:lnTo>
                  <a:lnTo>
                    <a:pt x="70" y="1286"/>
                  </a:lnTo>
                  <a:lnTo>
                    <a:pt x="72" y="1286"/>
                  </a:lnTo>
                  <a:lnTo>
                    <a:pt x="74" y="1286"/>
                  </a:lnTo>
                  <a:lnTo>
                    <a:pt x="76" y="1286"/>
                  </a:lnTo>
                  <a:lnTo>
                    <a:pt x="78" y="1286"/>
                  </a:lnTo>
                  <a:lnTo>
                    <a:pt x="80" y="1286"/>
                  </a:lnTo>
                  <a:lnTo>
                    <a:pt x="82" y="1286"/>
                  </a:lnTo>
                  <a:lnTo>
                    <a:pt x="84" y="1286"/>
                  </a:lnTo>
                  <a:lnTo>
                    <a:pt x="86" y="1286"/>
                  </a:lnTo>
                  <a:lnTo>
                    <a:pt x="88" y="1286"/>
                  </a:lnTo>
                  <a:lnTo>
                    <a:pt x="90" y="1286"/>
                  </a:lnTo>
                  <a:lnTo>
                    <a:pt x="92" y="1286"/>
                  </a:lnTo>
                  <a:lnTo>
                    <a:pt x="94" y="1286"/>
                  </a:lnTo>
                  <a:lnTo>
                    <a:pt x="98" y="1286"/>
                  </a:lnTo>
                  <a:lnTo>
                    <a:pt x="100" y="1284"/>
                  </a:lnTo>
                  <a:lnTo>
                    <a:pt x="102" y="1284"/>
                  </a:lnTo>
                  <a:lnTo>
                    <a:pt x="104" y="1284"/>
                  </a:lnTo>
                  <a:lnTo>
                    <a:pt x="106" y="1284"/>
                  </a:lnTo>
                  <a:lnTo>
                    <a:pt x="108" y="1284"/>
                  </a:lnTo>
                  <a:lnTo>
                    <a:pt x="110" y="1284"/>
                  </a:lnTo>
                  <a:lnTo>
                    <a:pt x="114" y="1284"/>
                  </a:lnTo>
                  <a:lnTo>
                    <a:pt x="114" y="1282"/>
                  </a:lnTo>
                  <a:lnTo>
                    <a:pt x="114" y="1282"/>
                  </a:lnTo>
                  <a:lnTo>
                    <a:pt x="116" y="1282"/>
                  </a:lnTo>
                  <a:lnTo>
                    <a:pt x="116" y="1280"/>
                  </a:lnTo>
                  <a:lnTo>
                    <a:pt x="118" y="1280"/>
                  </a:lnTo>
                  <a:lnTo>
                    <a:pt x="120" y="1280"/>
                  </a:lnTo>
                  <a:lnTo>
                    <a:pt x="120" y="1278"/>
                  </a:lnTo>
                  <a:lnTo>
                    <a:pt x="122" y="1278"/>
                  </a:lnTo>
                  <a:lnTo>
                    <a:pt x="124" y="1278"/>
                  </a:lnTo>
                  <a:lnTo>
                    <a:pt x="124" y="1276"/>
                  </a:lnTo>
                  <a:lnTo>
                    <a:pt x="126" y="1276"/>
                  </a:lnTo>
                  <a:lnTo>
                    <a:pt x="128" y="1276"/>
                  </a:lnTo>
                  <a:lnTo>
                    <a:pt x="130" y="1276"/>
                  </a:lnTo>
                  <a:lnTo>
                    <a:pt x="132" y="1274"/>
                  </a:lnTo>
                  <a:lnTo>
                    <a:pt x="134" y="1274"/>
                  </a:lnTo>
                  <a:lnTo>
                    <a:pt x="136" y="1274"/>
                  </a:lnTo>
                  <a:lnTo>
                    <a:pt x="138" y="1274"/>
                  </a:lnTo>
                  <a:lnTo>
                    <a:pt x="140" y="1274"/>
                  </a:lnTo>
                  <a:lnTo>
                    <a:pt x="140" y="1272"/>
                  </a:lnTo>
                  <a:lnTo>
                    <a:pt x="142" y="1270"/>
                  </a:lnTo>
                  <a:lnTo>
                    <a:pt x="144" y="1270"/>
                  </a:lnTo>
                  <a:lnTo>
                    <a:pt x="146" y="1268"/>
                  </a:lnTo>
                  <a:lnTo>
                    <a:pt x="148" y="1268"/>
                  </a:lnTo>
                  <a:lnTo>
                    <a:pt x="150" y="1266"/>
                  </a:lnTo>
                  <a:lnTo>
                    <a:pt x="152" y="1266"/>
                  </a:lnTo>
                  <a:lnTo>
                    <a:pt x="154" y="1264"/>
                  </a:lnTo>
                  <a:lnTo>
                    <a:pt x="156" y="1264"/>
                  </a:lnTo>
                  <a:lnTo>
                    <a:pt x="158" y="1262"/>
                  </a:lnTo>
                  <a:lnTo>
                    <a:pt x="160" y="1262"/>
                  </a:lnTo>
                  <a:lnTo>
                    <a:pt x="162" y="1262"/>
                  </a:lnTo>
                  <a:lnTo>
                    <a:pt x="162" y="1260"/>
                  </a:lnTo>
                  <a:lnTo>
                    <a:pt x="164" y="1260"/>
                  </a:lnTo>
                  <a:lnTo>
                    <a:pt x="166" y="1260"/>
                  </a:lnTo>
                  <a:lnTo>
                    <a:pt x="168" y="1258"/>
                  </a:lnTo>
                  <a:lnTo>
                    <a:pt x="170" y="1258"/>
                  </a:lnTo>
                  <a:lnTo>
                    <a:pt x="172" y="1258"/>
                  </a:lnTo>
                  <a:lnTo>
                    <a:pt x="174" y="1258"/>
                  </a:lnTo>
                  <a:lnTo>
                    <a:pt x="176" y="1256"/>
                  </a:lnTo>
                  <a:lnTo>
                    <a:pt x="178" y="1256"/>
                  </a:lnTo>
                  <a:lnTo>
                    <a:pt x="180" y="1256"/>
                  </a:lnTo>
                  <a:lnTo>
                    <a:pt x="182" y="1254"/>
                  </a:lnTo>
                  <a:lnTo>
                    <a:pt x="184" y="1254"/>
                  </a:lnTo>
                  <a:lnTo>
                    <a:pt x="186" y="1254"/>
                  </a:lnTo>
                  <a:lnTo>
                    <a:pt x="188" y="1254"/>
                  </a:lnTo>
                  <a:lnTo>
                    <a:pt x="190" y="1252"/>
                  </a:lnTo>
                  <a:lnTo>
                    <a:pt x="192" y="1252"/>
                  </a:lnTo>
                  <a:lnTo>
                    <a:pt x="192" y="1250"/>
                  </a:lnTo>
                  <a:lnTo>
                    <a:pt x="194" y="1250"/>
                  </a:lnTo>
                  <a:lnTo>
                    <a:pt x="196" y="1250"/>
                  </a:lnTo>
                  <a:lnTo>
                    <a:pt x="198" y="1250"/>
                  </a:lnTo>
                  <a:lnTo>
                    <a:pt x="200" y="1250"/>
                  </a:lnTo>
                  <a:lnTo>
                    <a:pt x="200" y="1248"/>
                  </a:lnTo>
                  <a:lnTo>
                    <a:pt x="202" y="1248"/>
                  </a:lnTo>
                  <a:lnTo>
                    <a:pt x="204" y="1248"/>
                  </a:lnTo>
                  <a:lnTo>
                    <a:pt x="206" y="1248"/>
                  </a:lnTo>
                  <a:lnTo>
                    <a:pt x="208" y="1248"/>
                  </a:lnTo>
                  <a:lnTo>
                    <a:pt x="210" y="1248"/>
                  </a:lnTo>
                  <a:lnTo>
                    <a:pt x="212" y="1246"/>
                  </a:lnTo>
                  <a:lnTo>
                    <a:pt x="212" y="1246"/>
                  </a:lnTo>
                  <a:lnTo>
                    <a:pt x="214" y="1246"/>
                  </a:lnTo>
                  <a:lnTo>
                    <a:pt x="216" y="1244"/>
                  </a:lnTo>
                  <a:lnTo>
                    <a:pt x="218" y="1244"/>
                  </a:lnTo>
                  <a:lnTo>
                    <a:pt x="220" y="1244"/>
                  </a:lnTo>
                  <a:lnTo>
                    <a:pt x="222" y="1242"/>
                  </a:lnTo>
                  <a:lnTo>
                    <a:pt x="224" y="1242"/>
                  </a:lnTo>
                  <a:lnTo>
                    <a:pt x="226" y="1240"/>
                  </a:lnTo>
                  <a:lnTo>
                    <a:pt x="228" y="1240"/>
                  </a:lnTo>
                  <a:lnTo>
                    <a:pt x="228" y="1238"/>
                  </a:lnTo>
                  <a:lnTo>
                    <a:pt x="230" y="1238"/>
                  </a:lnTo>
                  <a:lnTo>
                    <a:pt x="230" y="1236"/>
                  </a:lnTo>
                  <a:lnTo>
                    <a:pt x="232" y="1236"/>
                  </a:lnTo>
                  <a:lnTo>
                    <a:pt x="232" y="1238"/>
                  </a:lnTo>
                  <a:lnTo>
                    <a:pt x="232" y="1240"/>
                  </a:lnTo>
                  <a:lnTo>
                    <a:pt x="234" y="1240"/>
                  </a:lnTo>
                  <a:lnTo>
                    <a:pt x="234" y="1242"/>
                  </a:lnTo>
                  <a:lnTo>
                    <a:pt x="236" y="1242"/>
                  </a:lnTo>
                  <a:lnTo>
                    <a:pt x="238" y="1242"/>
                  </a:lnTo>
                  <a:lnTo>
                    <a:pt x="240" y="1242"/>
                  </a:lnTo>
                  <a:lnTo>
                    <a:pt x="242" y="1242"/>
                  </a:lnTo>
                  <a:lnTo>
                    <a:pt x="244" y="1242"/>
                  </a:lnTo>
                  <a:lnTo>
                    <a:pt x="246" y="1242"/>
                  </a:lnTo>
                  <a:lnTo>
                    <a:pt x="248" y="1242"/>
                  </a:lnTo>
                  <a:lnTo>
                    <a:pt x="250" y="1242"/>
                  </a:lnTo>
                  <a:lnTo>
                    <a:pt x="250" y="1244"/>
                  </a:lnTo>
                  <a:lnTo>
                    <a:pt x="252" y="1244"/>
                  </a:lnTo>
                  <a:lnTo>
                    <a:pt x="254" y="1246"/>
                  </a:lnTo>
                  <a:lnTo>
                    <a:pt x="254" y="1248"/>
                  </a:lnTo>
                  <a:lnTo>
                    <a:pt x="254" y="1250"/>
                  </a:lnTo>
                  <a:lnTo>
                    <a:pt x="254" y="1252"/>
                  </a:lnTo>
                  <a:lnTo>
                    <a:pt x="256" y="1254"/>
                  </a:lnTo>
                  <a:lnTo>
                    <a:pt x="256" y="1254"/>
                  </a:lnTo>
                  <a:lnTo>
                    <a:pt x="256" y="1256"/>
                  </a:lnTo>
                  <a:lnTo>
                    <a:pt x="256" y="1258"/>
                  </a:lnTo>
                  <a:lnTo>
                    <a:pt x="256" y="1260"/>
                  </a:lnTo>
                  <a:lnTo>
                    <a:pt x="254" y="1262"/>
                  </a:lnTo>
                  <a:lnTo>
                    <a:pt x="254" y="1264"/>
                  </a:lnTo>
                  <a:lnTo>
                    <a:pt x="254" y="1266"/>
                  </a:lnTo>
                  <a:lnTo>
                    <a:pt x="252" y="1268"/>
                  </a:lnTo>
                  <a:lnTo>
                    <a:pt x="252" y="1270"/>
                  </a:lnTo>
                  <a:lnTo>
                    <a:pt x="252" y="1272"/>
                  </a:lnTo>
                  <a:lnTo>
                    <a:pt x="250" y="1272"/>
                  </a:lnTo>
                  <a:lnTo>
                    <a:pt x="250" y="1274"/>
                  </a:lnTo>
                  <a:lnTo>
                    <a:pt x="248" y="1276"/>
                  </a:lnTo>
                  <a:lnTo>
                    <a:pt x="248" y="1278"/>
                  </a:lnTo>
                  <a:lnTo>
                    <a:pt x="246" y="1280"/>
                  </a:lnTo>
                  <a:lnTo>
                    <a:pt x="246" y="1282"/>
                  </a:lnTo>
                  <a:lnTo>
                    <a:pt x="244" y="1284"/>
                  </a:lnTo>
                  <a:lnTo>
                    <a:pt x="244" y="1286"/>
                  </a:lnTo>
                  <a:lnTo>
                    <a:pt x="244" y="1288"/>
                  </a:lnTo>
                  <a:lnTo>
                    <a:pt x="242" y="1290"/>
                  </a:lnTo>
                  <a:lnTo>
                    <a:pt x="242" y="1292"/>
                  </a:lnTo>
                  <a:lnTo>
                    <a:pt x="242" y="1294"/>
                  </a:lnTo>
                  <a:lnTo>
                    <a:pt x="242" y="1298"/>
                  </a:lnTo>
                  <a:lnTo>
                    <a:pt x="240" y="1300"/>
                  </a:lnTo>
                  <a:lnTo>
                    <a:pt x="240" y="1302"/>
                  </a:lnTo>
                  <a:lnTo>
                    <a:pt x="240" y="1302"/>
                  </a:lnTo>
                  <a:lnTo>
                    <a:pt x="240" y="1304"/>
                  </a:lnTo>
                  <a:lnTo>
                    <a:pt x="238" y="1306"/>
                  </a:lnTo>
                  <a:lnTo>
                    <a:pt x="238" y="1308"/>
                  </a:lnTo>
                  <a:lnTo>
                    <a:pt x="236" y="1310"/>
                  </a:lnTo>
                  <a:lnTo>
                    <a:pt x="236" y="1312"/>
                  </a:lnTo>
                  <a:lnTo>
                    <a:pt x="234" y="1314"/>
                  </a:lnTo>
                  <a:lnTo>
                    <a:pt x="234" y="1316"/>
                  </a:lnTo>
                  <a:lnTo>
                    <a:pt x="232" y="1318"/>
                  </a:lnTo>
                  <a:lnTo>
                    <a:pt x="232" y="1320"/>
                  </a:lnTo>
                  <a:lnTo>
                    <a:pt x="230" y="1322"/>
                  </a:lnTo>
                  <a:lnTo>
                    <a:pt x="228" y="1324"/>
                  </a:lnTo>
                  <a:lnTo>
                    <a:pt x="228" y="1326"/>
                  </a:lnTo>
                  <a:lnTo>
                    <a:pt x="226" y="1328"/>
                  </a:lnTo>
                  <a:lnTo>
                    <a:pt x="226" y="1330"/>
                  </a:lnTo>
                  <a:lnTo>
                    <a:pt x="224" y="1330"/>
                  </a:lnTo>
                  <a:lnTo>
                    <a:pt x="224" y="1332"/>
                  </a:lnTo>
                  <a:lnTo>
                    <a:pt x="222" y="1334"/>
                  </a:lnTo>
                  <a:lnTo>
                    <a:pt x="222" y="1336"/>
                  </a:lnTo>
                  <a:lnTo>
                    <a:pt x="220" y="1340"/>
                  </a:lnTo>
                  <a:lnTo>
                    <a:pt x="220" y="1342"/>
                  </a:lnTo>
                  <a:lnTo>
                    <a:pt x="220" y="1344"/>
                  </a:lnTo>
                  <a:lnTo>
                    <a:pt x="220" y="1346"/>
                  </a:lnTo>
                  <a:lnTo>
                    <a:pt x="220" y="1348"/>
                  </a:lnTo>
                  <a:lnTo>
                    <a:pt x="220" y="1350"/>
                  </a:lnTo>
                  <a:lnTo>
                    <a:pt x="220" y="1350"/>
                  </a:lnTo>
                  <a:lnTo>
                    <a:pt x="220" y="1354"/>
                  </a:lnTo>
                  <a:lnTo>
                    <a:pt x="220" y="1356"/>
                  </a:lnTo>
                  <a:lnTo>
                    <a:pt x="220" y="1360"/>
                  </a:lnTo>
                  <a:lnTo>
                    <a:pt x="220" y="1364"/>
                  </a:lnTo>
                  <a:lnTo>
                    <a:pt x="220" y="1368"/>
                  </a:lnTo>
                  <a:lnTo>
                    <a:pt x="220" y="1372"/>
                  </a:lnTo>
                  <a:lnTo>
                    <a:pt x="220" y="1376"/>
                  </a:lnTo>
                  <a:lnTo>
                    <a:pt x="220" y="1380"/>
                  </a:lnTo>
                  <a:lnTo>
                    <a:pt x="222" y="1382"/>
                  </a:lnTo>
                  <a:lnTo>
                    <a:pt x="222" y="1386"/>
                  </a:lnTo>
                  <a:lnTo>
                    <a:pt x="224" y="1390"/>
                  </a:lnTo>
                  <a:lnTo>
                    <a:pt x="224" y="1394"/>
                  </a:lnTo>
                  <a:lnTo>
                    <a:pt x="224" y="1398"/>
                  </a:lnTo>
                  <a:lnTo>
                    <a:pt x="226" y="1400"/>
                  </a:lnTo>
                  <a:lnTo>
                    <a:pt x="228" y="1402"/>
                  </a:lnTo>
                  <a:lnTo>
                    <a:pt x="228" y="1406"/>
                  </a:lnTo>
                  <a:lnTo>
                    <a:pt x="230" y="1410"/>
                  </a:lnTo>
                  <a:lnTo>
                    <a:pt x="230" y="1414"/>
                  </a:lnTo>
                  <a:lnTo>
                    <a:pt x="232" y="1416"/>
                  </a:lnTo>
                  <a:lnTo>
                    <a:pt x="232" y="1420"/>
                  </a:lnTo>
                  <a:lnTo>
                    <a:pt x="234" y="1424"/>
                  </a:lnTo>
                  <a:lnTo>
                    <a:pt x="234" y="1428"/>
                  </a:lnTo>
                  <a:lnTo>
                    <a:pt x="234" y="1430"/>
                  </a:lnTo>
                  <a:lnTo>
                    <a:pt x="236" y="1434"/>
                  </a:lnTo>
                  <a:lnTo>
                    <a:pt x="236" y="1438"/>
                  </a:lnTo>
                  <a:lnTo>
                    <a:pt x="236" y="1442"/>
                  </a:lnTo>
                  <a:lnTo>
                    <a:pt x="238" y="1444"/>
                  </a:lnTo>
                  <a:lnTo>
                    <a:pt x="238" y="1446"/>
                  </a:lnTo>
                  <a:lnTo>
                    <a:pt x="238" y="1450"/>
                  </a:lnTo>
                  <a:lnTo>
                    <a:pt x="238" y="1454"/>
                  </a:lnTo>
                  <a:lnTo>
                    <a:pt x="238" y="1458"/>
                  </a:lnTo>
                  <a:lnTo>
                    <a:pt x="236" y="1462"/>
                  </a:lnTo>
                  <a:lnTo>
                    <a:pt x="236" y="1466"/>
                  </a:lnTo>
                  <a:lnTo>
                    <a:pt x="236" y="1470"/>
                  </a:lnTo>
                  <a:lnTo>
                    <a:pt x="256" y="1484"/>
                  </a:lnTo>
                  <a:lnTo>
                    <a:pt x="256" y="1482"/>
                  </a:lnTo>
                  <a:lnTo>
                    <a:pt x="258" y="1480"/>
                  </a:lnTo>
                  <a:lnTo>
                    <a:pt x="260" y="1476"/>
                  </a:lnTo>
                  <a:lnTo>
                    <a:pt x="262" y="1474"/>
                  </a:lnTo>
                  <a:lnTo>
                    <a:pt x="262" y="1472"/>
                  </a:lnTo>
                  <a:lnTo>
                    <a:pt x="262" y="1468"/>
                  </a:lnTo>
                  <a:lnTo>
                    <a:pt x="262" y="1466"/>
                  </a:lnTo>
                  <a:lnTo>
                    <a:pt x="262" y="1464"/>
                  </a:lnTo>
                  <a:lnTo>
                    <a:pt x="262" y="1460"/>
                  </a:lnTo>
                  <a:lnTo>
                    <a:pt x="262" y="1458"/>
                  </a:lnTo>
                  <a:lnTo>
                    <a:pt x="262" y="1454"/>
                  </a:lnTo>
                  <a:lnTo>
                    <a:pt x="262" y="1452"/>
                  </a:lnTo>
                  <a:lnTo>
                    <a:pt x="262" y="1448"/>
                  </a:lnTo>
                  <a:lnTo>
                    <a:pt x="262" y="1446"/>
                  </a:lnTo>
                  <a:lnTo>
                    <a:pt x="262" y="1444"/>
                  </a:lnTo>
                  <a:lnTo>
                    <a:pt x="262" y="1442"/>
                  </a:lnTo>
                  <a:lnTo>
                    <a:pt x="262" y="1438"/>
                  </a:lnTo>
                  <a:lnTo>
                    <a:pt x="262" y="1434"/>
                  </a:lnTo>
                  <a:lnTo>
                    <a:pt x="262" y="1432"/>
                  </a:lnTo>
                  <a:lnTo>
                    <a:pt x="262" y="1428"/>
                  </a:lnTo>
                  <a:lnTo>
                    <a:pt x="260" y="1426"/>
                  </a:lnTo>
                  <a:lnTo>
                    <a:pt x="260" y="1422"/>
                  </a:lnTo>
                  <a:lnTo>
                    <a:pt x="260" y="1420"/>
                  </a:lnTo>
                  <a:lnTo>
                    <a:pt x="260" y="1416"/>
                  </a:lnTo>
                  <a:lnTo>
                    <a:pt x="258" y="1412"/>
                  </a:lnTo>
                  <a:lnTo>
                    <a:pt x="258" y="1410"/>
                  </a:lnTo>
                  <a:lnTo>
                    <a:pt x="258" y="1406"/>
                  </a:lnTo>
                  <a:lnTo>
                    <a:pt x="258" y="1404"/>
                  </a:lnTo>
                  <a:lnTo>
                    <a:pt x="258" y="1400"/>
                  </a:lnTo>
                  <a:lnTo>
                    <a:pt x="256" y="1398"/>
                  </a:lnTo>
                  <a:lnTo>
                    <a:pt x="256" y="1396"/>
                  </a:lnTo>
                  <a:lnTo>
                    <a:pt x="256" y="1394"/>
                  </a:lnTo>
                  <a:lnTo>
                    <a:pt x="254" y="1394"/>
                  </a:lnTo>
                  <a:lnTo>
                    <a:pt x="252" y="1394"/>
                  </a:lnTo>
                  <a:lnTo>
                    <a:pt x="252" y="1392"/>
                  </a:lnTo>
                  <a:lnTo>
                    <a:pt x="250" y="1392"/>
                  </a:lnTo>
                  <a:lnTo>
                    <a:pt x="250" y="1390"/>
                  </a:lnTo>
                  <a:lnTo>
                    <a:pt x="250" y="1388"/>
                  </a:lnTo>
                  <a:lnTo>
                    <a:pt x="248" y="1388"/>
                  </a:lnTo>
                  <a:lnTo>
                    <a:pt x="248" y="1386"/>
                  </a:lnTo>
                  <a:lnTo>
                    <a:pt x="248" y="1384"/>
                  </a:lnTo>
                  <a:lnTo>
                    <a:pt x="248" y="1382"/>
                  </a:lnTo>
                  <a:lnTo>
                    <a:pt x="248" y="1380"/>
                  </a:lnTo>
                  <a:lnTo>
                    <a:pt x="246" y="1378"/>
                  </a:lnTo>
                  <a:lnTo>
                    <a:pt x="246" y="1376"/>
                  </a:lnTo>
                  <a:lnTo>
                    <a:pt x="246" y="1374"/>
                  </a:lnTo>
                  <a:lnTo>
                    <a:pt x="244" y="1372"/>
                  </a:lnTo>
                  <a:lnTo>
                    <a:pt x="244" y="1370"/>
                  </a:lnTo>
                  <a:lnTo>
                    <a:pt x="242" y="1370"/>
                  </a:lnTo>
                  <a:lnTo>
                    <a:pt x="244" y="1364"/>
                  </a:lnTo>
                  <a:lnTo>
                    <a:pt x="244" y="1358"/>
                  </a:lnTo>
                  <a:lnTo>
                    <a:pt x="246" y="1354"/>
                  </a:lnTo>
                  <a:lnTo>
                    <a:pt x="248" y="1350"/>
                  </a:lnTo>
                  <a:lnTo>
                    <a:pt x="250" y="1344"/>
                  </a:lnTo>
                  <a:lnTo>
                    <a:pt x="252" y="1340"/>
                  </a:lnTo>
                  <a:lnTo>
                    <a:pt x="254" y="1334"/>
                  </a:lnTo>
                  <a:lnTo>
                    <a:pt x="256" y="1330"/>
                  </a:lnTo>
                  <a:lnTo>
                    <a:pt x="258" y="1324"/>
                  </a:lnTo>
                  <a:lnTo>
                    <a:pt x="260" y="1320"/>
                  </a:lnTo>
                  <a:lnTo>
                    <a:pt x="262" y="1314"/>
                  </a:lnTo>
                  <a:lnTo>
                    <a:pt x="264" y="1310"/>
                  </a:lnTo>
                  <a:lnTo>
                    <a:pt x="266" y="1304"/>
                  </a:lnTo>
                  <a:lnTo>
                    <a:pt x="270" y="1302"/>
                  </a:lnTo>
                  <a:lnTo>
                    <a:pt x="272" y="1298"/>
                  </a:lnTo>
                  <a:lnTo>
                    <a:pt x="276" y="1292"/>
                  </a:lnTo>
                  <a:lnTo>
                    <a:pt x="278" y="1288"/>
                  </a:lnTo>
                  <a:lnTo>
                    <a:pt x="282" y="1282"/>
                  </a:lnTo>
                  <a:lnTo>
                    <a:pt x="284" y="1278"/>
                  </a:lnTo>
                  <a:lnTo>
                    <a:pt x="286" y="1274"/>
                  </a:lnTo>
                  <a:lnTo>
                    <a:pt x="290" y="1268"/>
                  </a:lnTo>
                  <a:lnTo>
                    <a:pt x="292" y="1264"/>
                  </a:lnTo>
                  <a:lnTo>
                    <a:pt x="294" y="1258"/>
                  </a:lnTo>
                  <a:lnTo>
                    <a:pt x="296" y="1254"/>
                  </a:lnTo>
                  <a:lnTo>
                    <a:pt x="298" y="1250"/>
                  </a:lnTo>
                  <a:lnTo>
                    <a:pt x="300" y="1246"/>
                  </a:lnTo>
                  <a:lnTo>
                    <a:pt x="302" y="1240"/>
                  </a:lnTo>
                  <a:lnTo>
                    <a:pt x="304" y="1236"/>
                  </a:lnTo>
                  <a:lnTo>
                    <a:pt x="306" y="1230"/>
                  </a:lnTo>
                  <a:lnTo>
                    <a:pt x="306" y="1224"/>
                  </a:lnTo>
                  <a:lnTo>
                    <a:pt x="308" y="1220"/>
                  </a:lnTo>
                  <a:lnTo>
                    <a:pt x="308" y="1214"/>
                  </a:lnTo>
                  <a:lnTo>
                    <a:pt x="306" y="1212"/>
                  </a:lnTo>
                  <a:lnTo>
                    <a:pt x="304" y="1212"/>
                  </a:lnTo>
                  <a:lnTo>
                    <a:pt x="304" y="1210"/>
                  </a:lnTo>
                  <a:lnTo>
                    <a:pt x="302" y="1210"/>
                  </a:lnTo>
                  <a:lnTo>
                    <a:pt x="300" y="1208"/>
                  </a:lnTo>
                  <a:lnTo>
                    <a:pt x="298" y="1206"/>
                  </a:lnTo>
                  <a:lnTo>
                    <a:pt x="296" y="1206"/>
                  </a:lnTo>
                  <a:lnTo>
                    <a:pt x="294" y="1206"/>
                  </a:lnTo>
                  <a:lnTo>
                    <a:pt x="292" y="1206"/>
                  </a:lnTo>
                  <a:lnTo>
                    <a:pt x="292" y="1204"/>
                  </a:lnTo>
                  <a:lnTo>
                    <a:pt x="290" y="1204"/>
                  </a:lnTo>
                  <a:lnTo>
                    <a:pt x="288" y="1204"/>
                  </a:lnTo>
                  <a:lnTo>
                    <a:pt x="286" y="1202"/>
                  </a:lnTo>
                  <a:lnTo>
                    <a:pt x="284" y="1202"/>
                  </a:lnTo>
                  <a:lnTo>
                    <a:pt x="284" y="1200"/>
                  </a:lnTo>
                  <a:lnTo>
                    <a:pt x="282" y="1200"/>
                  </a:lnTo>
                  <a:lnTo>
                    <a:pt x="280" y="1200"/>
                  </a:lnTo>
                  <a:lnTo>
                    <a:pt x="280" y="1198"/>
                  </a:lnTo>
                  <a:lnTo>
                    <a:pt x="278" y="1198"/>
                  </a:lnTo>
                  <a:lnTo>
                    <a:pt x="276" y="1198"/>
                  </a:lnTo>
                  <a:lnTo>
                    <a:pt x="276" y="1196"/>
                  </a:lnTo>
                  <a:lnTo>
                    <a:pt x="274" y="1196"/>
                  </a:lnTo>
                  <a:lnTo>
                    <a:pt x="272" y="1194"/>
                  </a:lnTo>
                  <a:lnTo>
                    <a:pt x="270" y="1194"/>
                  </a:lnTo>
                  <a:lnTo>
                    <a:pt x="270" y="11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4" name="Freeform 39"/>
            <p:cNvSpPr>
              <a:spLocks/>
            </p:cNvSpPr>
            <p:nvPr/>
          </p:nvSpPr>
          <p:spPr bwMode="auto">
            <a:xfrm>
              <a:off x="3249" y="1365"/>
              <a:ext cx="0" cy="2"/>
            </a:xfrm>
            <a:custGeom>
              <a:avLst/>
              <a:gdLst>
                <a:gd name="T0" fmla="*/ 2 h 2"/>
                <a:gd name="T1" fmla="*/ 0 h 2"/>
                <a:gd name="T2" fmla="*/ 2 h 2"/>
                <a:gd name="T3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5" name="Freeform 40"/>
            <p:cNvSpPr>
              <a:spLocks/>
            </p:cNvSpPr>
            <p:nvPr/>
          </p:nvSpPr>
          <p:spPr bwMode="auto">
            <a:xfrm>
              <a:off x="3087" y="1093"/>
              <a:ext cx="294" cy="536"/>
            </a:xfrm>
            <a:custGeom>
              <a:avLst/>
              <a:gdLst>
                <a:gd name="T0" fmla="*/ 276 w 294"/>
                <a:gd name="T1" fmla="*/ 226 h 536"/>
                <a:gd name="T2" fmla="*/ 250 w 294"/>
                <a:gd name="T3" fmla="*/ 220 h 536"/>
                <a:gd name="T4" fmla="*/ 222 w 294"/>
                <a:gd name="T5" fmla="*/ 236 h 536"/>
                <a:gd name="T6" fmla="*/ 184 w 294"/>
                <a:gd name="T7" fmla="*/ 260 h 536"/>
                <a:gd name="T8" fmla="*/ 154 w 294"/>
                <a:gd name="T9" fmla="*/ 278 h 536"/>
                <a:gd name="T10" fmla="*/ 126 w 294"/>
                <a:gd name="T11" fmla="*/ 294 h 536"/>
                <a:gd name="T12" fmla="*/ 94 w 294"/>
                <a:gd name="T13" fmla="*/ 312 h 536"/>
                <a:gd name="T14" fmla="*/ 46 w 294"/>
                <a:gd name="T15" fmla="*/ 342 h 536"/>
                <a:gd name="T16" fmla="*/ 20 w 294"/>
                <a:gd name="T17" fmla="*/ 330 h 536"/>
                <a:gd name="T18" fmla="*/ 66 w 294"/>
                <a:gd name="T19" fmla="*/ 280 h 536"/>
                <a:gd name="T20" fmla="*/ 114 w 294"/>
                <a:gd name="T21" fmla="*/ 258 h 536"/>
                <a:gd name="T22" fmla="*/ 164 w 294"/>
                <a:gd name="T23" fmla="*/ 228 h 536"/>
                <a:gd name="T24" fmla="*/ 258 w 294"/>
                <a:gd name="T25" fmla="*/ 158 h 536"/>
                <a:gd name="T26" fmla="*/ 276 w 294"/>
                <a:gd name="T27" fmla="*/ 94 h 536"/>
                <a:gd name="T28" fmla="*/ 258 w 294"/>
                <a:gd name="T29" fmla="*/ 64 h 536"/>
                <a:gd name="T30" fmla="*/ 226 w 294"/>
                <a:gd name="T31" fmla="*/ 52 h 536"/>
                <a:gd name="T32" fmla="*/ 202 w 294"/>
                <a:gd name="T33" fmla="*/ 50 h 536"/>
                <a:gd name="T34" fmla="*/ 182 w 294"/>
                <a:gd name="T35" fmla="*/ 30 h 536"/>
                <a:gd name="T36" fmla="*/ 160 w 294"/>
                <a:gd name="T37" fmla="*/ 2 h 536"/>
                <a:gd name="T38" fmla="*/ 144 w 294"/>
                <a:gd name="T39" fmla="*/ 26 h 536"/>
                <a:gd name="T40" fmla="*/ 156 w 294"/>
                <a:gd name="T41" fmla="*/ 56 h 536"/>
                <a:gd name="T42" fmla="*/ 140 w 294"/>
                <a:gd name="T43" fmla="*/ 70 h 536"/>
                <a:gd name="T44" fmla="*/ 136 w 294"/>
                <a:gd name="T45" fmla="*/ 38 h 536"/>
                <a:gd name="T46" fmla="*/ 122 w 294"/>
                <a:gd name="T47" fmla="*/ 14 h 536"/>
                <a:gd name="T48" fmla="*/ 98 w 294"/>
                <a:gd name="T49" fmla="*/ 26 h 536"/>
                <a:gd name="T50" fmla="*/ 110 w 294"/>
                <a:gd name="T51" fmla="*/ 64 h 536"/>
                <a:gd name="T52" fmla="*/ 104 w 294"/>
                <a:gd name="T53" fmla="*/ 94 h 536"/>
                <a:gd name="T54" fmla="*/ 76 w 294"/>
                <a:gd name="T55" fmla="*/ 132 h 536"/>
                <a:gd name="T56" fmla="*/ 72 w 294"/>
                <a:gd name="T57" fmla="*/ 186 h 536"/>
                <a:gd name="T58" fmla="*/ 104 w 294"/>
                <a:gd name="T59" fmla="*/ 176 h 536"/>
                <a:gd name="T60" fmla="*/ 108 w 294"/>
                <a:gd name="T61" fmla="*/ 142 h 536"/>
                <a:gd name="T62" fmla="*/ 118 w 294"/>
                <a:gd name="T63" fmla="*/ 132 h 536"/>
                <a:gd name="T64" fmla="*/ 134 w 294"/>
                <a:gd name="T65" fmla="*/ 164 h 536"/>
                <a:gd name="T66" fmla="*/ 150 w 294"/>
                <a:gd name="T67" fmla="*/ 132 h 536"/>
                <a:gd name="T68" fmla="*/ 172 w 294"/>
                <a:gd name="T69" fmla="*/ 96 h 536"/>
                <a:gd name="T70" fmla="*/ 178 w 294"/>
                <a:gd name="T71" fmla="*/ 80 h 536"/>
                <a:gd name="T72" fmla="*/ 212 w 294"/>
                <a:gd name="T73" fmla="*/ 66 h 536"/>
                <a:gd name="T74" fmla="*/ 256 w 294"/>
                <a:gd name="T75" fmla="*/ 80 h 536"/>
                <a:gd name="T76" fmla="*/ 256 w 294"/>
                <a:gd name="T77" fmla="*/ 142 h 536"/>
                <a:gd name="T78" fmla="*/ 204 w 294"/>
                <a:gd name="T79" fmla="*/ 194 h 536"/>
                <a:gd name="T80" fmla="*/ 170 w 294"/>
                <a:gd name="T81" fmla="*/ 212 h 536"/>
                <a:gd name="T82" fmla="*/ 130 w 294"/>
                <a:gd name="T83" fmla="*/ 234 h 536"/>
                <a:gd name="T84" fmla="*/ 76 w 294"/>
                <a:gd name="T85" fmla="*/ 268 h 536"/>
                <a:gd name="T86" fmla="*/ 26 w 294"/>
                <a:gd name="T87" fmla="*/ 308 h 536"/>
                <a:gd name="T88" fmla="*/ 2 w 294"/>
                <a:gd name="T89" fmla="*/ 356 h 536"/>
                <a:gd name="T90" fmla="*/ 66 w 294"/>
                <a:gd name="T91" fmla="*/ 356 h 536"/>
                <a:gd name="T92" fmla="*/ 128 w 294"/>
                <a:gd name="T93" fmla="*/ 310 h 536"/>
                <a:gd name="T94" fmla="*/ 164 w 294"/>
                <a:gd name="T95" fmla="*/ 290 h 536"/>
                <a:gd name="T96" fmla="*/ 190 w 294"/>
                <a:gd name="T97" fmla="*/ 274 h 536"/>
                <a:gd name="T98" fmla="*/ 218 w 294"/>
                <a:gd name="T99" fmla="*/ 278 h 536"/>
                <a:gd name="T100" fmla="*/ 182 w 294"/>
                <a:gd name="T101" fmla="*/ 330 h 536"/>
                <a:gd name="T102" fmla="*/ 148 w 294"/>
                <a:gd name="T103" fmla="*/ 376 h 536"/>
                <a:gd name="T104" fmla="*/ 158 w 294"/>
                <a:gd name="T105" fmla="*/ 422 h 536"/>
                <a:gd name="T106" fmla="*/ 182 w 294"/>
                <a:gd name="T107" fmla="*/ 468 h 536"/>
                <a:gd name="T108" fmla="*/ 214 w 294"/>
                <a:gd name="T109" fmla="*/ 514 h 536"/>
                <a:gd name="T110" fmla="*/ 230 w 294"/>
                <a:gd name="T111" fmla="*/ 520 h 536"/>
                <a:gd name="T112" fmla="*/ 224 w 294"/>
                <a:gd name="T113" fmla="*/ 494 h 536"/>
                <a:gd name="T114" fmla="*/ 214 w 294"/>
                <a:gd name="T115" fmla="*/ 466 h 536"/>
                <a:gd name="T116" fmla="*/ 202 w 294"/>
                <a:gd name="T117" fmla="*/ 432 h 536"/>
                <a:gd name="T118" fmla="*/ 186 w 294"/>
                <a:gd name="T119" fmla="*/ 390 h 536"/>
                <a:gd name="T120" fmla="*/ 216 w 294"/>
                <a:gd name="T121" fmla="*/ 332 h 536"/>
                <a:gd name="T122" fmla="*/ 258 w 294"/>
                <a:gd name="T123" fmla="*/ 292 h 536"/>
                <a:gd name="T124" fmla="*/ 290 w 294"/>
                <a:gd name="T125" fmla="*/ 262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94" h="536">
                  <a:moveTo>
                    <a:pt x="294" y="246"/>
                  </a:moveTo>
                  <a:lnTo>
                    <a:pt x="292" y="246"/>
                  </a:lnTo>
                  <a:lnTo>
                    <a:pt x="292" y="244"/>
                  </a:lnTo>
                  <a:lnTo>
                    <a:pt x="290" y="244"/>
                  </a:lnTo>
                  <a:lnTo>
                    <a:pt x="290" y="242"/>
                  </a:lnTo>
                  <a:lnTo>
                    <a:pt x="288" y="240"/>
                  </a:lnTo>
                  <a:lnTo>
                    <a:pt x="288" y="238"/>
                  </a:lnTo>
                  <a:lnTo>
                    <a:pt x="286" y="238"/>
                  </a:lnTo>
                  <a:lnTo>
                    <a:pt x="286" y="236"/>
                  </a:lnTo>
                  <a:lnTo>
                    <a:pt x="284" y="236"/>
                  </a:lnTo>
                  <a:lnTo>
                    <a:pt x="284" y="234"/>
                  </a:lnTo>
                  <a:lnTo>
                    <a:pt x="282" y="232"/>
                  </a:lnTo>
                  <a:lnTo>
                    <a:pt x="282" y="230"/>
                  </a:lnTo>
                  <a:lnTo>
                    <a:pt x="280" y="230"/>
                  </a:lnTo>
                  <a:lnTo>
                    <a:pt x="280" y="228"/>
                  </a:lnTo>
                  <a:lnTo>
                    <a:pt x="278" y="228"/>
                  </a:lnTo>
                  <a:lnTo>
                    <a:pt x="278" y="226"/>
                  </a:lnTo>
                  <a:lnTo>
                    <a:pt x="276" y="226"/>
                  </a:lnTo>
                  <a:lnTo>
                    <a:pt x="276" y="224"/>
                  </a:lnTo>
                  <a:lnTo>
                    <a:pt x="274" y="224"/>
                  </a:lnTo>
                  <a:lnTo>
                    <a:pt x="274" y="222"/>
                  </a:lnTo>
                  <a:lnTo>
                    <a:pt x="274" y="222"/>
                  </a:lnTo>
                  <a:lnTo>
                    <a:pt x="272" y="222"/>
                  </a:lnTo>
                  <a:lnTo>
                    <a:pt x="272" y="220"/>
                  </a:lnTo>
                  <a:lnTo>
                    <a:pt x="270" y="220"/>
                  </a:lnTo>
                  <a:lnTo>
                    <a:pt x="268" y="218"/>
                  </a:lnTo>
                  <a:lnTo>
                    <a:pt x="266" y="216"/>
                  </a:lnTo>
                  <a:lnTo>
                    <a:pt x="264" y="214"/>
                  </a:lnTo>
                  <a:lnTo>
                    <a:pt x="262" y="214"/>
                  </a:lnTo>
                  <a:lnTo>
                    <a:pt x="260" y="212"/>
                  </a:lnTo>
                  <a:lnTo>
                    <a:pt x="258" y="212"/>
                  </a:lnTo>
                  <a:lnTo>
                    <a:pt x="256" y="212"/>
                  </a:lnTo>
                  <a:lnTo>
                    <a:pt x="254" y="214"/>
                  </a:lnTo>
                  <a:lnTo>
                    <a:pt x="252" y="216"/>
                  </a:lnTo>
                  <a:lnTo>
                    <a:pt x="250" y="218"/>
                  </a:lnTo>
                  <a:lnTo>
                    <a:pt x="250" y="220"/>
                  </a:lnTo>
                  <a:lnTo>
                    <a:pt x="248" y="220"/>
                  </a:lnTo>
                  <a:lnTo>
                    <a:pt x="248" y="222"/>
                  </a:lnTo>
                  <a:lnTo>
                    <a:pt x="246" y="224"/>
                  </a:lnTo>
                  <a:lnTo>
                    <a:pt x="244" y="224"/>
                  </a:lnTo>
                  <a:lnTo>
                    <a:pt x="244" y="226"/>
                  </a:lnTo>
                  <a:lnTo>
                    <a:pt x="242" y="228"/>
                  </a:lnTo>
                  <a:lnTo>
                    <a:pt x="240" y="230"/>
                  </a:lnTo>
                  <a:lnTo>
                    <a:pt x="238" y="230"/>
                  </a:lnTo>
                  <a:lnTo>
                    <a:pt x="236" y="232"/>
                  </a:lnTo>
                  <a:lnTo>
                    <a:pt x="234" y="232"/>
                  </a:lnTo>
                  <a:lnTo>
                    <a:pt x="232" y="232"/>
                  </a:lnTo>
                  <a:lnTo>
                    <a:pt x="230" y="232"/>
                  </a:lnTo>
                  <a:lnTo>
                    <a:pt x="228" y="230"/>
                  </a:lnTo>
                  <a:lnTo>
                    <a:pt x="226" y="230"/>
                  </a:lnTo>
                  <a:lnTo>
                    <a:pt x="224" y="228"/>
                  </a:lnTo>
                  <a:lnTo>
                    <a:pt x="224" y="232"/>
                  </a:lnTo>
                  <a:lnTo>
                    <a:pt x="224" y="234"/>
                  </a:lnTo>
                  <a:lnTo>
                    <a:pt x="222" y="236"/>
                  </a:lnTo>
                  <a:lnTo>
                    <a:pt x="220" y="238"/>
                  </a:lnTo>
                  <a:lnTo>
                    <a:pt x="220" y="240"/>
                  </a:lnTo>
                  <a:lnTo>
                    <a:pt x="218" y="242"/>
                  </a:lnTo>
                  <a:lnTo>
                    <a:pt x="216" y="244"/>
                  </a:lnTo>
                  <a:lnTo>
                    <a:pt x="214" y="246"/>
                  </a:lnTo>
                  <a:lnTo>
                    <a:pt x="212" y="248"/>
                  </a:lnTo>
                  <a:lnTo>
                    <a:pt x="210" y="250"/>
                  </a:lnTo>
                  <a:lnTo>
                    <a:pt x="208" y="250"/>
                  </a:lnTo>
                  <a:lnTo>
                    <a:pt x="206" y="252"/>
                  </a:lnTo>
                  <a:lnTo>
                    <a:pt x="204" y="254"/>
                  </a:lnTo>
                  <a:lnTo>
                    <a:pt x="202" y="254"/>
                  </a:lnTo>
                  <a:lnTo>
                    <a:pt x="198" y="256"/>
                  </a:lnTo>
                  <a:lnTo>
                    <a:pt x="196" y="256"/>
                  </a:lnTo>
                  <a:lnTo>
                    <a:pt x="194" y="258"/>
                  </a:lnTo>
                  <a:lnTo>
                    <a:pt x="192" y="258"/>
                  </a:lnTo>
                  <a:lnTo>
                    <a:pt x="190" y="260"/>
                  </a:lnTo>
                  <a:lnTo>
                    <a:pt x="186" y="260"/>
                  </a:lnTo>
                  <a:lnTo>
                    <a:pt x="184" y="260"/>
                  </a:lnTo>
                  <a:lnTo>
                    <a:pt x="182" y="260"/>
                  </a:lnTo>
                  <a:lnTo>
                    <a:pt x="180" y="262"/>
                  </a:lnTo>
                  <a:lnTo>
                    <a:pt x="178" y="264"/>
                  </a:lnTo>
                  <a:lnTo>
                    <a:pt x="176" y="264"/>
                  </a:lnTo>
                  <a:lnTo>
                    <a:pt x="174" y="266"/>
                  </a:lnTo>
                  <a:lnTo>
                    <a:pt x="172" y="268"/>
                  </a:lnTo>
                  <a:lnTo>
                    <a:pt x="170" y="268"/>
                  </a:lnTo>
                  <a:lnTo>
                    <a:pt x="168" y="270"/>
                  </a:lnTo>
                  <a:lnTo>
                    <a:pt x="166" y="272"/>
                  </a:lnTo>
                  <a:lnTo>
                    <a:pt x="166" y="274"/>
                  </a:lnTo>
                  <a:lnTo>
                    <a:pt x="164" y="276"/>
                  </a:lnTo>
                  <a:lnTo>
                    <a:pt x="162" y="276"/>
                  </a:lnTo>
                  <a:lnTo>
                    <a:pt x="162" y="274"/>
                  </a:lnTo>
                  <a:lnTo>
                    <a:pt x="162" y="276"/>
                  </a:lnTo>
                  <a:lnTo>
                    <a:pt x="160" y="276"/>
                  </a:lnTo>
                  <a:lnTo>
                    <a:pt x="158" y="278"/>
                  </a:lnTo>
                  <a:lnTo>
                    <a:pt x="156" y="278"/>
                  </a:lnTo>
                  <a:lnTo>
                    <a:pt x="154" y="278"/>
                  </a:lnTo>
                  <a:lnTo>
                    <a:pt x="152" y="280"/>
                  </a:lnTo>
                  <a:lnTo>
                    <a:pt x="150" y="280"/>
                  </a:lnTo>
                  <a:lnTo>
                    <a:pt x="148" y="282"/>
                  </a:lnTo>
                  <a:lnTo>
                    <a:pt x="146" y="282"/>
                  </a:lnTo>
                  <a:lnTo>
                    <a:pt x="144" y="282"/>
                  </a:lnTo>
                  <a:lnTo>
                    <a:pt x="142" y="282"/>
                  </a:lnTo>
                  <a:lnTo>
                    <a:pt x="142" y="284"/>
                  </a:lnTo>
                  <a:lnTo>
                    <a:pt x="140" y="284"/>
                  </a:lnTo>
                  <a:lnTo>
                    <a:pt x="138" y="284"/>
                  </a:lnTo>
                  <a:lnTo>
                    <a:pt x="138" y="286"/>
                  </a:lnTo>
                  <a:lnTo>
                    <a:pt x="136" y="286"/>
                  </a:lnTo>
                  <a:lnTo>
                    <a:pt x="134" y="286"/>
                  </a:lnTo>
                  <a:lnTo>
                    <a:pt x="132" y="288"/>
                  </a:lnTo>
                  <a:lnTo>
                    <a:pt x="130" y="290"/>
                  </a:lnTo>
                  <a:lnTo>
                    <a:pt x="128" y="290"/>
                  </a:lnTo>
                  <a:lnTo>
                    <a:pt x="128" y="292"/>
                  </a:lnTo>
                  <a:lnTo>
                    <a:pt x="126" y="292"/>
                  </a:lnTo>
                  <a:lnTo>
                    <a:pt x="126" y="294"/>
                  </a:lnTo>
                  <a:lnTo>
                    <a:pt x="126" y="294"/>
                  </a:lnTo>
                  <a:lnTo>
                    <a:pt x="124" y="296"/>
                  </a:lnTo>
                  <a:lnTo>
                    <a:pt x="122" y="298"/>
                  </a:lnTo>
                  <a:lnTo>
                    <a:pt x="122" y="300"/>
                  </a:lnTo>
                  <a:lnTo>
                    <a:pt x="120" y="300"/>
                  </a:lnTo>
                  <a:lnTo>
                    <a:pt x="120" y="302"/>
                  </a:lnTo>
                  <a:lnTo>
                    <a:pt x="118" y="302"/>
                  </a:lnTo>
                  <a:lnTo>
                    <a:pt x="118" y="300"/>
                  </a:lnTo>
                  <a:lnTo>
                    <a:pt x="118" y="298"/>
                  </a:lnTo>
                  <a:lnTo>
                    <a:pt x="116" y="300"/>
                  </a:lnTo>
                  <a:lnTo>
                    <a:pt x="114" y="302"/>
                  </a:lnTo>
                  <a:lnTo>
                    <a:pt x="110" y="304"/>
                  </a:lnTo>
                  <a:lnTo>
                    <a:pt x="108" y="306"/>
                  </a:lnTo>
                  <a:lnTo>
                    <a:pt x="106" y="308"/>
                  </a:lnTo>
                  <a:lnTo>
                    <a:pt x="102" y="308"/>
                  </a:lnTo>
                  <a:lnTo>
                    <a:pt x="100" y="308"/>
                  </a:lnTo>
                  <a:lnTo>
                    <a:pt x="98" y="310"/>
                  </a:lnTo>
                  <a:lnTo>
                    <a:pt x="94" y="312"/>
                  </a:lnTo>
                  <a:lnTo>
                    <a:pt x="92" y="314"/>
                  </a:lnTo>
                  <a:lnTo>
                    <a:pt x="90" y="316"/>
                  </a:lnTo>
                  <a:lnTo>
                    <a:pt x="86" y="318"/>
                  </a:lnTo>
                  <a:lnTo>
                    <a:pt x="84" y="320"/>
                  </a:lnTo>
                  <a:lnTo>
                    <a:pt x="82" y="322"/>
                  </a:lnTo>
                  <a:lnTo>
                    <a:pt x="78" y="324"/>
                  </a:lnTo>
                  <a:lnTo>
                    <a:pt x="76" y="326"/>
                  </a:lnTo>
                  <a:lnTo>
                    <a:pt x="76" y="328"/>
                  </a:lnTo>
                  <a:lnTo>
                    <a:pt x="72" y="330"/>
                  </a:lnTo>
                  <a:lnTo>
                    <a:pt x="70" y="332"/>
                  </a:lnTo>
                  <a:lnTo>
                    <a:pt x="66" y="332"/>
                  </a:lnTo>
                  <a:lnTo>
                    <a:pt x="64" y="334"/>
                  </a:lnTo>
                  <a:lnTo>
                    <a:pt x="62" y="336"/>
                  </a:lnTo>
                  <a:lnTo>
                    <a:pt x="58" y="338"/>
                  </a:lnTo>
                  <a:lnTo>
                    <a:pt x="56" y="338"/>
                  </a:lnTo>
                  <a:lnTo>
                    <a:pt x="52" y="340"/>
                  </a:lnTo>
                  <a:lnTo>
                    <a:pt x="50" y="340"/>
                  </a:lnTo>
                  <a:lnTo>
                    <a:pt x="46" y="342"/>
                  </a:lnTo>
                  <a:lnTo>
                    <a:pt x="44" y="342"/>
                  </a:lnTo>
                  <a:lnTo>
                    <a:pt x="40" y="342"/>
                  </a:lnTo>
                  <a:lnTo>
                    <a:pt x="38" y="344"/>
                  </a:lnTo>
                  <a:lnTo>
                    <a:pt x="34" y="344"/>
                  </a:lnTo>
                  <a:lnTo>
                    <a:pt x="32" y="344"/>
                  </a:lnTo>
                  <a:lnTo>
                    <a:pt x="30" y="342"/>
                  </a:lnTo>
                  <a:lnTo>
                    <a:pt x="28" y="340"/>
                  </a:lnTo>
                  <a:lnTo>
                    <a:pt x="28" y="340"/>
                  </a:lnTo>
                  <a:lnTo>
                    <a:pt x="26" y="340"/>
                  </a:lnTo>
                  <a:lnTo>
                    <a:pt x="24" y="340"/>
                  </a:lnTo>
                  <a:lnTo>
                    <a:pt x="22" y="340"/>
                  </a:lnTo>
                  <a:lnTo>
                    <a:pt x="20" y="340"/>
                  </a:lnTo>
                  <a:lnTo>
                    <a:pt x="20" y="338"/>
                  </a:lnTo>
                  <a:lnTo>
                    <a:pt x="18" y="338"/>
                  </a:lnTo>
                  <a:lnTo>
                    <a:pt x="18" y="336"/>
                  </a:lnTo>
                  <a:lnTo>
                    <a:pt x="18" y="334"/>
                  </a:lnTo>
                  <a:lnTo>
                    <a:pt x="18" y="332"/>
                  </a:lnTo>
                  <a:lnTo>
                    <a:pt x="20" y="330"/>
                  </a:lnTo>
                  <a:lnTo>
                    <a:pt x="22" y="326"/>
                  </a:lnTo>
                  <a:lnTo>
                    <a:pt x="24" y="324"/>
                  </a:lnTo>
                  <a:lnTo>
                    <a:pt x="28" y="320"/>
                  </a:lnTo>
                  <a:lnTo>
                    <a:pt x="28" y="316"/>
                  </a:lnTo>
                  <a:lnTo>
                    <a:pt x="30" y="314"/>
                  </a:lnTo>
                  <a:lnTo>
                    <a:pt x="32" y="310"/>
                  </a:lnTo>
                  <a:lnTo>
                    <a:pt x="36" y="308"/>
                  </a:lnTo>
                  <a:lnTo>
                    <a:pt x="38" y="306"/>
                  </a:lnTo>
                  <a:lnTo>
                    <a:pt x="40" y="304"/>
                  </a:lnTo>
                  <a:lnTo>
                    <a:pt x="44" y="300"/>
                  </a:lnTo>
                  <a:lnTo>
                    <a:pt x="46" y="298"/>
                  </a:lnTo>
                  <a:lnTo>
                    <a:pt x="48" y="294"/>
                  </a:lnTo>
                  <a:lnTo>
                    <a:pt x="52" y="292"/>
                  </a:lnTo>
                  <a:lnTo>
                    <a:pt x="54" y="290"/>
                  </a:lnTo>
                  <a:lnTo>
                    <a:pt x="58" y="286"/>
                  </a:lnTo>
                  <a:lnTo>
                    <a:pt x="60" y="284"/>
                  </a:lnTo>
                  <a:lnTo>
                    <a:pt x="64" y="282"/>
                  </a:lnTo>
                  <a:lnTo>
                    <a:pt x="66" y="280"/>
                  </a:lnTo>
                  <a:lnTo>
                    <a:pt x="70" y="278"/>
                  </a:lnTo>
                  <a:lnTo>
                    <a:pt x="72" y="274"/>
                  </a:lnTo>
                  <a:lnTo>
                    <a:pt x="76" y="272"/>
                  </a:lnTo>
                  <a:lnTo>
                    <a:pt x="76" y="270"/>
                  </a:lnTo>
                  <a:lnTo>
                    <a:pt x="80" y="268"/>
                  </a:lnTo>
                  <a:lnTo>
                    <a:pt x="82" y="268"/>
                  </a:lnTo>
                  <a:lnTo>
                    <a:pt x="86" y="266"/>
                  </a:lnTo>
                  <a:lnTo>
                    <a:pt x="90" y="264"/>
                  </a:lnTo>
                  <a:lnTo>
                    <a:pt x="92" y="262"/>
                  </a:lnTo>
                  <a:lnTo>
                    <a:pt x="96" y="262"/>
                  </a:lnTo>
                  <a:lnTo>
                    <a:pt x="100" y="260"/>
                  </a:lnTo>
                  <a:lnTo>
                    <a:pt x="102" y="260"/>
                  </a:lnTo>
                  <a:lnTo>
                    <a:pt x="106" y="260"/>
                  </a:lnTo>
                  <a:lnTo>
                    <a:pt x="108" y="260"/>
                  </a:lnTo>
                  <a:lnTo>
                    <a:pt x="110" y="260"/>
                  </a:lnTo>
                  <a:lnTo>
                    <a:pt x="110" y="258"/>
                  </a:lnTo>
                  <a:lnTo>
                    <a:pt x="112" y="258"/>
                  </a:lnTo>
                  <a:lnTo>
                    <a:pt x="114" y="258"/>
                  </a:lnTo>
                  <a:lnTo>
                    <a:pt x="114" y="256"/>
                  </a:lnTo>
                  <a:lnTo>
                    <a:pt x="116" y="256"/>
                  </a:lnTo>
                  <a:lnTo>
                    <a:pt x="116" y="254"/>
                  </a:lnTo>
                  <a:lnTo>
                    <a:pt x="118" y="254"/>
                  </a:lnTo>
                  <a:lnTo>
                    <a:pt x="118" y="252"/>
                  </a:lnTo>
                  <a:lnTo>
                    <a:pt x="120" y="252"/>
                  </a:lnTo>
                  <a:lnTo>
                    <a:pt x="122" y="250"/>
                  </a:lnTo>
                  <a:lnTo>
                    <a:pt x="124" y="248"/>
                  </a:lnTo>
                  <a:lnTo>
                    <a:pt x="126" y="248"/>
                  </a:lnTo>
                  <a:lnTo>
                    <a:pt x="126" y="248"/>
                  </a:lnTo>
                  <a:lnTo>
                    <a:pt x="128" y="248"/>
                  </a:lnTo>
                  <a:lnTo>
                    <a:pt x="130" y="248"/>
                  </a:lnTo>
                  <a:lnTo>
                    <a:pt x="134" y="244"/>
                  </a:lnTo>
                  <a:lnTo>
                    <a:pt x="140" y="242"/>
                  </a:lnTo>
                  <a:lnTo>
                    <a:pt x="146" y="238"/>
                  </a:lnTo>
                  <a:lnTo>
                    <a:pt x="152" y="234"/>
                  </a:lnTo>
                  <a:lnTo>
                    <a:pt x="158" y="232"/>
                  </a:lnTo>
                  <a:lnTo>
                    <a:pt x="164" y="228"/>
                  </a:lnTo>
                  <a:lnTo>
                    <a:pt x="170" y="224"/>
                  </a:lnTo>
                  <a:lnTo>
                    <a:pt x="176" y="222"/>
                  </a:lnTo>
                  <a:lnTo>
                    <a:pt x="180" y="218"/>
                  </a:lnTo>
                  <a:lnTo>
                    <a:pt x="186" y="214"/>
                  </a:lnTo>
                  <a:lnTo>
                    <a:pt x="192" y="212"/>
                  </a:lnTo>
                  <a:lnTo>
                    <a:pt x="198" y="210"/>
                  </a:lnTo>
                  <a:lnTo>
                    <a:pt x="204" y="206"/>
                  </a:lnTo>
                  <a:lnTo>
                    <a:pt x="210" y="202"/>
                  </a:lnTo>
                  <a:lnTo>
                    <a:pt x="214" y="198"/>
                  </a:lnTo>
                  <a:lnTo>
                    <a:pt x="220" y="194"/>
                  </a:lnTo>
                  <a:lnTo>
                    <a:pt x="224" y="190"/>
                  </a:lnTo>
                  <a:lnTo>
                    <a:pt x="230" y="186"/>
                  </a:lnTo>
                  <a:lnTo>
                    <a:pt x="234" y="180"/>
                  </a:lnTo>
                  <a:lnTo>
                    <a:pt x="240" y="176"/>
                  </a:lnTo>
                  <a:lnTo>
                    <a:pt x="244" y="172"/>
                  </a:lnTo>
                  <a:lnTo>
                    <a:pt x="248" y="166"/>
                  </a:lnTo>
                  <a:lnTo>
                    <a:pt x="254" y="164"/>
                  </a:lnTo>
                  <a:lnTo>
                    <a:pt x="258" y="158"/>
                  </a:lnTo>
                  <a:lnTo>
                    <a:pt x="262" y="154"/>
                  </a:lnTo>
                  <a:lnTo>
                    <a:pt x="266" y="148"/>
                  </a:lnTo>
                  <a:lnTo>
                    <a:pt x="268" y="142"/>
                  </a:lnTo>
                  <a:lnTo>
                    <a:pt x="272" y="138"/>
                  </a:lnTo>
                  <a:lnTo>
                    <a:pt x="274" y="132"/>
                  </a:lnTo>
                  <a:lnTo>
                    <a:pt x="276" y="124"/>
                  </a:lnTo>
                  <a:lnTo>
                    <a:pt x="278" y="118"/>
                  </a:lnTo>
                  <a:lnTo>
                    <a:pt x="280" y="114"/>
                  </a:lnTo>
                  <a:lnTo>
                    <a:pt x="280" y="112"/>
                  </a:lnTo>
                  <a:lnTo>
                    <a:pt x="280" y="110"/>
                  </a:lnTo>
                  <a:lnTo>
                    <a:pt x="278" y="108"/>
                  </a:lnTo>
                  <a:lnTo>
                    <a:pt x="278" y="106"/>
                  </a:lnTo>
                  <a:lnTo>
                    <a:pt x="278" y="104"/>
                  </a:lnTo>
                  <a:lnTo>
                    <a:pt x="278" y="102"/>
                  </a:lnTo>
                  <a:lnTo>
                    <a:pt x="278" y="100"/>
                  </a:lnTo>
                  <a:lnTo>
                    <a:pt x="276" y="98"/>
                  </a:lnTo>
                  <a:lnTo>
                    <a:pt x="276" y="96"/>
                  </a:lnTo>
                  <a:lnTo>
                    <a:pt x="276" y="94"/>
                  </a:lnTo>
                  <a:lnTo>
                    <a:pt x="276" y="92"/>
                  </a:lnTo>
                  <a:lnTo>
                    <a:pt x="274" y="90"/>
                  </a:lnTo>
                  <a:lnTo>
                    <a:pt x="274" y="88"/>
                  </a:lnTo>
                  <a:lnTo>
                    <a:pt x="274" y="86"/>
                  </a:lnTo>
                  <a:lnTo>
                    <a:pt x="274" y="84"/>
                  </a:lnTo>
                  <a:lnTo>
                    <a:pt x="274" y="82"/>
                  </a:lnTo>
                  <a:lnTo>
                    <a:pt x="274" y="80"/>
                  </a:lnTo>
                  <a:lnTo>
                    <a:pt x="272" y="78"/>
                  </a:lnTo>
                  <a:lnTo>
                    <a:pt x="272" y="76"/>
                  </a:lnTo>
                  <a:lnTo>
                    <a:pt x="270" y="74"/>
                  </a:lnTo>
                  <a:lnTo>
                    <a:pt x="270" y="72"/>
                  </a:lnTo>
                  <a:lnTo>
                    <a:pt x="268" y="70"/>
                  </a:lnTo>
                  <a:lnTo>
                    <a:pt x="266" y="70"/>
                  </a:lnTo>
                  <a:lnTo>
                    <a:pt x="264" y="68"/>
                  </a:lnTo>
                  <a:lnTo>
                    <a:pt x="264" y="66"/>
                  </a:lnTo>
                  <a:lnTo>
                    <a:pt x="262" y="66"/>
                  </a:lnTo>
                  <a:lnTo>
                    <a:pt x="260" y="64"/>
                  </a:lnTo>
                  <a:lnTo>
                    <a:pt x="258" y="64"/>
                  </a:lnTo>
                  <a:lnTo>
                    <a:pt x="258" y="62"/>
                  </a:lnTo>
                  <a:lnTo>
                    <a:pt x="256" y="62"/>
                  </a:lnTo>
                  <a:lnTo>
                    <a:pt x="254" y="60"/>
                  </a:lnTo>
                  <a:lnTo>
                    <a:pt x="252" y="60"/>
                  </a:lnTo>
                  <a:lnTo>
                    <a:pt x="250" y="60"/>
                  </a:lnTo>
                  <a:lnTo>
                    <a:pt x="248" y="60"/>
                  </a:lnTo>
                  <a:lnTo>
                    <a:pt x="246" y="60"/>
                  </a:lnTo>
                  <a:lnTo>
                    <a:pt x="244" y="58"/>
                  </a:lnTo>
                  <a:lnTo>
                    <a:pt x="242" y="58"/>
                  </a:lnTo>
                  <a:lnTo>
                    <a:pt x="240" y="56"/>
                  </a:lnTo>
                  <a:lnTo>
                    <a:pt x="238" y="56"/>
                  </a:lnTo>
                  <a:lnTo>
                    <a:pt x="236" y="56"/>
                  </a:lnTo>
                  <a:lnTo>
                    <a:pt x="236" y="54"/>
                  </a:lnTo>
                  <a:lnTo>
                    <a:pt x="234" y="54"/>
                  </a:lnTo>
                  <a:lnTo>
                    <a:pt x="232" y="54"/>
                  </a:lnTo>
                  <a:lnTo>
                    <a:pt x="230" y="52"/>
                  </a:lnTo>
                  <a:lnTo>
                    <a:pt x="228" y="52"/>
                  </a:lnTo>
                  <a:lnTo>
                    <a:pt x="226" y="52"/>
                  </a:lnTo>
                  <a:lnTo>
                    <a:pt x="224" y="52"/>
                  </a:lnTo>
                  <a:lnTo>
                    <a:pt x="224" y="50"/>
                  </a:lnTo>
                  <a:lnTo>
                    <a:pt x="224" y="50"/>
                  </a:lnTo>
                  <a:lnTo>
                    <a:pt x="222" y="50"/>
                  </a:lnTo>
                  <a:lnTo>
                    <a:pt x="220" y="50"/>
                  </a:lnTo>
                  <a:lnTo>
                    <a:pt x="220" y="52"/>
                  </a:lnTo>
                  <a:lnTo>
                    <a:pt x="218" y="52"/>
                  </a:lnTo>
                  <a:lnTo>
                    <a:pt x="218" y="54"/>
                  </a:lnTo>
                  <a:lnTo>
                    <a:pt x="216" y="54"/>
                  </a:lnTo>
                  <a:lnTo>
                    <a:pt x="216" y="56"/>
                  </a:lnTo>
                  <a:lnTo>
                    <a:pt x="214" y="56"/>
                  </a:lnTo>
                  <a:lnTo>
                    <a:pt x="214" y="54"/>
                  </a:lnTo>
                  <a:lnTo>
                    <a:pt x="212" y="54"/>
                  </a:lnTo>
                  <a:lnTo>
                    <a:pt x="210" y="52"/>
                  </a:lnTo>
                  <a:lnTo>
                    <a:pt x="208" y="52"/>
                  </a:lnTo>
                  <a:lnTo>
                    <a:pt x="206" y="50"/>
                  </a:lnTo>
                  <a:lnTo>
                    <a:pt x="204" y="50"/>
                  </a:lnTo>
                  <a:lnTo>
                    <a:pt x="202" y="50"/>
                  </a:lnTo>
                  <a:lnTo>
                    <a:pt x="200" y="50"/>
                  </a:lnTo>
                  <a:lnTo>
                    <a:pt x="198" y="50"/>
                  </a:lnTo>
                  <a:lnTo>
                    <a:pt x="196" y="50"/>
                  </a:lnTo>
                  <a:lnTo>
                    <a:pt x="194" y="50"/>
                  </a:lnTo>
                  <a:lnTo>
                    <a:pt x="192" y="52"/>
                  </a:lnTo>
                  <a:lnTo>
                    <a:pt x="190" y="52"/>
                  </a:lnTo>
                  <a:lnTo>
                    <a:pt x="188" y="52"/>
                  </a:lnTo>
                  <a:lnTo>
                    <a:pt x="186" y="50"/>
                  </a:lnTo>
                  <a:lnTo>
                    <a:pt x="184" y="48"/>
                  </a:lnTo>
                  <a:lnTo>
                    <a:pt x="184" y="46"/>
                  </a:lnTo>
                  <a:lnTo>
                    <a:pt x="182" y="44"/>
                  </a:lnTo>
                  <a:lnTo>
                    <a:pt x="182" y="42"/>
                  </a:lnTo>
                  <a:lnTo>
                    <a:pt x="182" y="40"/>
                  </a:lnTo>
                  <a:lnTo>
                    <a:pt x="182" y="38"/>
                  </a:lnTo>
                  <a:lnTo>
                    <a:pt x="182" y="36"/>
                  </a:lnTo>
                  <a:lnTo>
                    <a:pt x="182" y="34"/>
                  </a:lnTo>
                  <a:lnTo>
                    <a:pt x="182" y="32"/>
                  </a:lnTo>
                  <a:lnTo>
                    <a:pt x="182" y="30"/>
                  </a:lnTo>
                  <a:lnTo>
                    <a:pt x="182" y="28"/>
                  </a:lnTo>
                  <a:lnTo>
                    <a:pt x="182" y="26"/>
                  </a:lnTo>
                  <a:lnTo>
                    <a:pt x="182" y="24"/>
                  </a:lnTo>
                  <a:lnTo>
                    <a:pt x="182" y="22"/>
                  </a:lnTo>
                  <a:lnTo>
                    <a:pt x="182" y="22"/>
                  </a:lnTo>
                  <a:lnTo>
                    <a:pt x="182" y="20"/>
                  </a:lnTo>
                  <a:lnTo>
                    <a:pt x="180" y="18"/>
                  </a:lnTo>
                  <a:lnTo>
                    <a:pt x="180" y="16"/>
                  </a:lnTo>
                  <a:lnTo>
                    <a:pt x="180" y="14"/>
                  </a:lnTo>
                  <a:lnTo>
                    <a:pt x="180" y="12"/>
                  </a:lnTo>
                  <a:lnTo>
                    <a:pt x="178" y="12"/>
                  </a:lnTo>
                  <a:lnTo>
                    <a:pt x="178" y="10"/>
                  </a:lnTo>
                  <a:lnTo>
                    <a:pt x="176" y="8"/>
                  </a:lnTo>
                  <a:lnTo>
                    <a:pt x="176" y="6"/>
                  </a:lnTo>
                  <a:lnTo>
                    <a:pt x="172" y="4"/>
                  </a:lnTo>
                  <a:lnTo>
                    <a:pt x="166" y="4"/>
                  </a:lnTo>
                  <a:lnTo>
                    <a:pt x="162" y="2"/>
                  </a:lnTo>
                  <a:lnTo>
                    <a:pt x="160" y="2"/>
                  </a:lnTo>
                  <a:lnTo>
                    <a:pt x="156" y="2"/>
                  </a:lnTo>
                  <a:lnTo>
                    <a:pt x="154" y="0"/>
                  </a:lnTo>
                  <a:lnTo>
                    <a:pt x="152" y="2"/>
                  </a:lnTo>
                  <a:lnTo>
                    <a:pt x="150" y="2"/>
                  </a:lnTo>
                  <a:lnTo>
                    <a:pt x="148" y="2"/>
                  </a:lnTo>
                  <a:lnTo>
                    <a:pt x="146" y="4"/>
                  </a:lnTo>
                  <a:lnTo>
                    <a:pt x="144" y="4"/>
                  </a:lnTo>
                  <a:lnTo>
                    <a:pt x="144" y="6"/>
                  </a:lnTo>
                  <a:lnTo>
                    <a:pt x="144" y="8"/>
                  </a:lnTo>
                  <a:lnTo>
                    <a:pt x="144" y="10"/>
                  </a:lnTo>
                  <a:lnTo>
                    <a:pt x="142" y="10"/>
                  </a:lnTo>
                  <a:lnTo>
                    <a:pt x="142" y="14"/>
                  </a:lnTo>
                  <a:lnTo>
                    <a:pt x="142" y="16"/>
                  </a:lnTo>
                  <a:lnTo>
                    <a:pt x="144" y="18"/>
                  </a:lnTo>
                  <a:lnTo>
                    <a:pt x="144" y="20"/>
                  </a:lnTo>
                  <a:lnTo>
                    <a:pt x="144" y="22"/>
                  </a:lnTo>
                  <a:lnTo>
                    <a:pt x="144" y="24"/>
                  </a:lnTo>
                  <a:lnTo>
                    <a:pt x="144" y="26"/>
                  </a:lnTo>
                  <a:lnTo>
                    <a:pt x="146" y="30"/>
                  </a:lnTo>
                  <a:lnTo>
                    <a:pt x="146" y="32"/>
                  </a:lnTo>
                  <a:lnTo>
                    <a:pt x="146" y="36"/>
                  </a:lnTo>
                  <a:lnTo>
                    <a:pt x="148" y="38"/>
                  </a:lnTo>
                  <a:lnTo>
                    <a:pt x="148" y="42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50"/>
                  </a:lnTo>
                  <a:lnTo>
                    <a:pt x="148" y="52"/>
                  </a:lnTo>
                  <a:lnTo>
                    <a:pt x="148" y="56"/>
                  </a:lnTo>
                  <a:lnTo>
                    <a:pt x="150" y="56"/>
                  </a:lnTo>
                  <a:lnTo>
                    <a:pt x="154" y="44"/>
                  </a:lnTo>
                  <a:lnTo>
                    <a:pt x="154" y="46"/>
                  </a:lnTo>
                  <a:lnTo>
                    <a:pt x="154" y="48"/>
                  </a:lnTo>
                  <a:lnTo>
                    <a:pt x="154" y="50"/>
                  </a:lnTo>
                  <a:lnTo>
                    <a:pt x="156" y="52"/>
                  </a:lnTo>
                  <a:lnTo>
                    <a:pt x="156" y="54"/>
                  </a:lnTo>
                  <a:lnTo>
                    <a:pt x="156" y="56"/>
                  </a:lnTo>
                  <a:lnTo>
                    <a:pt x="156" y="58"/>
                  </a:lnTo>
                  <a:lnTo>
                    <a:pt x="156" y="60"/>
                  </a:lnTo>
                  <a:lnTo>
                    <a:pt x="156" y="62"/>
                  </a:lnTo>
                  <a:lnTo>
                    <a:pt x="154" y="62"/>
                  </a:lnTo>
                  <a:lnTo>
                    <a:pt x="152" y="62"/>
                  </a:lnTo>
                  <a:lnTo>
                    <a:pt x="150" y="62"/>
                  </a:lnTo>
                  <a:lnTo>
                    <a:pt x="150" y="56"/>
                  </a:lnTo>
                  <a:lnTo>
                    <a:pt x="148" y="56"/>
                  </a:lnTo>
                  <a:lnTo>
                    <a:pt x="148" y="58"/>
                  </a:lnTo>
                  <a:lnTo>
                    <a:pt x="148" y="60"/>
                  </a:lnTo>
                  <a:lnTo>
                    <a:pt x="146" y="62"/>
                  </a:lnTo>
                  <a:lnTo>
                    <a:pt x="146" y="64"/>
                  </a:lnTo>
                  <a:lnTo>
                    <a:pt x="146" y="66"/>
                  </a:lnTo>
                  <a:lnTo>
                    <a:pt x="144" y="66"/>
                  </a:lnTo>
                  <a:lnTo>
                    <a:pt x="144" y="68"/>
                  </a:lnTo>
                  <a:lnTo>
                    <a:pt x="142" y="68"/>
                  </a:lnTo>
                  <a:lnTo>
                    <a:pt x="142" y="70"/>
                  </a:lnTo>
                  <a:lnTo>
                    <a:pt x="140" y="70"/>
                  </a:lnTo>
                  <a:lnTo>
                    <a:pt x="140" y="70"/>
                  </a:lnTo>
                  <a:lnTo>
                    <a:pt x="138" y="70"/>
                  </a:lnTo>
                  <a:lnTo>
                    <a:pt x="138" y="68"/>
                  </a:lnTo>
                  <a:lnTo>
                    <a:pt x="138" y="66"/>
                  </a:lnTo>
                  <a:lnTo>
                    <a:pt x="136" y="64"/>
                  </a:lnTo>
                  <a:lnTo>
                    <a:pt x="136" y="62"/>
                  </a:lnTo>
                  <a:lnTo>
                    <a:pt x="136" y="60"/>
                  </a:lnTo>
                  <a:lnTo>
                    <a:pt x="136" y="58"/>
                  </a:lnTo>
                  <a:lnTo>
                    <a:pt x="136" y="56"/>
                  </a:lnTo>
                  <a:lnTo>
                    <a:pt x="136" y="54"/>
                  </a:lnTo>
                  <a:lnTo>
                    <a:pt x="136" y="52"/>
                  </a:lnTo>
                  <a:lnTo>
                    <a:pt x="136" y="50"/>
                  </a:lnTo>
                  <a:lnTo>
                    <a:pt x="136" y="48"/>
                  </a:lnTo>
                  <a:lnTo>
                    <a:pt x="136" y="46"/>
                  </a:lnTo>
                  <a:lnTo>
                    <a:pt x="136" y="44"/>
                  </a:lnTo>
                  <a:lnTo>
                    <a:pt x="136" y="42"/>
                  </a:lnTo>
                  <a:lnTo>
                    <a:pt x="136" y="40"/>
                  </a:lnTo>
                  <a:lnTo>
                    <a:pt x="136" y="38"/>
                  </a:lnTo>
                  <a:lnTo>
                    <a:pt x="136" y="36"/>
                  </a:lnTo>
                  <a:lnTo>
                    <a:pt x="136" y="34"/>
                  </a:lnTo>
                  <a:lnTo>
                    <a:pt x="136" y="32"/>
                  </a:lnTo>
                  <a:lnTo>
                    <a:pt x="136" y="30"/>
                  </a:lnTo>
                  <a:lnTo>
                    <a:pt x="136" y="28"/>
                  </a:lnTo>
                  <a:lnTo>
                    <a:pt x="136" y="26"/>
                  </a:lnTo>
                  <a:lnTo>
                    <a:pt x="136" y="24"/>
                  </a:lnTo>
                  <a:lnTo>
                    <a:pt x="134" y="22"/>
                  </a:lnTo>
                  <a:lnTo>
                    <a:pt x="134" y="22"/>
                  </a:lnTo>
                  <a:lnTo>
                    <a:pt x="134" y="20"/>
                  </a:lnTo>
                  <a:lnTo>
                    <a:pt x="132" y="18"/>
                  </a:lnTo>
                  <a:lnTo>
                    <a:pt x="130" y="18"/>
                  </a:lnTo>
                  <a:lnTo>
                    <a:pt x="128" y="16"/>
                  </a:lnTo>
                  <a:lnTo>
                    <a:pt x="126" y="16"/>
                  </a:lnTo>
                  <a:lnTo>
                    <a:pt x="126" y="16"/>
                  </a:lnTo>
                  <a:lnTo>
                    <a:pt x="126" y="14"/>
                  </a:lnTo>
                  <a:lnTo>
                    <a:pt x="124" y="14"/>
                  </a:lnTo>
                  <a:lnTo>
                    <a:pt x="122" y="14"/>
                  </a:lnTo>
                  <a:lnTo>
                    <a:pt x="120" y="14"/>
                  </a:lnTo>
                  <a:lnTo>
                    <a:pt x="118" y="14"/>
                  </a:lnTo>
                  <a:lnTo>
                    <a:pt x="116" y="14"/>
                  </a:lnTo>
                  <a:lnTo>
                    <a:pt x="114" y="14"/>
                  </a:lnTo>
                  <a:lnTo>
                    <a:pt x="112" y="14"/>
                  </a:lnTo>
                  <a:lnTo>
                    <a:pt x="112" y="16"/>
                  </a:lnTo>
                  <a:lnTo>
                    <a:pt x="110" y="16"/>
                  </a:lnTo>
                  <a:lnTo>
                    <a:pt x="108" y="16"/>
                  </a:lnTo>
                  <a:lnTo>
                    <a:pt x="106" y="16"/>
                  </a:lnTo>
                  <a:lnTo>
                    <a:pt x="104" y="18"/>
                  </a:lnTo>
                  <a:lnTo>
                    <a:pt x="102" y="18"/>
                  </a:lnTo>
                  <a:lnTo>
                    <a:pt x="100" y="18"/>
                  </a:lnTo>
                  <a:lnTo>
                    <a:pt x="98" y="20"/>
                  </a:lnTo>
                  <a:lnTo>
                    <a:pt x="96" y="20"/>
                  </a:lnTo>
                  <a:lnTo>
                    <a:pt x="96" y="22"/>
                  </a:lnTo>
                  <a:lnTo>
                    <a:pt x="96" y="22"/>
                  </a:lnTo>
                  <a:lnTo>
                    <a:pt x="98" y="24"/>
                  </a:lnTo>
                  <a:lnTo>
                    <a:pt x="98" y="26"/>
                  </a:lnTo>
                  <a:lnTo>
                    <a:pt x="98" y="28"/>
                  </a:lnTo>
                  <a:lnTo>
                    <a:pt x="100" y="30"/>
                  </a:lnTo>
                  <a:lnTo>
                    <a:pt x="100" y="32"/>
                  </a:lnTo>
                  <a:lnTo>
                    <a:pt x="100" y="34"/>
                  </a:lnTo>
                  <a:lnTo>
                    <a:pt x="102" y="36"/>
                  </a:lnTo>
                  <a:lnTo>
                    <a:pt x="102" y="38"/>
                  </a:lnTo>
                  <a:lnTo>
                    <a:pt x="104" y="40"/>
                  </a:lnTo>
                  <a:lnTo>
                    <a:pt x="104" y="42"/>
                  </a:lnTo>
                  <a:lnTo>
                    <a:pt x="104" y="44"/>
                  </a:lnTo>
                  <a:lnTo>
                    <a:pt x="106" y="46"/>
                  </a:lnTo>
                  <a:lnTo>
                    <a:pt x="106" y="48"/>
                  </a:lnTo>
                  <a:lnTo>
                    <a:pt x="106" y="50"/>
                  </a:lnTo>
                  <a:lnTo>
                    <a:pt x="108" y="52"/>
                  </a:lnTo>
                  <a:lnTo>
                    <a:pt x="108" y="54"/>
                  </a:lnTo>
                  <a:lnTo>
                    <a:pt x="108" y="58"/>
                  </a:lnTo>
                  <a:lnTo>
                    <a:pt x="110" y="60"/>
                  </a:lnTo>
                  <a:lnTo>
                    <a:pt x="110" y="62"/>
                  </a:lnTo>
                  <a:lnTo>
                    <a:pt x="110" y="64"/>
                  </a:lnTo>
                  <a:lnTo>
                    <a:pt x="110" y="66"/>
                  </a:lnTo>
                  <a:lnTo>
                    <a:pt x="112" y="68"/>
                  </a:lnTo>
                  <a:lnTo>
                    <a:pt x="112" y="70"/>
                  </a:lnTo>
                  <a:lnTo>
                    <a:pt x="112" y="70"/>
                  </a:lnTo>
                  <a:lnTo>
                    <a:pt x="112" y="72"/>
                  </a:lnTo>
                  <a:lnTo>
                    <a:pt x="112" y="76"/>
                  </a:lnTo>
                  <a:lnTo>
                    <a:pt x="114" y="78"/>
                  </a:lnTo>
                  <a:lnTo>
                    <a:pt x="114" y="80"/>
                  </a:lnTo>
                  <a:lnTo>
                    <a:pt x="114" y="82"/>
                  </a:lnTo>
                  <a:lnTo>
                    <a:pt x="114" y="84"/>
                  </a:lnTo>
                  <a:lnTo>
                    <a:pt x="114" y="86"/>
                  </a:lnTo>
                  <a:lnTo>
                    <a:pt x="114" y="88"/>
                  </a:lnTo>
                  <a:lnTo>
                    <a:pt x="112" y="90"/>
                  </a:lnTo>
                  <a:lnTo>
                    <a:pt x="110" y="92"/>
                  </a:lnTo>
                  <a:lnTo>
                    <a:pt x="108" y="92"/>
                  </a:lnTo>
                  <a:lnTo>
                    <a:pt x="106" y="92"/>
                  </a:lnTo>
                  <a:lnTo>
                    <a:pt x="104" y="92"/>
                  </a:lnTo>
                  <a:lnTo>
                    <a:pt x="104" y="94"/>
                  </a:lnTo>
                  <a:lnTo>
                    <a:pt x="102" y="94"/>
                  </a:lnTo>
                  <a:lnTo>
                    <a:pt x="100" y="94"/>
                  </a:lnTo>
                  <a:lnTo>
                    <a:pt x="98" y="96"/>
                  </a:lnTo>
                  <a:lnTo>
                    <a:pt x="96" y="98"/>
                  </a:lnTo>
                  <a:lnTo>
                    <a:pt x="96" y="100"/>
                  </a:lnTo>
                  <a:lnTo>
                    <a:pt x="94" y="102"/>
                  </a:lnTo>
                  <a:lnTo>
                    <a:pt x="92" y="104"/>
                  </a:lnTo>
                  <a:lnTo>
                    <a:pt x="90" y="106"/>
                  </a:lnTo>
                  <a:lnTo>
                    <a:pt x="88" y="110"/>
                  </a:lnTo>
                  <a:lnTo>
                    <a:pt x="86" y="112"/>
                  </a:lnTo>
                  <a:lnTo>
                    <a:pt x="84" y="114"/>
                  </a:lnTo>
                  <a:lnTo>
                    <a:pt x="82" y="118"/>
                  </a:lnTo>
                  <a:lnTo>
                    <a:pt x="80" y="118"/>
                  </a:lnTo>
                  <a:lnTo>
                    <a:pt x="78" y="120"/>
                  </a:lnTo>
                  <a:lnTo>
                    <a:pt x="78" y="124"/>
                  </a:lnTo>
                  <a:lnTo>
                    <a:pt x="76" y="126"/>
                  </a:lnTo>
                  <a:lnTo>
                    <a:pt x="76" y="130"/>
                  </a:lnTo>
                  <a:lnTo>
                    <a:pt x="76" y="132"/>
                  </a:lnTo>
                  <a:lnTo>
                    <a:pt x="74" y="136"/>
                  </a:lnTo>
                  <a:lnTo>
                    <a:pt x="74" y="138"/>
                  </a:lnTo>
                  <a:lnTo>
                    <a:pt x="72" y="142"/>
                  </a:lnTo>
                  <a:lnTo>
                    <a:pt x="72" y="144"/>
                  </a:lnTo>
                  <a:lnTo>
                    <a:pt x="72" y="148"/>
                  </a:lnTo>
                  <a:lnTo>
                    <a:pt x="70" y="150"/>
                  </a:lnTo>
                  <a:lnTo>
                    <a:pt x="70" y="154"/>
                  </a:lnTo>
                  <a:lnTo>
                    <a:pt x="70" y="156"/>
                  </a:lnTo>
                  <a:lnTo>
                    <a:pt x="70" y="160"/>
                  </a:lnTo>
                  <a:lnTo>
                    <a:pt x="70" y="164"/>
                  </a:lnTo>
                  <a:lnTo>
                    <a:pt x="70" y="164"/>
                  </a:lnTo>
                  <a:lnTo>
                    <a:pt x="70" y="168"/>
                  </a:lnTo>
                  <a:lnTo>
                    <a:pt x="70" y="170"/>
                  </a:lnTo>
                  <a:lnTo>
                    <a:pt x="70" y="174"/>
                  </a:lnTo>
                  <a:lnTo>
                    <a:pt x="70" y="176"/>
                  </a:lnTo>
                  <a:lnTo>
                    <a:pt x="72" y="180"/>
                  </a:lnTo>
                  <a:lnTo>
                    <a:pt x="72" y="182"/>
                  </a:lnTo>
                  <a:lnTo>
                    <a:pt x="72" y="186"/>
                  </a:lnTo>
                  <a:lnTo>
                    <a:pt x="74" y="188"/>
                  </a:lnTo>
                  <a:lnTo>
                    <a:pt x="76" y="188"/>
                  </a:lnTo>
                  <a:lnTo>
                    <a:pt x="76" y="188"/>
                  </a:lnTo>
                  <a:lnTo>
                    <a:pt x="78" y="188"/>
                  </a:lnTo>
                  <a:lnTo>
                    <a:pt x="80" y="188"/>
                  </a:lnTo>
                  <a:lnTo>
                    <a:pt x="82" y="188"/>
                  </a:lnTo>
                  <a:lnTo>
                    <a:pt x="84" y="188"/>
                  </a:lnTo>
                  <a:lnTo>
                    <a:pt x="86" y="186"/>
                  </a:lnTo>
                  <a:lnTo>
                    <a:pt x="88" y="186"/>
                  </a:lnTo>
                  <a:lnTo>
                    <a:pt x="90" y="186"/>
                  </a:lnTo>
                  <a:lnTo>
                    <a:pt x="92" y="184"/>
                  </a:lnTo>
                  <a:lnTo>
                    <a:pt x="94" y="184"/>
                  </a:lnTo>
                  <a:lnTo>
                    <a:pt x="96" y="182"/>
                  </a:lnTo>
                  <a:lnTo>
                    <a:pt x="98" y="180"/>
                  </a:lnTo>
                  <a:lnTo>
                    <a:pt x="100" y="180"/>
                  </a:lnTo>
                  <a:lnTo>
                    <a:pt x="100" y="178"/>
                  </a:lnTo>
                  <a:lnTo>
                    <a:pt x="102" y="178"/>
                  </a:lnTo>
                  <a:lnTo>
                    <a:pt x="104" y="176"/>
                  </a:lnTo>
                  <a:lnTo>
                    <a:pt x="106" y="174"/>
                  </a:lnTo>
                  <a:lnTo>
                    <a:pt x="108" y="172"/>
                  </a:lnTo>
                  <a:lnTo>
                    <a:pt x="110" y="170"/>
                  </a:lnTo>
                  <a:lnTo>
                    <a:pt x="112" y="170"/>
                  </a:lnTo>
                  <a:lnTo>
                    <a:pt x="112" y="168"/>
                  </a:lnTo>
                  <a:lnTo>
                    <a:pt x="114" y="168"/>
                  </a:lnTo>
                  <a:lnTo>
                    <a:pt x="114" y="166"/>
                  </a:lnTo>
                  <a:lnTo>
                    <a:pt x="116" y="164"/>
                  </a:lnTo>
                  <a:lnTo>
                    <a:pt x="116" y="164"/>
                  </a:lnTo>
                  <a:lnTo>
                    <a:pt x="118" y="164"/>
                  </a:lnTo>
                  <a:lnTo>
                    <a:pt x="116" y="142"/>
                  </a:lnTo>
                  <a:lnTo>
                    <a:pt x="116" y="144"/>
                  </a:lnTo>
                  <a:lnTo>
                    <a:pt x="114" y="144"/>
                  </a:lnTo>
                  <a:lnTo>
                    <a:pt x="114" y="146"/>
                  </a:lnTo>
                  <a:lnTo>
                    <a:pt x="112" y="146"/>
                  </a:lnTo>
                  <a:lnTo>
                    <a:pt x="108" y="146"/>
                  </a:lnTo>
                  <a:lnTo>
                    <a:pt x="108" y="144"/>
                  </a:lnTo>
                  <a:lnTo>
                    <a:pt x="108" y="142"/>
                  </a:lnTo>
                  <a:lnTo>
                    <a:pt x="108" y="140"/>
                  </a:lnTo>
                  <a:lnTo>
                    <a:pt x="110" y="140"/>
                  </a:lnTo>
                  <a:lnTo>
                    <a:pt x="110" y="138"/>
                  </a:lnTo>
                  <a:lnTo>
                    <a:pt x="110" y="136"/>
                  </a:lnTo>
                  <a:lnTo>
                    <a:pt x="112" y="136"/>
                  </a:lnTo>
                  <a:lnTo>
                    <a:pt x="112" y="134"/>
                  </a:lnTo>
                  <a:lnTo>
                    <a:pt x="112" y="132"/>
                  </a:lnTo>
                  <a:lnTo>
                    <a:pt x="114" y="132"/>
                  </a:lnTo>
                  <a:lnTo>
                    <a:pt x="114" y="130"/>
                  </a:lnTo>
                  <a:lnTo>
                    <a:pt x="116" y="128"/>
                  </a:lnTo>
                  <a:lnTo>
                    <a:pt x="116" y="126"/>
                  </a:lnTo>
                  <a:lnTo>
                    <a:pt x="118" y="124"/>
                  </a:lnTo>
                  <a:lnTo>
                    <a:pt x="118" y="122"/>
                  </a:lnTo>
                  <a:lnTo>
                    <a:pt x="118" y="124"/>
                  </a:lnTo>
                  <a:lnTo>
                    <a:pt x="118" y="126"/>
                  </a:lnTo>
                  <a:lnTo>
                    <a:pt x="118" y="128"/>
                  </a:lnTo>
                  <a:lnTo>
                    <a:pt x="118" y="130"/>
                  </a:lnTo>
                  <a:lnTo>
                    <a:pt x="118" y="132"/>
                  </a:lnTo>
                  <a:lnTo>
                    <a:pt x="120" y="132"/>
                  </a:lnTo>
                  <a:lnTo>
                    <a:pt x="120" y="134"/>
                  </a:lnTo>
                  <a:lnTo>
                    <a:pt x="118" y="136"/>
                  </a:lnTo>
                  <a:lnTo>
                    <a:pt x="118" y="138"/>
                  </a:lnTo>
                  <a:lnTo>
                    <a:pt x="118" y="140"/>
                  </a:lnTo>
                  <a:lnTo>
                    <a:pt x="118" y="142"/>
                  </a:lnTo>
                  <a:lnTo>
                    <a:pt x="116" y="142"/>
                  </a:lnTo>
                  <a:lnTo>
                    <a:pt x="118" y="164"/>
                  </a:lnTo>
                  <a:lnTo>
                    <a:pt x="120" y="164"/>
                  </a:lnTo>
                  <a:lnTo>
                    <a:pt x="120" y="162"/>
                  </a:lnTo>
                  <a:lnTo>
                    <a:pt x="122" y="162"/>
                  </a:lnTo>
                  <a:lnTo>
                    <a:pt x="124" y="162"/>
                  </a:lnTo>
                  <a:lnTo>
                    <a:pt x="126" y="162"/>
                  </a:lnTo>
                  <a:lnTo>
                    <a:pt x="126" y="162"/>
                  </a:lnTo>
                  <a:lnTo>
                    <a:pt x="128" y="162"/>
                  </a:lnTo>
                  <a:lnTo>
                    <a:pt x="130" y="164"/>
                  </a:lnTo>
                  <a:lnTo>
                    <a:pt x="132" y="164"/>
                  </a:lnTo>
                  <a:lnTo>
                    <a:pt x="134" y="164"/>
                  </a:lnTo>
                  <a:lnTo>
                    <a:pt x="136" y="164"/>
                  </a:lnTo>
                  <a:lnTo>
                    <a:pt x="138" y="164"/>
                  </a:lnTo>
                  <a:lnTo>
                    <a:pt x="140" y="164"/>
                  </a:lnTo>
                  <a:lnTo>
                    <a:pt x="142" y="164"/>
                  </a:lnTo>
                  <a:lnTo>
                    <a:pt x="142" y="162"/>
                  </a:lnTo>
                  <a:lnTo>
                    <a:pt x="142" y="158"/>
                  </a:lnTo>
                  <a:lnTo>
                    <a:pt x="142" y="156"/>
                  </a:lnTo>
                  <a:lnTo>
                    <a:pt x="144" y="154"/>
                  </a:lnTo>
                  <a:lnTo>
                    <a:pt x="144" y="152"/>
                  </a:lnTo>
                  <a:lnTo>
                    <a:pt x="144" y="148"/>
                  </a:lnTo>
                  <a:lnTo>
                    <a:pt x="144" y="146"/>
                  </a:lnTo>
                  <a:lnTo>
                    <a:pt x="146" y="144"/>
                  </a:lnTo>
                  <a:lnTo>
                    <a:pt x="146" y="142"/>
                  </a:lnTo>
                  <a:lnTo>
                    <a:pt x="146" y="140"/>
                  </a:lnTo>
                  <a:lnTo>
                    <a:pt x="148" y="138"/>
                  </a:lnTo>
                  <a:lnTo>
                    <a:pt x="148" y="136"/>
                  </a:lnTo>
                  <a:lnTo>
                    <a:pt x="150" y="134"/>
                  </a:lnTo>
                  <a:lnTo>
                    <a:pt x="150" y="132"/>
                  </a:lnTo>
                  <a:lnTo>
                    <a:pt x="152" y="130"/>
                  </a:lnTo>
                  <a:lnTo>
                    <a:pt x="152" y="126"/>
                  </a:lnTo>
                  <a:lnTo>
                    <a:pt x="154" y="124"/>
                  </a:lnTo>
                  <a:lnTo>
                    <a:pt x="154" y="122"/>
                  </a:lnTo>
                  <a:lnTo>
                    <a:pt x="156" y="120"/>
                  </a:lnTo>
                  <a:lnTo>
                    <a:pt x="156" y="118"/>
                  </a:lnTo>
                  <a:lnTo>
                    <a:pt x="158" y="118"/>
                  </a:lnTo>
                  <a:lnTo>
                    <a:pt x="158" y="116"/>
                  </a:lnTo>
                  <a:lnTo>
                    <a:pt x="160" y="114"/>
                  </a:lnTo>
                  <a:lnTo>
                    <a:pt x="162" y="112"/>
                  </a:lnTo>
                  <a:lnTo>
                    <a:pt x="162" y="110"/>
                  </a:lnTo>
                  <a:lnTo>
                    <a:pt x="164" y="108"/>
                  </a:lnTo>
                  <a:lnTo>
                    <a:pt x="166" y="106"/>
                  </a:lnTo>
                  <a:lnTo>
                    <a:pt x="166" y="104"/>
                  </a:lnTo>
                  <a:lnTo>
                    <a:pt x="168" y="102"/>
                  </a:lnTo>
                  <a:lnTo>
                    <a:pt x="168" y="100"/>
                  </a:lnTo>
                  <a:lnTo>
                    <a:pt x="170" y="98"/>
                  </a:lnTo>
                  <a:lnTo>
                    <a:pt x="172" y="96"/>
                  </a:lnTo>
                  <a:lnTo>
                    <a:pt x="150" y="88"/>
                  </a:lnTo>
                  <a:lnTo>
                    <a:pt x="148" y="92"/>
                  </a:lnTo>
                  <a:lnTo>
                    <a:pt x="148" y="88"/>
                  </a:lnTo>
                  <a:lnTo>
                    <a:pt x="152" y="84"/>
                  </a:lnTo>
                  <a:lnTo>
                    <a:pt x="150" y="88"/>
                  </a:lnTo>
                  <a:lnTo>
                    <a:pt x="172" y="96"/>
                  </a:lnTo>
                  <a:lnTo>
                    <a:pt x="172" y="94"/>
                  </a:lnTo>
                  <a:lnTo>
                    <a:pt x="174" y="94"/>
                  </a:lnTo>
                  <a:lnTo>
                    <a:pt x="174" y="92"/>
                  </a:lnTo>
                  <a:lnTo>
                    <a:pt x="174" y="90"/>
                  </a:lnTo>
                  <a:lnTo>
                    <a:pt x="176" y="90"/>
                  </a:lnTo>
                  <a:lnTo>
                    <a:pt x="176" y="88"/>
                  </a:lnTo>
                  <a:lnTo>
                    <a:pt x="176" y="86"/>
                  </a:lnTo>
                  <a:lnTo>
                    <a:pt x="176" y="86"/>
                  </a:lnTo>
                  <a:lnTo>
                    <a:pt x="176" y="84"/>
                  </a:lnTo>
                  <a:lnTo>
                    <a:pt x="176" y="82"/>
                  </a:lnTo>
                  <a:lnTo>
                    <a:pt x="178" y="82"/>
                  </a:lnTo>
                  <a:lnTo>
                    <a:pt x="178" y="80"/>
                  </a:lnTo>
                  <a:lnTo>
                    <a:pt x="178" y="78"/>
                  </a:lnTo>
                  <a:lnTo>
                    <a:pt x="180" y="78"/>
                  </a:lnTo>
                  <a:lnTo>
                    <a:pt x="180" y="76"/>
                  </a:lnTo>
                  <a:lnTo>
                    <a:pt x="180" y="74"/>
                  </a:lnTo>
                  <a:lnTo>
                    <a:pt x="182" y="74"/>
                  </a:lnTo>
                  <a:lnTo>
                    <a:pt x="182" y="72"/>
                  </a:lnTo>
                  <a:lnTo>
                    <a:pt x="182" y="70"/>
                  </a:lnTo>
                  <a:lnTo>
                    <a:pt x="184" y="70"/>
                  </a:lnTo>
                  <a:lnTo>
                    <a:pt x="184" y="68"/>
                  </a:lnTo>
                  <a:lnTo>
                    <a:pt x="186" y="68"/>
                  </a:lnTo>
                  <a:lnTo>
                    <a:pt x="190" y="68"/>
                  </a:lnTo>
                  <a:lnTo>
                    <a:pt x="194" y="66"/>
                  </a:lnTo>
                  <a:lnTo>
                    <a:pt x="196" y="66"/>
                  </a:lnTo>
                  <a:lnTo>
                    <a:pt x="200" y="66"/>
                  </a:lnTo>
                  <a:lnTo>
                    <a:pt x="202" y="66"/>
                  </a:lnTo>
                  <a:lnTo>
                    <a:pt x="206" y="66"/>
                  </a:lnTo>
                  <a:lnTo>
                    <a:pt x="208" y="66"/>
                  </a:lnTo>
                  <a:lnTo>
                    <a:pt x="212" y="66"/>
                  </a:lnTo>
                  <a:lnTo>
                    <a:pt x="214" y="66"/>
                  </a:lnTo>
                  <a:lnTo>
                    <a:pt x="218" y="66"/>
                  </a:lnTo>
                  <a:lnTo>
                    <a:pt x="220" y="66"/>
                  </a:lnTo>
                  <a:lnTo>
                    <a:pt x="222" y="66"/>
                  </a:lnTo>
                  <a:lnTo>
                    <a:pt x="224" y="68"/>
                  </a:lnTo>
                  <a:lnTo>
                    <a:pt x="226" y="68"/>
                  </a:lnTo>
                  <a:lnTo>
                    <a:pt x="230" y="68"/>
                  </a:lnTo>
                  <a:lnTo>
                    <a:pt x="232" y="70"/>
                  </a:lnTo>
                  <a:lnTo>
                    <a:pt x="234" y="70"/>
                  </a:lnTo>
                  <a:lnTo>
                    <a:pt x="238" y="70"/>
                  </a:lnTo>
                  <a:lnTo>
                    <a:pt x="240" y="70"/>
                  </a:lnTo>
                  <a:lnTo>
                    <a:pt x="242" y="70"/>
                  </a:lnTo>
                  <a:lnTo>
                    <a:pt x="244" y="72"/>
                  </a:lnTo>
                  <a:lnTo>
                    <a:pt x="246" y="74"/>
                  </a:lnTo>
                  <a:lnTo>
                    <a:pt x="250" y="76"/>
                  </a:lnTo>
                  <a:lnTo>
                    <a:pt x="252" y="76"/>
                  </a:lnTo>
                  <a:lnTo>
                    <a:pt x="254" y="78"/>
                  </a:lnTo>
                  <a:lnTo>
                    <a:pt x="256" y="80"/>
                  </a:lnTo>
                  <a:lnTo>
                    <a:pt x="258" y="82"/>
                  </a:lnTo>
                  <a:lnTo>
                    <a:pt x="260" y="84"/>
                  </a:lnTo>
                  <a:lnTo>
                    <a:pt x="262" y="88"/>
                  </a:lnTo>
                  <a:lnTo>
                    <a:pt x="264" y="90"/>
                  </a:lnTo>
                  <a:lnTo>
                    <a:pt x="266" y="92"/>
                  </a:lnTo>
                  <a:lnTo>
                    <a:pt x="266" y="98"/>
                  </a:lnTo>
                  <a:lnTo>
                    <a:pt x="266" y="102"/>
                  </a:lnTo>
                  <a:lnTo>
                    <a:pt x="268" y="106"/>
                  </a:lnTo>
                  <a:lnTo>
                    <a:pt x="268" y="110"/>
                  </a:lnTo>
                  <a:lnTo>
                    <a:pt x="266" y="114"/>
                  </a:lnTo>
                  <a:lnTo>
                    <a:pt x="266" y="118"/>
                  </a:lnTo>
                  <a:lnTo>
                    <a:pt x="266" y="120"/>
                  </a:lnTo>
                  <a:lnTo>
                    <a:pt x="264" y="124"/>
                  </a:lnTo>
                  <a:lnTo>
                    <a:pt x="262" y="128"/>
                  </a:lnTo>
                  <a:lnTo>
                    <a:pt x="262" y="132"/>
                  </a:lnTo>
                  <a:lnTo>
                    <a:pt x="260" y="134"/>
                  </a:lnTo>
                  <a:lnTo>
                    <a:pt x="258" y="138"/>
                  </a:lnTo>
                  <a:lnTo>
                    <a:pt x="256" y="142"/>
                  </a:lnTo>
                  <a:lnTo>
                    <a:pt x="252" y="144"/>
                  </a:lnTo>
                  <a:lnTo>
                    <a:pt x="250" y="148"/>
                  </a:lnTo>
                  <a:lnTo>
                    <a:pt x="248" y="152"/>
                  </a:lnTo>
                  <a:lnTo>
                    <a:pt x="244" y="154"/>
                  </a:lnTo>
                  <a:lnTo>
                    <a:pt x="242" y="158"/>
                  </a:lnTo>
                  <a:lnTo>
                    <a:pt x="238" y="160"/>
                  </a:lnTo>
                  <a:lnTo>
                    <a:pt x="236" y="164"/>
                  </a:lnTo>
                  <a:lnTo>
                    <a:pt x="232" y="164"/>
                  </a:lnTo>
                  <a:lnTo>
                    <a:pt x="230" y="168"/>
                  </a:lnTo>
                  <a:lnTo>
                    <a:pt x="226" y="170"/>
                  </a:lnTo>
                  <a:lnTo>
                    <a:pt x="224" y="174"/>
                  </a:lnTo>
                  <a:lnTo>
                    <a:pt x="222" y="176"/>
                  </a:lnTo>
                  <a:lnTo>
                    <a:pt x="218" y="180"/>
                  </a:lnTo>
                  <a:lnTo>
                    <a:pt x="216" y="182"/>
                  </a:lnTo>
                  <a:lnTo>
                    <a:pt x="212" y="184"/>
                  </a:lnTo>
                  <a:lnTo>
                    <a:pt x="210" y="188"/>
                  </a:lnTo>
                  <a:lnTo>
                    <a:pt x="206" y="190"/>
                  </a:lnTo>
                  <a:lnTo>
                    <a:pt x="204" y="194"/>
                  </a:lnTo>
                  <a:lnTo>
                    <a:pt x="202" y="196"/>
                  </a:lnTo>
                  <a:lnTo>
                    <a:pt x="200" y="196"/>
                  </a:lnTo>
                  <a:lnTo>
                    <a:pt x="198" y="198"/>
                  </a:lnTo>
                  <a:lnTo>
                    <a:pt x="196" y="198"/>
                  </a:lnTo>
                  <a:lnTo>
                    <a:pt x="194" y="198"/>
                  </a:lnTo>
                  <a:lnTo>
                    <a:pt x="192" y="200"/>
                  </a:lnTo>
                  <a:lnTo>
                    <a:pt x="190" y="200"/>
                  </a:lnTo>
                  <a:lnTo>
                    <a:pt x="188" y="200"/>
                  </a:lnTo>
                  <a:lnTo>
                    <a:pt x="186" y="202"/>
                  </a:lnTo>
                  <a:lnTo>
                    <a:pt x="184" y="202"/>
                  </a:lnTo>
                  <a:lnTo>
                    <a:pt x="182" y="204"/>
                  </a:lnTo>
                  <a:lnTo>
                    <a:pt x="180" y="206"/>
                  </a:lnTo>
                  <a:lnTo>
                    <a:pt x="178" y="206"/>
                  </a:lnTo>
                  <a:lnTo>
                    <a:pt x="176" y="208"/>
                  </a:lnTo>
                  <a:lnTo>
                    <a:pt x="176" y="208"/>
                  </a:lnTo>
                  <a:lnTo>
                    <a:pt x="174" y="210"/>
                  </a:lnTo>
                  <a:lnTo>
                    <a:pt x="172" y="210"/>
                  </a:lnTo>
                  <a:lnTo>
                    <a:pt x="170" y="212"/>
                  </a:lnTo>
                  <a:lnTo>
                    <a:pt x="168" y="212"/>
                  </a:lnTo>
                  <a:lnTo>
                    <a:pt x="166" y="212"/>
                  </a:lnTo>
                  <a:lnTo>
                    <a:pt x="164" y="214"/>
                  </a:lnTo>
                  <a:lnTo>
                    <a:pt x="162" y="214"/>
                  </a:lnTo>
                  <a:lnTo>
                    <a:pt x="160" y="216"/>
                  </a:lnTo>
                  <a:lnTo>
                    <a:pt x="158" y="216"/>
                  </a:lnTo>
                  <a:lnTo>
                    <a:pt x="156" y="218"/>
                  </a:lnTo>
                  <a:lnTo>
                    <a:pt x="154" y="218"/>
                  </a:lnTo>
                  <a:lnTo>
                    <a:pt x="154" y="220"/>
                  </a:lnTo>
                  <a:lnTo>
                    <a:pt x="152" y="220"/>
                  </a:lnTo>
                  <a:lnTo>
                    <a:pt x="150" y="222"/>
                  </a:lnTo>
                  <a:lnTo>
                    <a:pt x="148" y="222"/>
                  </a:lnTo>
                  <a:lnTo>
                    <a:pt x="144" y="224"/>
                  </a:lnTo>
                  <a:lnTo>
                    <a:pt x="142" y="226"/>
                  </a:lnTo>
                  <a:lnTo>
                    <a:pt x="140" y="228"/>
                  </a:lnTo>
                  <a:lnTo>
                    <a:pt x="136" y="230"/>
                  </a:lnTo>
                  <a:lnTo>
                    <a:pt x="134" y="232"/>
                  </a:lnTo>
                  <a:lnTo>
                    <a:pt x="130" y="234"/>
                  </a:lnTo>
                  <a:lnTo>
                    <a:pt x="128" y="236"/>
                  </a:lnTo>
                  <a:lnTo>
                    <a:pt x="126" y="238"/>
                  </a:lnTo>
                  <a:lnTo>
                    <a:pt x="124" y="240"/>
                  </a:lnTo>
                  <a:lnTo>
                    <a:pt x="120" y="242"/>
                  </a:lnTo>
                  <a:lnTo>
                    <a:pt x="118" y="244"/>
                  </a:lnTo>
                  <a:lnTo>
                    <a:pt x="114" y="246"/>
                  </a:lnTo>
                  <a:lnTo>
                    <a:pt x="112" y="248"/>
                  </a:lnTo>
                  <a:lnTo>
                    <a:pt x="108" y="250"/>
                  </a:lnTo>
                  <a:lnTo>
                    <a:pt x="104" y="252"/>
                  </a:lnTo>
                  <a:lnTo>
                    <a:pt x="102" y="254"/>
                  </a:lnTo>
                  <a:lnTo>
                    <a:pt x="98" y="256"/>
                  </a:lnTo>
                  <a:lnTo>
                    <a:pt x="94" y="258"/>
                  </a:lnTo>
                  <a:lnTo>
                    <a:pt x="92" y="260"/>
                  </a:lnTo>
                  <a:lnTo>
                    <a:pt x="88" y="260"/>
                  </a:lnTo>
                  <a:lnTo>
                    <a:pt x="84" y="262"/>
                  </a:lnTo>
                  <a:lnTo>
                    <a:pt x="82" y="264"/>
                  </a:lnTo>
                  <a:lnTo>
                    <a:pt x="78" y="266"/>
                  </a:lnTo>
                  <a:lnTo>
                    <a:pt x="76" y="268"/>
                  </a:lnTo>
                  <a:lnTo>
                    <a:pt x="74" y="270"/>
                  </a:lnTo>
                  <a:lnTo>
                    <a:pt x="70" y="272"/>
                  </a:lnTo>
                  <a:lnTo>
                    <a:pt x="68" y="274"/>
                  </a:lnTo>
                  <a:lnTo>
                    <a:pt x="64" y="276"/>
                  </a:lnTo>
                  <a:lnTo>
                    <a:pt x="62" y="278"/>
                  </a:lnTo>
                  <a:lnTo>
                    <a:pt x="58" y="280"/>
                  </a:lnTo>
                  <a:lnTo>
                    <a:pt x="54" y="282"/>
                  </a:lnTo>
                  <a:lnTo>
                    <a:pt x="52" y="284"/>
                  </a:lnTo>
                  <a:lnTo>
                    <a:pt x="50" y="286"/>
                  </a:lnTo>
                  <a:lnTo>
                    <a:pt x="48" y="288"/>
                  </a:lnTo>
                  <a:lnTo>
                    <a:pt x="44" y="292"/>
                  </a:lnTo>
                  <a:lnTo>
                    <a:pt x="42" y="294"/>
                  </a:lnTo>
                  <a:lnTo>
                    <a:pt x="40" y="296"/>
                  </a:lnTo>
                  <a:lnTo>
                    <a:pt x="36" y="298"/>
                  </a:lnTo>
                  <a:lnTo>
                    <a:pt x="34" y="300"/>
                  </a:lnTo>
                  <a:lnTo>
                    <a:pt x="30" y="302"/>
                  </a:lnTo>
                  <a:lnTo>
                    <a:pt x="28" y="306"/>
                  </a:lnTo>
                  <a:lnTo>
                    <a:pt x="26" y="308"/>
                  </a:lnTo>
                  <a:lnTo>
                    <a:pt x="24" y="308"/>
                  </a:lnTo>
                  <a:lnTo>
                    <a:pt x="22" y="310"/>
                  </a:lnTo>
                  <a:lnTo>
                    <a:pt x="18" y="312"/>
                  </a:lnTo>
                  <a:lnTo>
                    <a:pt x="16" y="316"/>
                  </a:lnTo>
                  <a:lnTo>
                    <a:pt x="14" y="318"/>
                  </a:lnTo>
                  <a:lnTo>
                    <a:pt x="12" y="320"/>
                  </a:lnTo>
                  <a:lnTo>
                    <a:pt x="8" y="324"/>
                  </a:lnTo>
                  <a:lnTo>
                    <a:pt x="6" y="326"/>
                  </a:lnTo>
                  <a:lnTo>
                    <a:pt x="6" y="328"/>
                  </a:lnTo>
                  <a:lnTo>
                    <a:pt x="4" y="332"/>
                  </a:lnTo>
                  <a:lnTo>
                    <a:pt x="2" y="334"/>
                  </a:lnTo>
                  <a:lnTo>
                    <a:pt x="2" y="338"/>
                  </a:lnTo>
                  <a:lnTo>
                    <a:pt x="0" y="340"/>
                  </a:lnTo>
                  <a:lnTo>
                    <a:pt x="0" y="344"/>
                  </a:lnTo>
                  <a:lnTo>
                    <a:pt x="0" y="346"/>
                  </a:lnTo>
                  <a:lnTo>
                    <a:pt x="0" y="350"/>
                  </a:lnTo>
                  <a:lnTo>
                    <a:pt x="0" y="354"/>
                  </a:lnTo>
                  <a:lnTo>
                    <a:pt x="2" y="356"/>
                  </a:lnTo>
                  <a:lnTo>
                    <a:pt x="2" y="358"/>
                  </a:lnTo>
                  <a:lnTo>
                    <a:pt x="4" y="362"/>
                  </a:lnTo>
                  <a:lnTo>
                    <a:pt x="6" y="366"/>
                  </a:lnTo>
                  <a:lnTo>
                    <a:pt x="10" y="370"/>
                  </a:lnTo>
                  <a:lnTo>
                    <a:pt x="14" y="370"/>
                  </a:lnTo>
                  <a:lnTo>
                    <a:pt x="18" y="370"/>
                  </a:lnTo>
                  <a:lnTo>
                    <a:pt x="22" y="368"/>
                  </a:lnTo>
                  <a:lnTo>
                    <a:pt x="26" y="368"/>
                  </a:lnTo>
                  <a:lnTo>
                    <a:pt x="30" y="368"/>
                  </a:lnTo>
                  <a:lnTo>
                    <a:pt x="34" y="366"/>
                  </a:lnTo>
                  <a:lnTo>
                    <a:pt x="38" y="366"/>
                  </a:lnTo>
                  <a:lnTo>
                    <a:pt x="42" y="364"/>
                  </a:lnTo>
                  <a:lnTo>
                    <a:pt x="46" y="362"/>
                  </a:lnTo>
                  <a:lnTo>
                    <a:pt x="50" y="362"/>
                  </a:lnTo>
                  <a:lnTo>
                    <a:pt x="54" y="360"/>
                  </a:lnTo>
                  <a:lnTo>
                    <a:pt x="58" y="358"/>
                  </a:lnTo>
                  <a:lnTo>
                    <a:pt x="62" y="356"/>
                  </a:lnTo>
                  <a:lnTo>
                    <a:pt x="66" y="356"/>
                  </a:lnTo>
                  <a:lnTo>
                    <a:pt x="70" y="354"/>
                  </a:lnTo>
                  <a:lnTo>
                    <a:pt x="74" y="352"/>
                  </a:lnTo>
                  <a:lnTo>
                    <a:pt x="76" y="350"/>
                  </a:lnTo>
                  <a:lnTo>
                    <a:pt x="80" y="348"/>
                  </a:lnTo>
                  <a:lnTo>
                    <a:pt x="84" y="346"/>
                  </a:lnTo>
                  <a:lnTo>
                    <a:pt x="86" y="344"/>
                  </a:lnTo>
                  <a:lnTo>
                    <a:pt x="90" y="340"/>
                  </a:lnTo>
                  <a:lnTo>
                    <a:pt x="94" y="338"/>
                  </a:lnTo>
                  <a:lnTo>
                    <a:pt x="98" y="336"/>
                  </a:lnTo>
                  <a:lnTo>
                    <a:pt x="102" y="332"/>
                  </a:lnTo>
                  <a:lnTo>
                    <a:pt x="106" y="330"/>
                  </a:lnTo>
                  <a:lnTo>
                    <a:pt x="108" y="328"/>
                  </a:lnTo>
                  <a:lnTo>
                    <a:pt x="112" y="324"/>
                  </a:lnTo>
                  <a:lnTo>
                    <a:pt x="116" y="322"/>
                  </a:lnTo>
                  <a:lnTo>
                    <a:pt x="120" y="318"/>
                  </a:lnTo>
                  <a:lnTo>
                    <a:pt x="122" y="316"/>
                  </a:lnTo>
                  <a:lnTo>
                    <a:pt x="126" y="312"/>
                  </a:lnTo>
                  <a:lnTo>
                    <a:pt x="128" y="310"/>
                  </a:lnTo>
                  <a:lnTo>
                    <a:pt x="132" y="302"/>
                  </a:lnTo>
                  <a:lnTo>
                    <a:pt x="136" y="306"/>
                  </a:lnTo>
                  <a:lnTo>
                    <a:pt x="138" y="304"/>
                  </a:lnTo>
                  <a:lnTo>
                    <a:pt x="140" y="302"/>
                  </a:lnTo>
                  <a:lnTo>
                    <a:pt x="142" y="302"/>
                  </a:lnTo>
                  <a:lnTo>
                    <a:pt x="142" y="300"/>
                  </a:lnTo>
                  <a:lnTo>
                    <a:pt x="144" y="300"/>
                  </a:lnTo>
                  <a:lnTo>
                    <a:pt x="146" y="300"/>
                  </a:lnTo>
                  <a:lnTo>
                    <a:pt x="148" y="300"/>
                  </a:lnTo>
                  <a:lnTo>
                    <a:pt x="148" y="298"/>
                  </a:lnTo>
                  <a:lnTo>
                    <a:pt x="150" y="298"/>
                  </a:lnTo>
                  <a:lnTo>
                    <a:pt x="152" y="298"/>
                  </a:lnTo>
                  <a:lnTo>
                    <a:pt x="154" y="296"/>
                  </a:lnTo>
                  <a:lnTo>
                    <a:pt x="156" y="296"/>
                  </a:lnTo>
                  <a:lnTo>
                    <a:pt x="158" y="294"/>
                  </a:lnTo>
                  <a:lnTo>
                    <a:pt x="160" y="294"/>
                  </a:lnTo>
                  <a:lnTo>
                    <a:pt x="162" y="292"/>
                  </a:lnTo>
                  <a:lnTo>
                    <a:pt x="164" y="290"/>
                  </a:lnTo>
                  <a:lnTo>
                    <a:pt x="164" y="288"/>
                  </a:lnTo>
                  <a:lnTo>
                    <a:pt x="166" y="288"/>
                  </a:lnTo>
                  <a:lnTo>
                    <a:pt x="166" y="286"/>
                  </a:lnTo>
                  <a:lnTo>
                    <a:pt x="168" y="284"/>
                  </a:lnTo>
                  <a:lnTo>
                    <a:pt x="168" y="282"/>
                  </a:lnTo>
                  <a:lnTo>
                    <a:pt x="170" y="282"/>
                  </a:lnTo>
                  <a:lnTo>
                    <a:pt x="172" y="282"/>
                  </a:lnTo>
                  <a:lnTo>
                    <a:pt x="174" y="282"/>
                  </a:lnTo>
                  <a:lnTo>
                    <a:pt x="176" y="282"/>
                  </a:lnTo>
                  <a:lnTo>
                    <a:pt x="176" y="282"/>
                  </a:lnTo>
                  <a:lnTo>
                    <a:pt x="178" y="280"/>
                  </a:lnTo>
                  <a:lnTo>
                    <a:pt x="180" y="280"/>
                  </a:lnTo>
                  <a:lnTo>
                    <a:pt x="182" y="280"/>
                  </a:lnTo>
                  <a:lnTo>
                    <a:pt x="184" y="278"/>
                  </a:lnTo>
                  <a:lnTo>
                    <a:pt x="186" y="278"/>
                  </a:lnTo>
                  <a:lnTo>
                    <a:pt x="186" y="276"/>
                  </a:lnTo>
                  <a:lnTo>
                    <a:pt x="188" y="276"/>
                  </a:lnTo>
                  <a:lnTo>
                    <a:pt x="190" y="274"/>
                  </a:lnTo>
                  <a:lnTo>
                    <a:pt x="192" y="274"/>
                  </a:lnTo>
                  <a:lnTo>
                    <a:pt x="194" y="272"/>
                  </a:lnTo>
                  <a:lnTo>
                    <a:pt x="196" y="272"/>
                  </a:lnTo>
                  <a:lnTo>
                    <a:pt x="198" y="270"/>
                  </a:lnTo>
                  <a:lnTo>
                    <a:pt x="200" y="270"/>
                  </a:lnTo>
                  <a:lnTo>
                    <a:pt x="202" y="268"/>
                  </a:lnTo>
                  <a:lnTo>
                    <a:pt x="204" y="268"/>
                  </a:lnTo>
                  <a:lnTo>
                    <a:pt x="206" y="268"/>
                  </a:lnTo>
                  <a:lnTo>
                    <a:pt x="208" y="268"/>
                  </a:lnTo>
                  <a:lnTo>
                    <a:pt x="210" y="268"/>
                  </a:lnTo>
                  <a:lnTo>
                    <a:pt x="212" y="268"/>
                  </a:lnTo>
                  <a:lnTo>
                    <a:pt x="214" y="268"/>
                  </a:lnTo>
                  <a:lnTo>
                    <a:pt x="216" y="268"/>
                  </a:lnTo>
                  <a:lnTo>
                    <a:pt x="218" y="270"/>
                  </a:lnTo>
                  <a:lnTo>
                    <a:pt x="220" y="270"/>
                  </a:lnTo>
                  <a:lnTo>
                    <a:pt x="222" y="272"/>
                  </a:lnTo>
                  <a:lnTo>
                    <a:pt x="220" y="274"/>
                  </a:lnTo>
                  <a:lnTo>
                    <a:pt x="218" y="278"/>
                  </a:lnTo>
                  <a:lnTo>
                    <a:pt x="216" y="282"/>
                  </a:lnTo>
                  <a:lnTo>
                    <a:pt x="214" y="284"/>
                  </a:lnTo>
                  <a:lnTo>
                    <a:pt x="212" y="288"/>
                  </a:lnTo>
                  <a:lnTo>
                    <a:pt x="210" y="290"/>
                  </a:lnTo>
                  <a:lnTo>
                    <a:pt x="208" y="294"/>
                  </a:lnTo>
                  <a:lnTo>
                    <a:pt x="206" y="296"/>
                  </a:lnTo>
                  <a:lnTo>
                    <a:pt x="204" y="300"/>
                  </a:lnTo>
                  <a:lnTo>
                    <a:pt x="202" y="302"/>
                  </a:lnTo>
                  <a:lnTo>
                    <a:pt x="200" y="306"/>
                  </a:lnTo>
                  <a:lnTo>
                    <a:pt x="198" y="308"/>
                  </a:lnTo>
                  <a:lnTo>
                    <a:pt x="196" y="310"/>
                  </a:lnTo>
                  <a:lnTo>
                    <a:pt x="194" y="312"/>
                  </a:lnTo>
                  <a:lnTo>
                    <a:pt x="192" y="314"/>
                  </a:lnTo>
                  <a:lnTo>
                    <a:pt x="190" y="318"/>
                  </a:lnTo>
                  <a:lnTo>
                    <a:pt x="188" y="320"/>
                  </a:lnTo>
                  <a:lnTo>
                    <a:pt x="186" y="324"/>
                  </a:lnTo>
                  <a:lnTo>
                    <a:pt x="184" y="326"/>
                  </a:lnTo>
                  <a:lnTo>
                    <a:pt x="182" y="330"/>
                  </a:lnTo>
                  <a:lnTo>
                    <a:pt x="180" y="332"/>
                  </a:lnTo>
                  <a:lnTo>
                    <a:pt x="178" y="334"/>
                  </a:lnTo>
                  <a:lnTo>
                    <a:pt x="176" y="338"/>
                  </a:lnTo>
                  <a:lnTo>
                    <a:pt x="176" y="340"/>
                  </a:lnTo>
                  <a:lnTo>
                    <a:pt x="174" y="344"/>
                  </a:lnTo>
                  <a:lnTo>
                    <a:pt x="170" y="346"/>
                  </a:lnTo>
                  <a:lnTo>
                    <a:pt x="168" y="348"/>
                  </a:lnTo>
                  <a:lnTo>
                    <a:pt x="166" y="352"/>
                  </a:lnTo>
                  <a:lnTo>
                    <a:pt x="164" y="354"/>
                  </a:lnTo>
                  <a:lnTo>
                    <a:pt x="162" y="356"/>
                  </a:lnTo>
                  <a:lnTo>
                    <a:pt x="160" y="358"/>
                  </a:lnTo>
                  <a:lnTo>
                    <a:pt x="158" y="360"/>
                  </a:lnTo>
                  <a:lnTo>
                    <a:pt x="156" y="364"/>
                  </a:lnTo>
                  <a:lnTo>
                    <a:pt x="154" y="366"/>
                  </a:lnTo>
                  <a:lnTo>
                    <a:pt x="152" y="368"/>
                  </a:lnTo>
                  <a:lnTo>
                    <a:pt x="150" y="372"/>
                  </a:lnTo>
                  <a:lnTo>
                    <a:pt x="150" y="374"/>
                  </a:lnTo>
                  <a:lnTo>
                    <a:pt x="148" y="376"/>
                  </a:lnTo>
                  <a:lnTo>
                    <a:pt x="148" y="380"/>
                  </a:lnTo>
                  <a:lnTo>
                    <a:pt x="148" y="382"/>
                  </a:lnTo>
                  <a:lnTo>
                    <a:pt x="148" y="384"/>
                  </a:lnTo>
                  <a:lnTo>
                    <a:pt x="148" y="388"/>
                  </a:lnTo>
                  <a:lnTo>
                    <a:pt x="148" y="390"/>
                  </a:lnTo>
                  <a:lnTo>
                    <a:pt x="148" y="392"/>
                  </a:lnTo>
                  <a:lnTo>
                    <a:pt x="148" y="396"/>
                  </a:lnTo>
                  <a:lnTo>
                    <a:pt x="148" y="398"/>
                  </a:lnTo>
                  <a:lnTo>
                    <a:pt x="150" y="400"/>
                  </a:lnTo>
                  <a:lnTo>
                    <a:pt x="150" y="404"/>
                  </a:lnTo>
                  <a:lnTo>
                    <a:pt x="150" y="404"/>
                  </a:lnTo>
                  <a:lnTo>
                    <a:pt x="152" y="406"/>
                  </a:lnTo>
                  <a:lnTo>
                    <a:pt x="152" y="410"/>
                  </a:lnTo>
                  <a:lnTo>
                    <a:pt x="154" y="412"/>
                  </a:lnTo>
                  <a:lnTo>
                    <a:pt x="156" y="414"/>
                  </a:lnTo>
                  <a:lnTo>
                    <a:pt x="156" y="418"/>
                  </a:lnTo>
                  <a:lnTo>
                    <a:pt x="158" y="420"/>
                  </a:lnTo>
                  <a:lnTo>
                    <a:pt x="158" y="422"/>
                  </a:lnTo>
                  <a:lnTo>
                    <a:pt x="160" y="424"/>
                  </a:lnTo>
                  <a:lnTo>
                    <a:pt x="162" y="428"/>
                  </a:lnTo>
                  <a:lnTo>
                    <a:pt x="162" y="430"/>
                  </a:lnTo>
                  <a:lnTo>
                    <a:pt x="164" y="432"/>
                  </a:lnTo>
                  <a:lnTo>
                    <a:pt x="166" y="434"/>
                  </a:lnTo>
                  <a:lnTo>
                    <a:pt x="166" y="438"/>
                  </a:lnTo>
                  <a:lnTo>
                    <a:pt x="168" y="440"/>
                  </a:lnTo>
                  <a:lnTo>
                    <a:pt x="168" y="442"/>
                  </a:lnTo>
                  <a:lnTo>
                    <a:pt x="170" y="446"/>
                  </a:lnTo>
                  <a:lnTo>
                    <a:pt x="172" y="448"/>
                  </a:lnTo>
                  <a:lnTo>
                    <a:pt x="172" y="452"/>
                  </a:lnTo>
                  <a:lnTo>
                    <a:pt x="174" y="452"/>
                  </a:lnTo>
                  <a:lnTo>
                    <a:pt x="176" y="456"/>
                  </a:lnTo>
                  <a:lnTo>
                    <a:pt x="176" y="458"/>
                  </a:lnTo>
                  <a:lnTo>
                    <a:pt x="178" y="460"/>
                  </a:lnTo>
                  <a:lnTo>
                    <a:pt x="178" y="464"/>
                  </a:lnTo>
                  <a:lnTo>
                    <a:pt x="180" y="466"/>
                  </a:lnTo>
                  <a:lnTo>
                    <a:pt x="182" y="468"/>
                  </a:lnTo>
                  <a:lnTo>
                    <a:pt x="184" y="472"/>
                  </a:lnTo>
                  <a:lnTo>
                    <a:pt x="186" y="474"/>
                  </a:lnTo>
                  <a:lnTo>
                    <a:pt x="188" y="476"/>
                  </a:lnTo>
                  <a:lnTo>
                    <a:pt x="190" y="478"/>
                  </a:lnTo>
                  <a:lnTo>
                    <a:pt x="192" y="482"/>
                  </a:lnTo>
                  <a:lnTo>
                    <a:pt x="194" y="484"/>
                  </a:lnTo>
                  <a:lnTo>
                    <a:pt x="196" y="486"/>
                  </a:lnTo>
                  <a:lnTo>
                    <a:pt x="198" y="488"/>
                  </a:lnTo>
                  <a:lnTo>
                    <a:pt x="200" y="492"/>
                  </a:lnTo>
                  <a:lnTo>
                    <a:pt x="202" y="494"/>
                  </a:lnTo>
                  <a:lnTo>
                    <a:pt x="202" y="496"/>
                  </a:lnTo>
                  <a:lnTo>
                    <a:pt x="204" y="498"/>
                  </a:lnTo>
                  <a:lnTo>
                    <a:pt x="206" y="500"/>
                  </a:lnTo>
                  <a:lnTo>
                    <a:pt x="208" y="502"/>
                  </a:lnTo>
                  <a:lnTo>
                    <a:pt x="210" y="504"/>
                  </a:lnTo>
                  <a:lnTo>
                    <a:pt x="210" y="508"/>
                  </a:lnTo>
                  <a:lnTo>
                    <a:pt x="212" y="510"/>
                  </a:lnTo>
                  <a:lnTo>
                    <a:pt x="214" y="514"/>
                  </a:lnTo>
                  <a:lnTo>
                    <a:pt x="214" y="516"/>
                  </a:lnTo>
                  <a:lnTo>
                    <a:pt x="216" y="520"/>
                  </a:lnTo>
                  <a:lnTo>
                    <a:pt x="216" y="524"/>
                  </a:lnTo>
                  <a:lnTo>
                    <a:pt x="218" y="526"/>
                  </a:lnTo>
                  <a:lnTo>
                    <a:pt x="216" y="526"/>
                  </a:lnTo>
                  <a:lnTo>
                    <a:pt x="216" y="528"/>
                  </a:lnTo>
                  <a:lnTo>
                    <a:pt x="214" y="528"/>
                  </a:lnTo>
                  <a:lnTo>
                    <a:pt x="214" y="530"/>
                  </a:lnTo>
                  <a:lnTo>
                    <a:pt x="212" y="530"/>
                  </a:lnTo>
                  <a:lnTo>
                    <a:pt x="212" y="532"/>
                  </a:lnTo>
                  <a:lnTo>
                    <a:pt x="212" y="534"/>
                  </a:lnTo>
                  <a:lnTo>
                    <a:pt x="214" y="534"/>
                  </a:lnTo>
                  <a:lnTo>
                    <a:pt x="216" y="534"/>
                  </a:lnTo>
                  <a:lnTo>
                    <a:pt x="218" y="534"/>
                  </a:lnTo>
                  <a:lnTo>
                    <a:pt x="220" y="536"/>
                  </a:lnTo>
                  <a:lnTo>
                    <a:pt x="230" y="524"/>
                  </a:lnTo>
                  <a:lnTo>
                    <a:pt x="230" y="522"/>
                  </a:lnTo>
                  <a:lnTo>
                    <a:pt x="230" y="520"/>
                  </a:lnTo>
                  <a:lnTo>
                    <a:pt x="230" y="518"/>
                  </a:lnTo>
                  <a:lnTo>
                    <a:pt x="232" y="518"/>
                  </a:lnTo>
                  <a:lnTo>
                    <a:pt x="232" y="516"/>
                  </a:lnTo>
                  <a:lnTo>
                    <a:pt x="232" y="514"/>
                  </a:lnTo>
                  <a:lnTo>
                    <a:pt x="232" y="512"/>
                  </a:lnTo>
                  <a:lnTo>
                    <a:pt x="232" y="510"/>
                  </a:lnTo>
                  <a:lnTo>
                    <a:pt x="232" y="508"/>
                  </a:lnTo>
                  <a:lnTo>
                    <a:pt x="230" y="506"/>
                  </a:lnTo>
                  <a:lnTo>
                    <a:pt x="230" y="504"/>
                  </a:lnTo>
                  <a:lnTo>
                    <a:pt x="230" y="502"/>
                  </a:lnTo>
                  <a:lnTo>
                    <a:pt x="230" y="500"/>
                  </a:lnTo>
                  <a:lnTo>
                    <a:pt x="228" y="500"/>
                  </a:lnTo>
                  <a:lnTo>
                    <a:pt x="228" y="500"/>
                  </a:lnTo>
                  <a:lnTo>
                    <a:pt x="228" y="498"/>
                  </a:lnTo>
                  <a:lnTo>
                    <a:pt x="226" y="498"/>
                  </a:lnTo>
                  <a:lnTo>
                    <a:pt x="226" y="496"/>
                  </a:lnTo>
                  <a:lnTo>
                    <a:pt x="224" y="496"/>
                  </a:lnTo>
                  <a:lnTo>
                    <a:pt x="224" y="494"/>
                  </a:lnTo>
                  <a:lnTo>
                    <a:pt x="224" y="496"/>
                  </a:lnTo>
                  <a:lnTo>
                    <a:pt x="224" y="494"/>
                  </a:lnTo>
                  <a:lnTo>
                    <a:pt x="224" y="492"/>
                  </a:lnTo>
                  <a:lnTo>
                    <a:pt x="224" y="490"/>
                  </a:lnTo>
                  <a:lnTo>
                    <a:pt x="224" y="488"/>
                  </a:lnTo>
                  <a:lnTo>
                    <a:pt x="222" y="488"/>
                  </a:lnTo>
                  <a:lnTo>
                    <a:pt x="222" y="486"/>
                  </a:lnTo>
                  <a:lnTo>
                    <a:pt x="222" y="484"/>
                  </a:lnTo>
                  <a:lnTo>
                    <a:pt x="220" y="484"/>
                  </a:lnTo>
                  <a:lnTo>
                    <a:pt x="220" y="482"/>
                  </a:lnTo>
                  <a:lnTo>
                    <a:pt x="218" y="480"/>
                  </a:lnTo>
                  <a:lnTo>
                    <a:pt x="218" y="478"/>
                  </a:lnTo>
                  <a:lnTo>
                    <a:pt x="216" y="476"/>
                  </a:lnTo>
                  <a:lnTo>
                    <a:pt x="216" y="474"/>
                  </a:lnTo>
                  <a:lnTo>
                    <a:pt x="214" y="472"/>
                  </a:lnTo>
                  <a:lnTo>
                    <a:pt x="214" y="470"/>
                  </a:lnTo>
                  <a:lnTo>
                    <a:pt x="214" y="468"/>
                  </a:lnTo>
                  <a:lnTo>
                    <a:pt x="214" y="466"/>
                  </a:lnTo>
                  <a:lnTo>
                    <a:pt x="216" y="464"/>
                  </a:lnTo>
                  <a:lnTo>
                    <a:pt x="216" y="462"/>
                  </a:lnTo>
                  <a:lnTo>
                    <a:pt x="214" y="460"/>
                  </a:lnTo>
                  <a:lnTo>
                    <a:pt x="212" y="458"/>
                  </a:lnTo>
                  <a:lnTo>
                    <a:pt x="210" y="456"/>
                  </a:lnTo>
                  <a:lnTo>
                    <a:pt x="210" y="454"/>
                  </a:lnTo>
                  <a:lnTo>
                    <a:pt x="208" y="452"/>
                  </a:lnTo>
                  <a:lnTo>
                    <a:pt x="208" y="452"/>
                  </a:lnTo>
                  <a:lnTo>
                    <a:pt x="208" y="450"/>
                  </a:lnTo>
                  <a:lnTo>
                    <a:pt x="206" y="448"/>
                  </a:lnTo>
                  <a:lnTo>
                    <a:pt x="206" y="446"/>
                  </a:lnTo>
                  <a:lnTo>
                    <a:pt x="206" y="444"/>
                  </a:lnTo>
                  <a:lnTo>
                    <a:pt x="204" y="442"/>
                  </a:lnTo>
                  <a:lnTo>
                    <a:pt x="204" y="440"/>
                  </a:lnTo>
                  <a:lnTo>
                    <a:pt x="204" y="438"/>
                  </a:lnTo>
                  <a:lnTo>
                    <a:pt x="202" y="436"/>
                  </a:lnTo>
                  <a:lnTo>
                    <a:pt x="202" y="434"/>
                  </a:lnTo>
                  <a:lnTo>
                    <a:pt x="202" y="432"/>
                  </a:lnTo>
                  <a:lnTo>
                    <a:pt x="202" y="430"/>
                  </a:lnTo>
                  <a:lnTo>
                    <a:pt x="200" y="428"/>
                  </a:lnTo>
                  <a:lnTo>
                    <a:pt x="200" y="426"/>
                  </a:lnTo>
                  <a:lnTo>
                    <a:pt x="200" y="424"/>
                  </a:lnTo>
                  <a:lnTo>
                    <a:pt x="198" y="422"/>
                  </a:lnTo>
                  <a:lnTo>
                    <a:pt x="198" y="420"/>
                  </a:lnTo>
                  <a:lnTo>
                    <a:pt x="198" y="418"/>
                  </a:lnTo>
                  <a:lnTo>
                    <a:pt x="198" y="416"/>
                  </a:lnTo>
                  <a:lnTo>
                    <a:pt x="196" y="414"/>
                  </a:lnTo>
                  <a:lnTo>
                    <a:pt x="196" y="412"/>
                  </a:lnTo>
                  <a:lnTo>
                    <a:pt x="196" y="410"/>
                  </a:lnTo>
                  <a:lnTo>
                    <a:pt x="194" y="408"/>
                  </a:lnTo>
                  <a:lnTo>
                    <a:pt x="194" y="406"/>
                  </a:lnTo>
                  <a:lnTo>
                    <a:pt x="192" y="404"/>
                  </a:lnTo>
                  <a:lnTo>
                    <a:pt x="192" y="404"/>
                  </a:lnTo>
                  <a:lnTo>
                    <a:pt x="190" y="400"/>
                  </a:lnTo>
                  <a:lnTo>
                    <a:pt x="188" y="396"/>
                  </a:lnTo>
                  <a:lnTo>
                    <a:pt x="186" y="390"/>
                  </a:lnTo>
                  <a:lnTo>
                    <a:pt x="186" y="386"/>
                  </a:lnTo>
                  <a:lnTo>
                    <a:pt x="186" y="382"/>
                  </a:lnTo>
                  <a:lnTo>
                    <a:pt x="186" y="378"/>
                  </a:lnTo>
                  <a:lnTo>
                    <a:pt x="186" y="374"/>
                  </a:lnTo>
                  <a:lnTo>
                    <a:pt x="186" y="372"/>
                  </a:lnTo>
                  <a:lnTo>
                    <a:pt x="188" y="368"/>
                  </a:lnTo>
                  <a:lnTo>
                    <a:pt x="188" y="364"/>
                  </a:lnTo>
                  <a:lnTo>
                    <a:pt x="190" y="360"/>
                  </a:lnTo>
                  <a:lnTo>
                    <a:pt x="192" y="356"/>
                  </a:lnTo>
                  <a:lnTo>
                    <a:pt x="194" y="356"/>
                  </a:lnTo>
                  <a:lnTo>
                    <a:pt x="196" y="352"/>
                  </a:lnTo>
                  <a:lnTo>
                    <a:pt x="198" y="350"/>
                  </a:lnTo>
                  <a:lnTo>
                    <a:pt x="202" y="346"/>
                  </a:lnTo>
                  <a:lnTo>
                    <a:pt x="204" y="344"/>
                  </a:lnTo>
                  <a:lnTo>
                    <a:pt x="208" y="340"/>
                  </a:lnTo>
                  <a:lnTo>
                    <a:pt x="210" y="338"/>
                  </a:lnTo>
                  <a:lnTo>
                    <a:pt x="212" y="334"/>
                  </a:lnTo>
                  <a:lnTo>
                    <a:pt x="216" y="332"/>
                  </a:lnTo>
                  <a:lnTo>
                    <a:pt x="220" y="328"/>
                  </a:lnTo>
                  <a:lnTo>
                    <a:pt x="222" y="326"/>
                  </a:lnTo>
                  <a:lnTo>
                    <a:pt x="224" y="324"/>
                  </a:lnTo>
                  <a:lnTo>
                    <a:pt x="226" y="320"/>
                  </a:lnTo>
                  <a:lnTo>
                    <a:pt x="230" y="318"/>
                  </a:lnTo>
                  <a:lnTo>
                    <a:pt x="232" y="316"/>
                  </a:lnTo>
                  <a:lnTo>
                    <a:pt x="236" y="312"/>
                  </a:lnTo>
                  <a:lnTo>
                    <a:pt x="238" y="310"/>
                  </a:lnTo>
                  <a:lnTo>
                    <a:pt x="240" y="308"/>
                  </a:lnTo>
                  <a:lnTo>
                    <a:pt x="244" y="308"/>
                  </a:lnTo>
                  <a:lnTo>
                    <a:pt x="246" y="304"/>
                  </a:lnTo>
                  <a:lnTo>
                    <a:pt x="246" y="302"/>
                  </a:lnTo>
                  <a:lnTo>
                    <a:pt x="248" y="300"/>
                  </a:lnTo>
                  <a:lnTo>
                    <a:pt x="250" y="298"/>
                  </a:lnTo>
                  <a:lnTo>
                    <a:pt x="252" y="296"/>
                  </a:lnTo>
                  <a:lnTo>
                    <a:pt x="254" y="296"/>
                  </a:lnTo>
                  <a:lnTo>
                    <a:pt x="256" y="294"/>
                  </a:lnTo>
                  <a:lnTo>
                    <a:pt x="258" y="292"/>
                  </a:lnTo>
                  <a:lnTo>
                    <a:pt x="260" y="290"/>
                  </a:lnTo>
                  <a:lnTo>
                    <a:pt x="262" y="288"/>
                  </a:lnTo>
                  <a:lnTo>
                    <a:pt x="264" y="286"/>
                  </a:lnTo>
                  <a:lnTo>
                    <a:pt x="266" y="286"/>
                  </a:lnTo>
                  <a:lnTo>
                    <a:pt x="268" y="284"/>
                  </a:lnTo>
                  <a:lnTo>
                    <a:pt x="270" y="282"/>
                  </a:lnTo>
                  <a:lnTo>
                    <a:pt x="272" y="280"/>
                  </a:lnTo>
                  <a:lnTo>
                    <a:pt x="274" y="280"/>
                  </a:lnTo>
                  <a:lnTo>
                    <a:pt x="274" y="278"/>
                  </a:lnTo>
                  <a:lnTo>
                    <a:pt x="276" y="276"/>
                  </a:lnTo>
                  <a:lnTo>
                    <a:pt x="278" y="274"/>
                  </a:lnTo>
                  <a:lnTo>
                    <a:pt x="280" y="272"/>
                  </a:lnTo>
                  <a:lnTo>
                    <a:pt x="282" y="270"/>
                  </a:lnTo>
                  <a:lnTo>
                    <a:pt x="284" y="270"/>
                  </a:lnTo>
                  <a:lnTo>
                    <a:pt x="286" y="268"/>
                  </a:lnTo>
                  <a:lnTo>
                    <a:pt x="288" y="266"/>
                  </a:lnTo>
                  <a:lnTo>
                    <a:pt x="288" y="264"/>
                  </a:lnTo>
                  <a:lnTo>
                    <a:pt x="290" y="262"/>
                  </a:lnTo>
                  <a:lnTo>
                    <a:pt x="290" y="260"/>
                  </a:lnTo>
                  <a:lnTo>
                    <a:pt x="292" y="260"/>
                  </a:lnTo>
                  <a:lnTo>
                    <a:pt x="292" y="258"/>
                  </a:lnTo>
                  <a:lnTo>
                    <a:pt x="292" y="254"/>
                  </a:lnTo>
                  <a:lnTo>
                    <a:pt x="294" y="252"/>
                  </a:lnTo>
                  <a:lnTo>
                    <a:pt x="294" y="250"/>
                  </a:lnTo>
                  <a:lnTo>
                    <a:pt x="294" y="246"/>
                  </a:lnTo>
                  <a:lnTo>
                    <a:pt x="294" y="2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6" name="Freeform 41"/>
            <p:cNvSpPr>
              <a:spLocks/>
            </p:cNvSpPr>
            <p:nvPr/>
          </p:nvSpPr>
          <p:spPr bwMode="auto">
            <a:xfrm>
              <a:off x="3159" y="787"/>
              <a:ext cx="154" cy="274"/>
            </a:xfrm>
            <a:custGeom>
              <a:avLst/>
              <a:gdLst>
                <a:gd name="T0" fmla="*/ 128 w 154"/>
                <a:gd name="T1" fmla="*/ 132 h 274"/>
                <a:gd name="T2" fmla="*/ 116 w 154"/>
                <a:gd name="T3" fmla="*/ 126 h 274"/>
                <a:gd name="T4" fmla="*/ 106 w 154"/>
                <a:gd name="T5" fmla="*/ 158 h 274"/>
                <a:gd name="T6" fmla="*/ 124 w 154"/>
                <a:gd name="T7" fmla="*/ 164 h 274"/>
                <a:gd name="T8" fmla="*/ 136 w 154"/>
                <a:gd name="T9" fmla="*/ 172 h 274"/>
                <a:gd name="T10" fmla="*/ 134 w 154"/>
                <a:gd name="T11" fmla="*/ 196 h 274"/>
                <a:gd name="T12" fmla="*/ 122 w 154"/>
                <a:gd name="T13" fmla="*/ 220 h 274"/>
                <a:gd name="T14" fmla="*/ 104 w 154"/>
                <a:gd name="T15" fmla="*/ 242 h 274"/>
                <a:gd name="T16" fmla="*/ 60 w 154"/>
                <a:gd name="T17" fmla="*/ 266 h 274"/>
                <a:gd name="T18" fmla="*/ 60 w 154"/>
                <a:gd name="T19" fmla="*/ 248 h 274"/>
                <a:gd name="T20" fmla="*/ 60 w 154"/>
                <a:gd name="T21" fmla="*/ 230 h 274"/>
                <a:gd name="T22" fmla="*/ 54 w 154"/>
                <a:gd name="T23" fmla="*/ 212 h 274"/>
                <a:gd name="T24" fmla="*/ 50 w 154"/>
                <a:gd name="T25" fmla="*/ 194 h 274"/>
                <a:gd name="T26" fmla="*/ 50 w 154"/>
                <a:gd name="T27" fmla="*/ 178 h 274"/>
                <a:gd name="T28" fmla="*/ 54 w 154"/>
                <a:gd name="T29" fmla="*/ 166 h 274"/>
                <a:gd name="T30" fmla="*/ 70 w 154"/>
                <a:gd name="T31" fmla="*/ 160 h 274"/>
                <a:gd name="T32" fmla="*/ 86 w 154"/>
                <a:gd name="T33" fmla="*/ 156 h 274"/>
                <a:gd name="T34" fmla="*/ 106 w 154"/>
                <a:gd name="T35" fmla="*/ 126 h 274"/>
                <a:gd name="T36" fmla="*/ 90 w 154"/>
                <a:gd name="T37" fmla="*/ 128 h 274"/>
                <a:gd name="T38" fmla="*/ 72 w 154"/>
                <a:gd name="T39" fmla="*/ 132 h 274"/>
                <a:gd name="T40" fmla="*/ 54 w 154"/>
                <a:gd name="T41" fmla="*/ 136 h 274"/>
                <a:gd name="T42" fmla="*/ 48 w 154"/>
                <a:gd name="T43" fmla="*/ 128 h 274"/>
                <a:gd name="T44" fmla="*/ 46 w 154"/>
                <a:gd name="T45" fmla="*/ 100 h 274"/>
                <a:gd name="T46" fmla="*/ 46 w 154"/>
                <a:gd name="T47" fmla="*/ 76 h 274"/>
                <a:gd name="T48" fmla="*/ 60 w 154"/>
                <a:gd name="T49" fmla="*/ 58 h 274"/>
                <a:gd name="T50" fmla="*/ 70 w 154"/>
                <a:gd name="T51" fmla="*/ 42 h 274"/>
                <a:gd name="T52" fmla="*/ 62 w 154"/>
                <a:gd name="T53" fmla="*/ 34 h 274"/>
                <a:gd name="T54" fmla="*/ 52 w 154"/>
                <a:gd name="T55" fmla="*/ 24 h 274"/>
                <a:gd name="T56" fmla="*/ 50 w 154"/>
                <a:gd name="T57" fmla="*/ 6 h 274"/>
                <a:gd name="T58" fmla="*/ 36 w 154"/>
                <a:gd name="T59" fmla="*/ 0 h 274"/>
                <a:gd name="T60" fmla="*/ 26 w 154"/>
                <a:gd name="T61" fmla="*/ 16 h 274"/>
                <a:gd name="T62" fmla="*/ 26 w 154"/>
                <a:gd name="T63" fmla="*/ 34 h 274"/>
                <a:gd name="T64" fmla="*/ 24 w 154"/>
                <a:gd name="T65" fmla="*/ 48 h 274"/>
                <a:gd name="T66" fmla="*/ 10 w 154"/>
                <a:gd name="T67" fmla="*/ 50 h 274"/>
                <a:gd name="T68" fmla="*/ 2 w 154"/>
                <a:gd name="T69" fmla="*/ 60 h 274"/>
                <a:gd name="T70" fmla="*/ 2 w 154"/>
                <a:gd name="T71" fmla="*/ 78 h 274"/>
                <a:gd name="T72" fmla="*/ 6 w 154"/>
                <a:gd name="T73" fmla="*/ 88 h 274"/>
                <a:gd name="T74" fmla="*/ 20 w 154"/>
                <a:gd name="T75" fmla="*/ 84 h 274"/>
                <a:gd name="T76" fmla="*/ 28 w 154"/>
                <a:gd name="T77" fmla="*/ 94 h 274"/>
                <a:gd name="T78" fmla="*/ 30 w 154"/>
                <a:gd name="T79" fmla="*/ 114 h 274"/>
                <a:gd name="T80" fmla="*/ 28 w 154"/>
                <a:gd name="T81" fmla="*/ 136 h 274"/>
                <a:gd name="T82" fmla="*/ 26 w 154"/>
                <a:gd name="T83" fmla="*/ 154 h 274"/>
                <a:gd name="T84" fmla="*/ 12 w 154"/>
                <a:gd name="T85" fmla="*/ 174 h 274"/>
                <a:gd name="T86" fmla="*/ 4 w 154"/>
                <a:gd name="T87" fmla="*/ 196 h 274"/>
                <a:gd name="T88" fmla="*/ 2 w 154"/>
                <a:gd name="T89" fmla="*/ 222 h 274"/>
                <a:gd name="T90" fmla="*/ 4 w 154"/>
                <a:gd name="T91" fmla="*/ 238 h 274"/>
                <a:gd name="T92" fmla="*/ 10 w 154"/>
                <a:gd name="T93" fmla="*/ 254 h 274"/>
                <a:gd name="T94" fmla="*/ 22 w 154"/>
                <a:gd name="T95" fmla="*/ 266 h 274"/>
                <a:gd name="T96" fmla="*/ 42 w 154"/>
                <a:gd name="T97" fmla="*/ 268 h 274"/>
                <a:gd name="T98" fmla="*/ 56 w 154"/>
                <a:gd name="T99" fmla="*/ 274 h 274"/>
                <a:gd name="T100" fmla="*/ 76 w 154"/>
                <a:gd name="T101" fmla="*/ 272 h 274"/>
                <a:gd name="T102" fmla="*/ 94 w 154"/>
                <a:gd name="T103" fmla="*/ 266 h 274"/>
                <a:gd name="T104" fmla="*/ 112 w 154"/>
                <a:gd name="T105" fmla="*/ 252 h 274"/>
                <a:gd name="T106" fmla="*/ 132 w 154"/>
                <a:gd name="T107" fmla="*/ 232 h 274"/>
                <a:gd name="T108" fmla="*/ 148 w 154"/>
                <a:gd name="T109" fmla="*/ 212 h 274"/>
                <a:gd name="T110" fmla="*/ 154 w 154"/>
                <a:gd name="T111" fmla="*/ 188 h 274"/>
                <a:gd name="T112" fmla="*/ 154 w 154"/>
                <a:gd name="T113" fmla="*/ 172 h 274"/>
                <a:gd name="T114" fmla="*/ 150 w 154"/>
                <a:gd name="T115" fmla="*/ 154 h 274"/>
                <a:gd name="T116" fmla="*/ 140 w 154"/>
                <a:gd name="T117" fmla="*/ 138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4" h="274">
                  <a:moveTo>
                    <a:pt x="140" y="136"/>
                  </a:moveTo>
                  <a:lnTo>
                    <a:pt x="138" y="136"/>
                  </a:lnTo>
                  <a:lnTo>
                    <a:pt x="138" y="136"/>
                  </a:lnTo>
                  <a:lnTo>
                    <a:pt x="136" y="136"/>
                  </a:lnTo>
                  <a:lnTo>
                    <a:pt x="134" y="134"/>
                  </a:lnTo>
                  <a:lnTo>
                    <a:pt x="132" y="134"/>
                  </a:lnTo>
                  <a:lnTo>
                    <a:pt x="132" y="132"/>
                  </a:lnTo>
                  <a:lnTo>
                    <a:pt x="130" y="132"/>
                  </a:lnTo>
                  <a:lnTo>
                    <a:pt x="128" y="132"/>
                  </a:lnTo>
                  <a:lnTo>
                    <a:pt x="128" y="130"/>
                  </a:lnTo>
                  <a:lnTo>
                    <a:pt x="126" y="130"/>
                  </a:lnTo>
                  <a:lnTo>
                    <a:pt x="124" y="130"/>
                  </a:lnTo>
                  <a:lnTo>
                    <a:pt x="124" y="128"/>
                  </a:lnTo>
                  <a:lnTo>
                    <a:pt x="122" y="128"/>
                  </a:lnTo>
                  <a:lnTo>
                    <a:pt x="120" y="128"/>
                  </a:lnTo>
                  <a:lnTo>
                    <a:pt x="118" y="128"/>
                  </a:lnTo>
                  <a:lnTo>
                    <a:pt x="116" y="128"/>
                  </a:lnTo>
                  <a:lnTo>
                    <a:pt x="116" y="126"/>
                  </a:lnTo>
                  <a:lnTo>
                    <a:pt x="114" y="126"/>
                  </a:lnTo>
                  <a:lnTo>
                    <a:pt x="112" y="126"/>
                  </a:lnTo>
                  <a:lnTo>
                    <a:pt x="110" y="126"/>
                  </a:lnTo>
                  <a:lnTo>
                    <a:pt x="108" y="126"/>
                  </a:lnTo>
                  <a:lnTo>
                    <a:pt x="106" y="126"/>
                  </a:lnTo>
                  <a:lnTo>
                    <a:pt x="102" y="158"/>
                  </a:lnTo>
                  <a:lnTo>
                    <a:pt x="104" y="158"/>
                  </a:lnTo>
                  <a:lnTo>
                    <a:pt x="104" y="158"/>
                  </a:lnTo>
                  <a:lnTo>
                    <a:pt x="106" y="158"/>
                  </a:lnTo>
                  <a:lnTo>
                    <a:pt x="108" y="158"/>
                  </a:lnTo>
                  <a:lnTo>
                    <a:pt x="110" y="158"/>
                  </a:lnTo>
                  <a:lnTo>
                    <a:pt x="112" y="160"/>
                  </a:lnTo>
                  <a:lnTo>
                    <a:pt x="114" y="160"/>
                  </a:lnTo>
                  <a:lnTo>
                    <a:pt x="116" y="160"/>
                  </a:lnTo>
                  <a:lnTo>
                    <a:pt x="118" y="162"/>
                  </a:lnTo>
                  <a:lnTo>
                    <a:pt x="120" y="162"/>
                  </a:lnTo>
                  <a:lnTo>
                    <a:pt x="122" y="162"/>
                  </a:lnTo>
                  <a:lnTo>
                    <a:pt x="124" y="164"/>
                  </a:lnTo>
                  <a:lnTo>
                    <a:pt x="126" y="164"/>
                  </a:lnTo>
                  <a:lnTo>
                    <a:pt x="128" y="164"/>
                  </a:lnTo>
                  <a:lnTo>
                    <a:pt x="128" y="166"/>
                  </a:lnTo>
                  <a:lnTo>
                    <a:pt x="130" y="166"/>
                  </a:lnTo>
                  <a:lnTo>
                    <a:pt x="132" y="168"/>
                  </a:lnTo>
                  <a:lnTo>
                    <a:pt x="134" y="168"/>
                  </a:lnTo>
                  <a:lnTo>
                    <a:pt x="134" y="170"/>
                  </a:lnTo>
                  <a:lnTo>
                    <a:pt x="136" y="170"/>
                  </a:lnTo>
                  <a:lnTo>
                    <a:pt x="136" y="172"/>
                  </a:lnTo>
                  <a:lnTo>
                    <a:pt x="138" y="172"/>
                  </a:lnTo>
                  <a:lnTo>
                    <a:pt x="138" y="176"/>
                  </a:lnTo>
                  <a:lnTo>
                    <a:pt x="138" y="178"/>
                  </a:lnTo>
                  <a:lnTo>
                    <a:pt x="138" y="182"/>
                  </a:lnTo>
                  <a:lnTo>
                    <a:pt x="138" y="184"/>
                  </a:lnTo>
                  <a:lnTo>
                    <a:pt x="136" y="186"/>
                  </a:lnTo>
                  <a:lnTo>
                    <a:pt x="136" y="190"/>
                  </a:lnTo>
                  <a:lnTo>
                    <a:pt x="136" y="192"/>
                  </a:lnTo>
                  <a:lnTo>
                    <a:pt x="134" y="196"/>
                  </a:lnTo>
                  <a:lnTo>
                    <a:pt x="134" y="198"/>
                  </a:lnTo>
                  <a:lnTo>
                    <a:pt x="132" y="202"/>
                  </a:lnTo>
                  <a:lnTo>
                    <a:pt x="132" y="204"/>
                  </a:lnTo>
                  <a:lnTo>
                    <a:pt x="130" y="208"/>
                  </a:lnTo>
                  <a:lnTo>
                    <a:pt x="128" y="210"/>
                  </a:lnTo>
                  <a:lnTo>
                    <a:pt x="126" y="212"/>
                  </a:lnTo>
                  <a:lnTo>
                    <a:pt x="126" y="216"/>
                  </a:lnTo>
                  <a:lnTo>
                    <a:pt x="124" y="218"/>
                  </a:lnTo>
                  <a:lnTo>
                    <a:pt x="122" y="220"/>
                  </a:lnTo>
                  <a:lnTo>
                    <a:pt x="120" y="224"/>
                  </a:lnTo>
                  <a:lnTo>
                    <a:pt x="118" y="226"/>
                  </a:lnTo>
                  <a:lnTo>
                    <a:pt x="116" y="228"/>
                  </a:lnTo>
                  <a:lnTo>
                    <a:pt x="114" y="232"/>
                  </a:lnTo>
                  <a:lnTo>
                    <a:pt x="112" y="232"/>
                  </a:lnTo>
                  <a:lnTo>
                    <a:pt x="110" y="234"/>
                  </a:lnTo>
                  <a:lnTo>
                    <a:pt x="108" y="236"/>
                  </a:lnTo>
                  <a:lnTo>
                    <a:pt x="106" y="240"/>
                  </a:lnTo>
                  <a:lnTo>
                    <a:pt x="104" y="242"/>
                  </a:lnTo>
                  <a:lnTo>
                    <a:pt x="104" y="244"/>
                  </a:lnTo>
                  <a:lnTo>
                    <a:pt x="102" y="246"/>
                  </a:lnTo>
                  <a:lnTo>
                    <a:pt x="102" y="250"/>
                  </a:lnTo>
                  <a:lnTo>
                    <a:pt x="100" y="252"/>
                  </a:lnTo>
                  <a:lnTo>
                    <a:pt x="98" y="254"/>
                  </a:lnTo>
                  <a:lnTo>
                    <a:pt x="96" y="256"/>
                  </a:lnTo>
                  <a:lnTo>
                    <a:pt x="62" y="270"/>
                  </a:lnTo>
                  <a:lnTo>
                    <a:pt x="62" y="268"/>
                  </a:lnTo>
                  <a:lnTo>
                    <a:pt x="60" y="266"/>
                  </a:lnTo>
                  <a:lnTo>
                    <a:pt x="60" y="264"/>
                  </a:lnTo>
                  <a:lnTo>
                    <a:pt x="60" y="262"/>
                  </a:lnTo>
                  <a:lnTo>
                    <a:pt x="60" y="260"/>
                  </a:lnTo>
                  <a:lnTo>
                    <a:pt x="60" y="258"/>
                  </a:lnTo>
                  <a:lnTo>
                    <a:pt x="60" y="256"/>
                  </a:lnTo>
                  <a:lnTo>
                    <a:pt x="60" y="254"/>
                  </a:lnTo>
                  <a:lnTo>
                    <a:pt x="60" y="252"/>
                  </a:lnTo>
                  <a:lnTo>
                    <a:pt x="60" y="250"/>
                  </a:lnTo>
                  <a:lnTo>
                    <a:pt x="60" y="248"/>
                  </a:lnTo>
                  <a:lnTo>
                    <a:pt x="60" y="246"/>
                  </a:lnTo>
                  <a:lnTo>
                    <a:pt x="60" y="242"/>
                  </a:lnTo>
                  <a:lnTo>
                    <a:pt x="60" y="240"/>
                  </a:lnTo>
                  <a:lnTo>
                    <a:pt x="60" y="238"/>
                  </a:lnTo>
                  <a:lnTo>
                    <a:pt x="60" y="236"/>
                  </a:lnTo>
                  <a:lnTo>
                    <a:pt x="60" y="234"/>
                  </a:lnTo>
                  <a:lnTo>
                    <a:pt x="60" y="232"/>
                  </a:lnTo>
                  <a:lnTo>
                    <a:pt x="60" y="232"/>
                  </a:lnTo>
                  <a:lnTo>
                    <a:pt x="60" y="230"/>
                  </a:lnTo>
                  <a:lnTo>
                    <a:pt x="60" y="228"/>
                  </a:lnTo>
                  <a:lnTo>
                    <a:pt x="60" y="226"/>
                  </a:lnTo>
                  <a:lnTo>
                    <a:pt x="58" y="224"/>
                  </a:lnTo>
                  <a:lnTo>
                    <a:pt x="58" y="222"/>
                  </a:lnTo>
                  <a:lnTo>
                    <a:pt x="58" y="220"/>
                  </a:lnTo>
                  <a:lnTo>
                    <a:pt x="56" y="218"/>
                  </a:lnTo>
                  <a:lnTo>
                    <a:pt x="56" y="216"/>
                  </a:lnTo>
                  <a:lnTo>
                    <a:pt x="54" y="214"/>
                  </a:lnTo>
                  <a:lnTo>
                    <a:pt x="54" y="212"/>
                  </a:lnTo>
                  <a:lnTo>
                    <a:pt x="54" y="210"/>
                  </a:lnTo>
                  <a:lnTo>
                    <a:pt x="52" y="208"/>
                  </a:lnTo>
                  <a:lnTo>
                    <a:pt x="50" y="206"/>
                  </a:lnTo>
                  <a:lnTo>
                    <a:pt x="50" y="204"/>
                  </a:lnTo>
                  <a:lnTo>
                    <a:pt x="50" y="202"/>
                  </a:lnTo>
                  <a:lnTo>
                    <a:pt x="50" y="200"/>
                  </a:lnTo>
                  <a:lnTo>
                    <a:pt x="50" y="198"/>
                  </a:lnTo>
                  <a:lnTo>
                    <a:pt x="50" y="196"/>
                  </a:lnTo>
                  <a:lnTo>
                    <a:pt x="50" y="194"/>
                  </a:lnTo>
                  <a:lnTo>
                    <a:pt x="50" y="192"/>
                  </a:lnTo>
                  <a:lnTo>
                    <a:pt x="50" y="190"/>
                  </a:lnTo>
                  <a:lnTo>
                    <a:pt x="50" y="188"/>
                  </a:lnTo>
                  <a:lnTo>
                    <a:pt x="50" y="186"/>
                  </a:lnTo>
                  <a:lnTo>
                    <a:pt x="50" y="184"/>
                  </a:lnTo>
                  <a:lnTo>
                    <a:pt x="50" y="184"/>
                  </a:lnTo>
                  <a:lnTo>
                    <a:pt x="50" y="182"/>
                  </a:lnTo>
                  <a:lnTo>
                    <a:pt x="50" y="180"/>
                  </a:lnTo>
                  <a:lnTo>
                    <a:pt x="50" y="178"/>
                  </a:lnTo>
                  <a:lnTo>
                    <a:pt x="50" y="176"/>
                  </a:lnTo>
                  <a:lnTo>
                    <a:pt x="50" y="174"/>
                  </a:lnTo>
                  <a:lnTo>
                    <a:pt x="50" y="172"/>
                  </a:lnTo>
                  <a:lnTo>
                    <a:pt x="52" y="172"/>
                  </a:lnTo>
                  <a:lnTo>
                    <a:pt x="52" y="170"/>
                  </a:lnTo>
                  <a:lnTo>
                    <a:pt x="52" y="168"/>
                  </a:lnTo>
                  <a:lnTo>
                    <a:pt x="54" y="168"/>
                  </a:lnTo>
                  <a:lnTo>
                    <a:pt x="54" y="166"/>
                  </a:lnTo>
                  <a:lnTo>
                    <a:pt x="54" y="166"/>
                  </a:lnTo>
                  <a:lnTo>
                    <a:pt x="56" y="164"/>
                  </a:lnTo>
                  <a:lnTo>
                    <a:pt x="58" y="164"/>
                  </a:lnTo>
                  <a:lnTo>
                    <a:pt x="60" y="162"/>
                  </a:lnTo>
                  <a:lnTo>
                    <a:pt x="62" y="162"/>
                  </a:lnTo>
                  <a:lnTo>
                    <a:pt x="64" y="162"/>
                  </a:lnTo>
                  <a:lnTo>
                    <a:pt x="64" y="160"/>
                  </a:lnTo>
                  <a:lnTo>
                    <a:pt x="66" y="160"/>
                  </a:lnTo>
                  <a:lnTo>
                    <a:pt x="68" y="160"/>
                  </a:lnTo>
                  <a:lnTo>
                    <a:pt x="70" y="160"/>
                  </a:lnTo>
                  <a:lnTo>
                    <a:pt x="70" y="158"/>
                  </a:lnTo>
                  <a:lnTo>
                    <a:pt x="72" y="158"/>
                  </a:lnTo>
                  <a:lnTo>
                    <a:pt x="74" y="158"/>
                  </a:lnTo>
                  <a:lnTo>
                    <a:pt x="76" y="158"/>
                  </a:lnTo>
                  <a:lnTo>
                    <a:pt x="78" y="158"/>
                  </a:lnTo>
                  <a:lnTo>
                    <a:pt x="80" y="158"/>
                  </a:lnTo>
                  <a:lnTo>
                    <a:pt x="82" y="156"/>
                  </a:lnTo>
                  <a:lnTo>
                    <a:pt x="84" y="156"/>
                  </a:lnTo>
                  <a:lnTo>
                    <a:pt x="86" y="156"/>
                  </a:lnTo>
                  <a:lnTo>
                    <a:pt x="88" y="156"/>
                  </a:lnTo>
                  <a:lnTo>
                    <a:pt x="90" y="156"/>
                  </a:lnTo>
                  <a:lnTo>
                    <a:pt x="92" y="156"/>
                  </a:lnTo>
                  <a:lnTo>
                    <a:pt x="94" y="156"/>
                  </a:lnTo>
                  <a:lnTo>
                    <a:pt x="96" y="156"/>
                  </a:lnTo>
                  <a:lnTo>
                    <a:pt x="98" y="156"/>
                  </a:lnTo>
                  <a:lnTo>
                    <a:pt x="100" y="156"/>
                  </a:lnTo>
                  <a:lnTo>
                    <a:pt x="102" y="158"/>
                  </a:lnTo>
                  <a:lnTo>
                    <a:pt x="106" y="126"/>
                  </a:lnTo>
                  <a:lnTo>
                    <a:pt x="104" y="126"/>
                  </a:lnTo>
                  <a:lnTo>
                    <a:pt x="104" y="126"/>
                  </a:lnTo>
                  <a:lnTo>
                    <a:pt x="102" y="126"/>
                  </a:lnTo>
                  <a:lnTo>
                    <a:pt x="100" y="126"/>
                  </a:lnTo>
                  <a:lnTo>
                    <a:pt x="98" y="126"/>
                  </a:lnTo>
                  <a:lnTo>
                    <a:pt x="96" y="126"/>
                  </a:lnTo>
                  <a:lnTo>
                    <a:pt x="94" y="126"/>
                  </a:lnTo>
                  <a:lnTo>
                    <a:pt x="92" y="126"/>
                  </a:lnTo>
                  <a:lnTo>
                    <a:pt x="90" y="128"/>
                  </a:lnTo>
                  <a:lnTo>
                    <a:pt x="88" y="128"/>
                  </a:lnTo>
                  <a:lnTo>
                    <a:pt x="86" y="128"/>
                  </a:lnTo>
                  <a:lnTo>
                    <a:pt x="84" y="128"/>
                  </a:lnTo>
                  <a:lnTo>
                    <a:pt x="82" y="128"/>
                  </a:lnTo>
                  <a:lnTo>
                    <a:pt x="80" y="130"/>
                  </a:lnTo>
                  <a:lnTo>
                    <a:pt x="78" y="130"/>
                  </a:lnTo>
                  <a:lnTo>
                    <a:pt x="76" y="130"/>
                  </a:lnTo>
                  <a:lnTo>
                    <a:pt x="74" y="130"/>
                  </a:lnTo>
                  <a:lnTo>
                    <a:pt x="72" y="132"/>
                  </a:lnTo>
                  <a:lnTo>
                    <a:pt x="70" y="132"/>
                  </a:lnTo>
                  <a:lnTo>
                    <a:pt x="68" y="132"/>
                  </a:lnTo>
                  <a:lnTo>
                    <a:pt x="66" y="132"/>
                  </a:lnTo>
                  <a:lnTo>
                    <a:pt x="64" y="134"/>
                  </a:lnTo>
                  <a:lnTo>
                    <a:pt x="62" y="134"/>
                  </a:lnTo>
                  <a:lnTo>
                    <a:pt x="60" y="134"/>
                  </a:lnTo>
                  <a:lnTo>
                    <a:pt x="58" y="134"/>
                  </a:lnTo>
                  <a:lnTo>
                    <a:pt x="56" y="136"/>
                  </a:lnTo>
                  <a:lnTo>
                    <a:pt x="54" y="136"/>
                  </a:lnTo>
                  <a:lnTo>
                    <a:pt x="54" y="136"/>
                  </a:lnTo>
                  <a:lnTo>
                    <a:pt x="52" y="136"/>
                  </a:lnTo>
                  <a:lnTo>
                    <a:pt x="50" y="136"/>
                  </a:lnTo>
                  <a:lnTo>
                    <a:pt x="48" y="136"/>
                  </a:lnTo>
                  <a:lnTo>
                    <a:pt x="46" y="136"/>
                  </a:lnTo>
                  <a:lnTo>
                    <a:pt x="46" y="136"/>
                  </a:lnTo>
                  <a:lnTo>
                    <a:pt x="48" y="132"/>
                  </a:lnTo>
                  <a:lnTo>
                    <a:pt x="48" y="130"/>
                  </a:lnTo>
                  <a:lnTo>
                    <a:pt x="48" y="128"/>
                  </a:lnTo>
                  <a:lnTo>
                    <a:pt x="48" y="124"/>
                  </a:lnTo>
                  <a:lnTo>
                    <a:pt x="48" y="122"/>
                  </a:lnTo>
                  <a:lnTo>
                    <a:pt x="48" y="118"/>
                  </a:lnTo>
                  <a:lnTo>
                    <a:pt x="46" y="116"/>
                  </a:lnTo>
                  <a:lnTo>
                    <a:pt x="46" y="112"/>
                  </a:lnTo>
                  <a:lnTo>
                    <a:pt x="46" y="110"/>
                  </a:lnTo>
                  <a:lnTo>
                    <a:pt x="46" y="106"/>
                  </a:lnTo>
                  <a:lnTo>
                    <a:pt x="46" y="104"/>
                  </a:lnTo>
                  <a:lnTo>
                    <a:pt x="46" y="100"/>
                  </a:lnTo>
                  <a:lnTo>
                    <a:pt x="46" y="98"/>
                  </a:lnTo>
                  <a:lnTo>
                    <a:pt x="44" y="94"/>
                  </a:lnTo>
                  <a:lnTo>
                    <a:pt x="44" y="92"/>
                  </a:lnTo>
                  <a:lnTo>
                    <a:pt x="44" y="88"/>
                  </a:lnTo>
                  <a:lnTo>
                    <a:pt x="44" y="88"/>
                  </a:lnTo>
                  <a:lnTo>
                    <a:pt x="46" y="84"/>
                  </a:lnTo>
                  <a:lnTo>
                    <a:pt x="46" y="82"/>
                  </a:lnTo>
                  <a:lnTo>
                    <a:pt x="46" y="80"/>
                  </a:lnTo>
                  <a:lnTo>
                    <a:pt x="46" y="76"/>
                  </a:lnTo>
                  <a:lnTo>
                    <a:pt x="48" y="74"/>
                  </a:lnTo>
                  <a:lnTo>
                    <a:pt x="48" y="72"/>
                  </a:lnTo>
                  <a:lnTo>
                    <a:pt x="50" y="70"/>
                  </a:lnTo>
                  <a:lnTo>
                    <a:pt x="52" y="68"/>
                  </a:lnTo>
                  <a:lnTo>
                    <a:pt x="52" y="66"/>
                  </a:lnTo>
                  <a:lnTo>
                    <a:pt x="54" y="64"/>
                  </a:lnTo>
                  <a:lnTo>
                    <a:pt x="56" y="62"/>
                  </a:lnTo>
                  <a:lnTo>
                    <a:pt x="58" y="60"/>
                  </a:lnTo>
                  <a:lnTo>
                    <a:pt x="60" y="58"/>
                  </a:lnTo>
                  <a:lnTo>
                    <a:pt x="64" y="56"/>
                  </a:lnTo>
                  <a:lnTo>
                    <a:pt x="64" y="54"/>
                  </a:lnTo>
                  <a:lnTo>
                    <a:pt x="66" y="54"/>
                  </a:lnTo>
                  <a:lnTo>
                    <a:pt x="66" y="52"/>
                  </a:lnTo>
                  <a:lnTo>
                    <a:pt x="66" y="50"/>
                  </a:lnTo>
                  <a:lnTo>
                    <a:pt x="68" y="48"/>
                  </a:lnTo>
                  <a:lnTo>
                    <a:pt x="68" y="46"/>
                  </a:lnTo>
                  <a:lnTo>
                    <a:pt x="70" y="44"/>
                  </a:lnTo>
                  <a:lnTo>
                    <a:pt x="70" y="42"/>
                  </a:lnTo>
                  <a:lnTo>
                    <a:pt x="70" y="42"/>
                  </a:lnTo>
                  <a:lnTo>
                    <a:pt x="72" y="42"/>
                  </a:lnTo>
                  <a:lnTo>
                    <a:pt x="72" y="40"/>
                  </a:lnTo>
                  <a:lnTo>
                    <a:pt x="72" y="38"/>
                  </a:lnTo>
                  <a:lnTo>
                    <a:pt x="70" y="36"/>
                  </a:lnTo>
                  <a:lnTo>
                    <a:pt x="70" y="34"/>
                  </a:lnTo>
                  <a:lnTo>
                    <a:pt x="68" y="32"/>
                  </a:lnTo>
                  <a:lnTo>
                    <a:pt x="64" y="32"/>
                  </a:lnTo>
                  <a:lnTo>
                    <a:pt x="62" y="34"/>
                  </a:lnTo>
                  <a:lnTo>
                    <a:pt x="60" y="34"/>
                  </a:lnTo>
                  <a:lnTo>
                    <a:pt x="58" y="34"/>
                  </a:lnTo>
                  <a:lnTo>
                    <a:pt x="56" y="34"/>
                  </a:lnTo>
                  <a:lnTo>
                    <a:pt x="54" y="32"/>
                  </a:lnTo>
                  <a:lnTo>
                    <a:pt x="54" y="32"/>
                  </a:lnTo>
                  <a:lnTo>
                    <a:pt x="54" y="30"/>
                  </a:lnTo>
                  <a:lnTo>
                    <a:pt x="52" y="28"/>
                  </a:lnTo>
                  <a:lnTo>
                    <a:pt x="52" y="26"/>
                  </a:lnTo>
                  <a:lnTo>
                    <a:pt x="52" y="24"/>
                  </a:lnTo>
                  <a:lnTo>
                    <a:pt x="52" y="22"/>
                  </a:lnTo>
                  <a:lnTo>
                    <a:pt x="50" y="20"/>
                  </a:lnTo>
                  <a:lnTo>
                    <a:pt x="50" y="18"/>
                  </a:lnTo>
                  <a:lnTo>
                    <a:pt x="50" y="16"/>
                  </a:lnTo>
                  <a:lnTo>
                    <a:pt x="50" y="14"/>
                  </a:lnTo>
                  <a:lnTo>
                    <a:pt x="50" y="12"/>
                  </a:lnTo>
                  <a:lnTo>
                    <a:pt x="50" y="10"/>
                  </a:lnTo>
                  <a:lnTo>
                    <a:pt x="50" y="8"/>
                  </a:lnTo>
                  <a:lnTo>
                    <a:pt x="50" y="6"/>
                  </a:lnTo>
                  <a:lnTo>
                    <a:pt x="48" y="4"/>
                  </a:lnTo>
                  <a:lnTo>
                    <a:pt x="48" y="2"/>
                  </a:lnTo>
                  <a:lnTo>
                    <a:pt x="46" y="2"/>
                  </a:lnTo>
                  <a:lnTo>
                    <a:pt x="44" y="2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4" y="2"/>
                  </a:lnTo>
                  <a:lnTo>
                    <a:pt x="32" y="2"/>
                  </a:lnTo>
                  <a:lnTo>
                    <a:pt x="30" y="4"/>
                  </a:lnTo>
                  <a:lnTo>
                    <a:pt x="30" y="6"/>
                  </a:lnTo>
                  <a:lnTo>
                    <a:pt x="28" y="8"/>
                  </a:lnTo>
                  <a:lnTo>
                    <a:pt x="28" y="10"/>
                  </a:lnTo>
                  <a:lnTo>
                    <a:pt x="26" y="12"/>
                  </a:lnTo>
                  <a:lnTo>
                    <a:pt x="26" y="14"/>
                  </a:lnTo>
                  <a:lnTo>
                    <a:pt x="26" y="16"/>
                  </a:lnTo>
                  <a:lnTo>
                    <a:pt x="26" y="18"/>
                  </a:lnTo>
                  <a:lnTo>
                    <a:pt x="26" y="20"/>
                  </a:lnTo>
                  <a:lnTo>
                    <a:pt x="26" y="22"/>
                  </a:lnTo>
                  <a:lnTo>
                    <a:pt x="26" y="24"/>
                  </a:lnTo>
                  <a:lnTo>
                    <a:pt x="26" y="26"/>
                  </a:lnTo>
                  <a:lnTo>
                    <a:pt x="26" y="28"/>
                  </a:lnTo>
                  <a:lnTo>
                    <a:pt x="26" y="30"/>
                  </a:lnTo>
                  <a:lnTo>
                    <a:pt x="26" y="32"/>
                  </a:lnTo>
                  <a:lnTo>
                    <a:pt x="26" y="34"/>
                  </a:lnTo>
                  <a:lnTo>
                    <a:pt x="26" y="36"/>
                  </a:lnTo>
                  <a:lnTo>
                    <a:pt x="26" y="38"/>
                  </a:lnTo>
                  <a:lnTo>
                    <a:pt x="26" y="40"/>
                  </a:lnTo>
                  <a:lnTo>
                    <a:pt x="26" y="42"/>
                  </a:lnTo>
                  <a:lnTo>
                    <a:pt x="26" y="42"/>
                  </a:lnTo>
                  <a:lnTo>
                    <a:pt x="26" y="44"/>
                  </a:lnTo>
                  <a:lnTo>
                    <a:pt x="26" y="46"/>
                  </a:lnTo>
                  <a:lnTo>
                    <a:pt x="26" y="48"/>
                  </a:lnTo>
                  <a:lnTo>
                    <a:pt x="24" y="48"/>
                  </a:lnTo>
                  <a:lnTo>
                    <a:pt x="24" y="50"/>
                  </a:lnTo>
                  <a:lnTo>
                    <a:pt x="22" y="52"/>
                  </a:lnTo>
                  <a:lnTo>
                    <a:pt x="20" y="52"/>
                  </a:lnTo>
                  <a:lnTo>
                    <a:pt x="18" y="52"/>
                  </a:lnTo>
                  <a:lnTo>
                    <a:pt x="16" y="52"/>
                  </a:lnTo>
                  <a:lnTo>
                    <a:pt x="14" y="52"/>
                  </a:lnTo>
                  <a:lnTo>
                    <a:pt x="12" y="52"/>
                  </a:lnTo>
                  <a:lnTo>
                    <a:pt x="10" y="52"/>
                  </a:lnTo>
                  <a:lnTo>
                    <a:pt x="10" y="50"/>
                  </a:lnTo>
                  <a:lnTo>
                    <a:pt x="8" y="50"/>
                  </a:lnTo>
                  <a:lnTo>
                    <a:pt x="6" y="50"/>
                  </a:lnTo>
                  <a:lnTo>
                    <a:pt x="6" y="52"/>
                  </a:lnTo>
                  <a:lnTo>
                    <a:pt x="4" y="52"/>
                  </a:lnTo>
                  <a:lnTo>
                    <a:pt x="4" y="52"/>
                  </a:lnTo>
                  <a:lnTo>
                    <a:pt x="4" y="54"/>
                  </a:lnTo>
                  <a:lnTo>
                    <a:pt x="2" y="56"/>
                  </a:lnTo>
                  <a:lnTo>
                    <a:pt x="2" y="58"/>
                  </a:lnTo>
                  <a:lnTo>
                    <a:pt x="2" y="60"/>
                  </a:lnTo>
                  <a:lnTo>
                    <a:pt x="0" y="62"/>
                  </a:lnTo>
                  <a:lnTo>
                    <a:pt x="0" y="64"/>
                  </a:lnTo>
                  <a:lnTo>
                    <a:pt x="0" y="66"/>
                  </a:lnTo>
                  <a:lnTo>
                    <a:pt x="0" y="68"/>
                  </a:lnTo>
                  <a:lnTo>
                    <a:pt x="0" y="70"/>
                  </a:lnTo>
                  <a:lnTo>
                    <a:pt x="0" y="72"/>
                  </a:lnTo>
                  <a:lnTo>
                    <a:pt x="0" y="74"/>
                  </a:lnTo>
                  <a:lnTo>
                    <a:pt x="0" y="76"/>
                  </a:lnTo>
                  <a:lnTo>
                    <a:pt x="2" y="78"/>
                  </a:lnTo>
                  <a:lnTo>
                    <a:pt x="2" y="80"/>
                  </a:lnTo>
                  <a:lnTo>
                    <a:pt x="2" y="82"/>
                  </a:lnTo>
                  <a:lnTo>
                    <a:pt x="2" y="84"/>
                  </a:lnTo>
                  <a:lnTo>
                    <a:pt x="4" y="84"/>
                  </a:lnTo>
                  <a:lnTo>
                    <a:pt x="4" y="86"/>
                  </a:lnTo>
                  <a:lnTo>
                    <a:pt x="4" y="88"/>
                  </a:lnTo>
                  <a:lnTo>
                    <a:pt x="4" y="88"/>
                  </a:lnTo>
                  <a:lnTo>
                    <a:pt x="4" y="88"/>
                  </a:lnTo>
                  <a:lnTo>
                    <a:pt x="6" y="88"/>
                  </a:lnTo>
                  <a:lnTo>
                    <a:pt x="8" y="88"/>
                  </a:lnTo>
                  <a:lnTo>
                    <a:pt x="10" y="88"/>
                  </a:lnTo>
                  <a:lnTo>
                    <a:pt x="12" y="88"/>
                  </a:lnTo>
                  <a:lnTo>
                    <a:pt x="14" y="88"/>
                  </a:lnTo>
                  <a:lnTo>
                    <a:pt x="14" y="86"/>
                  </a:lnTo>
                  <a:lnTo>
                    <a:pt x="16" y="86"/>
                  </a:lnTo>
                  <a:lnTo>
                    <a:pt x="18" y="86"/>
                  </a:lnTo>
                  <a:lnTo>
                    <a:pt x="18" y="84"/>
                  </a:lnTo>
                  <a:lnTo>
                    <a:pt x="20" y="84"/>
                  </a:lnTo>
                  <a:lnTo>
                    <a:pt x="22" y="82"/>
                  </a:lnTo>
                  <a:lnTo>
                    <a:pt x="24" y="82"/>
                  </a:lnTo>
                  <a:lnTo>
                    <a:pt x="24" y="84"/>
                  </a:lnTo>
                  <a:lnTo>
                    <a:pt x="26" y="86"/>
                  </a:lnTo>
                  <a:lnTo>
                    <a:pt x="26" y="88"/>
                  </a:lnTo>
                  <a:lnTo>
                    <a:pt x="28" y="88"/>
                  </a:lnTo>
                  <a:lnTo>
                    <a:pt x="28" y="90"/>
                  </a:lnTo>
                  <a:lnTo>
                    <a:pt x="28" y="92"/>
                  </a:lnTo>
                  <a:lnTo>
                    <a:pt x="28" y="94"/>
                  </a:lnTo>
                  <a:lnTo>
                    <a:pt x="30" y="96"/>
                  </a:lnTo>
                  <a:lnTo>
                    <a:pt x="30" y="98"/>
                  </a:lnTo>
                  <a:lnTo>
                    <a:pt x="30" y="100"/>
                  </a:lnTo>
                  <a:lnTo>
                    <a:pt x="30" y="104"/>
                  </a:lnTo>
                  <a:lnTo>
                    <a:pt x="30" y="106"/>
                  </a:lnTo>
                  <a:lnTo>
                    <a:pt x="30" y="108"/>
                  </a:lnTo>
                  <a:lnTo>
                    <a:pt x="30" y="110"/>
                  </a:lnTo>
                  <a:lnTo>
                    <a:pt x="30" y="112"/>
                  </a:lnTo>
                  <a:lnTo>
                    <a:pt x="30" y="114"/>
                  </a:lnTo>
                  <a:lnTo>
                    <a:pt x="28" y="118"/>
                  </a:lnTo>
                  <a:lnTo>
                    <a:pt x="28" y="120"/>
                  </a:lnTo>
                  <a:lnTo>
                    <a:pt x="28" y="122"/>
                  </a:lnTo>
                  <a:lnTo>
                    <a:pt x="28" y="124"/>
                  </a:lnTo>
                  <a:lnTo>
                    <a:pt x="28" y="126"/>
                  </a:lnTo>
                  <a:lnTo>
                    <a:pt x="28" y="130"/>
                  </a:lnTo>
                  <a:lnTo>
                    <a:pt x="28" y="132"/>
                  </a:lnTo>
                  <a:lnTo>
                    <a:pt x="28" y="134"/>
                  </a:lnTo>
                  <a:lnTo>
                    <a:pt x="28" y="136"/>
                  </a:lnTo>
                  <a:lnTo>
                    <a:pt x="28" y="136"/>
                  </a:lnTo>
                  <a:lnTo>
                    <a:pt x="28" y="138"/>
                  </a:lnTo>
                  <a:lnTo>
                    <a:pt x="28" y="142"/>
                  </a:lnTo>
                  <a:lnTo>
                    <a:pt x="28" y="144"/>
                  </a:lnTo>
                  <a:lnTo>
                    <a:pt x="28" y="146"/>
                  </a:lnTo>
                  <a:lnTo>
                    <a:pt x="28" y="148"/>
                  </a:lnTo>
                  <a:lnTo>
                    <a:pt x="30" y="150"/>
                  </a:lnTo>
                  <a:lnTo>
                    <a:pt x="28" y="152"/>
                  </a:lnTo>
                  <a:lnTo>
                    <a:pt x="26" y="154"/>
                  </a:lnTo>
                  <a:lnTo>
                    <a:pt x="24" y="156"/>
                  </a:lnTo>
                  <a:lnTo>
                    <a:pt x="22" y="158"/>
                  </a:lnTo>
                  <a:lnTo>
                    <a:pt x="20" y="160"/>
                  </a:lnTo>
                  <a:lnTo>
                    <a:pt x="18" y="162"/>
                  </a:lnTo>
                  <a:lnTo>
                    <a:pt x="16" y="164"/>
                  </a:lnTo>
                  <a:lnTo>
                    <a:pt x="16" y="168"/>
                  </a:lnTo>
                  <a:lnTo>
                    <a:pt x="14" y="170"/>
                  </a:lnTo>
                  <a:lnTo>
                    <a:pt x="12" y="172"/>
                  </a:lnTo>
                  <a:lnTo>
                    <a:pt x="12" y="174"/>
                  </a:lnTo>
                  <a:lnTo>
                    <a:pt x="10" y="178"/>
                  </a:lnTo>
                  <a:lnTo>
                    <a:pt x="10" y="180"/>
                  </a:lnTo>
                  <a:lnTo>
                    <a:pt x="8" y="182"/>
                  </a:lnTo>
                  <a:lnTo>
                    <a:pt x="8" y="184"/>
                  </a:lnTo>
                  <a:lnTo>
                    <a:pt x="8" y="186"/>
                  </a:lnTo>
                  <a:lnTo>
                    <a:pt x="6" y="188"/>
                  </a:lnTo>
                  <a:lnTo>
                    <a:pt x="6" y="192"/>
                  </a:lnTo>
                  <a:lnTo>
                    <a:pt x="4" y="194"/>
                  </a:lnTo>
                  <a:lnTo>
                    <a:pt x="4" y="196"/>
                  </a:lnTo>
                  <a:lnTo>
                    <a:pt x="4" y="200"/>
                  </a:lnTo>
                  <a:lnTo>
                    <a:pt x="4" y="202"/>
                  </a:lnTo>
                  <a:lnTo>
                    <a:pt x="4" y="206"/>
                  </a:lnTo>
                  <a:lnTo>
                    <a:pt x="4" y="208"/>
                  </a:lnTo>
                  <a:lnTo>
                    <a:pt x="4" y="210"/>
                  </a:lnTo>
                  <a:lnTo>
                    <a:pt x="2" y="214"/>
                  </a:lnTo>
                  <a:lnTo>
                    <a:pt x="2" y="216"/>
                  </a:lnTo>
                  <a:lnTo>
                    <a:pt x="2" y="220"/>
                  </a:lnTo>
                  <a:lnTo>
                    <a:pt x="2" y="222"/>
                  </a:lnTo>
                  <a:lnTo>
                    <a:pt x="0" y="224"/>
                  </a:lnTo>
                  <a:lnTo>
                    <a:pt x="0" y="228"/>
                  </a:lnTo>
                  <a:lnTo>
                    <a:pt x="0" y="230"/>
                  </a:lnTo>
                  <a:lnTo>
                    <a:pt x="0" y="232"/>
                  </a:lnTo>
                  <a:lnTo>
                    <a:pt x="2" y="232"/>
                  </a:lnTo>
                  <a:lnTo>
                    <a:pt x="2" y="232"/>
                  </a:lnTo>
                  <a:lnTo>
                    <a:pt x="4" y="234"/>
                  </a:lnTo>
                  <a:lnTo>
                    <a:pt x="4" y="236"/>
                  </a:lnTo>
                  <a:lnTo>
                    <a:pt x="4" y="238"/>
                  </a:lnTo>
                  <a:lnTo>
                    <a:pt x="4" y="240"/>
                  </a:lnTo>
                  <a:lnTo>
                    <a:pt x="6" y="242"/>
                  </a:lnTo>
                  <a:lnTo>
                    <a:pt x="6" y="244"/>
                  </a:lnTo>
                  <a:lnTo>
                    <a:pt x="6" y="246"/>
                  </a:lnTo>
                  <a:lnTo>
                    <a:pt x="8" y="246"/>
                  </a:lnTo>
                  <a:lnTo>
                    <a:pt x="8" y="248"/>
                  </a:lnTo>
                  <a:lnTo>
                    <a:pt x="8" y="250"/>
                  </a:lnTo>
                  <a:lnTo>
                    <a:pt x="10" y="252"/>
                  </a:lnTo>
                  <a:lnTo>
                    <a:pt x="10" y="254"/>
                  </a:lnTo>
                  <a:lnTo>
                    <a:pt x="12" y="256"/>
                  </a:lnTo>
                  <a:lnTo>
                    <a:pt x="12" y="258"/>
                  </a:lnTo>
                  <a:lnTo>
                    <a:pt x="14" y="258"/>
                  </a:lnTo>
                  <a:lnTo>
                    <a:pt x="14" y="260"/>
                  </a:lnTo>
                  <a:lnTo>
                    <a:pt x="16" y="262"/>
                  </a:lnTo>
                  <a:lnTo>
                    <a:pt x="18" y="264"/>
                  </a:lnTo>
                  <a:lnTo>
                    <a:pt x="20" y="264"/>
                  </a:lnTo>
                  <a:lnTo>
                    <a:pt x="20" y="266"/>
                  </a:lnTo>
                  <a:lnTo>
                    <a:pt x="22" y="266"/>
                  </a:lnTo>
                  <a:lnTo>
                    <a:pt x="24" y="266"/>
                  </a:lnTo>
                  <a:lnTo>
                    <a:pt x="26" y="266"/>
                  </a:lnTo>
                  <a:lnTo>
                    <a:pt x="28" y="266"/>
                  </a:lnTo>
                  <a:lnTo>
                    <a:pt x="30" y="266"/>
                  </a:lnTo>
                  <a:lnTo>
                    <a:pt x="34" y="266"/>
                  </a:lnTo>
                  <a:lnTo>
                    <a:pt x="36" y="264"/>
                  </a:lnTo>
                  <a:lnTo>
                    <a:pt x="38" y="266"/>
                  </a:lnTo>
                  <a:lnTo>
                    <a:pt x="40" y="268"/>
                  </a:lnTo>
                  <a:lnTo>
                    <a:pt x="42" y="268"/>
                  </a:lnTo>
                  <a:lnTo>
                    <a:pt x="44" y="270"/>
                  </a:lnTo>
                  <a:lnTo>
                    <a:pt x="44" y="272"/>
                  </a:lnTo>
                  <a:lnTo>
                    <a:pt x="46" y="272"/>
                  </a:lnTo>
                  <a:lnTo>
                    <a:pt x="48" y="272"/>
                  </a:lnTo>
                  <a:lnTo>
                    <a:pt x="50" y="274"/>
                  </a:lnTo>
                  <a:lnTo>
                    <a:pt x="52" y="274"/>
                  </a:lnTo>
                  <a:lnTo>
                    <a:pt x="54" y="274"/>
                  </a:lnTo>
                  <a:lnTo>
                    <a:pt x="54" y="274"/>
                  </a:lnTo>
                  <a:lnTo>
                    <a:pt x="56" y="274"/>
                  </a:lnTo>
                  <a:lnTo>
                    <a:pt x="58" y="274"/>
                  </a:lnTo>
                  <a:lnTo>
                    <a:pt x="60" y="274"/>
                  </a:lnTo>
                  <a:lnTo>
                    <a:pt x="62" y="274"/>
                  </a:lnTo>
                  <a:lnTo>
                    <a:pt x="64" y="274"/>
                  </a:lnTo>
                  <a:lnTo>
                    <a:pt x="66" y="274"/>
                  </a:lnTo>
                  <a:lnTo>
                    <a:pt x="68" y="274"/>
                  </a:lnTo>
                  <a:lnTo>
                    <a:pt x="72" y="274"/>
                  </a:lnTo>
                  <a:lnTo>
                    <a:pt x="74" y="272"/>
                  </a:lnTo>
                  <a:lnTo>
                    <a:pt x="76" y="272"/>
                  </a:lnTo>
                  <a:lnTo>
                    <a:pt x="78" y="272"/>
                  </a:lnTo>
                  <a:lnTo>
                    <a:pt x="80" y="272"/>
                  </a:lnTo>
                  <a:lnTo>
                    <a:pt x="82" y="270"/>
                  </a:lnTo>
                  <a:lnTo>
                    <a:pt x="84" y="270"/>
                  </a:lnTo>
                  <a:lnTo>
                    <a:pt x="86" y="270"/>
                  </a:lnTo>
                  <a:lnTo>
                    <a:pt x="88" y="268"/>
                  </a:lnTo>
                  <a:lnTo>
                    <a:pt x="90" y="268"/>
                  </a:lnTo>
                  <a:lnTo>
                    <a:pt x="92" y="268"/>
                  </a:lnTo>
                  <a:lnTo>
                    <a:pt x="94" y="266"/>
                  </a:lnTo>
                  <a:lnTo>
                    <a:pt x="96" y="266"/>
                  </a:lnTo>
                  <a:lnTo>
                    <a:pt x="96" y="264"/>
                  </a:lnTo>
                  <a:lnTo>
                    <a:pt x="100" y="262"/>
                  </a:lnTo>
                  <a:lnTo>
                    <a:pt x="102" y="262"/>
                  </a:lnTo>
                  <a:lnTo>
                    <a:pt x="104" y="260"/>
                  </a:lnTo>
                  <a:lnTo>
                    <a:pt x="104" y="258"/>
                  </a:lnTo>
                  <a:lnTo>
                    <a:pt x="108" y="256"/>
                  </a:lnTo>
                  <a:lnTo>
                    <a:pt x="110" y="254"/>
                  </a:lnTo>
                  <a:lnTo>
                    <a:pt x="112" y="252"/>
                  </a:lnTo>
                  <a:lnTo>
                    <a:pt x="114" y="250"/>
                  </a:lnTo>
                  <a:lnTo>
                    <a:pt x="116" y="248"/>
                  </a:lnTo>
                  <a:lnTo>
                    <a:pt x="118" y="244"/>
                  </a:lnTo>
                  <a:lnTo>
                    <a:pt x="122" y="242"/>
                  </a:lnTo>
                  <a:lnTo>
                    <a:pt x="124" y="240"/>
                  </a:lnTo>
                  <a:lnTo>
                    <a:pt x="126" y="238"/>
                  </a:lnTo>
                  <a:lnTo>
                    <a:pt x="128" y="236"/>
                  </a:lnTo>
                  <a:lnTo>
                    <a:pt x="130" y="234"/>
                  </a:lnTo>
                  <a:lnTo>
                    <a:pt x="132" y="232"/>
                  </a:lnTo>
                  <a:lnTo>
                    <a:pt x="134" y="232"/>
                  </a:lnTo>
                  <a:lnTo>
                    <a:pt x="136" y="228"/>
                  </a:lnTo>
                  <a:lnTo>
                    <a:pt x="138" y="226"/>
                  </a:lnTo>
                  <a:lnTo>
                    <a:pt x="138" y="224"/>
                  </a:lnTo>
                  <a:lnTo>
                    <a:pt x="140" y="222"/>
                  </a:lnTo>
                  <a:lnTo>
                    <a:pt x="142" y="218"/>
                  </a:lnTo>
                  <a:lnTo>
                    <a:pt x="144" y="216"/>
                  </a:lnTo>
                  <a:lnTo>
                    <a:pt x="146" y="214"/>
                  </a:lnTo>
                  <a:lnTo>
                    <a:pt x="148" y="212"/>
                  </a:lnTo>
                  <a:lnTo>
                    <a:pt x="148" y="208"/>
                  </a:lnTo>
                  <a:lnTo>
                    <a:pt x="150" y="206"/>
                  </a:lnTo>
                  <a:lnTo>
                    <a:pt x="152" y="204"/>
                  </a:lnTo>
                  <a:lnTo>
                    <a:pt x="152" y="200"/>
                  </a:lnTo>
                  <a:lnTo>
                    <a:pt x="152" y="198"/>
                  </a:lnTo>
                  <a:lnTo>
                    <a:pt x="152" y="196"/>
                  </a:lnTo>
                  <a:lnTo>
                    <a:pt x="154" y="192"/>
                  </a:lnTo>
                  <a:lnTo>
                    <a:pt x="154" y="190"/>
                  </a:lnTo>
                  <a:lnTo>
                    <a:pt x="154" y="188"/>
                  </a:lnTo>
                  <a:lnTo>
                    <a:pt x="154" y="186"/>
                  </a:lnTo>
                  <a:lnTo>
                    <a:pt x="154" y="184"/>
                  </a:lnTo>
                  <a:lnTo>
                    <a:pt x="154" y="184"/>
                  </a:lnTo>
                  <a:lnTo>
                    <a:pt x="154" y="182"/>
                  </a:lnTo>
                  <a:lnTo>
                    <a:pt x="154" y="180"/>
                  </a:lnTo>
                  <a:lnTo>
                    <a:pt x="154" y="178"/>
                  </a:lnTo>
                  <a:lnTo>
                    <a:pt x="154" y="176"/>
                  </a:lnTo>
                  <a:lnTo>
                    <a:pt x="154" y="174"/>
                  </a:lnTo>
                  <a:lnTo>
                    <a:pt x="154" y="172"/>
                  </a:lnTo>
                  <a:lnTo>
                    <a:pt x="152" y="170"/>
                  </a:lnTo>
                  <a:lnTo>
                    <a:pt x="152" y="168"/>
                  </a:lnTo>
                  <a:lnTo>
                    <a:pt x="152" y="166"/>
                  </a:lnTo>
                  <a:lnTo>
                    <a:pt x="152" y="164"/>
                  </a:lnTo>
                  <a:lnTo>
                    <a:pt x="152" y="162"/>
                  </a:lnTo>
                  <a:lnTo>
                    <a:pt x="152" y="160"/>
                  </a:lnTo>
                  <a:lnTo>
                    <a:pt x="152" y="158"/>
                  </a:lnTo>
                  <a:lnTo>
                    <a:pt x="150" y="156"/>
                  </a:lnTo>
                  <a:lnTo>
                    <a:pt x="150" y="154"/>
                  </a:lnTo>
                  <a:lnTo>
                    <a:pt x="150" y="152"/>
                  </a:lnTo>
                  <a:lnTo>
                    <a:pt x="148" y="152"/>
                  </a:lnTo>
                  <a:lnTo>
                    <a:pt x="148" y="150"/>
                  </a:lnTo>
                  <a:lnTo>
                    <a:pt x="146" y="148"/>
                  </a:lnTo>
                  <a:lnTo>
                    <a:pt x="146" y="146"/>
                  </a:lnTo>
                  <a:lnTo>
                    <a:pt x="144" y="144"/>
                  </a:lnTo>
                  <a:lnTo>
                    <a:pt x="144" y="142"/>
                  </a:lnTo>
                  <a:lnTo>
                    <a:pt x="142" y="140"/>
                  </a:lnTo>
                  <a:lnTo>
                    <a:pt x="140" y="138"/>
                  </a:lnTo>
                  <a:lnTo>
                    <a:pt x="140" y="136"/>
                  </a:lnTo>
                  <a:lnTo>
                    <a:pt x="140" y="1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7" name="Freeform 42"/>
            <p:cNvSpPr>
              <a:spLocks/>
            </p:cNvSpPr>
            <p:nvPr/>
          </p:nvSpPr>
          <p:spPr bwMode="auto">
            <a:xfrm>
              <a:off x="3467" y="573"/>
              <a:ext cx="238" cy="316"/>
            </a:xfrm>
            <a:custGeom>
              <a:avLst/>
              <a:gdLst>
                <a:gd name="T0" fmla="*/ 192 w 238"/>
                <a:gd name="T1" fmla="*/ 194 h 316"/>
                <a:gd name="T2" fmla="*/ 162 w 238"/>
                <a:gd name="T3" fmla="*/ 174 h 316"/>
                <a:gd name="T4" fmla="*/ 154 w 238"/>
                <a:gd name="T5" fmla="*/ 144 h 316"/>
                <a:gd name="T6" fmla="*/ 140 w 238"/>
                <a:gd name="T7" fmla="*/ 128 h 316"/>
                <a:gd name="T8" fmla="*/ 128 w 238"/>
                <a:gd name="T9" fmla="*/ 146 h 316"/>
                <a:gd name="T10" fmla="*/ 134 w 238"/>
                <a:gd name="T11" fmla="*/ 172 h 316"/>
                <a:gd name="T12" fmla="*/ 124 w 238"/>
                <a:gd name="T13" fmla="*/ 194 h 316"/>
                <a:gd name="T14" fmla="*/ 102 w 238"/>
                <a:gd name="T15" fmla="*/ 202 h 316"/>
                <a:gd name="T16" fmla="*/ 94 w 238"/>
                <a:gd name="T17" fmla="*/ 160 h 316"/>
                <a:gd name="T18" fmla="*/ 98 w 238"/>
                <a:gd name="T19" fmla="*/ 112 h 316"/>
                <a:gd name="T20" fmla="*/ 110 w 238"/>
                <a:gd name="T21" fmla="*/ 88 h 316"/>
                <a:gd name="T22" fmla="*/ 146 w 238"/>
                <a:gd name="T23" fmla="*/ 76 h 316"/>
                <a:gd name="T24" fmla="*/ 138 w 238"/>
                <a:gd name="T25" fmla="*/ 50 h 316"/>
                <a:gd name="T26" fmla="*/ 124 w 238"/>
                <a:gd name="T27" fmla="*/ 12 h 316"/>
                <a:gd name="T28" fmla="*/ 106 w 238"/>
                <a:gd name="T29" fmla="*/ 2 h 316"/>
                <a:gd name="T30" fmla="*/ 90 w 238"/>
                <a:gd name="T31" fmla="*/ 24 h 316"/>
                <a:gd name="T32" fmla="*/ 80 w 238"/>
                <a:gd name="T33" fmla="*/ 56 h 316"/>
                <a:gd name="T34" fmla="*/ 60 w 238"/>
                <a:gd name="T35" fmla="*/ 54 h 316"/>
                <a:gd name="T36" fmla="*/ 44 w 238"/>
                <a:gd name="T37" fmla="*/ 72 h 316"/>
                <a:gd name="T38" fmla="*/ 44 w 238"/>
                <a:gd name="T39" fmla="*/ 98 h 316"/>
                <a:gd name="T40" fmla="*/ 64 w 238"/>
                <a:gd name="T41" fmla="*/ 108 h 316"/>
                <a:gd name="T42" fmla="*/ 80 w 238"/>
                <a:gd name="T43" fmla="*/ 116 h 316"/>
                <a:gd name="T44" fmla="*/ 80 w 238"/>
                <a:gd name="T45" fmla="*/ 144 h 316"/>
                <a:gd name="T46" fmla="*/ 84 w 238"/>
                <a:gd name="T47" fmla="*/ 174 h 316"/>
                <a:gd name="T48" fmla="*/ 86 w 238"/>
                <a:gd name="T49" fmla="*/ 202 h 316"/>
                <a:gd name="T50" fmla="*/ 70 w 238"/>
                <a:gd name="T51" fmla="*/ 216 h 316"/>
                <a:gd name="T52" fmla="*/ 46 w 238"/>
                <a:gd name="T53" fmla="*/ 228 h 316"/>
                <a:gd name="T54" fmla="*/ 68 w 238"/>
                <a:gd name="T55" fmla="*/ 228 h 316"/>
                <a:gd name="T56" fmla="*/ 92 w 238"/>
                <a:gd name="T57" fmla="*/ 226 h 316"/>
                <a:gd name="T58" fmla="*/ 102 w 238"/>
                <a:gd name="T59" fmla="*/ 246 h 316"/>
                <a:gd name="T60" fmla="*/ 108 w 238"/>
                <a:gd name="T61" fmla="*/ 236 h 316"/>
                <a:gd name="T62" fmla="*/ 102 w 238"/>
                <a:gd name="T63" fmla="*/ 210 h 316"/>
                <a:gd name="T64" fmla="*/ 128 w 238"/>
                <a:gd name="T65" fmla="*/ 206 h 316"/>
                <a:gd name="T66" fmla="*/ 126 w 238"/>
                <a:gd name="T67" fmla="*/ 238 h 316"/>
                <a:gd name="T68" fmla="*/ 96 w 238"/>
                <a:gd name="T69" fmla="*/ 272 h 316"/>
                <a:gd name="T70" fmla="*/ 48 w 238"/>
                <a:gd name="T71" fmla="*/ 298 h 316"/>
                <a:gd name="T72" fmla="*/ 26 w 238"/>
                <a:gd name="T73" fmla="*/ 290 h 316"/>
                <a:gd name="T74" fmla="*/ 32 w 238"/>
                <a:gd name="T75" fmla="*/ 264 h 316"/>
                <a:gd name="T76" fmla="*/ 46 w 238"/>
                <a:gd name="T77" fmla="*/ 242 h 316"/>
                <a:gd name="T78" fmla="*/ 32 w 238"/>
                <a:gd name="T79" fmla="*/ 242 h 316"/>
                <a:gd name="T80" fmla="*/ 14 w 238"/>
                <a:gd name="T81" fmla="*/ 264 h 316"/>
                <a:gd name="T82" fmla="*/ 0 w 238"/>
                <a:gd name="T83" fmla="*/ 296 h 316"/>
                <a:gd name="T84" fmla="*/ 20 w 238"/>
                <a:gd name="T85" fmla="*/ 316 h 316"/>
                <a:gd name="T86" fmla="*/ 46 w 238"/>
                <a:gd name="T87" fmla="*/ 314 h 316"/>
                <a:gd name="T88" fmla="*/ 72 w 238"/>
                <a:gd name="T89" fmla="*/ 306 h 316"/>
                <a:gd name="T90" fmla="*/ 92 w 238"/>
                <a:gd name="T91" fmla="*/ 300 h 316"/>
                <a:gd name="T92" fmla="*/ 110 w 238"/>
                <a:gd name="T93" fmla="*/ 290 h 316"/>
                <a:gd name="T94" fmla="*/ 124 w 238"/>
                <a:gd name="T95" fmla="*/ 274 h 316"/>
                <a:gd name="T96" fmla="*/ 128 w 238"/>
                <a:gd name="T97" fmla="*/ 254 h 316"/>
                <a:gd name="T98" fmla="*/ 142 w 238"/>
                <a:gd name="T99" fmla="*/ 248 h 316"/>
                <a:gd name="T100" fmla="*/ 154 w 238"/>
                <a:gd name="T101" fmla="*/ 232 h 316"/>
                <a:gd name="T102" fmla="*/ 166 w 238"/>
                <a:gd name="T103" fmla="*/ 208 h 316"/>
                <a:gd name="T104" fmla="*/ 182 w 238"/>
                <a:gd name="T105" fmla="*/ 196 h 316"/>
                <a:gd name="T106" fmla="*/ 202 w 238"/>
                <a:gd name="T107" fmla="*/ 206 h 316"/>
                <a:gd name="T108" fmla="*/ 224 w 238"/>
                <a:gd name="T109" fmla="*/ 222 h 316"/>
                <a:gd name="T110" fmla="*/ 220 w 238"/>
                <a:gd name="T111" fmla="*/ 248 h 316"/>
                <a:gd name="T112" fmla="*/ 202 w 238"/>
                <a:gd name="T113" fmla="*/ 276 h 316"/>
                <a:gd name="T114" fmla="*/ 176 w 238"/>
                <a:gd name="T115" fmla="*/ 300 h 316"/>
                <a:gd name="T116" fmla="*/ 196 w 238"/>
                <a:gd name="T117" fmla="*/ 292 h 316"/>
                <a:gd name="T118" fmla="*/ 214 w 238"/>
                <a:gd name="T119" fmla="*/ 272 h 316"/>
                <a:gd name="T120" fmla="*/ 232 w 238"/>
                <a:gd name="T121" fmla="*/ 256 h 316"/>
                <a:gd name="T122" fmla="*/ 238 w 238"/>
                <a:gd name="T123" fmla="*/ 228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8" h="316">
                  <a:moveTo>
                    <a:pt x="228" y="210"/>
                  </a:moveTo>
                  <a:lnTo>
                    <a:pt x="226" y="208"/>
                  </a:lnTo>
                  <a:lnTo>
                    <a:pt x="224" y="208"/>
                  </a:lnTo>
                  <a:lnTo>
                    <a:pt x="222" y="206"/>
                  </a:lnTo>
                  <a:lnTo>
                    <a:pt x="220" y="204"/>
                  </a:lnTo>
                  <a:lnTo>
                    <a:pt x="218" y="202"/>
                  </a:lnTo>
                  <a:lnTo>
                    <a:pt x="214" y="200"/>
                  </a:lnTo>
                  <a:lnTo>
                    <a:pt x="212" y="200"/>
                  </a:lnTo>
                  <a:lnTo>
                    <a:pt x="208" y="198"/>
                  </a:lnTo>
                  <a:lnTo>
                    <a:pt x="206" y="198"/>
                  </a:lnTo>
                  <a:lnTo>
                    <a:pt x="202" y="196"/>
                  </a:lnTo>
                  <a:lnTo>
                    <a:pt x="198" y="196"/>
                  </a:lnTo>
                  <a:lnTo>
                    <a:pt x="196" y="196"/>
                  </a:lnTo>
                  <a:lnTo>
                    <a:pt x="192" y="194"/>
                  </a:lnTo>
                  <a:lnTo>
                    <a:pt x="190" y="194"/>
                  </a:lnTo>
                  <a:lnTo>
                    <a:pt x="188" y="192"/>
                  </a:lnTo>
                  <a:lnTo>
                    <a:pt x="186" y="192"/>
                  </a:lnTo>
                  <a:lnTo>
                    <a:pt x="182" y="192"/>
                  </a:lnTo>
                  <a:lnTo>
                    <a:pt x="180" y="190"/>
                  </a:lnTo>
                  <a:lnTo>
                    <a:pt x="176" y="190"/>
                  </a:lnTo>
                  <a:lnTo>
                    <a:pt x="174" y="188"/>
                  </a:lnTo>
                  <a:lnTo>
                    <a:pt x="172" y="186"/>
                  </a:lnTo>
                  <a:lnTo>
                    <a:pt x="170" y="186"/>
                  </a:lnTo>
                  <a:lnTo>
                    <a:pt x="168" y="184"/>
                  </a:lnTo>
                  <a:lnTo>
                    <a:pt x="166" y="182"/>
                  </a:lnTo>
                  <a:lnTo>
                    <a:pt x="164" y="180"/>
                  </a:lnTo>
                  <a:lnTo>
                    <a:pt x="164" y="178"/>
                  </a:lnTo>
                  <a:lnTo>
                    <a:pt x="162" y="174"/>
                  </a:lnTo>
                  <a:lnTo>
                    <a:pt x="162" y="172"/>
                  </a:lnTo>
                  <a:lnTo>
                    <a:pt x="162" y="168"/>
                  </a:lnTo>
                  <a:lnTo>
                    <a:pt x="162" y="164"/>
                  </a:lnTo>
                  <a:lnTo>
                    <a:pt x="162" y="160"/>
                  </a:lnTo>
                  <a:lnTo>
                    <a:pt x="164" y="158"/>
                  </a:lnTo>
                  <a:lnTo>
                    <a:pt x="162" y="158"/>
                  </a:lnTo>
                  <a:lnTo>
                    <a:pt x="162" y="156"/>
                  </a:lnTo>
                  <a:lnTo>
                    <a:pt x="160" y="156"/>
                  </a:lnTo>
                  <a:lnTo>
                    <a:pt x="160" y="154"/>
                  </a:lnTo>
                  <a:lnTo>
                    <a:pt x="158" y="152"/>
                  </a:lnTo>
                  <a:lnTo>
                    <a:pt x="156" y="150"/>
                  </a:lnTo>
                  <a:lnTo>
                    <a:pt x="156" y="148"/>
                  </a:lnTo>
                  <a:lnTo>
                    <a:pt x="154" y="146"/>
                  </a:lnTo>
                  <a:lnTo>
                    <a:pt x="154" y="144"/>
                  </a:lnTo>
                  <a:lnTo>
                    <a:pt x="152" y="144"/>
                  </a:lnTo>
                  <a:lnTo>
                    <a:pt x="152" y="142"/>
                  </a:lnTo>
                  <a:lnTo>
                    <a:pt x="150" y="140"/>
                  </a:lnTo>
                  <a:lnTo>
                    <a:pt x="148" y="138"/>
                  </a:lnTo>
                  <a:lnTo>
                    <a:pt x="148" y="136"/>
                  </a:lnTo>
                  <a:lnTo>
                    <a:pt x="146" y="136"/>
                  </a:lnTo>
                  <a:lnTo>
                    <a:pt x="146" y="134"/>
                  </a:lnTo>
                  <a:lnTo>
                    <a:pt x="144" y="134"/>
                  </a:lnTo>
                  <a:lnTo>
                    <a:pt x="144" y="132"/>
                  </a:lnTo>
                  <a:lnTo>
                    <a:pt x="142" y="132"/>
                  </a:lnTo>
                  <a:lnTo>
                    <a:pt x="142" y="130"/>
                  </a:lnTo>
                  <a:lnTo>
                    <a:pt x="140" y="130"/>
                  </a:lnTo>
                  <a:lnTo>
                    <a:pt x="140" y="130"/>
                  </a:lnTo>
                  <a:lnTo>
                    <a:pt x="140" y="128"/>
                  </a:lnTo>
                  <a:lnTo>
                    <a:pt x="138" y="128"/>
                  </a:lnTo>
                  <a:lnTo>
                    <a:pt x="136" y="128"/>
                  </a:lnTo>
                  <a:lnTo>
                    <a:pt x="134" y="128"/>
                  </a:lnTo>
                  <a:lnTo>
                    <a:pt x="132" y="128"/>
                  </a:lnTo>
                  <a:lnTo>
                    <a:pt x="130" y="128"/>
                  </a:lnTo>
                  <a:lnTo>
                    <a:pt x="128" y="130"/>
                  </a:lnTo>
                  <a:lnTo>
                    <a:pt x="128" y="132"/>
                  </a:lnTo>
                  <a:lnTo>
                    <a:pt x="128" y="134"/>
                  </a:lnTo>
                  <a:lnTo>
                    <a:pt x="128" y="136"/>
                  </a:lnTo>
                  <a:lnTo>
                    <a:pt x="128" y="138"/>
                  </a:lnTo>
                  <a:lnTo>
                    <a:pt x="128" y="140"/>
                  </a:lnTo>
                  <a:lnTo>
                    <a:pt x="128" y="142"/>
                  </a:lnTo>
                  <a:lnTo>
                    <a:pt x="128" y="144"/>
                  </a:lnTo>
                  <a:lnTo>
                    <a:pt x="128" y="146"/>
                  </a:lnTo>
                  <a:lnTo>
                    <a:pt x="130" y="148"/>
                  </a:lnTo>
                  <a:lnTo>
                    <a:pt x="130" y="150"/>
                  </a:lnTo>
                  <a:lnTo>
                    <a:pt x="130" y="152"/>
                  </a:lnTo>
                  <a:lnTo>
                    <a:pt x="130" y="154"/>
                  </a:lnTo>
                  <a:lnTo>
                    <a:pt x="130" y="156"/>
                  </a:lnTo>
                  <a:lnTo>
                    <a:pt x="132" y="158"/>
                  </a:lnTo>
                  <a:lnTo>
                    <a:pt x="132" y="160"/>
                  </a:lnTo>
                  <a:lnTo>
                    <a:pt x="132" y="160"/>
                  </a:lnTo>
                  <a:lnTo>
                    <a:pt x="132" y="162"/>
                  </a:lnTo>
                  <a:lnTo>
                    <a:pt x="132" y="164"/>
                  </a:lnTo>
                  <a:lnTo>
                    <a:pt x="134" y="166"/>
                  </a:lnTo>
                  <a:lnTo>
                    <a:pt x="134" y="168"/>
                  </a:lnTo>
                  <a:lnTo>
                    <a:pt x="134" y="170"/>
                  </a:lnTo>
                  <a:lnTo>
                    <a:pt x="134" y="172"/>
                  </a:lnTo>
                  <a:lnTo>
                    <a:pt x="134" y="174"/>
                  </a:lnTo>
                  <a:lnTo>
                    <a:pt x="134" y="176"/>
                  </a:lnTo>
                  <a:lnTo>
                    <a:pt x="136" y="178"/>
                  </a:lnTo>
                  <a:lnTo>
                    <a:pt x="136" y="180"/>
                  </a:lnTo>
                  <a:lnTo>
                    <a:pt x="136" y="182"/>
                  </a:lnTo>
                  <a:lnTo>
                    <a:pt x="136" y="184"/>
                  </a:lnTo>
                  <a:lnTo>
                    <a:pt x="136" y="186"/>
                  </a:lnTo>
                  <a:lnTo>
                    <a:pt x="134" y="188"/>
                  </a:lnTo>
                  <a:lnTo>
                    <a:pt x="132" y="190"/>
                  </a:lnTo>
                  <a:lnTo>
                    <a:pt x="130" y="192"/>
                  </a:lnTo>
                  <a:lnTo>
                    <a:pt x="128" y="192"/>
                  </a:lnTo>
                  <a:lnTo>
                    <a:pt x="128" y="194"/>
                  </a:lnTo>
                  <a:lnTo>
                    <a:pt x="126" y="194"/>
                  </a:lnTo>
                  <a:lnTo>
                    <a:pt x="124" y="194"/>
                  </a:lnTo>
                  <a:lnTo>
                    <a:pt x="124" y="196"/>
                  </a:lnTo>
                  <a:lnTo>
                    <a:pt x="122" y="196"/>
                  </a:lnTo>
                  <a:lnTo>
                    <a:pt x="120" y="196"/>
                  </a:lnTo>
                  <a:lnTo>
                    <a:pt x="118" y="196"/>
                  </a:lnTo>
                  <a:lnTo>
                    <a:pt x="118" y="198"/>
                  </a:lnTo>
                  <a:lnTo>
                    <a:pt x="116" y="198"/>
                  </a:lnTo>
                  <a:lnTo>
                    <a:pt x="114" y="198"/>
                  </a:lnTo>
                  <a:lnTo>
                    <a:pt x="112" y="198"/>
                  </a:lnTo>
                  <a:lnTo>
                    <a:pt x="110" y="200"/>
                  </a:lnTo>
                  <a:lnTo>
                    <a:pt x="108" y="200"/>
                  </a:lnTo>
                  <a:lnTo>
                    <a:pt x="106" y="200"/>
                  </a:lnTo>
                  <a:lnTo>
                    <a:pt x="104" y="200"/>
                  </a:lnTo>
                  <a:lnTo>
                    <a:pt x="104" y="202"/>
                  </a:lnTo>
                  <a:lnTo>
                    <a:pt x="102" y="202"/>
                  </a:lnTo>
                  <a:lnTo>
                    <a:pt x="100" y="200"/>
                  </a:lnTo>
                  <a:lnTo>
                    <a:pt x="100" y="196"/>
                  </a:lnTo>
                  <a:lnTo>
                    <a:pt x="98" y="194"/>
                  </a:lnTo>
                  <a:lnTo>
                    <a:pt x="98" y="190"/>
                  </a:lnTo>
                  <a:lnTo>
                    <a:pt x="96" y="188"/>
                  </a:lnTo>
                  <a:lnTo>
                    <a:pt x="96" y="184"/>
                  </a:lnTo>
                  <a:lnTo>
                    <a:pt x="96" y="182"/>
                  </a:lnTo>
                  <a:lnTo>
                    <a:pt x="96" y="178"/>
                  </a:lnTo>
                  <a:lnTo>
                    <a:pt x="94" y="174"/>
                  </a:lnTo>
                  <a:lnTo>
                    <a:pt x="94" y="172"/>
                  </a:lnTo>
                  <a:lnTo>
                    <a:pt x="94" y="168"/>
                  </a:lnTo>
                  <a:lnTo>
                    <a:pt x="94" y="164"/>
                  </a:lnTo>
                  <a:lnTo>
                    <a:pt x="94" y="162"/>
                  </a:lnTo>
                  <a:lnTo>
                    <a:pt x="94" y="160"/>
                  </a:lnTo>
                  <a:lnTo>
                    <a:pt x="94" y="158"/>
                  </a:lnTo>
                  <a:lnTo>
                    <a:pt x="94" y="154"/>
                  </a:lnTo>
                  <a:lnTo>
                    <a:pt x="94" y="150"/>
                  </a:lnTo>
                  <a:lnTo>
                    <a:pt x="94" y="146"/>
                  </a:lnTo>
                  <a:lnTo>
                    <a:pt x="94" y="144"/>
                  </a:lnTo>
                  <a:lnTo>
                    <a:pt x="94" y="140"/>
                  </a:lnTo>
                  <a:lnTo>
                    <a:pt x="96" y="136"/>
                  </a:lnTo>
                  <a:lnTo>
                    <a:pt x="96" y="134"/>
                  </a:lnTo>
                  <a:lnTo>
                    <a:pt x="96" y="130"/>
                  </a:lnTo>
                  <a:lnTo>
                    <a:pt x="96" y="126"/>
                  </a:lnTo>
                  <a:lnTo>
                    <a:pt x="96" y="122"/>
                  </a:lnTo>
                  <a:lnTo>
                    <a:pt x="96" y="120"/>
                  </a:lnTo>
                  <a:lnTo>
                    <a:pt x="98" y="116"/>
                  </a:lnTo>
                  <a:lnTo>
                    <a:pt x="98" y="112"/>
                  </a:lnTo>
                  <a:lnTo>
                    <a:pt x="98" y="110"/>
                  </a:lnTo>
                  <a:lnTo>
                    <a:pt x="98" y="108"/>
                  </a:lnTo>
                  <a:lnTo>
                    <a:pt x="98" y="104"/>
                  </a:lnTo>
                  <a:lnTo>
                    <a:pt x="100" y="100"/>
                  </a:lnTo>
                  <a:lnTo>
                    <a:pt x="100" y="98"/>
                  </a:lnTo>
                  <a:lnTo>
                    <a:pt x="100" y="96"/>
                  </a:lnTo>
                  <a:lnTo>
                    <a:pt x="102" y="94"/>
                  </a:lnTo>
                  <a:lnTo>
                    <a:pt x="102" y="92"/>
                  </a:lnTo>
                  <a:lnTo>
                    <a:pt x="104" y="92"/>
                  </a:lnTo>
                  <a:lnTo>
                    <a:pt x="104" y="90"/>
                  </a:lnTo>
                  <a:lnTo>
                    <a:pt x="106" y="90"/>
                  </a:lnTo>
                  <a:lnTo>
                    <a:pt x="106" y="88"/>
                  </a:lnTo>
                  <a:lnTo>
                    <a:pt x="108" y="88"/>
                  </a:lnTo>
                  <a:lnTo>
                    <a:pt x="110" y="88"/>
                  </a:lnTo>
                  <a:lnTo>
                    <a:pt x="112" y="86"/>
                  </a:lnTo>
                  <a:lnTo>
                    <a:pt x="114" y="86"/>
                  </a:lnTo>
                  <a:lnTo>
                    <a:pt x="116" y="86"/>
                  </a:lnTo>
                  <a:lnTo>
                    <a:pt x="118" y="86"/>
                  </a:lnTo>
                  <a:lnTo>
                    <a:pt x="120" y="86"/>
                  </a:lnTo>
                  <a:lnTo>
                    <a:pt x="122" y="86"/>
                  </a:lnTo>
                  <a:lnTo>
                    <a:pt x="124" y="86"/>
                  </a:lnTo>
                  <a:lnTo>
                    <a:pt x="126" y="86"/>
                  </a:lnTo>
                  <a:lnTo>
                    <a:pt x="128" y="86"/>
                  </a:lnTo>
                  <a:lnTo>
                    <a:pt x="130" y="84"/>
                  </a:lnTo>
                  <a:lnTo>
                    <a:pt x="132" y="84"/>
                  </a:lnTo>
                  <a:lnTo>
                    <a:pt x="138" y="82"/>
                  </a:lnTo>
                  <a:lnTo>
                    <a:pt x="142" y="80"/>
                  </a:lnTo>
                  <a:lnTo>
                    <a:pt x="146" y="76"/>
                  </a:lnTo>
                  <a:lnTo>
                    <a:pt x="148" y="74"/>
                  </a:lnTo>
                  <a:lnTo>
                    <a:pt x="152" y="72"/>
                  </a:lnTo>
                  <a:lnTo>
                    <a:pt x="154" y="70"/>
                  </a:lnTo>
                  <a:lnTo>
                    <a:pt x="154" y="68"/>
                  </a:lnTo>
                  <a:lnTo>
                    <a:pt x="154" y="66"/>
                  </a:lnTo>
                  <a:lnTo>
                    <a:pt x="154" y="64"/>
                  </a:lnTo>
                  <a:lnTo>
                    <a:pt x="152" y="64"/>
                  </a:lnTo>
                  <a:lnTo>
                    <a:pt x="150" y="62"/>
                  </a:lnTo>
                  <a:lnTo>
                    <a:pt x="150" y="60"/>
                  </a:lnTo>
                  <a:lnTo>
                    <a:pt x="146" y="58"/>
                  </a:lnTo>
                  <a:lnTo>
                    <a:pt x="144" y="56"/>
                  </a:lnTo>
                  <a:lnTo>
                    <a:pt x="142" y="54"/>
                  </a:lnTo>
                  <a:lnTo>
                    <a:pt x="140" y="52"/>
                  </a:lnTo>
                  <a:lnTo>
                    <a:pt x="138" y="50"/>
                  </a:lnTo>
                  <a:lnTo>
                    <a:pt x="136" y="48"/>
                  </a:lnTo>
                  <a:lnTo>
                    <a:pt x="132" y="46"/>
                  </a:lnTo>
                  <a:lnTo>
                    <a:pt x="130" y="44"/>
                  </a:lnTo>
                  <a:lnTo>
                    <a:pt x="128" y="42"/>
                  </a:lnTo>
                  <a:lnTo>
                    <a:pt x="124" y="40"/>
                  </a:lnTo>
                  <a:lnTo>
                    <a:pt x="122" y="38"/>
                  </a:lnTo>
                  <a:lnTo>
                    <a:pt x="122" y="34"/>
                  </a:lnTo>
                  <a:lnTo>
                    <a:pt x="120" y="32"/>
                  </a:lnTo>
                  <a:lnTo>
                    <a:pt x="120" y="28"/>
                  </a:lnTo>
                  <a:lnTo>
                    <a:pt x="120" y="26"/>
                  </a:lnTo>
                  <a:lnTo>
                    <a:pt x="120" y="22"/>
                  </a:lnTo>
                  <a:lnTo>
                    <a:pt x="120" y="18"/>
                  </a:lnTo>
                  <a:lnTo>
                    <a:pt x="122" y="16"/>
                  </a:lnTo>
                  <a:lnTo>
                    <a:pt x="124" y="12"/>
                  </a:lnTo>
                  <a:lnTo>
                    <a:pt x="124" y="10"/>
                  </a:lnTo>
                  <a:lnTo>
                    <a:pt x="124" y="8"/>
                  </a:lnTo>
                  <a:lnTo>
                    <a:pt x="122" y="8"/>
                  </a:lnTo>
                  <a:lnTo>
                    <a:pt x="122" y="6"/>
                  </a:lnTo>
                  <a:lnTo>
                    <a:pt x="120" y="6"/>
                  </a:lnTo>
                  <a:lnTo>
                    <a:pt x="120" y="4"/>
                  </a:lnTo>
                  <a:lnTo>
                    <a:pt x="118" y="4"/>
                  </a:lnTo>
                  <a:lnTo>
                    <a:pt x="116" y="4"/>
                  </a:lnTo>
                  <a:lnTo>
                    <a:pt x="116" y="2"/>
                  </a:lnTo>
                  <a:lnTo>
                    <a:pt x="114" y="2"/>
                  </a:lnTo>
                  <a:lnTo>
                    <a:pt x="112" y="2"/>
                  </a:lnTo>
                  <a:lnTo>
                    <a:pt x="110" y="0"/>
                  </a:lnTo>
                  <a:lnTo>
                    <a:pt x="108" y="0"/>
                  </a:lnTo>
                  <a:lnTo>
                    <a:pt x="106" y="2"/>
                  </a:lnTo>
                  <a:lnTo>
                    <a:pt x="104" y="2"/>
                  </a:lnTo>
                  <a:lnTo>
                    <a:pt x="102" y="4"/>
                  </a:lnTo>
                  <a:lnTo>
                    <a:pt x="100" y="4"/>
                  </a:lnTo>
                  <a:lnTo>
                    <a:pt x="98" y="6"/>
                  </a:lnTo>
                  <a:lnTo>
                    <a:pt x="96" y="8"/>
                  </a:lnTo>
                  <a:lnTo>
                    <a:pt x="94" y="10"/>
                  </a:lnTo>
                  <a:lnTo>
                    <a:pt x="94" y="12"/>
                  </a:lnTo>
                  <a:lnTo>
                    <a:pt x="92" y="14"/>
                  </a:lnTo>
                  <a:lnTo>
                    <a:pt x="92" y="16"/>
                  </a:lnTo>
                  <a:lnTo>
                    <a:pt x="92" y="16"/>
                  </a:lnTo>
                  <a:lnTo>
                    <a:pt x="92" y="18"/>
                  </a:lnTo>
                  <a:lnTo>
                    <a:pt x="90" y="20"/>
                  </a:lnTo>
                  <a:lnTo>
                    <a:pt x="90" y="22"/>
                  </a:lnTo>
                  <a:lnTo>
                    <a:pt x="90" y="24"/>
                  </a:lnTo>
                  <a:lnTo>
                    <a:pt x="88" y="26"/>
                  </a:lnTo>
                  <a:lnTo>
                    <a:pt x="88" y="28"/>
                  </a:lnTo>
                  <a:lnTo>
                    <a:pt x="88" y="32"/>
                  </a:lnTo>
                  <a:lnTo>
                    <a:pt x="86" y="34"/>
                  </a:lnTo>
                  <a:lnTo>
                    <a:pt x="86" y="36"/>
                  </a:lnTo>
                  <a:lnTo>
                    <a:pt x="86" y="38"/>
                  </a:lnTo>
                  <a:lnTo>
                    <a:pt x="86" y="40"/>
                  </a:lnTo>
                  <a:lnTo>
                    <a:pt x="84" y="42"/>
                  </a:lnTo>
                  <a:lnTo>
                    <a:pt x="84" y="46"/>
                  </a:lnTo>
                  <a:lnTo>
                    <a:pt x="82" y="48"/>
                  </a:lnTo>
                  <a:lnTo>
                    <a:pt x="82" y="50"/>
                  </a:lnTo>
                  <a:lnTo>
                    <a:pt x="82" y="52"/>
                  </a:lnTo>
                  <a:lnTo>
                    <a:pt x="80" y="54"/>
                  </a:lnTo>
                  <a:lnTo>
                    <a:pt x="80" y="56"/>
                  </a:lnTo>
                  <a:lnTo>
                    <a:pt x="78" y="58"/>
                  </a:lnTo>
                  <a:lnTo>
                    <a:pt x="76" y="60"/>
                  </a:lnTo>
                  <a:lnTo>
                    <a:pt x="76" y="62"/>
                  </a:lnTo>
                  <a:lnTo>
                    <a:pt x="74" y="62"/>
                  </a:lnTo>
                  <a:lnTo>
                    <a:pt x="72" y="60"/>
                  </a:lnTo>
                  <a:lnTo>
                    <a:pt x="70" y="60"/>
                  </a:lnTo>
                  <a:lnTo>
                    <a:pt x="70" y="58"/>
                  </a:lnTo>
                  <a:lnTo>
                    <a:pt x="68" y="58"/>
                  </a:lnTo>
                  <a:lnTo>
                    <a:pt x="68" y="56"/>
                  </a:lnTo>
                  <a:lnTo>
                    <a:pt x="66" y="56"/>
                  </a:lnTo>
                  <a:lnTo>
                    <a:pt x="64" y="56"/>
                  </a:lnTo>
                  <a:lnTo>
                    <a:pt x="64" y="54"/>
                  </a:lnTo>
                  <a:lnTo>
                    <a:pt x="62" y="54"/>
                  </a:lnTo>
                  <a:lnTo>
                    <a:pt x="60" y="54"/>
                  </a:lnTo>
                  <a:lnTo>
                    <a:pt x="58" y="54"/>
                  </a:lnTo>
                  <a:lnTo>
                    <a:pt x="56" y="54"/>
                  </a:lnTo>
                  <a:lnTo>
                    <a:pt x="54" y="56"/>
                  </a:lnTo>
                  <a:lnTo>
                    <a:pt x="52" y="58"/>
                  </a:lnTo>
                  <a:lnTo>
                    <a:pt x="50" y="60"/>
                  </a:lnTo>
                  <a:lnTo>
                    <a:pt x="50" y="62"/>
                  </a:lnTo>
                  <a:lnTo>
                    <a:pt x="48" y="62"/>
                  </a:lnTo>
                  <a:lnTo>
                    <a:pt x="48" y="64"/>
                  </a:lnTo>
                  <a:lnTo>
                    <a:pt x="46" y="64"/>
                  </a:lnTo>
                  <a:lnTo>
                    <a:pt x="46" y="66"/>
                  </a:lnTo>
                  <a:lnTo>
                    <a:pt x="46" y="68"/>
                  </a:lnTo>
                  <a:lnTo>
                    <a:pt x="44" y="68"/>
                  </a:lnTo>
                  <a:lnTo>
                    <a:pt x="44" y="70"/>
                  </a:lnTo>
                  <a:lnTo>
                    <a:pt x="44" y="72"/>
                  </a:lnTo>
                  <a:lnTo>
                    <a:pt x="44" y="74"/>
                  </a:lnTo>
                  <a:lnTo>
                    <a:pt x="44" y="76"/>
                  </a:lnTo>
                  <a:lnTo>
                    <a:pt x="42" y="76"/>
                  </a:lnTo>
                  <a:lnTo>
                    <a:pt x="42" y="78"/>
                  </a:lnTo>
                  <a:lnTo>
                    <a:pt x="42" y="80"/>
                  </a:lnTo>
                  <a:lnTo>
                    <a:pt x="42" y="82"/>
                  </a:lnTo>
                  <a:lnTo>
                    <a:pt x="42" y="84"/>
                  </a:lnTo>
                  <a:lnTo>
                    <a:pt x="42" y="86"/>
                  </a:lnTo>
                  <a:lnTo>
                    <a:pt x="42" y="88"/>
                  </a:lnTo>
                  <a:lnTo>
                    <a:pt x="42" y="90"/>
                  </a:lnTo>
                  <a:lnTo>
                    <a:pt x="42" y="92"/>
                  </a:lnTo>
                  <a:lnTo>
                    <a:pt x="42" y="94"/>
                  </a:lnTo>
                  <a:lnTo>
                    <a:pt x="44" y="96"/>
                  </a:lnTo>
                  <a:lnTo>
                    <a:pt x="44" y="98"/>
                  </a:lnTo>
                  <a:lnTo>
                    <a:pt x="44" y="100"/>
                  </a:lnTo>
                  <a:lnTo>
                    <a:pt x="44" y="102"/>
                  </a:lnTo>
                  <a:lnTo>
                    <a:pt x="46" y="104"/>
                  </a:lnTo>
                  <a:lnTo>
                    <a:pt x="46" y="106"/>
                  </a:lnTo>
                  <a:lnTo>
                    <a:pt x="48" y="108"/>
                  </a:lnTo>
                  <a:lnTo>
                    <a:pt x="50" y="108"/>
                  </a:lnTo>
                  <a:lnTo>
                    <a:pt x="50" y="110"/>
                  </a:lnTo>
                  <a:lnTo>
                    <a:pt x="52" y="110"/>
                  </a:lnTo>
                  <a:lnTo>
                    <a:pt x="54" y="110"/>
                  </a:lnTo>
                  <a:lnTo>
                    <a:pt x="56" y="110"/>
                  </a:lnTo>
                  <a:lnTo>
                    <a:pt x="58" y="110"/>
                  </a:lnTo>
                  <a:lnTo>
                    <a:pt x="60" y="110"/>
                  </a:lnTo>
                  <a:lnTo>
                    <a:pt x="62" y="108"/>
                  </a:lnTo>
                  <a:lnTo>
                    <a:pt x="64" y="108"/>
                  </a:lnTo>
                  <a:lnTo>
                    <a:pt x="66" y="108"/>
                  </a:lnTo>
                  <a:lnTo>
                    <a:pt x="68" y="106"/>
                  </a:lnTo>
                  <a:lnTo>
                    <a:pt x="70" y="106"/>
                  </a:lnTo>
                  <a:lnTo>
                    <a:pt x="72" y="106"/>
                  </a:lnTo>
                  <a:lnTo>
                    <a:pt x="74" y="106"/>
                  </a:lnTo>
                  <a:lnTo>
                    <a:pt x="74" y="104"/>
                  </a:lnTo>
                  <a:lnTo>
                    <a:pt x="76" y="104"/>
                  </a:lnTo>
                  <a:lnTo>
                    <a:pt x="76" y="106"/>
                  </a:lnTo>
                  <a:lnTo>
                    <a:pt x="78" y="108"/>
                  </a:lnTo>
                  <a:lnTo>
                    <a:pt x="78" y="110"/>
                  </a:lnTo>
                  <a:lnTo>
                    <a:pt x="78" y="112"/>
                  </a:lnTo>
                  <a:lnTo>
                    <a:pt x="78" y="112"/>
                  </a:lnTo>
                  <a:lnTo>
                    <a:pt x="80" y="114"/>
                  </a:lnTo>
                  <a:lnTo>
                    <a:pt x="80" y="116"/>
                  </a:lnTo>
                  <a:lnTo>
                    <a:pt x="80" y="118"/>
                  </a:lnTo>
                  <a:lnTo>
                    <a:pt x="80" y="120"/>
                  </a:lnTo>
                  <a:lnTo>
                    <a:pt x="80" y="122"/>
                  </a:lnTo>
                  <a:lnTo>
                    <a:pt x="80" y="124"/>
                  </a:lnTo>
                  <a:lnTo>
                    <a:pt x="80" y="126"/>
                  </a:lnTo>
                  <a:lnTo>
                    <a:pt x="80" y="128"/>
                  </a:lnTo>
                  <a:lnTo>
                    <a:pt x="80" y="130"/>
                  </a:lnTo>
                  <a:lnTo>
                    <a:pt x="80" y="132"/>
                  </a:lnTo>
                  <a:lnTo>
                    <a:pt x="80" y="134"/>
                  </a:lnTo>
                  <a:lnTo>
                    <a:pt x="80" y="136"/>
                  </a:lnTo>
                  <a:lnTo>
                    <a:pt x="80" y="138"/>
                  </a:lnTo>
                  <a:lnTo>
                    <a:pt x="80" y="140"/>
                  </a:lnTo>
                  <a:lnTo>
                    <a:pt x="80" y="142"/>
                  </a:lnTo>
                  <a:lnTo>
                    <a:pt x="80" y="144"/>
                  </a:lnTo>
                  <a:lnTo>
                    <a:pt x="80" y="146"/>
                  </a:lnTo>
                  <a:lnTo>
                    <a:pt x="80" y="148"/>
                  </a:lnTo>
                  <a:lnTo>
                    <a:pt x="80" y="150"/>
                  </a:lnTo>
                  <a:lnTo>
                    <a:pt x="80" y="152"/>
                  </a:lnTo>
                  <a:lnTo>
                    <a:pt x="80" y="154"/>
                  </a:lnTo>
                  <a:lnTo>
                    <a:pt x="80" y="158"/>
                  </a:lnTo>
                  <a:lnTo>
                    <a:pt x="82" y="160"/>
                  </a:lnTo>
                  <a:lnTo>
                    <a:pt x="82" y="160"/>
                  </a:lnTo>
                  <a:lnTo>
                    <a:pt x="82" y="162"/>
                  </a:lnTo>
                  <a:lnTo>
                    <a:pt x="82" y="164"/>
                  </a:lnTo>
                  <a:lnTo>
                    <a:pt x="82" y="166"/>
                  </a:lnTo>
                  <a:lnTo>
                    <a:pt x="84" y="168"/>
                  </a:lnTo>
                  <a:lnTo>
                    <a:pt x="84" y="170"/>
                  </a:lnTo>
                  <a:lnTo>
                    <a:pt x="84" y="174"/>
                  </a:lnTo>
                  <a:lnTo>
                    <a:pt x="84" y="176"/>
                  </a:lnTo>
                  <a:lnTo>
                    <a:pt x="86" y="178"/>
                  </a:lnTo>
                  <a:lnTo>
                    <a:pt x="86" y="180"/>
                  </a:lnTo>
                  <a:lnTo>
                    <a:pt x="86" y="182"/>
                  </a:lnTo>
                  <a:lnTo>
                    <a:pt x="86" y="184"/>
                  </a:lnTo>
                  <a:lnTo>
                    <a:pt x="86" y="186"/>
                  </a:lnTo>
                  <a:lnTo>
                    <a:pt x="86" y="188"/>
                  </a:lnTo>
                  <a:lnTo>
                    <a:pt x="86" y="190"/>
                  </a:lnTo>
                  <a:lnTo>
                    <a:pt x="86" y="192"/>
                  </a:lnTo>
                  <a:lnTo>
                    <a:pt x="86" y="194"/>
                  </a:lnTo>
                  <a:lnTo>
                    <a:pt x="86" y="196"/>
                  </a:lnTo>
                  <a:lnTo>
                    <a:pt x="86" y="198"/>
                  </a:lnTo>
                  <a:lnTo>
                    <a:pt x="86" y="200"/>
                  </a:lnTo>
                  <a:lnTo>
                    <a:pt x="86" y="202"/>
                  </a:lnTo>
                  <a:lnTo>
                    <a:pt x="86" y="204"/>
                  </a:lnTo>
                  <a:lnTo>
                    <a:pt x="86" y="206"/>
                  </a:lnTo>
                  <a:lnTo>
                    <a:pt x="84" y="208"/>
                  </a:lnTo>
                  <a:lnTo>
                    <a:pt x="84" y="208"/>
                  </a:lnTo>
                  <a:lnTo>
                    <a:pt x="82" y="210"/>
                  </a:lnTo>
                  <a:lnTo>
                    <a:pt x="80" y="210"/>
                  </a:lnTo>
                  <a:lnTo>
                    <a:pt x="78" y="210"/>
                  </a:lnTo>
                  <a:lnTo>
                    <a:pt x="78" y="212"/>
                  </a:lnTo>
                  <a:lnTo>
                    <a:pt x="76" y="212"/>
                  </a:lnTo>
                  <a:lnTo>
                    <a:pt x="74" y="212"/>
                  </a:lnTo>
                  <a:lnTo>
                    <a:pt x="74" y="214"/>
                  </a:lnTo>
                  <a:lnTo>
                    <a:pt x="72" y="214"/>
                  </a:lnTo>
                  <a:lnTo>
                    <a:pt x="70" y="214"/>
                  </a:lnTo>
                  <a:lnTo>
                    <a:pt x="70" y="216"/>
                  </a:lnTo>
                  <a:lnTo>
                    <a:pt x="68" y="216"/>
                  </a:lnTo>
                  <a:lnTo>
                    <a:pt x="66" y="216"/>
                  </a:lnTo>
                  <a:lnTo>
                    <a:pt x="66" y="218"/>
                  </a:lnTo>
                  <a:lnTo>
                    <a:pt x="64" y="218"/>
                  </a:lnTo>
                  <a:lnTo>
                    <a:pt x="62" y="220"/>
                  </a:lnTo>
                  <a:lnTo>
                    <a:pt x="60" y="220"/>
                  </a:lnTo>
                  <a:lnTo>
                    <a:pt x="58" y="222"/>
                  </a:lnTo>
                  <a:lnTo>
                    <a:pt x="56" y="222"/>
                  </a:lnTo>
                  <a:lnTo>
                    <a:pt x="54" y="224"/>
                  </a:lnTo>
                  <a:lnTo>
                    <a:pt x="52" y="224"/>
                  </a:lnTo>
                  <a:lnTo>
                    <a:pt x="52" y="226"/>
                  </a:lnTo>
                  <a:lnTo>
                    <a:pt x="50" y="226"/>
                  </a:lnTo>
                  <a:lnTo>
                    <a:pt x="48" y="228"/>
                  </a:lnTo>
                  <a:lnTo>
                    <a:pt x="46" y="228"/>
                  </a:lnTo>
                  <a:lnTo>
                    <a:pt x="46" y="230"/>
                  </a:lnTo>
                  <a:lnTo>
                    <a:pt x="44" y="230"/>
                  </a:lnTo>
                  <a:lnTo>
                    <a:pt x="48" y="240"/>
                  </a:lnTo>
                  <a:lnTo>
                    <a:pt x="50" y="240"/>
                  </a:lnTo>
                  <a:lnTo>
                    <a:pt x="52" y="238"/>
                  </a:lnTo>
                  <a:lnTo>
                    <a:pt x="54" y="236"/>
                  </a:lnTo>
                  <a:lnTo>
                    <a:pt x="56" y="236"/>
                  </a:lnTo>
                  <a:lnTo>
                    <a:pt x="58" y="234"/>
                  </a:lnTo>
                  <a:lnTo>
                    <a:pt x="60" y="234"/>
                  </a:lnTo>
                  <a:lnTo>
                    <a:pt x="60" y="232"/>
                  </a:lnTo>
                  <a:lnTo>
                    <a:pt x="62" y="232"/>
                  </a:lnTo>
                  <a:lnTo>
                    <a:pt x="64" y="230"/>
                  </a:lnTo>
                  <a:lnTo>
                    <a:pt x="66" y="230"/>
                  </a:lnTo>
                  <a:lnTo>
                    <a:pt x="68" y="228"/>
                  </a:lnTo>
                  <a:lnTo>
                    <a:pt x="70" y="228"/>
                  </a:lnTo>
                  <a:lnTo>
                    <a:pt x="72" y="226"/>
                  </a:lnTo>
                  <a:lnTo>
                    <a:pt x="74" y="226"/>
                  </a:lnTo>
                  <a:lnTo>
                    <a:pt x="76" y="224"/>
                  </a:lnTo>
                  <a:lnTo>
                    <a:pt x="78" y="224"/>
                  </a:lnTo>
                  <a:lnTo>
                    <a:pt x="80" y="222"/>
                  </a:lnTo>
                  <a:lnTo>
                    <a:pt x="82" y="222"/>
                  </a:lnTo>
                  <a:lnTo>
                    <a:pt x="84" y="222"/>
                  </a:lnTo>
                  <a:lnTo>
                    <a:pt x="86" y="220"/>
                  </a:lnTo>
                  <a:lnTo>
                    <a:pt x="88" y="220"/>
                  </a:lnTo>
                  <a:lnTo>
                    <a:pt x="90" y="220"/>
                  </a:lnTo>
                  <a:lnTo>
                    <a:pt x="90" y="222"/>
                  </a:lnTo>
                  <a:lnTo>
                    <a:pt x="92" y="224"/>
                  </a:lnTo>
                  <a:lnTo>
                    <a:pt x="92" y="226"/>
                  </a:lnTo>
                  <a:lnTo>
                    <a:pt x="92" y="228"/>
                  </a:lnTo>
                  <a:lnTo>
                    <a:pt x="92" y="230"/>
                  </a:lnTo>
                  <a:lnTo>
                    <a:pt x="94" y="232"/>
                  </a:lnTo>
                  <a:lnTo>
                    <a:pt x="94" y="234"/>
                  </a:lnTo>
                  <a:lnTo>
                    <a:pt x="94" y="236"/>
                  </a:lnTo>
                  <a:lnTo>
                    <a:pt x="96" y="236"/>
                  </a:lnTo>
                  <a:lnTo>
                    <a:pt x="96" y="238"/>
                  </a:lnTo>
                  <a:lnTo>
                    <a:pt x="96" y="240"/>
                  </a:lnTo>
                  <a:lnTo>
                    <a:pt x="98" y="240"/>
                  </a:lnTo>
                  <a:lnTo>
                    <a:pt x="98" y="242"/>
                  </a:lnTo>
                  <a:lnTo>
                    <a:pt x="98" y="244"/>
                  </a:lnTo>
                  <a:lnTo>
                    <a:pt x="100" y="244"/>
                  </a:lnTo>
                  <a:lnTo>
                    <a:pt x="100" y="246"/>
                  </a:lnTo>
                  <a:lnTo>
                    <a:pt x="102" y="246"/>
                  </a:lnTo>
                  <a:lnTo>
                    <a:pt x="104" y="248"/>
                  </a:lnTo>
                  <a:lnTo>
                    <a:pt x="106" y="250"/>
                  </a:lnTo>
                  <a:lnTo>
                    <a:pt x="108" y="250"/>
                  </a:lnTo>
                  <a:lnTo>
                    <a:pt x="110" y="252"/>
                  </a:lnTo>
                  <a:lnTo>
                    <a:pt x="112" y="252"/>
                  </a:lnTo>
                  <a:lnTo>
                    <a:pt x="112" y="250"/>
                  </a:lnTo>
                  <a:lnTo>
                    <a:pt x="112" y="248"/>
                  </a:lnTo>
                  <a:lnTo>
                    <a:pt x="112" y="246"/>
                  </a:lnTo>
                  <a:lnTo>
                    <a:pt x="112" y="244"/>
                  </a:lnTo>
                  <a:lnTo>
                    <a:pt x="112" y="242"/>
                  </a:lnTo>
                  <a:lnTo>
                    <a:pt x="110" y="240"/>
                  </a:lnTo>
                  <a:lnTo>
                    <a:pt x="110" y="238"/>
                  </a:lnTo>
                  <a:lnTo>
                    <a:pt x="110" y="236"/>
                  </a:lnTo>
                  <a:lnTo>
                    <a:pt x="108" y="236"/>
                  </a:lnTo>
                  <a:lnTo>
                    <a:pt x="108" y="234"/>
                  </a:lnTo>
                  <a:lnTo>
                    <a:pt x="106" y="232"/>
                  </a:lnTo>
                  <a:lnTo>
                    <a:pt x="106" y="230"/>
                  </a:lnTo>
                  <a:lnTo>
                    <a:pt x="104" y="228"/>
                  </a:lnTo>
                  <a:lnTo>
                    <a:pt x="104" y="226"/>
                  </a:lnTo>
                  <a:lnTo>
                    <a:pt x="104" y="224"/>
                  </a:lnTo>
                  <a:lnTo>
                    <a:pt x="102" y="222"/>
                  </a:lnTo>
                  <a:lnTo>
                    <a:pt x="102" y="220"/>
                  </a:lnTo>
                  <a:lnTo>
                    <a:pt x="102" y="218"/>
                  </a:lnTo>
                  <a:lnTo>
                    <a:pt x="100" y="216"/>
                  </a:lnTo>
                  <a:lnTo>
                    <a:pt x="100" y="214"/>
                  </a:lnTo>
                  <a:lnTo>
                    <a:pt x="102" y="214"/>
                  </a:lnTo>
                  <a:lnTo>
                    <a:pt x="102" y="212"/>
                  </a:lnTo>
                  <a:lnTo>
                    <a:pt x="102" y="210"/>
                  </a:lnTo>
                  <a:lnTo>
                    <a:pt x="104" y="210"/>
                  </a:lnTo>
                  <a:lnTo>
                    <a:pt x="104" y="208"/>
                  </a:lnTo>
                  <a:lnTo>
                    <a:pt x="106" y="208"/>
                  </a:lnTo>
                  <a:lnTo>
                    <a:pt x="108" y="208"/>
                  </a:lnTo>
                  <a:lnTo>
                    <a:pt x="110" y="208"/>
                  </a:lnTo>
                  <a:lnTo>
                    <a:pt x="112" y="206"/>
                  </a:lnTo>
                  <a:lnTo>
                    <a:pt x="114" y="206"/>
                  </a:lnTo>
                  <a:lnTo>
                    <a:pt x="116" y="206"/>
                  </a:lnTo>
                  <a:lnTo>
                    <a:pt x="118" y="206"/>
                  </a:lnTo>
                  <a:lnTo>
                    <a:pt x="120" y="206"/>
                  </a:lnTo>
                  <a:lnTo>
                    <a:pt x="122" y="206"/>
                  </a:lnTo>
                  <a:lnTo>
                    <a:pt x="124" y="206"/>
                  </a:lnTo>
                  <a:lnTo>
                    <a:pt x="126" y="206"/>
                  </a:lnTo>
                  <a:lnTo>
                    <a:pt x="128" y="206"/>
                  </a:lnTo>
                  <a:lnTo>
                    <a:pt x="128" y="204"/>
                  </a:lnTo>
                  <a:lnTo>
                    <a:pt x="130" y="204"/>
                  </a:lnTo>
                  <a:lnTo>
                    <a:pt x="132" y="204"/>
                  </a:lnTo>
                  <a:lnTo>
                    <a:pt x="132" y="208"/>
                  </a:lnTo>
                  <a:lnTo>
                    <a:pt x="132" y="208"/>
                  </a:lnTo>
                  <a:lnTo>
                    <a:pt x="132" y="212"/>
                  </a:lnTo>
                  <a:lnTo>
                    <a:pt x="132" y="216"/>
                  </a:lnTo>
                  <a:lnTo>
                    <a:pt x="132" y="218"/>
                  </a:lnTo>
                  <a:lnTo>
                    <a:pt x="130" y="222"/>
                  </a:lnTo>
                  <a:lnTo>
                    <a:pt x="130" y="226"/>
                  </a:lnTo>
                  <a:lnTo>
                    <a:pt x="128" y="228"/>
                  </a:lnTo>
                  <a:lnTo>
                    <a:pt x="128" y="232"/>
                  </a:lnTo>
                  <a:lnTo>
                    <a:pt x="126" y="234"/>
                  </a:lnTo>
                  <a:lnTo>
                    <a:pt x="126" y="238"/>
                  </a:lnTo>
                  <a:lnTo>
                    <a:pt x="124" y="240"/>
                  </a:lnTo>
                  <a:lnTo>
                    <a:pt x="122" y="244"/>
                  </a:lnTo>
                  <a:lnTo>
                    <a:pt x="120" y="246"/>
                  </a:lnTo>
                  <a:lnTo>
                    <a:pt x="118" y="250"/>
                  </a:lnTo>
                  <a:lnTo>
                    <a:pt x="116" y="252"/>
                  </a:lnTo>
                  <a:lnTo>
                    <a:pt x="114" y="254"/>
                  </a:lnTo>
                  <a:lnTo>
                    <a:pt x="112" y="256"/>
                  </a:lnTo>
                  <a:lnTo>
                    <a:pt x="110" y="258"/>
                  </a:lnTo>
                  <a:lnTo>
                    <a:pt x="108" y="260"/>
                  </a:lnTo>
                  <a:lnTo>
                    <a:pt x="106" y="264"/>
                  </a:lnTo>
                  <a:lnTo>
                    <a:pt x="104" y="266"/>
                  </a:lnTo>
                  <a:lnTo>
                    <a:pt x="102" y="268"/>
                  </a:lnTo>
                  <a:lnTo>
                    <a:pt x="100" y="270"/>
                  </a:lnTo>
                  <a:lnTo>
                    <a:pt x="96" y="272"/>
                  </a:lnTo>
                  <a:lnTo>
                    <a:pt x="94" y="274"/>
                  </a:lnTo>
                  <a:lnTo>
                    <a:pt x="92" y="276"/>
                  </a:lnTo>
                  <a:lnTo>
                    <a:pt x="92" y="278"/>
                  </a:lnTo>
                  <a:lnTo>
                    <a:pt x="88" y="280"/>
                  </a:lnTo>
                  <a:lnTo>
                    <a:pt x="86" y="282"/>
                  </a:lnTo>
                  <a:lnTo>
                    <a:pt x="84" y="282"/>
                  </a:lnTo>
                  <a:lnTo>
                    <a:pt x="80" y="284"/>
                  </a:lnTo>
                  <a:lnTo>
                    <a:pt x="56" y="294"/>
                  </a:lnTo>
                  <a:lnTo>
                    <a:pt x="60" y="296"/>
                  </a:lnTo>
                  <a:lnTo>
                    <a:pt x="56" y="300"/>
                  </a:lnTo>
                  <a:lnTo>
                    <a:pt x="50" y="294"/>
                  </a:lnTo>
                  <a:lnTo>
                    <a:pt x="50" y="296"/>
                  </a:lnTo>
                  <a:lnTo>
                    <a:pt x="48" y="296"/>
                  </a:lnTo>
                  <a:lnTo>
                    <a:pt x="48" y="298"/>
                  </a:lnTo>
                  <a:lnTo>
                    <a:pt x="46" y="298"/>
                  </a:lnTo>
                  <a:lnTo>
                    <a:pt x="44" y="298"/>
                  </a:lnTo>
                  <a:lnTo>
                    <a:pt x="42" y="298"/>
                  </a:lnTo>
                  <a:lnTo>
                    <a:pt x="42" y="298"/>
                  </a:lnTo>
                  <a:lnTo>
                    <a:pt x="40" y="298"/>
                  </a:lnTo>
                  <a:lnTo>
                    <a:pt x="40" y="296"/>
                  </a:lnTo>
                  <a:lnTo>
                    <a:pt x="38" y="296"/>
                  </a:lnTo>
                  <a:lnTo>
                    <a:pt x="36" y="296"/>
                  </a:lnTo>
                  <a:lnTo>
                    <a:pt x="34" y="294"/>
                  </a:lnTo>
                  <a:lnTo>
                    <a:pt x="32" y="294"/>
                  </a:lnTo>
                  <a:lnTo>
                    <a:pt x="30" y="294"/>
                  </a:lnTo>
                  <a:lnTo>
                    <a:pt x="28" y="294"/>
                  </a:lnTo>
                  <a:lnTo>
                    <a:pt x="26" y="292"/>
                  </a:lnTo>
                  <a:lnTo>
                    <a:pt x="26" y="290"/>
                  </a:lnTo>
                  <a:lnTo>
                    <a:pt x="26" y="288"/>
                  </a:lnTo>
                  <a:lnTo>
                    <a:pt x="26" y="286"/>
                  </a:lnTo>
                  <a:lnTo>
                    <a:pt x="26" y="284"/>
                  </a:lnTo>
                  <a:lnTo>
                    <a:pt x="26" y="282"/>
                  </a:lnTo>
                  <a:lnTo>
                    <a:pt x="26" y="280"/>
                  </a:lnTo>
                  <a:lnTo>
                    <a:pt x="26" y="278"/>
                  </a:lnTo>
                  <a:lnTo>
                    <a:pt x="26" y="276"/>
                  </a:lnTo>
                  <a:lnTo>
                    <a:pt x="28" y="276"/>
                  </a:lnTo>
                  <a:lnTo>
                    <a:pt x="28" y="274"/>
                  </a:lnTo>
                  <a:lnTo>
                    <a:pt x="28" y="272"/>
                  </a:lnTo>
                  <a:lnTo>
                    <a:pt x="28" y="270"/>
                  </a:lnTo>
                  <a:lnTo>
                    <a:pt x="30" y="268"/>
                  </a:lnTo>
                  <a:lnTo>
                    <a:pt x="30" y="266"/>
                  </a:lnTo>
                  <a:lnTo>
                    <a:pt x="32" y="264"/>
                  </a:lnTo>
                  <a:lnTo>
                    <a:pt x="32" y="262"/>
                  </a:lnTo>
                  <a:lnTo>
                    <a:pt x="32" y="260"/>
                  </a:lnTo>
                  <a:lnTo>
                    <a:pt x="34" y="260"/>
                  </a:lnTo>
                  <a:lnTo>
                    <a:pt x="34" y="258"/>
                  </a:lnTo>
                  <a:lnTo>
                    <a:pt x="36" y="256"/>
                  </a:lnTo>
                  <a:lnTo>
                    <a:pt x="36" y="256"/>
                  </a:lnTo>
                  <a:lnTo>
                    <a:pt x="38" y="254"/>
                  </a:lnTo>
                  <a:lnTo>
                    <a:pt x="40" y="252"/>
                  </a:lnTo>
                  <a:lnTo>
                    <a:pt x="42" y="250"/>
                  </a:lnTo>
                  <a:lnTo>
                    <a:pt x="42" y="248"/>
                  </a:lnTo>
                  <a:lnTo>
                    <a:pt x="42" y="246"/>
                  </a:lnTo>
                  <a:lnTo>
                    <a:pt x="44" y="244"/>
                  </a:lnTo>
                  <a:lnTo>
                    <a:pt x="46" y="244"/>
                  </a:lnTo>
                  <a:lnTo>
                    <a:pt x="46" y="242"/>
                  </a:lnTo>
                  <a:lnTo>
                    <a:pt x="48" y="242"/>
                  </a:lnTo>
                  <a:lnTo>
                    <a:pt x="48" y="240"/>
                  </a:lnTo>
                  <a:lnTo>
                    <a:pt x="44" y="230"/>
                  </a:lnTo>
                  <a:lnTo>
                    <a:pt x="44" y="232"/>
                  </a:lnTo>
                  <a:lnTo>
                    <a:pt x="42" y="232"/>
                  </a:lnTo>
                  <a:lnTo>
                    <a:pt x="42" y="234"/>
                  </a:lnTo>
                  <a:lnTo>
                    <a:pt x="42" y="234"/>
                  </a:lnTo>
                  <a:lnTo>
                    <a:pt x="40" y="236"/>
                  </a:lnTo>
                  <a:lnTo>
                    <a:pt x="38" y="236"/>
                  </a:lnTo>
                  <a:lnTo>
                    <a:pt x="38" y="238"/>
                  </a:lnTo>
                  <a:lnTo>
                    <a:pt x="36" y="238"/>
                  </a:lnTo>
                  <a:lnTo>
                    <a:pt x="36" y="240"/>
                  </a:lnTo>
                  <a:lnTo>
                    <a:pt x="34" y="240"/>
                  </a:lnTo>
                  <a:lnTo>
                    <a:pt x="32" y="242"/>
                  </a:lnTo>
                  <a:lnTo>
                    <a:pt x="30" y="242"/>
                  </a:lnTo>
                  <a:lnTo>
                    <a:pt x="30" y="244"/>
                  </a:lnTo>
                  <a:lnTo>
                    <a:pt x="28" y="244"/>
                  </a:lnTo>
                  <a:lnTo>
                    <a:pt x="28" y="246"/>
                  </a:lnTo>
                  <a:lnTo>
                    <a:pt x="26" y="248"/>
                  </a:lnTo>
                  <a:lnTo>
                    <a:pt x="26" y="250"/>
                  </a:lnTo>
                  <a:lnTo>
                    <a:pt x="24" y="252"/>
                  </a:lnTo>
                  <a:lnTo>
                    <a:pt x="22" y="254"/>
                  </a:lnTo>
                  <a:lnTo>
                    <a:pt x="20" y="256"/>
                  </a:lnTo>
                  <a:lnTo>
                    <a:pt x="20" y="256"/>
                  </a:lnTo>
                  <a:lnTo>
                    <a:pt x="18" y="258"/>
                  </a:lnTo>
                  <a:lnTo>
                    <a:pt x="16" y="260"/>
                  </a:lnTo>
                  <a:lnTo>
                    <a:pt x="14" y="262"/>
                  </a:lnTo>
                  <a:lnTo>
                    <a:pt x="14" y="264"/>
                  </a:lnTo>
                  <a:lnTo>
                    <a:pt x="12" y="266"/>
                  </a:lnTo>
                  <a:lnTo>
                    <a:pt x="10" y="268"/>
                  </a:lnTo>
                  <a:lnTo>
                    <a:pt x="8" y="272"/>
                  </a:lnTo>
                  <a:lnTo>
                    <a:pt x="8" y="274"/>
                  </a:lnTo>
                  <a:lnTo>
                    <a:pt x="6" y="276"/>
                  </a:lnTo>
                  <a:lnTo>
                    <a:pt x="6" y="278"/>
                  </a:lnTo>
                  <a:lnTo>
                    <a:pt x="4" y="280"/>
                  </a:lnTo>
                  <a:lnTo>
                    <a:pt x="4" y="282"/>
                  </a:lnTo>
                  <a:lnTo>
                    <a:pt x="2" y="284"/>
                  </a:lnTo>
                  <a:lnTo>
                    <a:pt x="2" y="288"/>
                  </a:lnTo>
                  <a:lnTo>
                    <a:pt x="2" y="290"/>
                  </a:lnTo>
                  <a:lnTo>
                    <a:pt x="0" y="292"/>
                  </a:lnTo>
                  <a:lnTo>
                    <a:pt x="0" y="294"/>
                  </a:lnTo>
                  <a:lnTo>
                    <a:pt x="0" y="296"/>
                  </a:lnTo>
                  <a:lnTo>
                    <a:pt x="0" y="300"/>
                  </a:lnTo>
                  <a:lnTo>
                    <a:pt x="0" y="302"/>
                  </a:lnTo>
                  <a:lnTo>
                    <a:pt x="2" y="302"/>
                  </a:lnTo>
                  <a:lnTo>
                    <a:pt x="2" y="304"/>
                  </a:lnTo>
                  <a:lnTo>
                    <a:pt x="2" y="306"/>
                  </a:lnTo>
                  <a:lnTo>
                    <a:pt x="4" y="310"/>
                  </a:lnTo>
                  <a:lnTo>
                    <a:pt x="6" y="312"/>
                  </a:lnTo>
                  <a:lnTo>
                    <a:pt x="8" y="314"/>
                  </a:lnTo>
                  <a:lnTo>
                    <a:pt x="10" y="314"/>
                  </a:lnTo>
                  <a:lnTo>
                    <a:pt x="12" y="314"/>
                  </a:lnTo>
                  <a:lnTo>
                    <a:pt x="14" y="316"/>
                  </a:lnTo>
                  <a:lnTo>
                    <a:pt x="16" y="316"/>
                  </a:lnTo>
                  <a:lnTo>
                    <a:pt x="18" y="316"/>
                  </a:lnTo>
                  <a:lnTo>
                    <a:pt x="20" y="316"/>
                  </a:lnTo>
                  <a:lnTo>
                    <a:pt x="22" y="316"/>
                  </a:lnTo>
                  <a:lnTo>
                    <a:pt x="24" y="316"/>
                  </a:lnTo>
                  <a:lnTo>
                    <a:pt x="26" y="316"/>
                  </a:lnTo>
                  <a:lnTo>
                    <a:pt x="28" y="316"/>
                  </a:lnTo>
                  <a:lnTo>
                    <a:pt x="30" y="316"/>
                  </a:lnTo>
                  <a:lnTo>
                    <a:pt x="32" y="316"/>
                  </a:lnTo>
                  <a:lnTo>
                    <a:pt x="34" y="316"/>
                  </a:lnTo>
                  <a:lnTo>
                    <a:pt x="36" y="316"/>
                  </a:lnTo>
                  <a:lnTo>
                    <a:pt x="38" y="316"/>
                  </a:lnTo>
                  <a:lnTo>
                    <a:pt x="40" y="316"/>
                  </a:lnTo>
                  <a:lnTo>
                    <a:pt x="42" y="316"/>
                  </a:lnTo>
                  <a:lnTo>
                    <a:pt x="42" y="316"/>
                  </a:lnTo>
                  <a:lnTo>
                    <a:pt x="44" y="316"/>
                  </a:lnTo>
                  <a:lnTo>
                    <a:pt x="46" y="314"/>
                  </a:lnTo>
                  <a:lnTo>
                    <a:pt x="48" y="314"/>
                  </a:lnTo>
                  <a:lnTo>
                    <a:pt x="50" y="314"/>
                  </a:lnTo>
                  <a:lnTo>
                    <a:pt x="52" y="314"/>
                  </a:lnTo>
                  <a:lnTo>
                    <a:pt x="54" y="312"/>
                  </a:lnTo>
                  <a:lnTo>
                    <a:pt x="56" y="312"/>
                  </a:lnTo>
                  <a:lnTo>
                    <a:pt x="56" y="310"/>
                  </a:lnTo>
                  <a:lnTo>
                    <a:pt x="58" y="310"/>
                  </a:lnTo>
                  <a:lnTo>
                    <a:pt x="60" y="310"/>
                  </a:lnTo>
                  <a:lnTo>
                    <a:pt x="62" y="308"/>
                  </a:lnTo>
                  <a:lnTo>
                    <a:pt x="64" y="308"/>
                  </a:lnTo>
                  <a:lnTo>
                    <a:pt x="66" y="308"/>
                  </a:lnTo>
                  <a:lnTo>
                    <a:pt x="68" y="308"/>
                  </a:lnTo>
                  <a:lnTo>
                    <a:pt x="70" y="306"/>
                  </a:lnTo>
                  <a:lnTo>
                    <a:pt x="72" y="306"/>
                  </a:lnTo>
                  <a:lnTo>
                    <a:pt x="74" y="306"/>
                  </a:lnTo>
                  <a:lnTo>
                    <a:pt x="76" y="306"/>
                  </a:lnTo>
                  <a:lnTo>
                    <a:pt x="78" y="304"/>
                  </a:lnTo>
                  <a:lnTo>
                    <a:pt x="80" y="304"/>
                  </a:lnTo>
                  <a:lnTo>
                    <a:pt x="82" y="302"/>
                  </a:lnTo>
                  <a:lnTo>
                    <a:pt x="84" y="302"/>
                  </a:lnTo>
                  <a:lnTo>
                    <a:pt x="86" y="300"/>
                  </a:lnTo>
                  <a:lnTo>
                    <a:pt x="86" y="298"/>
                  </a:lnTo>
                  <a:lnTo>
                    <a:pt x="86" y="296"/>
                  </a:lnTo>
                  <a:lnTo>
                    <a:pt x="88" y="296"/>
                  </a:lnTo>
                  <a:lnTo>
                    <a:pt x="88" y="298"/>
                  </a:lnTo>
                  <a:lnTo>
                    <a:pt x="90" y="298"/>
                  </a:lnTo>
                  <a:lnTo>
                    <a:pt x="90" y="300"/>
                  </a:lnTo>
                  <a:lnTo>
                    <a:pt x="92" y="300"/>
                  </a:lnTo>
                  <a:lnTo>
                    <a:pt x="92" y="300"/>
                  </a:lnTo>
                  <a:lnTo>
                    <a:pt x="92" y="298"/>
                  </a:lnTo>
                  <a:lnTo>
                    <a:pt x="94" y="298"/>
                  </a:lnTo>
                  <a:lnTo>
                    <a:pt x="94" y="296"/>
                  </a:lnTo>
                  <a:lnTo>
                    <a:pt x="94" y="294"/>
                  </a:lnTo>
                  <a:lnTo>
                    <a:pt x="96" y="294"/>
                  </a:lnTo>
                  <a:lnTo>
                    <a:pt x="98" y="294"/>
                  </a:lnTo>
                  <a:lnTo>
                    <a:pt x="100" y="294"/>
                  </a:lnTo>
                  <a:lnTo>
                    <a:pt x="102" y="294"/>
                  </a:lnTo>
                  <a:lnTo>
                    <a:pt x="104" y="292"/>
                  </a:lnTo>
                  <a:lnTo>
                    <a:pt x="106" y="292"/>
                  </a:lnTo>
                  <a:lnTo>
                    <a:pt x="108" y="292"/>
                  </a:lnTo>
                  <a:lnTo>
                    <a:pt x="108" y="290"/>
                  </a:lnTo>
                  <a:lnTo>
                    <a:pt x="110" y="290"/>
                  </a:lnTo>
                  <a:lnTo>
                    <a:pt x="112" y="290"/>
                  </a:lnTo>
                  <a:lnTo>
                    <a:pt x="112" y="288"/>
                  </a:lnTo>
                  <a:lnTo>
                    <a:pt x="114" y="288"/>
                  </a:lnTo>
                  <a:lnTo>
                    <a:pt x="114" y="286"/>
                  </a:lnTo>
                  <a:lnTo>
                    <a:pt x="116" y="286"/>
                  </a:lnTo>
                  <a:lnTo>
                    <a:pt x="116" y="284"/>
                  </a:lnTo>
                  <a:lnTo>
                    <a:pt x="118" y="284"/>
                  </a:lnTo>
                  <a:lnTo>
                    <a:pt x="118" y="282"/>
                  </a:lnTo>
                  <a:lnTo>
                    <a:pt x="120" y="282"/>
                  </a:lnTo>
                  <a:lnTo>
                    <a:pt x="120" y="280"/>
                  </a:lnTo>
                  <a:lnTo>
                    <a:pt x="122" y="280"/>
                  </a:lnTo>
                  <a:lnTo>
                    <a:pt x="122" y="278"/>
                  </a:lnTo>
                  <a:lnTo>
                    <a:pt x="124" y="276"/>
                  </a:lnTo>
                  <a:lnTo>
                    <a:pt x="124" y="274"/>
                  </a:lnTo>
                  <a:lnTo>
                    <a:pt x="126" y="274"/>
                  </a:lnTo>
                  <a:lnTo>
                    <a:pt x="126" y="272"/>
                  </a:lnTo>
                  <a:lnTo>
                    <a:pt x="128" y="270"/>
                  </a:lnTo>
                  <a:lnTo>
                    <a:pt x="130" y="268"/>
                  </a:lnTo>
                  <a:lnTo>
                    <a:pt x="118" y="260"/>
                  </a:lnTo>
                  <a:lnTo>
                    <a:pt x="118" y="258"/>
                  </a:lnTo>
                  <a:lnTo>
                    <a:pt x="120" y="258"/>
                  </a:lnTo>
                  <a:lnTo>
                    <a:pt x="122" y="258"/>
                  </a:lnTo>
                  <a:lnTo>
                    <a:pt x="124" y="258"/>
                  </a:lnTo>
                  <a:lnTo>
                    <a:pt x="124" y="256"/>
                  </a:lnTo>
                  <a:lnTo>
                    <a:pt x="126" y="256"/>
                  </a:lnTo>
                  <a:lnTo>
                    <a:pt x="126" y="256"/>
                  </a:lnTo>
                  <a:lnTo>
                    <a:pt x="128" y="256"/>
                  </a:lnTo>
                  <a:lnTo>
                    <a:pt x="128" y="254"/>
                  </a:lnTo>
                  <a:lnTo>
                    <a:pt x="130" y="254"/>
                  </a:lnTo>
                  <a:lnTo>
                    <a:pt x="132" y="254"/>
                  </a:lnTo>
                  <a:lnTo>
                    <a:pt x="134" y="256"/>
                  </a:lnTo>
                  <a:lnTo>
                    <a:pt x="134" y="256"/>
                  </a:lnTo>
                  <a:lnTo>
                    <a:pt x="136" y="256"/>
                  </a:lnTo>
                  <a:lnTo>
                    <a:pt x="138" y="256"/>
                  </a:lnTo>
                  <a:lnTo>
                    <a:pt x="140" y="256"/>
                  </a:lnTo>
                  <a:lnTo>
                    <a:pt x="140" y="256"/>
                  </a:lnTo>
                  <a:lnTo>
                    <a:pt x="140" y="254"/>
                  </a:lnTo>
                  <a:lnTo>
                    <a:pt x="142" y="254"/>
                  </a:lnTo>
                  <a:lnTo>
                    <a:pt x="142" y="252"/>
                  </a:lnTo>
                  <a:lnTo>
                    <a:pt x="144" y="252"/>
                  </a:lnTo>
                  <a:lnTo>
                    <a:pt x="142" y="250"/>
                  </a:lnTo>
                  <a:lnTo>
                    <a:pt x="142" y="248"/>
                  </a:lnTo>
                  <a:lnTo>
                    <a:pt x="144" y="248"/>
                  </a:lnTo>
                  <a:lnTo>
                    <a:pt x="144" y="246"/>
                  </a:lnTo>
                  <a:lnTo>
                    <a:pt x="146" y="246"/>
                  </a:lnTo>
                  <a:lnTo>
                    <a:pt x="148" y="246"/>
                  </a:lnTo>
                  <a:lnTo>
                    <a:pt x="150" y="246"/>
                  </a:lnTo>
                  <a:lnTo>
                    <a:pt x="150" y="244"/>
                  </a:lnTo>
                  <a:lnTo>
                    <a:pt x="150" y="242"/>
                  </a:lnTo>
                  <a:lnTo>
                    <a:pt x="150" y="240"/>
                  </a:lnTo>
                  <a:lnTo>
                    <a:pt x="150" y="238"/>
                  </a:lnTo>
                  <a:lnTo>
                    <a:pt x="152" y="238"/>
                  </a:lnTo>
                  <a:lnTo>
                    <a:pt x="152" y="236"/>
                  </a:lnTo>
                  <a:lnTo>
                    <a:pt x="152" y="234"/>
                  </a:lnTo>
                  <a:lnTo>
                    <a:pt x="152" y="232"/>
                  </a:lnTo>
                  <a:lnTo>
                    <a:pt x="154" y="232"/>
                  </a:lnTo>
                  <a:lnTo>
                    <a:pt x="154" y="230"/>
                  </a:lnTo>
                  <a:lnTo>
                    <a:pt x="156" y="228"/>
                  </a:lnTo>
                  <a:lnTo>
                    <a:pt x="156" y="226"/>
                  </a:lnTo>
                  <a:lnTo>
                    <a:pt x="158" y="224"/>
                  </a:lnTo>
                  <a:lnTo>
                    <a:pt x="158" y="222"/>
                  </a:lnTo>
                  <a:lnTo>
                    <a:pt x="158" y="220"/>
                  </a:lnTo>
                  <a:lnTo>
                    <a:pt x="160" y="220"/>
                  </a:lnTo>
                  <a:lnTo>
                    <a:pt x="160" y="218"/>
                  </a:lnTo>
                  <a:lnTo>
                    <a:pt x="162" y="216"/>
                  </a:lnTo>
                  <a:lnTo>
                    <a:pt x="162" y="214"/>
                  </a:lnTo>
                  <a:lnTo>
                    <a:pt x="162" y="212"/>
                  </a:lnTo>
                  <a:lnTo>
                    <a:pt x="164" y="212"/>
                  </a:lnTo>
                  <a:lnTo>
                    <a:pt x="164" y="210"/>
                  </a:lnTo>
                  <a:lnTo>
                    <a:pt x="166" y="208"/>
                  </a:lnTo>
                  <a:lnTo>
                    <a:pt x="166" y="208"/>
                  </a:lnTo>
                  <a:lnTo>
                    <a:pt x="166" y="206"/>
                  </a:lnTo>
                  <a:lnTo>
                    <a:pt x="168" y="206"/>
                  </a:lnTo>
                  <a:lnTo>
                    <a:pt x="168" y="204"/>
                  </a:lnTo>
                  <a:lnTo>
                    <a:pt x="168" y="202"/>
                  </a:lnTo>
                  <a:lnTo>
                    <a:pt x="168" y="200"/>
                  </a:lnTo>
                  <a:lnTo>
                    <a:pt x="170" y="198"/>
                  </a:lnTo>
                  <a:lnTo>
                    <a:pt x="170" y="196"/>
                  </a:lnTo>
                  <a:lnTo>
                    <a:pt x="172" y="196"/>
                  </a:lnTo>
                  <a:lnTo>
                    <a:pt x="174" y="196"/>
                  </a:lnTo>
                  <a:lnTo>
                    <a:pt x="176" y="196"/>
                  </a:lnTo>
                  <a:lnTo>
                    <a:pt x="178" y="196"/>
                  </a:lnTo>
                  <a:lnTo>
                    <a:pt x="180" y="196"/>
                  </a:lnTo>
                  <a:lnTo>
                    <a:pt x="182" y="196"/>
                  </a:lnTo>
                  <a:lnTo>
                    <a:pt x="184" y="198"/>
                  </a:lnTo>
                  <a:lnTo>
                    <a:pt x="186" y="198"/>
                  </a:lnTo>
                  <a:lnTo>
                    <a:pt x="186" y="200"/>
                  </a:lnTo>
                  <a:lnTo>
                    <a:pt x="188" y="200"/>
                  </a:lnTo>
                  <a:lnTo>
                    <a:pt x="190" y="200"/>
                  </a:lnTo>
                  <a:lnTo>
                    <a:pt x="190" y="202"/>
                  </a:lnTo>
                  <a:lnTo>
                    <a:pt x="190" y="202"/>
                  </a:lnTo>
                  <a:lnTo>
                    <a:pt x="192" y="202"/>
                  </a:lnTo>
                  <a:lnTo>
                    <a:pt x="194" y="202"/>
                  </a:lnTo>
                  <a:lnTo>
                    <a:pt x="196" y="202"/>
                  </a:lnTo>
                  <a:lnTo>
                    <a:pt x="198" y="204"/>
                  </a:lnTo>
                  <a:lnTo>
                    <a:pt x="200" y="204"/>
                  </a:lnTo>
                  <a:lnTo>
                    <a:pt x="200" y="206"/>
                  </a:lnTo>
                  <a:lnTo>
                    <a:pt x="202" y="206"/>
                  </a:lnTo>
                  <a:lnTo>
                    <a:pt x="204" y="208"/>
                  </a:lnTo>
                  <a:lnTo>
                    <a:pt x="206" y="208"/>
                  </a:lnTo>
                  <a:lnTo>
                    <a:pt x="208" y="208"/>
                  </a:lnTo>
                  <a:lnTo>
                    <a:pt x="210" y="208"/>
                  </a:lnTo>
                  <a:lnTo>
                    <a:pt x="210" y="210"/>
                  </a:lnTo>
                  <a:lnTo>
                    <a:pt x="212" y="210"/>
                  </a:lnTo>
                  <a:lnTo>
                    <a:pt x="214" y="212"/>
                  </a:lnTo>
                  <a:lnTo>
                    <a:pt x="216" y="214"/>
                  </a:lnTo>
                  <a:lnTo>
                    <a:pt x="218" y="214"/>
                  </a:lnTo>
                  <a:lnTo>
                    <a:pt x="218" y="216"/>
                  </a:lnTo>
                  <a:lnTo>
                    <a:pt x="220" y="218"/>
                  </a:lnTo>
                  <a:lnTo>
                    <a:pt x="222" y="220"/>
                  </a:lnTo>
                  <a:lnTo>
                    <a:pt x="222" y="222"/>
                  </a:lnTo>
                  <a:lnTo>
                    <a:pt x="224" y="222"/>
                  </a:lnTo>
                  <a:lnTo>
                    <a:pt x="224" y="224"/>
                  </a:lnTo>
                  <a:lnTo>
                    <a:pt x="224" y="226"/>
                  </a:lnTo>
                  <a:lnTo>
                    <a:pt x="224" y="228"/>
                  </a:lnTo>
                  <a:lnTo>
                    <a:pt x="226" y="228"/>
                  </a:lnTo>
                  <a:lnTo>
                    <a:pt x="226" y="230"/>
                  </a:lnTo>
                  <a:lnTo>
                    <a:pt x="226" y="232"/>
                  </a:lnTo>
                  <a:lnTo>
                    <a:pt x="226" y="234"/>
                  </a:lnTo>
                  <a:lnTo>
                    <a:pt x="226" y="236"/>
                  </a:lnTo>
                  <a:lnTo>
                    <a:pt x="226" y="238"/>
                  </a:lnTo>
                  <a:lnTo>
                    <a:pt x="224" y="240"/>
                  </a:lnTo>
                  <a:lnTo>
                    <a:pt x="224" y="242"/>
                  </a:lnTo>
                  <a:lnTo>
                    <a:pt x="222" y="244"/>
                  </a:lnTo>
                  <a:lnTo>
                    <a:pt x="222" y="246"/>
                  </a:lnTo>
                  <a:lnTo>
                    <a:pt x="220" y="248"/>
                  </a:lnTo>
                  <a:lnTo>
                    <a:pt x="218" y="250"/>
                  </a:lnTo>
                  <a:lnTo>
                    <a:pt x="218" y="254"/>
                  </a:lnTo>
                  <a:lnTo>
                    <a:pt x="216" y="256"/>
                  </a:lnTo>
                  <a:lnTo>
                    <a:pt x="216" y="256"/>
                  </a:lnTo>
                  <a:lnTo>
                    <a:pt x="214" y="258"/>
                  </a:lnTo>
                  <a:lnTo>
                    <a:pt x="212" y="260"/>
                  </a:lnTo>
                  <a:lnTo>
                    <a:pt x="212" y="262"/>
                  </a:lnTo>
                  <a:lnTo>
                    <a:pt x="210" y="264"/>
                  </a:lnTo>
                  <a:lnTo>
                    <a:pt x="208" y="266"/>
                  </a:lnTo>
                  <a:lnTo>
                    <a:pt x="208" y="268"/>
                  </a:lnTo>
                  <a:lnTo>
                    <a:pt x="206" y="270"/>
                  </a:lnTo>
                  <a:lnTo>
                    <a:pt x="204" y="272"/>
                  </a:lnTo>
                  <a:lnTo>
                    <a:pt x="204" y="274"/>
                  </a:lnTo>
                  <a:lnTo>
                    <a:pt x="202" y="276"/>
                  </a:lnTo>
                  <a:lnTo>
                    <a:pt x="200" y="278"/>
                  </a:lnTo>
                  <a:lnTo>
                    <a:pt x="198" y="280"/>
                  </a:lnTo>
                  <a:lnTo>
                    <a:pt x="196" y="282"/>
                  </a:lnTo>
                  <a:lnTo>
                    <a:pt x="196" y="284"/>
                  </a:lnTo>
                  <a:lnTo>
                    <a:pt x="194" y="286"/>
                  </a:lnTo>
                  <a:lnTo>
                    <a:pt x="192" y="288"/>
                  </a:lnTo>
                  <a:lnTo>
                    <a:pt x="190" y="290"/>
                  </a:lnTo>
                  <a:lnTo>
                    <a:pt x="190" y="292"/>
                  </a:lnTo>
                  <a:lnTo>
                    <a:pt x="188" y="292"/>
                  </a:lnTo>
                  <a:lnTo>
                    <a:pt x="186" y="294"/>
                  </a:lnTo>
                  <a:lnTo>
                    <a:pt x="184" y="296"/>
                  </a:lnTo>
                  <a:lnTo>
                    <a:pt x="182" y="298"/>
                  </a:lnTo>
                  <a:lnTo>
                    <a:pt x="180" y="298"/>
                  </a:lnTo>
                  <a:lnTo>
                    <a:pt x="176" y="300"/>
                  </a:lnTo>
                  <a:lnTo>
                    <a:pt x="178" y="300"/>
                  </a:lnTo>
                  <a:lnTo>
                    <a:pt x="180" y="300"/>
                  </a:lnTo>
                  <a:lnTo>
                    <a:pt x="182" y="300"/>
                  </a:lnTo>
                  <a:lnTo>
                    <a:pt x="184" y="300"/>
                  </a:lnTo>
                  <a:lnTo>
                    <a:pt x="186" y="298"/>
                  </a:lnTo>
                  <a:lnTo>
                    <a:pt x="188" y="298"/>
                  </a:lnTo>
                  <a:lnTo>
                    <a:pt x="190" y="298"/>
                  </a:lnTo>
                  <a:lnTo>
                    <a:pt x="190" y="296"/>
                  </a:lnTo>
                  <a:lnTo>
                    <a:pt x="190" y="296"/>
                  </a:lnTo>
                  <a:lnTo>
                    <a:pt x="192" y="296"/>
                  </a:lnTo>
                  <a:lnTo>
                    <a:pt x="192" y="294"/>
                  </a:lnTo>
                  <a:lnTo>
                    <a:pt x="194" y="294"/>
                  </a:lnTo>
                  <a:lnTo>
                    <a:pt x="194" y="292"/>
                  </a:lnTo>
                  <a:lnTo>
                    <a:pt x="196" y="292"/>
                  </a:lnTo>
                  <a:lnTo>
                    <a:pt x="198" y="290"/>
                  </a:lnTo>
                  <a:lnTo>
                    <a:pt x="200" y="290"/>
                  </a:lnTo>
                  <a:lnTo>
                    <a:pt x="200" y="288"/>
                  </a:lnTo>
                  <a:lnTo>
                    <a:pt x="202" y="286"/>
                  </a:lnTo>
                  <a:lnTo>
                    <a:pt x="204" y="284"/>
                  </a:lnTo>
                  <a:lnTo>
                    <a:pt x="204" y="282"/>
                  </a:lnTo>
                  <a:lnTo>
                    <a:pt x="206" y="282"/>
                  </a:lnTo>
                  <a:lnTo>
                    <a:pt x="206" y="280"/>
                  </a:lnTo>
                  <a:lnTo>
                    <a:pt x="208" y="278"/>
                  </a:lnTo>
                  <a:lnTo>
                    <a:pt x="210" y="276"/>
                  </a:lnTo>
                  <a:lnTo>
                    <a:pt x="212" y="276"/>
                  </a:lnTo>
                  <a:lnTo>
                    <a:pt x="212" y="274"/>
                  </a:lnTo>
                  <a:lnTo>
                    <a:pt x="214" y="274"/>
                  </a:lnTo>
                  <a:lnTo>
                    <a:pt x="214" y="272"/>
                  </a:lnTo>
                  <a:lnTo>
                    <a:pt x="216" y="272"/>
                  </a:lnTo>
                  <a:lnTo>
                    <a:pt x="218" y="270"/>
                  </a:lnTo>
                  <a:lnTo>
                    <a:pt x="220" y="268"/>
                  </a:lnTo>
                  <a:lnTo>
                    <a:pt x="222" y="268"/>
                  </a:lnTo>
                  <a:lnTo>
                    <a:pt x="222" y="266"/>
                  </a:lnTo>
                  <a:lnTo>
                    <a:pt x="224" y="266"/>
                  </a:lnTo>
                  <a:lnTo>
                    <a:pt x="224" y="264"/>
                  </a:lnTo>
                  <a:lnTo>
                    <a:pt x="226" y="262"/>
                  </a:lnTo>
                  <a:lnTo>
                    <a:pt x="228" y="260"/>
                  </a:lnTo>
                  <a:lnTo>
                    <a:pt x="230" y="260"/>
                  </a:lnTo>
                  <a:lnTo>
                    <a:pt x="230" y="258"/>
                  </a:lnTo>
                  <a:lnTo>
                    <a:pt x="230" y="256"/>
                  </a:lnTo>
                  <a:lnTo>
                    <a:pt x="232" y="256"/>
                  </a:lnTo>
                  <a:lnTo>
                    <a:pt x="232" y="256"/>
                  </a:lnTo>
                  <a:lnTo>
                    <a:pt x="234" y="254"/>
                  </a:lnTo>
                  <a:lnTo>
                    <a:pt x="234" y="252"/>
                  </a:lnTo>
                  <a:lnTo>
                    <a:pt x="236" y="250"/>
                  </a:lnTo>
                  <a:lnTo>
                    <a:pt x="236" y="248"/>
                  </a:lnTo>
                  <a:lnTo>
                    <a:pt x="236" y="246"/>
                  </a:lnTo>
                  <a:lnTo>
                    <a:pt x="236" y="244"/>
                  </a:lnTo>
                  <a:lnTo>
                    <a:pt x="238" y="242"/>
                  </a:lnTo>
                  <a:lnTo>
                    <a:pt x="238" y="240"/>
                  </a:lnTo>
                  <a:lnTo>
                    <a:pt x="238" y="238"/>
                  </a:lnTo>
                  <a:lnTo>
                    <a:pt x="238" y="236"/>
                  </a:lnTo>
                  <a:lnTo>
                    <a:pt x="238" y="234"/>
                  </a:lnTo>
                  <a:lnTo>
                    <a:pt x="238" y="232"/>
                  </a:lnTo>
                  <a:lnTo>
                    <a:pt x="238" y="230"/>
                  </a:lnTo>
                  <a:lnTo>
                    <a:pt x="238" y="228"/>
                  </a:lnTo>
                  <a:lnTo>
                    <a:pt x="236" y="226"/>
                  </a:lnTo>
                  <a:lnTo>
                    <a:pt x="236" y="224"/>
                  </a:lnTo>
                  <a:lnTo>
                    <a:pt x="236" y="222"/>
                  </a:lnTo>
                  <a:lnTo>
                    <a:pt x="234" y="220"/>
                  </a:lnTo>
                  <a:lnTo>
                    <a:pt x="234" y="218"/>
                  </a:lnTo>
                  <a:lnTo>
                    <a:pt x="232" y="216"/>
                  </a:lnTo>
                  <a:lnTo>
                    <a:pt x="232" y="214"/>
                  </a:lnTo>
                  <a:lnTo>
                    <a:pt x="230" y="212"/>
                  </a:lnTo>
                  <a:lnTo>
                    <a:pt x="228" y="210"/>
                  </a:lnTo>
                  <a:lnTo>
                    <a:pt x="228" y="2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8" name="Freeform 43"/>
            <p:cNvSpPr>
              <a:spLocks/>
            </p:cNvSpPr>
            <p:nvPr/>
          </p:nvSpPr>
          <p:spPr bwMode="auto">
            <a:xfrm>
              <a:off x="2847" y="2513"/>
              <a:ext cx="78" cy="84"/>
            </a:xfrm>
            <a:custGeom>
              <a:avLst/>
              <a:gdLst>
                <a:gd name="T0" fmla="*/ 2 w 78"/>
                <a:gd name="T1" fmla="*/ 46 h 84"/>
                <a:gd name="T2" fmla="*/ 8 w 78"/>
                <a:gd name="T3" fmla="*/ 46 h 84"/>
                <a:gd name="T4" fmla="*/ 14 w 78"/>
                <a:gd name="T5" fmla="*/ 44 h 84"/>
                <a:gd name="T6" fmla="*/ 18 w 78"/>
                <a:gd name="T7" fmla="*/ 38 h 84"/>
                <a:gd name="T8" fmla="*/ 20 w 78"/>
                <a:gd name="T9" fmla="*/ 34 h 84"/>
                <a:gd name="T10" fmla="*/ 26 w 78"/>
                <a:gd name="T11" fmla="*/ 28 h 84"/>
                <a:gd name="T12" fmla="*/ 32 w 78"/>
                <a:gd name="T13" fmla="*/ 26 h 84"/>
                <a:gd name="T14" fmla="*/ 36 w 78"/>
                <a:gd name="T15" fmla="*/ 22 h 84"/>
                <a:gd name="T16" fmla="*/ 38 w 78"/>
                <a:gd name="T17" fmla="*/ 18 h 84"/>
                <a:gd name="T18" fmla="*/ 44 w 78"/>
                <a:gd name="T19" fmla="*/ 14 h 84"/>
                <a:gd name="T20" fmla="*/ 48 w 78"/>
                <a:gd name="T21" fmla="*/ 12 h 84"/>
                <a:gd name="T22" fmla="*/ 54 w 78"/>
                <a:gd name="T23" fmla="*/ 6 h 84"/>
                <a:gd name="T24" fmla="*/ 58 w 78"/>
                <a:gd name="T25" fmla="*/ 4 h 84"/>
                <a:gd name="T26" fmla="*/ 62 w 78"/>
                <a:gd name="T27" fmla="*/ 0 h 84"/>
                <a:gd name="T28" fmla="*/ 58 w 78"/>
                <a:gd name="T29" fmla="*/ 4 h 84"/>
                <a:gd name="T30" fmla="*/ 56 w 78"/>
                <a:gd name="T31" fmla="*/ 10 h 84"/>
                <a:gd name="T32" fmla="*/ 52 w 78"/>
                <a:gd name="T33" fmla="*/ 14 h 84"/>
                <a:gd name="T34" fmla="*/ 48 w 78"/>
                <a:gd name="T35" fmla="*/ 18 h 84"/>
                <a:gd name="T36" fmla="*/ 42 w 78"/>
                <a:gd name="T37" fmla="*/ 24 h 84"/>
                <a:gd name="T38" fmla="*/ 38 w 78"/>
                <a:gd name="T39" fmla="*/ 28 h 84"/>
                <a:gd name="T40" fmla="*/ 36 w 78"/>
                <a:gd name="T41" fmla="*/ 34 h 84"/>
                <a:gd name="T42" fmla="*/ 34 w 78"/>
                <a:gd name="T43" fmla="*/ 36 h 84"/>
                <a:gd name="T44" fmla="*/ 32 w 78"/>
                <a:gd name="T45" fmla="*/ 42 h 84"/>
                <a:gd name="T46" fmla="*/ 30 w 78"/>
                <a:gd name="T47" fmla="*/ 48 h 84"/>
                <a:gd name="T48" fmla="*/ 34 w 78"/>
                <a:gd name="T49" fmla="*/ 52 h 84"/>
                <a:gd name="T50" fmla="*/ 40 w 78"/>
                <a:gd name="T51" fmla="*/ 52 h 84"/>
                <a:gd name="T52" fmla="*/ 46 w 78"/>
                <a:gd name="T53" fmla="*/ 52 h 84"/>
                <a:gd name="T54" fmla="*/ 52 w 78"/>
                <a:gd name="T55" fmla="*/ 52 h 84"/>
                <a:gd name="T56" fmla="*/ 58 w 78"/>
                <a:gd name="T57" fmla="*/ 50 h 84"/>
                <a:gd name="T58" fmla="*/ 64 w 78"/>
                <a:gd name="T59" fmla="*/ 48 h 84"/>
                <a:gd name="T60" fmla="*/ 70 w 78"/>
                <a:gd name="T61" fmla="*/ 44 h 84"/>
                <a:gd name="T62" fmla="*/ 74 w 78"/>
                <a:gd name="T63" fmla="*/ 40 h 84"/>
                <a:gd name="T64" fmla="*/ 78 w 78"/>
                <a:gd name="T65" fmla="*/ 38 h 84"/>
                <a:gd name="T66" fmla="*/ 76 w 78"/>
                <a:gd name="T67" fmla="*/ 42 h 84"/>
                <a:gd name="T68" fmla="*/ 74 w 78"/>
                <a:gd name="T69" fmla="*/ 48 h 84"/>
                <a:gd name="T70" fmla="*/ 70 w 78"/>
                <a:gd name="T71" fmla="*/ 54 h 84"/>
                <a:gd name="T72" fmla="*/ 70 w 78"/>
                <a:gd name="T73" fmla="*/ 58 h 84"/>
                <a:gd name="T74" fmla="*/ 68 w 78"/>
                <a:gd name="T75" fmla="*/ 64 h 84"/>
                <a:gd name="T76" fmla="*/ 64 w 78"/>
                <a:gd name="T77" fmla="*/ 68 h 84"/>
                <a:gd name="T78" fmla="*/ 60 w 78"/>
                <a:gd name="T79" fmla="*/ 74 h 84"/>
                <a:gd name="T80" fmla="*/ 54 w 78"/>
                <a:gd name="T81" fmla="*/ 80 h 84"/>
                <a:gd name="T82" fmla="*/ 48 w 78"/>
                <a:gd name="T83" fmla="*/ 82 h 84"/>
                <a:gd name="T84" fmla="*/ 44 w 78"/>
                <a:gd name="T85" fmla="*/ 82 h 84"/>
                <a:gd name="T86" fmla="*/ 38 w 78"/>
                <a:gd name="T87" fmla="*/ 84 h 84"/>
                <a:gd name="T88" fmla="*/ 32 w 78"/>
                <a:gd name="T89" fmla="*/ 82 h 84"/>
                <a:gd name="T90" fmla="*/ 28 w 78"/>
                <a:gd name="T91" fmla="*/ 82 h 84"/>
                <a:gd name="T92" fmla="*/ 24 w 78"/>
                <a:gd name="T93" fmla="*/ 80 h 84"/>
                <a:gd name="T94" fmla="*/ 20 w 78"/>
                <a:gd name="T95" fmla="*/ 76 h 84"/>
                <a:gd name="T96" fmla="*/ 16 w 78"/>
                <a:gd name="T97" fmla="*/ 72 h 84"/>
                <a:gd name="T98" fmla="*/ 12 w 78"/>
                <a:gd name="T99" fmla="*/ 70 h 84"/>
                <a:gd name="T100" fmla="*/ 12 w 78"/>
                <a:gd name="T101" fmla="*/ 64 h 84"/>
                <a:gd name="T102" fmla="*/ 8 w 78"/>
                <a:gd name="T103" fmla="*/ 58 h 84"/>
                <a:gd name="T104" fmla="*/ 4 w 78"/>
                <a:gd name="T105" fmla="*/ 54 h 84"/>
                <a:gd name="T106" fmla="*/ 0 w 78"/>
                <a:gd name="T107" fmla="*/ 52 h 84"/>
                <a:gd name="T108" fmla="*/ 0 w 78"/>
                <a:gd name="T109" fmla="*/ 4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84">
                  <a:moveTo>
                    <a:pt x="0" y="44"/>
                  </a:moveTo>
                  <a:lnTo>
                    <a:pt x="2" y="44"/>
                  </a:lnTo>
                  <a:lnTo>
                    <a:pt x="2" y="46"/>
                  </a:lnTo>
                  <a:lnTo>
                    <a:pt x="4" y="46"/>
                  </a:lnTo>
                  <a:lnTo>
                    <a:pt x="6" y="46"/>
                  </a:lnTo>
                  <a:lnTo>
                    <a:pt x="8" y="46"/>
                  </a:lnTo>
                  <a:lnTo>
                    <a:pt x="10" y="46"/>
                  </a:lnTo>
                  <a:lnTo>
                    <a:pt x="12" y="44"/>
                  </a:lnTo>
                  <a:lnTo>
                    <a:pt x="14" y="44"/>
                  </a:lnTo>
                  <a:lnTo>
                    <a:pt x="14" y="42"/>
                  </a:lnTo>
                  <a:lnTo>
                    <a:pt x="16" y="40"/>
                  </a:lnTo>
                  <a:lnTo>
                    <a:pt x="18" y="38"/>
                  </a:lnTo>
                  <a:lnTo>
                    <a:pt x="20" y="36"/>
                  </a:lnTo>
                  <a:lnTo>
                    <a:pt x="20" y="34"/>
                  </a:lnTo>
                  <a:lnTo>
                    <a:pt x="20" y="34"/>
                  </a:lnTo>
                  <a:lnTo>
                    <a:pt x="22" y="32"/>
                  </a:lnTo>
                  <a:lnTo>
                    <a:pt x="24" y="30"/>
                  </a:lnTo>
                  <a:lnTo>
                    <a:pt x="26" y="28"/>
                  </a:lnTo>
                  <a:lnTo>
                    <a:pt x="28" y="28"/>
                  </a:lnTo>
                  <a:lnTo>
                    <a:pt x="30" y="26"/>
                  </a:lnTo>
                  <a:lnTo>
                    <a:pt x="32" y="26"/>
                  </a:lnTo>
                  <a:lnTo>
                    <a:pt x="32" y="24"/>
                  </a:lnTo>
                  <a:lnTo>
                    <a:pt x="34" y="22"/>
                  </a:lnTo>
                  <a:lnTo>
                    <a:pt x="36" y="22"/>
                  </a:lnTo>
                  <a:lnTo>
                    <a:pt x="36" y="20"/>
                  </a:lnTo>
                  <a:lnTo>
                    <a:pt x="38" y="20"/>
                  </a:lnTo>
                  <a:lnTo>
                    <a:pt x="38" y="18"/>
                  </a:lnTo>
                  <a:lnTo>
                    <a:pt x="40" y="18"/>
                  </a:lnTo>
                  <a:lnTo>
                    <a:pt x="42" y="16"/>
                  </a:lnTo>
                  <a:lnTo>
                    <a:pt x="44" y="14"/>
                  </a:lnTo>
                  <a:lnTo>
                    <a:pt x="46" y="14"/>
                  </a:lnTo>
                  <a:lnTo>
                    <a:pt x="46" y="12"/>
                  </a:lnTo>
                  <a:lnTo>
                    <a:pt x="48" y="12"/>
                  </a:lnTo>
                  <a:lnTo>
                    <a:pt x="50" y="10"/>
                  </a:lnTo>
                  <a:lnTo>
                    <a:pt x="52" y="8"/>
                  </a:lnTo>
                  <a:lnTo>
                    <a:pt x="54" y="6"/>
                  </a:lnTo>
                  <a:lnTo>
                    <a:pt x="56" y="6"/>
                  </a:lnTo>
                  <a:lnTo>
                    <a:pt x="56" y="4"/>
                  </a:lnTo>
                  <a:lnTo>
                    <a:pt x="58" y="4"/>
                  </a:lnTo>
                  <a:lnTo>
                    <a:pt x="58" y="2"/>
                  </a:lnTo>
                  <a:lnTo>
                    <a:pt x="60" y="2"/>
                  </a:lnTo>
                  <a:lnTo>
                    <a:pt x="62" y="0"/>
                  </a:lnTo>
                  <a:lnTo>
                    <a:pt x="62" y="2"/>
                  </a:lnTo>
                  <a:lnTo>
                    <a:pt x="60" y="4"/>
                  </a:lnTo>
                  <a:lnTo>
                    <a:pt x="58" y="4"/>
                  </a:lnTo>
                  <a:lnTo>
                    <a:pt x="58" y="6"/>
                  </a:lnTo>
                  <a:lnTo>
                    <a:pt x="56" y="8"/>
                  </a:lnTo>
                  <a:lnTo>
                    <a:pt x="56" y="10"/>
                  </a:lnTo>
                  <a:lnTo>
                    <a:pt x="54" y="12"/>
                  </a:lnTo>
                  <a:lnTo>
                    <a:pt x="52" y="12"/>
                  </a:lnTo>
                  <a:lnTo>
                    <a:pt x="52" y="14"/>
                  </a:lnTo>
                  <a:lnTo>
                    <a:pt x="50" y="16"/>
                  </a:lnTo>
                  <a:lnTo>
                    <a:pt x="48" y="16"/>
                  </a:lnTo>
                  <a:lnTo>
                    <a:pt x="48" y="18"/>
                  </a:lnTo>
                  <a:lnTo>
                    <a:pt x="46" y="20"/>
                  </a:lnTo>
                  <a:lnTo>
                    <a:pt x="44" y="22"/>
                  </a:lnTo>
                  <a:lnTo>
                    <a:pt x="42" y="24"/>
                  </a:lnTo>
                  <a:lnTo>
                    <a:pt x="42" y="26"/>
                  </a:lnTo>
                  <a:lnTo>
                    <a:pt x="40" y="28"/>
                  </a:lnTo>
                  <a:lnTo>
                    <a:pt x="38" y="28"/>
                  </a:lnTo>
                  <a:lnTo>
                    <a:pt x="38" y="30"/>
                  </a:lnTo>
                  <a:lnTo>
                    <a:pt x="36" y="32"/>
                  </a:lnTo>
                  <a:lnTo>
                    <a:pt x="36" y="34"/>
                  </a:lnTo>
                  <a:lnTo>
                    <a:pt x="34" y="34"/>
                  </a:lnTo>
                  <a:lnTo>
                    <a:pt x="34" y="34"/>
                  </a:lnTo>
                  <a:lnTo>
                    <a:pt x="34" y="36"/>
                  </a:lnTo>
                  <a:lnTo>
                    <a:pt x="32" y="38"/>
                  </a:lnTo>
                  <a:lnTo>
                    <a:pt x="32" y="40"/>
                  </a:lnTo>
                  <a:lnTo>
                    <a:pt x="32" y="42"/>
                  </a:lnTo>
                  <a:lnTo>
                    <a:pt x="30" y="44"/>
                  </a:lnTo>
                  <a:lnTo>
                    <a:pt x="30" y="46"/>
                  </a:lnTo>
                  <a:lnTo>
                    <a:pt x="30" y="48"/>
                  </a:lnTo>
                  <a:lnTo>
                    <a:pt x="30" y="50"/>
                  </a:lnTo>
                  <a:lnTo>
                    <a:pt x="32" y="50"/>
                  </a:lnTo>
                  <a:lnTo>
                    <a:pt x="34" y="52"/>
                  </a:lnTo>
                  <a:lnTo>
                    <a:pt x="36" y="52"/>
                  </a:lnTo>
                  <a:lnTo>
                    <a:pt x="38" y="52"/>
                  </a:lnTo>
                  <a:lnTo>
                    <a:pt x="40" y="52"/>
                  </a:lnTo>
                  <a:lnTo>
                    <a:pt x="42" y="52"/>
                  </a:lnTo>
                  <a:lnTo>
                    <a:pt x="44" y="52"/>
                  </a:lnTo>
                  <a:lnTo>
                    <a:pt x="46" y="52"/>
                  </a:lnTo>
                  <a:lnTo>
                    <a:pt x="48" y="52"/>
                  </a:lnTo>
                  <a:lnTo>
                    <a:pt x="50" y="52"/>
                  </a:lnTo>
                  <a:lnTo>
                    <a:pt x="52" y="52"/>
                  </a:lnTo>
                  <a:lnTo>
                    <a:pt x="54" y="52"/>
                  </a:lnTo>
                  <a:lnTo>
                    <a:pt x="56" y="50"/>
                  </a:lnTo>
                  <a:lnTo>
                    <a:pt x="58" y="50"/>
                  </a:lnTo>
                  <a:lnTo>
                    <a:pt x="60" y="50"/>
                  </a:lnTo>
                  <a:lnTo>
                    <a:pt x="62" y="48"/>
                  </a:lnTo>
                  <a:lnTo>
                    <a:pt x="64" y="48"/>
                  </a:lnTo>
                  <a:lnTo>
                    <a:pt x="66" y="48"/>
                  </a:lnTo>
                  <a:lnTo>
                    <a:pt x="68" y="46"/>
                  </a:lnTo>
                  <a:lnTo>
                    <a:pt x="70" y="44"/>
                  </a:lnTo>
                  <a:lnTo>
                    <a:pt x="70" y="44"/>
                  </a:lnTo>
                  <a:lnTo>
                    <a:pt x="72" y="42"/>
                  </a:lnTo>
                  <a:lnTo>
                    <a:pt x="74" y="40"/>
                  </a:lnTo>
                  <a:lnTo>
                    <a:pt x="76" y="40"/>
                  </a:lnTo>
                  <a:lnTo>
                    <a:pt x="76" y="38"/>
                  </a:lnTo>
                  <a:lnTo>
                    <a:pt x="78" y="38"/>
                  </a:lnTo>
                  <a:lnTo>
                    <a:pt x="78" y="40"/>
                  </a:lnTo>
                  <a:lnTo>
                    <a:pt x="76" y="40"/>
                  </a:lnTo>
                  <a:lnTo>
                    <a:pt x="76" y="42"/>
                  </a:lnTo>
                  <a:lnTo>
                    <a:pt x="74" y="44"/>
                  </a:lnTo>
                  <a:lnTo>
                    <a:pt x="74" y="46"/>
                  </a:lnTo>
                  <a:lnTo>
                    <a:pt x="74" y="48"/>
                  </a:lnTo>
                  <a:lnTo>
                    <a:pt x="72" y="50"/>
                  </a:lnTo>
                  <a:lnTo>
                    <a:pt x="72" y="52"/>
                  </a:lnTo>
                  <a:lnTo>
                    <a:pt x="70" y="54"/>
                  </a:lnTo>
                  <a:lnTo>
                    <a:pt x="70" y="56"/>
                  </a:lnTo>
                  <a:lnTo>
                    <a:pt x="70" y="56"/>
                  </a:lnTo>
                  <a:lnTo>
                    <a:pt x="70" y="58"/>
                  </a:lnTo>
                  <a:lnTo>
                    <a:pt x="70" y="60"/>
                  </a:lnTo>
                  <a:lnTo>
                    <a:pt x="68" y="62"/>
                  </a:lnTo>
                  <a:lnTo>
                    <a:pt x="68" y="64"/>
                  </a:lnTo>
                  <a:lnTo>
                    <a:pt x="66" y="66"/>
                  </a:lnTo>
                  <a:lnTo>
                    <a:pt x="66" y="68"/>
                  </a:lnTo>
                  <a:lnTo>
                    <a:pt x="64" y="68"/>
                  </a:lnTo>
                  <a:lnTo>
                    <a:pt x="62" y="70"/>
                  </a:lnTo>
                  <a:lnTo>
                    <a:pt x="62" y="72"/>
                  </a:lnTo>
                  <a:lnTo>
                    <a:pt x="60" y="74"/>
                  </a:lnTo>
                  <a:lnTo>
                    <a:pt x="58" y="76"/>
                  </a:lnTo>
                  <a:lnTo>
                    <a:pt x="56" y="78"/>
                  </a:lnTo>
                  <a:lnTo>
                    <a:pt x="54" y="80"/>
                  </a:lnTo>
                  <a:lnTo>
                    <a:pt x="52" y="80"/>
                  </a:lnTo>
                  <a:lnTo>
                    <a:pt x="50" y="82"/>
                  </a:lnTo>
                  <a:lnTo>
                    <a:pt x="48" y="82"/>
                  </a:lnTo>
                  <a:lnTo>
                    <a:pt x="48" y="82"/>
                  </a:lnTo>
                  <a:lnTo>
                    <a:pt x="46" y="82"/>
                  </a:lnTo>
                  <a:lnTo>
                    <a:pt x="44" y="82"/>
                  </a:lnTo>
                  <a:lnTo>
                    <a:pt x="42" y="82"/>
                  </a:lnTo>
                  <a:lnTo>
                    <a:pt x="40" y="84"/>
                  </a:lnTo>
                  <a:lnTo>
                    <a:pt x="38" y="84"/>
                  </a:lnTo>
                  <a:lnTo>
                    <a:pt x="36" y="84"/>
                  </a:lnTo>
                  <a:lnTo>
                    <a:pt x="34" y="84"/>
                  </a:lnTo>
                  <a:lnTo>
                    <a:pt x="32" y="82"/>
                  </a:lnTo>
                  <a:lnTo>
                    <a:pt x="30" y="82"/>
                  </a:lnTo>
                  <a:lnTo>
                    <a:pt x="28" y="82"/>
                  </a:lnTo>
                  <a:lnTo>
                    <a:pt x="28" y="82"/>
                  </a:lnTo>
                  <a:lnTo>
                    <a:pt x="26" y="82"/>
                  </a:lnTo>
                  <a:lnTo>
                    <a:pt x="26" y="80"/>
                  </a:lnTo>
                  <a:lnTo>
                    <a:pt x="24" y="80"/>
                  </a:lnTo>
                  <a:lnTo>
                    <a:pt x="22" y="78"/>
                  </a:lnTo>
                  <a:lnTo>
                    <a:pt x="22" y="76"/>
                  </a:lnTo>
                  <a:lnTo>
                    <a:pt x="20" y="76"/>
                  </a:lnTo>
                  <a:lnTo>
                    <a:pt x="20" y="74"/>
                  </a:lnTo>
                  <a:lnTo>
                    <a:pt x="18" y="72"/>
                  </a:lnTo>
                  <a:lnTo>
                    <a:pt x="16" y="72"/>
                  </a:lnTo>
                  <a:lnTo>
                    <a:pt x="16" y="70"/>
                  </a:lnTo>
                  <a:lnTo>
                    <a:pt x="14" y="70"/>
                  </a:lnTo>
                  <a:lnTo>
                    <a:pt x="12" y="70"/>
                  </a:lnTo>
                  <a:lnTo>
                    <a:pt x="12" y="68"/>
                  </a:lnTo>
                  <a:lnTo>
                    <a:pt x="12" y="66"/>
                  </a:lnTo>
                  <a:lnTo>
                    <a:pt x="12" y="64"/>
                  </a:lnTo>
                  <a:lnTo>
                    <a:pt x="12" y="62"/>
                  </a:lnTo>
                  <a:lnTo>
                    <a:pt x="10" y="60"/>
                  </a:lnTo>
                  <a:lnTo>
                    <a:pt x="8" y="58"/>
                  </a:lnTo>
                  <a:lnTo>
                    <a:pt x="6" y="56"/>
                  </a:lnTo>
                  <a:lnTo>
                    <a:pt x="4" y="56"/>
                  </a:lnTo>
                  <a:lnTo>
                    <a:pt x="4" y="54"/>
                  </a:lnTo>
                  <a:lnTo>
                    <a:pt x="2" y="54"/>
                  </a:lnTo>
                  <a:lnTo>
                    <a:pt x="2" y="52"/>
                  </a:lnTo>
                  <a:lnTo>
                    <a:pt x="0" y="52"/>
                  </a:lnTo>
                  <a:lnTo>
                    <a:pt x="0" y="50"/>
                  </a:lnTo>
                  <a:lnTo>
                    <a:pt x="0" y="48"/>
                  </a:lnTo>
                  <a:lnTo>
                    <a:pt x="0" y="46"/>
                  </a:lnTo>
                  <a:lnTo>
                    <a:pt x="0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9" name="Freeform 44"/>
            <p:cNvSpPr>
              <a:spLocks/>
            </p:cNvSpPr>
            <p:nvPr/>
          </p:nvSpPr>
          <p:spPr bwMode="auto">
            <a:xfrm>
              <a:off x="2867" y="1827"/>
              <a:ext cx="198" cy="436"/>
            </a:xfrm>
            <a:custGeom>
              <a:avLst/>
              <a:gdLst>
                <a:gd name="T0" fmla="*/ 14 w 198"/>
                <a:gd name="T1" fmla="*/ 6 h 436"/>
                <a:gd name="T2" fmla="*/ 30 w 198"/>
                <a:gd name="T3" fmla="*/ 18 h 436"/>
                <a:gd name="T4" fmla="*/ 58 w 198"/>
                <a:gd name="T5" fmla="*/ 28 h 436"/>
                <a:gd name="T6" fmla="*/ 86 w 198"/>
                <a:gd name="T7" fmla="*/ 34 h 436"/>
                <a:gd name="T8" fmla="*/ 106 w 198"/>
                <a:gd name="T9" fmla="*/ 46 h 436"/>
                <a:gd name="T10" fmla="*/ 118 w 198"/>
                <a:gd name="T11" fmla="*/ 58 h 436"/>
                <a:gd name="T12" fmla="*/ 122 w 198"/>
                <a:gd name="T13" fmla="*/ 80 h 436"/>
                <a:gd name="T14" fmla="*/ 120 w 198"/>
                <a:gd name="T15" fmla="*/ 102 h 436"/>
                <a:gd name="T16" fmla="*/ 104 w 198"/>
                <a:gd name="T17" fmla="*/ 126 h 436"/>
                <a:gd name="T18" fmla="*/ 100 w 198"/>
                <a:gd name="T19" fmla="*/ 142 h 436"/>
                <a:gd name="T20" fmla="*/ 96 w 198"/>
                <a:gd name="T21" fmla="*/ 158 h 436"/>
                <a:gd name="T22" fmla="*/ 88 w 198"/>
                <a:gd name="T23" fmla="*/ 170 h 436"/>
                <a:gd name="T24" fmla="*/ 80 w 198"/>
                <a:gd name="T25" fmla="*/ 192 h 436"/>
                <a:gd name="T26" fmla="*/ 66 w 198"/>
                <a:gd name="T27" fmla="*/ 220 h 436"/>
                <a:gd name="T28" fmla="*/ 56 w 198"/>
                <a:gd name="T29" fmla="*/ 248 h 436"/>
                <a:gd name="T30" fmla="*/ 70 w 198"/>
                <a:gd name="T31" fmla="*/ 272 h 436"/>
                <a:gd name="T32" fmla="*/ 94 w 198"/>
                <a:gd name="T33" fmla="*/ 272 h 436"/>
                <a:gd name="T34" fmla="*/ 118 w 198"/>
                <a:gd name="T35" fmla="*/ 266 h 436"/>
                <a:gd name="T36" fmla="*/ 134 w 198"/>
                <a:gd name="T37" fmla="*/ 244 h 436"/>
                <a:gd name="T38" fmla="*/ 128 w 198"/>
                <a:gd name="T39" fmla="*/ 216 h 436"/>
                <a:gd name="T40" fmla="*/ 148 w 198"/>
                <a:gd name="T41" fmla="*/ 202 h 436"/>
                <a:gd name="T42" fmla="*/ 164 w 198"/>
                <a:gd name="T43" fmla="*/ 212 h 436"/>
                <a:gd name="T44" fmla="*/ 178 w 198"/>
                <a:gd name="T45" fmla="*/ 226 h 436"/>
                <a:gd name="T46" fmla="*/ 190 w 198"/>
                <a:gd name="T47" fmla="*/ 248 h 436"/>
                <a:gd name="T48" fmla="*/ 192 w 198"/>
                <a:gd name="T49" fmla="*/ 256 h 436"/>
                <a:gd name="T50" fmla="*/ 180 w 198"/>
                <a:gd name="T51" fmla="*/ 268 h 436"/>
                <a:gd name="T52" fmla="*/ 162 w 198"/>
                <a:gd name="T53" fmla="*/ 282 h 436"/>
                <a:gd name="T54" fmla="*/ 168 w 198"/>
                <a:gd name="T55" fmla="*/ 306 h 436"/>
                <a:gd name="T56" fmla="*/ 180 w 198"/>
                <a:gd name="T57" fmla="*/ 348 h 436"/>
                <a:gd name="T58" fmla="*/ 184 w 198"/>
                <a:gd name="T59" fmla="*/ 394 h 436"/>
                <a:gd name="T60" fmla="*/ 176 w 198"/>
                <a:gd name="T61" fmla="*/ 424 h 436"/>
                <a:gd name="T62" fmla="*/ 162 w 198"/>
                <a:gd name="T63" fmla="*/ 434 h 436"/>
                <a:gd name="T64" fmla="*/ 150 w 198"/>
                <a:gd name="T65" fmla="*/ 434 h 436"/>
                <a:gd name="T66" fmla="*/ 162 w 198"/>
                <a:gd name="T67" fmla="*/ 408 h 436"/>
                <a:gd name="T68" fmla="*/ 164 w 198"/>
                <a:gd name="T69" fmla="*/ 382 h 436"/>
                <a:gd name="T70" fmla="*/ 166 w 198"/>
                <a:gd name="T71" fmla="*/ 380 h 436"/>
                <a:gd name="T72" fmla="*/ 174 w 198"/>
                <a:gd name="T73" fmla="*/ 388 h 436"/>
                <a:gd name="T74" fmla="*/ 170 w 198"/>
                <a:gd name="T75" fmla="*/ 370 h 436"/>
                <a:gd name="T76" fmla="*/ 160 w 198"/>
                <a:gd name="T77" fmla="*/ 354 h 436"/>
                <a:gd name="T78" fmla="*/ 160 w 198"/>
                <a:gd name="T79" fmla="*/ 336 h 436"/>
                <a:gd name="T80" fmla="*/ 152 w 198"/>
                <a:gd name="T81" fmla="*/ 318 h 436"/>
                <a:gd name="T82" fmla="*/ 136 w 198"/>
                <a:gd name="T83" fmla="*/ 286 h 436"/>
                <a:gd name="T84" fmla="*/ 114 w 198"/>
                <a:gd name="T85" fmla="*/ 290 h 436"/>
                <a:gd name="T86" fmla="*/ 94 w 198"/>
                <a:gd name="T87" fmla="*/ 298 h 436"/>
                <a:gd name="T88" fmla="*/ 68 w 198"/>
                <a:gd name="T89" fmla="*/ 300 h 436"/>
                <a:gd name="T90" fmla="*/ 44 w 198"/>
                <a:gd name="T91" fmla="*/ 296 h 436"/>
                <a:gd name="T92" fmla="*/ 28 w 198"/>
                <a:gd name="T93" fmla="*/ 282 h 436"/>
                <a:gd name="T94" fmla="*/ 24 w 198"/>
                <a:gd name="T95" fmla="*/ 262 h 436"/>
                <a:gd name="T96" fmla="*/ 32 w 198"/>
                <a:gd name="T97" fmla="*/ 242 h 436"/>
                <a:gd name="T98" fmla="*/ 40 w 198"/>
                <a:gd name="T99" fmla="*/ 226 h 436"/>
                <a:gd name="T100" fmla="*/ 50 w 198"/>
                <a:gd name="T101" fmla="*/ 208 h 436"/>
                <a:gd name="T102" fmla="*/ 62 w 198"/>
                <a:gd name="T103" fmla="*/ 194 h 436"/>
                <a:gd name="T104" fmla="*/ 62 w 198"/>
                <a:gd name="T105" fmla="*/ 180 h 436"/>
                <a:gd name="T106" fmla="*/ 74 w 198"/>
                <a:gd name="T107" fmla="*/ 164 h 436"/>
                <a:gd name="T108" fmla="*/ 76 w 198"/>
                <a:gd name="T109" fmla="*/ 144 h 436"/>
                <a:gd name="T110" fmla="*/ 90 w 198"/>
                <a:gd name="T111" fmla="*/ 132 h 436"/>
                <a:gd name="T112" fmla="*/ 86 w 198"/>
                <a:gd name="T113" fmla="*/ 114 h 436"/>
                <a:gd name="T114" fmla="*/ 86 w 198"/>
                <a:gd name="T115" fmla="*/ 90 h 436"/>
                <a:gd name="T116" fmla="*/ 78 w 198"/>
                <a:gd name="T117" fmla="*/ 68 h 436"/>
                <a:gd name="T118" fmla="*/ 54 w 198"/>
                <a:gd name="T119" fmla="*/ 60 h 436"/>
                <a:gd name="T120" fmla="*/ 32 w 198"/>
                <a:gd name="T121" fmla="*/ 54 h 436"/>
                <a:gd name="T122" fmla="*/ 10 w 198"/>
                <a:gd name="T123" fmla="*/ 42 h 436"/>
                <a:gd name="T124" fmla="*/ 0 w 198"/>
                <a:gd name="T125" fmla="*/ 18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98" h="436">
                  <a:moveTo>
                    <a:pt x="0" y="2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4" y="2"/>
                  </a:lnTo>
                  <a:lnTo>
                    <a:pt x="4" y="0"/>
                  </a:lnTo>
                  <a:lnTo>
                    <a:pt x="6" y="2"/>
                  </a:lnTo>
                  <a:lnTo>
                    <a:pt x="8" y="2"/>
                  </a:lnTo>
                  <a:lnTo>
                    <a:pt x="10" y="2"/>
                  </a:lnTo>
                  <a:lnTo>
                    <a:pt x="10" y="4"/>
                  </a:lnTo>
                  <a:lnTo>
                    <a:pt x="12" y="4"/>
                  </a:lnTo>
                  <a:lnTo>
                    <a:pt x="14" y="4"/>
                  </a:lnTo>
                  <a:lnTo>
                    <a:pt x="14" y="6"/>
                  </a:lnTo>
                  <a:lnTo>
                    <a:pt x="16" y="6"/>
                  </a:lnTo>
                  <a:lnTo>
                    <a:pt x="18" y="8"/>
                  </a:lnTo>
                  <a:lnTo>
                    <a:pt x="18" y="10"/>
                  </a:lnTo>
                  <a:lnTo>
                    <a:pt x="20" y="10"/>
                  </a:lnTo>
                  <a:lnTo>
                    <a:pt x="20" y="12"/>
                  </a:lnTo>
                  <a:lnTo>
                    <a:pt x="22" y="12"/>
                  </a:lnTo>
                  <a:lnTo>
                    <a:pt x="22" y="14"/>
                  </a:lnTo>
                  <a:lnTo>
                    <a:pt x="24" y="14"/>
                  </a:lnTo>
                  <a:lnTo>
                    <a:pt x="24" y="16"/>
                  </a:lnTo>
                  <a:lnTo>
                    <a:pt x="26" y="16"/>
                  </a:lnTo>
                  <a:lnTo>
                    <a:pt x="28" y="18"/>
                  </a:lnTo>
                  <a:lnTo>
                    <a:pt x="30" y="18"/>
                  </a:lnTo>
                  <a:lnTo>
                    <a:pt x="32" y="20"/>
                  </a:lnTo>
                  <a:lnTo>
                    <a:pt x="36" y="20"/>
                  </a:lnTo>
                  <a:lnTo>
                    <a:pt x="38" y="22"/>
                  </a:lnTo>
                  <a:lnTo>
                    <a:pt x="40" y="22"/>
                  </a:lnTo>
                  <a:lnTo>
                    <a:pt x="42" y="22"/>
                  </a:lnTo>
                  <a:lnTo>
                    <a:pt x="46" y="24"/>
                  </a:lnTo>
                  <a:lnTo>
                    <a:pt x="48" y="24"/>
                  </a:lnTo>
                  <a:lnTo>
                    <a:pt x="50" y="26"/>
                  </a:lnTo>
                  <a:lnTo>
                    <a:pt x="50" y="26"/>
                  </a:lnTo>
                  <a:lnTo>
                    <a:pt x="54" y="26"/>
                  </a:lnTo>
                  <a:lnTo>
                    <a:pt x="56" y="28"/>
                  </a:lnTo>
                  <a:lnTo>
                    <a:pt x="58" y="28"/>
                  </a:lnTo>
                  <a:lnTo>
                    <a:pt x="60" y="28"/>
                  </a:lnTo>
                  <a:lnTo>
                    <a:pt x="62" y="28"/>
                  </a:lnTo>
                  <a:lnTo>
                    <a:pt x="66" y="30"/>
                  </a:lnTo>
                  <a:lnTo>
                    <a:pt x="68" y="30"/>
                  </a:lnTo>
                  <a:lnTo>
                    <a:pt x="70" y="30"/>
                  </a:lnTo>
                  <a:lnTo>
                    <a:pt x="72" y="32"/>
                  </a:lnTo>
                  <a:lnTo>
                    <a:pt x="74" y="32"/>
                  </a:lnTo>
                  <a:lnTo>
                    <a:pt x="78" y="32"/>
                  </a:lnTo>
                  <a:lnTo>
                    <a:pt x="80" y="32"/>
                  </a:lnTo>
                  <a:lnTo>
                    <a:pt x="82" y="34"/>
                  </a:lnTo>
                  <a:lnTo>
                    <a:pt x="84" y="34"/>
                  </a:lnTo>
                  <a:lnTo>
                    <a:pt x="86" y="34"/>
                  </a:lnTo>
                  <a:lnTo>
                    <a:pt x="90" y="36"/>
                  </a:lnTo>
                  <a:lnTo>
                    <a:pt x="92" y="36"/>
                  </a:lnTo>
                  <a:lnTo>
                    <a:pt x="94" y="36"/>
                  </a:lnTo>
                  <a:lnTo>
                    <a:pt x="96" y="38"/>
                  </a:lnTo>
                  <a:lnTo>
                    <a:pt x="98" y="38"/>
                  </a:lnTo>
                  <a:lnTo>
                    <a:pt x="100" y="38"/>
                  </a:lnTo>
                  <a:lnTo>
                    <a:pt x="102" y="40"/>
                  </a:lnTo>
                  <a:lnTo>
                    <a:pt x="104" y="40"/>
                  </a:lnTo>
                  <a:lnTo>
                    <a:pt x="104" y="42"/>
                  </a:lnTo>
                  <a:lnTo>
                    <a:pt x="104" y="44"/>
                  </a:lnTo>
                  <a:lnTo>
                    <a:pt x="104" y="46"/>
                  </a:lnTo>
                  <a:lnTo>
                    <a:pt x="106" y="46"/>
                  </a:lnTo>
                  <a:lnTo>
                    <a:pt x="106" y="48"/>
                  </a:lnTo>
                  <a:lnTo>
                    <a:pt x="106" y="50"/>
                  </a:lnTo>
                  <a:lnTo>
                    <a:pt x="108" y="50"/>
                  </a:lnTo>
                  <a:lnTo>
                    <a:pt x="108" y="52"/>
                  </a:lnTo>
                  <a:lnTo>
                    <a:pt x="110" y="52"/>
                  </a:lnTo>
                  <a:lnTo>
                    <a:pt x="112" y="52"/>
                  </a:lnTo>
                  <a:lnTo>
                    <a:pt x="112" y="54"/>
                  </a:lnTo>
                  <a:lnTo>
                    <a:pt x="114" y="54"/>
                  </a:lnTo>
                  <a:lnTo>
                    <a:pt x="116" y="54"/>
                  </a:lnTo>
                  <a:lnTo>
                    <a:pt x="118" y="54"/>
                  </a:lnTo>
                  <a:lnTo>
                    <a:pt x="118" y="56"/>
                  </a:lnTo>
                  <a:lnTo>
                    <a:pt x="118" y="58"/>
                  </a:lnTo>
                  <a:lnTo>
                    <a:pt x="118" y="60"/>
                  </a:lnTo>
                  <a:lnTo>
                    <a:pt x="118" y="62"/>
                  </a:lnTo>
                  <a:lnTo>
                    <a:pt x="118" y="64"/>
                  </a:lnTo>
                  <a:lnTo>
                    <a:pt x="118" y="66"/>
                  </a:lnTo>
                  <a:lnTo>
                    <a:pt x="118" y="68"/>
                  </a:lnTo>
                  <a:lnTo>
                    <a:pt x="120" y="70"/>
                  </a:lnTo>
                  <a:lnTo>
                    <a:pt x="120" y="72"/>
                  </a:lnTo>
                  <a:lnTo>
                    <a:pt x="120" y="74"/>
                  </a:lnTo>
                  <a:lnTo>
                    <a:pt x="120" y="76"/>
                  </a:lnTo>
                  <a:lnTo>
                    <a:pt x="122" y="76"/>
                  </a:lnTo>
                  <a:lnTo>
                    <a:pt x="122" y="78"/>
                  </a:lnTo>
                  <a:lnTo>
                    <a:pt x="122" y="80"/>
                  </a:lnTo>
                  <a:lnTo>
                    <a:pt x="122" y="82"/>
                  </a:lnTo>
                  <a:lnTo>
                    <a:pt x="122" y="84"/>
                  </a:lnTo>
                  <a:lnTo>
                    <a:pt x="124" y="86"/>
                  </a:lnTo>
                  <a:lnTo>
                    <a:pt x="124" y="88"/>
                  </a:lnTo>
                  <a:lnTo>
                    <a:pt x="124" y="90"/>
                  </a:lnTo>
                  <a:lnTo>
                    <a:pt x="124" y="92"/>
                  </a:lnTo>
                  <a:lnTo>
                    <a:pt x="124" y="94"/>
                  </a:lnTo>
                  <a:lnTo>
                    <a:pt x="124" y="96"/>
                  </a:lnTo>
                  <a:lnTo>
                    <a:pt x="122" y="98"/>
                  </a:lnTo>
                  <a:lnTo>
                    <a:pt x="122" y="100"/>
                  </a:lnTo>
                  <a:lnTo>
                    <a:pt x="122" y="100"/>
                  </a:lnTo>
                  <a:lnTo>
                    <a:pt x="120" y="102"/>
                  </a:lnTo>
                  <a:lnTo>
                    <a:pt x="120" y="104"/>
                  </a:lnTo>
                  <a:lnTo>
                    <a:pt x="118" y="104"/>
                  </a:lnTo>
                  <a:lnTo>
                    <a:pt x="116" y="106"/>
                  </a:lnTo>
                  <a:lnTo>
                    <a:pt x="108" y="122"/>
                  </a:lnTo>
                  <a:lnTo>
                    <a:pt x="112" y="122"/>
                  </a:lnTo>
                  <a:lnTo>
                    <a:pt x="112" y="124"/>
                  </a:lnTo>
                  <a:lnTo>
                    <a:pt x="112" y="126"/>
                  </a:lnTo>
                  <a:lnTo>
                    <a:pt x="110" y="126"/>
                  </a:lnTo>
                  <a:lnTo>
                    <a:pt x="110" y="128"/>
                  </a:lnTo>
                  <a:lnTo>
                    <a:pt x="108" y="128"/>
                  </a:lnTo>
                  <a:lnTo>
                    <a:pt x="106" y="128"/>
                  </a:lnTo>
                  <a:lnTo>
                    <a:pt x="104" y="126"/>
                  </a:lnTo>
                  <a:lnTo>
                    <a:pt x="104" y="128"/>
                  </a:lnTo>
                  <a:lnTo>
                    <a:pt x="102" y="128"/>
                  </a:lnTo>
                  <a:lnTo>
                    <a:pt x="102" y="130"/>
                  </a:lnTo>
                  <a:lnTo>
                    <a:pt x="104" y="130"/>
                  </a:lnTo>
                  <a:lnTo>
                    <a:pt x="104" y="132"/>
                  </a:lnTo>
                  <a:lnTo>
                    <a:pt x="104" y="134"/>
                  </a:lnTo>
                  <a:lnTo>
                    <a:pt x="102" y="134"/>
                  </a:lnTo>
                  <a:lnTo>
                    <a:pt x="102" y="136"/>
                  </a:lnTo>
                  <a:lnTo>
                    <a:pt x="102" y="138"/>
                  </a:lnTo>
                  <a:lnTo>
                    <a:pt x="100" y="138"/>
                  </a:lnTo>
                  <a:lnTo>
                    <a:pt x="100" y="140"/>
                  </a:lnTo>
                  <a:lnTo>
                    <a:pt x="100" y="142"/>
                  </a:lnTo>
                  <a:lnTo>
                    <a:pt x="100" y="142"/>
                  </a:lnTo>
                  <a:lnTo>
                    <a:pt x="100" y="144"/>
                  </a:lnTo>
                  <a:lnTo>
                    <a:pt x="100" y="146"/>
                  </a:lnTo>
                  <a:lnTo>
                    <a:pt x="98" y="146"/>
                  </a:lnTo>
                  <a:lnTo>
                    <a:pt x="86" y="154"/>
                  </a:lnTo>
                  <a:lnTo>
                    <a:pt x="88" y="154"/>
                  </a:lnTo>
                  <a:lnTo>
                    <a:pt x="88" y="156"/>
                  </a:lnTo>
                  <a:lnTo>
                    <a:pt x="90" y="156"/>
                  </a:lnTo>
                  <a:lnTo>
                    <a:pt x="92" y="156"/>
                  </a:lnTo>
                  <a:lnTo>
                    <a:pt x="92" y="158"/>
                  </a:lnTo>
                  <a:lnTo>
                    <a:pt x="94" y="158"/>
                  </a:lnTo>
                  <a:lnTo>
                    <a:pt x="96" y="158"/>
                  </a:lnTo>
                  <a:lnTo>
                    <a:pt x="98" y="158"/>
                  </a:lnTo>
                  <a:lnTo>
                    <a:pt x="98" y="156"/>
                  </a:lnTo>
                  <a:lnTo>
                    <a:pt x="98" y="158"/>
                  </a:lnTo>
                  <a:lnTo>
                    <a:pt x="98" y="160"/>
                  </a:lnTo>
                  <a:lnTo>
                    <a:pt x="96" y="160"/>
                  </a:lnTo>
                  <a:lnTo>
                    <a:pt x="96" y="162"/>
                  </a:lnTo>
                  <a:lnTo>
                    <a:pt x="94" y="162"/>
                  </a:lnTo>
                  <a:lnTo>
                    <a:pt x="92" y="164"/>
                  </a:lnTo>
                  <a:lnTo>
                    <a:pt x="90" y="164"/>
                  </a:lnTo>
                  <a:lnTo>
                    <a:pt x="88" y="166"/>
                  </a:lnTo>
                  <a:lnTo>
                    <a:pt x="88" y="168"/>
                  </a:lnTo>
                  <a:lnTo>
                    <a:pt x="88" y="170"/>
                  </a:lnTo>
                  <a:lnTo>
                    <a:pt x="88" y="172"/>
                  </a:lnTo>
                  <a:lnTo>
                    <a:pt x="86" y="172"/>
                  </a:lnTo>
                  <a:lnTo>
                    <a:pt x="84" y="172"/>
                  </a:lnTo>
                  <a:lnTo>
                    <a:pt x="84" y="174"/>
                  </a:lnTo>
                  <a:lnTo>
                    <a:pt x="82" y="174"/>
                  </a:lnTo>
                  <a:lnTo>
                    <a:pt x="82" y="176"/>
                  </a:lnTo>
                  <a:lnTo>
                    <a:pt x="80" y="176"/>
                  </a:lnTo>
                  <a:lnTo>
                    <a:pt x="80" y="178"/>
                  </a:lnTo>
                  <a:lnTo>
                    <a:pt x="84" y="184"/>
                  </a:lnTo>
                  <a:lnTo>
                    <a:pt x="84" y="188"/>
                  </a:lnTo>
                  <a:lnTo>
                    <a:pt x="82" y="190"/>
                  </a:lnTo>
                  <a:lnTo>
                    <a:pt x="80" y="192"/>
                  </a:lnTo>
                  <a:lnTo>
                    <a:pt x="80" y="194"/>
                  </a:lnTo>
                  <a:lnTo>
                    <a:pt x="78" y="194"/>
                  </a:lnTo>
                  <a:lnTo>
                    <a:pt x="78" y="198"/>
                  </a:lnTo>
                  <a:lnTo>
                    <a:pt x="76" y="200"/>
                  </a:lnTo>
                  <a:lnTo>
                    <a:pt x="76" y="202"/>
                  </a:lnTo>
                  <a:lnTo>
                    <a:pt x="74" y="204"/>
                  </a:lnTo>
                  <a:lnTo>
                    <a:pt x="72" y="208"/>
                  </a:lnTo>
                  <a:lnTo>
                    <a:pt x="72" y="210"/>
                  </a:lnTo>
                  <a:lnTo>
                    <a:pt x="70" y="212"/>
                  </a:lnTo>
                  <a:lnTo>
                    <a:pt x="68" y="214"/>
                  </a:lnTo>
                  <a:lnTo>
                    <a:pt x="68" y="216"/>
                  </a:lnTo>
                  <a:lnTo>
                    <a:pt x="66" y="220"/>
                  </a:lnTo>
                  <a:lnTo>
                    <a:pt x="64" y="222"/>
                  </a:lnTo>
                  <a:lnTo>
                    <a:pt x="64" y="224"/>
                  </a:lnTo>
                  <a:lnTo>
                    <a:pt x="62" y="226"/>
                  </a:lnTo>
                  <a:lnTo>
                    <a:pt x="62" y="230"/>
                  </a:lnTo>
                  <a:lnTo>
                    <a:pt x="60" y="232"/>
                  </a:lnTo>
                  <a:lnTo>
                    <a:pt x="60" y="234"/>
                  </a:lnTo>
                  <a:lnTo>
                    <a:pt x="58" y="236"/>
                  </a:lnTo>
                  <a:lnTo>
                    <a:pt x="58" y="240"/>
                  </a:lnTo>
                  <a:lnTo>
                    <a:pt x="56" y="242"/>
                  </a:lnTo>
                  <a:lnTo>
                    <a:pt x="56" y="242"/>
                  </a:lnTo>
                  <a:lnTo>
                    <a:pt x="56" y="246"/>
                  </a:lnTo>
                  <a:lnTo>
                    <a:pt x="56" y="248"/>
                  </a:lnTo>
                  <a:lnTo>
                    <a:pt x="56" y="250"/>
                  </a:lnTo>
                  <a:lnTo>
                    <a:pt x="56" y="254"/>
                  </a:lnTo>
                  <a:lnTo>
                    <a:pt x="56" y="256"/>
                  </a:lnTo>
                  <a:lnTo>
                    <a:pt x="56" y="258"/>
                  </a:lnTo>
                  <a:lnTo>
                    <a:pt x="56" y="262"/>
                  </a:lnTo>
                  <a:lnTo>
                    <a:pt x="58" y="264"/>
                  </a:lnTo>
                  <a:lnTo>
                    <a:pt x="60" y="266"/>
                  </a:lnTo>
                  <a:lnTo>
                    <a:pt x="62" y="266"/>
                  </a:lnTo>
                  <a:lnTo>
                    <a:pt x="64" y="268"/>
                  </a:lnTo>
                  <a:lnTo>
                    <a:pt x="66" y="270"/>
                  </a:lnTo>
                  <a:lnTo>
                    <a:pt x="68" y="272"/>
                  </a:lnTo>
                  <a:lnTo>
                    <a:pt x="70" y="272"/>
                  </a:lnTo>
                  <a:lnTo>
                    <a:pt x="72" y="274"/>
                  </a:lnTo>
                  <a:lnTo>
                    <a:pt x="74" y="274"/>
                  </a:lnTo>
                  <a:lnTo>
                    <a:pt x="76" y="274"/>
                  </a:lnTo>
                  <a:lnTo>
                    <a:pt x="78" y="274"/>
                  </a:lnTo>
                  <a:lnTo>
                    <a:pt x="80" y="274"/>
                  </a:lnTo>
                  <a:lnTo>
                    <a:pt x="82" y="274"/>
                  </a:lnTo>
                  <a:lnTo>
                    <a:pt x="84" y="274"/>
                  </a:lnTo>
                  <a:lnTo>
                    <a:pt x="86" y="274"/>
                  </a:lnTo>
                  <a:lnTo>
                    <a:pt x="88" y="274"/>
                  </a:lnTo>
                  <a:lnTo>
                    <a:pt x="90" y="274"/>
                  </a:lnTo>
                  <a:lnTo>
                    <a:pt x="92" y="274"/>
                  </a:lnTo>
                  <a:lnTo>
                    <a:pt x="94" y="272"/>
                  </a:lnTo>
                  <a:lnTo>
                    <a:pt x="96" y="272"/>
                  </a:lnTo>
                  <a:lnTo>
                    <a:pt x="98" y="272"/>
                  </a:lnTo>
                  <a:lnTo>
                    <a:pt x="100" y="272"/>
                  </a:lnTo>
                  <a:lnTo>
                    <a:pt x="100" y="270"/>
                  </a:lnTo>
                  <a:lnTo>
                    <a:pt x="102" y="270"/>
                  </a:lnTo>
                  <a:lnTo>
                    <a:pt x="104" y="270"/>
                  </a:lnTo>
                  <a:lnTo>
                    <a:pt x="108" y="268"/>
                  </a:lnTo>
                  <a:lnTo>
                    <a:pt x="110" y="268"/>
                  </a:lnTo>
                  <a:lnTo>
                    <a:pt x="112" y="268"/>
                  </a:lnTo>
                  <a:lnTo>
                    <a:pt x="114" y="266"/>
                  </a:lnTo>
                  <a:lnTo>
                    <a:pt x="116" y="266"/>
                  </a:lnTo>
                  <a:lnTo>
                    <a:pt x="118" y="266"/>
                  </a:lnTo>
                  <a:lnTo>
                    <a:pt x="122" y="264"/>
                  </a:lnTo>
                  <a:lnTo>
                    <a:pt x="124" y="264"/>
                  </a:lnTo>
                  <a:lnTo>
                    <a:pt x="126" y="262"/>
                  </a:lnTo>
                  <a:lnTo>
                    <a:pt x="130" y="262"/>
                  </a:lnTo>
                  <a:lnTo>
                    <a:pt x="130" y="260"/>
                  </a:lnTo>
                  <a:lnTo>
                    <a:pt x="132" y="258"/>
                  </a:lnTo>
                  <a:lnTo>
                    <a:pt x="132" y="256"/>
                  </a:lnTo>
                  <a:lnTo>
                    <a:pt x="134" y="254"/>
                  </a:lnTo>
                  <a:lnTo>
                    <a:pt x="134" y="252"/>
                  </a:lnTo>
                  <a:lnTo>
                    <a:pt x="134" y="250"/>
                  </a:lnTo>
                  <a:lnTo>
                    <a:pt x="134" y="246"/>
                  </a:lnTo>
                  <a:lnTo>
                    <a:pt x="134" y="244"/>
                  </a:lnTo>
                  <a:lnTo>
                    <a:pt x="132" y="242"/>
                  </a:lnTo>
                  <a:lnTo>
                    <a:pt x="132" y="242"/>
                  </a:lnTo>
                  <a:lnTo>
                    <a:pt x="132" y="238"/>
                  </a:lnTo>
                  <a:lnTo>
                    <a:pt x="130" y="236"/>
                  </a:lnTo>
                  <a:lnTo>
                    <a:pt x="130" y="234"/>
                  </a:lnTo>
                  <a:lnTo>
                    <a:pt x="130" y="230"/>
                  </a:lnTo>
                  <a:lnTo>
                    <a:pt x="128" y="228"/>
                  </a:lnTo>
                  <a:lnTo>
                    <a:pt x="128" y="226"/>
                  </a:lnTo>
                  <a:lnTo>
                    <a:pt x="128" y="222"/>
                  </a:lnTo>
                  <a:lnTo>
                    <a:pt x="128" y="220"/>
                  </a:lnTo>
                  <a:lnTo>
                    <a:pt x="128" y="218"/>
                  </a:lnTo>
                  <a:lnTo>
                    <a:pt x="128" y="216"/>
                  </a:lnTo>
                  <a:lnTo>
                    <a:pt x="128" y="212"/>
                  </a:lnTo>
                  <a:lnTo>
                    <a:pt x="128" y="210"/>
                  </a:lnTo>
                  <a:lnTo>
                    <a:pt x="130" y="208"/>
                  </a:lnTo>
                  <a:lnTo>
                    <a:pt x="132" y="206"/>
                  </a:lnTo>
                  <a:lnTo>
                    <a:pt x="134" y="204"/>
                  </a:lnTo>
                  <a:lnTo>
                    <a:pt x="136" y="202"/>
                  </a:lnTo>
                  <a:lnTo>
                    <a:pt x="138" y="200"/>
                  </a:lnTo>
                  <a:lnTo>
                    <a:pt x="142" y="198"/>
                  </a:lnTo>
                  <a:lnTo>
                    <a:pt x="144" y="200"/>
                  </a:lnTo>
                  <a:lnTo>
                    <a:pt x="146" y="200"/>
                  </a:lnTo>
                  <a:lnTo>
                    <a:pt x="148" y="200"/>
                  </a:lnTo>
                  <a:lnTo>
                    <a:pt x="148" y="202"/>
                  </a:lnTo>
                  <a:lnTo>
                    <a:pt x="148" y="202"/>
                  </a:lnTo>
                  <a:lnTo>
                    <a:pt x="150" y="204"/>
                  </a:lnTo>
                  <a:lnTo>
                    <a:pt x="152" y="206"/>
                  </a:lnTo>
                  <a:lnTo>
                    <a:pt x="154" y="206"/>
                  </a:lnTo>
                  <a:lnTo>
                    <a:pt x="154" y="208"/>
                  </a:lnTo>
                  <a:lnTo>
                    <a:pt x="156" y="208"/>
                  </a:lnTo>
                  <a:lnTo>
                    <a:pt x="156" y="210"/>
                  </a:lnTo>
                  <a:lnTo>
                    <a:pt x="158" y="210"/>
                  </a:lnTo>
                  <a:lnTo>
                    <a:pt x="158" y="212"/>
                  </a:lnTo>
                  <a:lnTo>
                    <a:pt x="160" y="212"/>
                  </a:lnTo>
                  <a:lnTo>
                    <a:pt x="162" y="212"/>
                  </a:lnTo>
                  <a:lnTo>
                    <a:pt x="164" y="212"/>
                  </a:lnTo>
                  <a:lnTo>
                    <a:pt x="166" y="212"/>
                  </a:lnTo>
                  <a:lnTo>
                    <a:pt x="168" y="212"/>
                  </a:lnTo>
                  <a:lnTo>
                    <a:pt x="168" y="214"/>
                  </a:lnTo>
                  <a:lnTo>
                    <a:pt x="168" y="216"/>
                  </a:lnTo>
                  <a:lnTo>
                    <a:pt x="170" y="216"/>
                  </a:lnTo>
                  <a:lnTo>
                    <a:pt x="170" y="218"/>
                  </a:lnTo>
                  <a:lnTo>
                    <a:pt x="172" y="220"/>
                  </a:lnTo>
                  <a:lnTo>
                    <a:pt x="172" y="222"/>
                  </a:lnTo>
                  <a:lnTo>
                    <a:pt x="174" y="222"/>
                  </a:lnTo>
                  <a:lnTo>
                    <a:pt x="174" y="224"/>
                  </a:lnTo>
                  <a:lnTo>
                    <a:pt x="176" y="224"/>
                  </a:lnTo>
                  <a:lnTo>
                    <a:pt x="178" y="226"/>
                  </a:lnTo>
                  <a:lnTo>
                    <a:pt x="180" y="228"/>
                  </a:lnTo>
                  <a:lnTo>
                    <a:pt x="182" y="230"/>
                  </a:lnTo>
                  <a:lnTo>
                    <a:pt x="184" y="232"/>
                  </a:lnTo>
                  <a:lnTo>
                    <a:pt x="186" y="234"/>
                  </a:lnTo>
                  <a:lnTo>
                    <a:pt x="188" y="236"/>
                  </a:lnTo>
                  <a:lnTo>
                    <a:pt x="188" y="238"/>
                  </a:lnTo>
                  <a:lnTo>
                    <a:pt x="190" y="240"/>
                  </a:lnTo>
                  <a:lnTo>
                    <a:pt x="190" y="242"/>
                  </a:lnTo>
                  <a:lnTo>
                    <a:pt x="190" y="242"/>
                  </a:lnTo>
                  <a:lnTo>
                    <a:pt x="190" y="244"/>
                  </a:lnTo>
                  <a:lnTo>
                    <a:pt x="190" y="246"/>
                  </a:lnTo>
                  <a:lnTo>
                    <a:pt x="190" y="248"/>
                  </a:lnTo>
                  <a:lnTo>
                    <a:pt x="192" y="248"/>
                  </a:lnTo>
                  <a:lnTo>
                    <a:pt x="192" y="250"/>
                  </a:lnTo>
                  <a:lnTo>
                    <a:pt x="194" y="248"/>
                  </a:lnTo>
                  <a:lnTo>
                    <a:pt x="196" y="248"/>
                  </a:lnTo>
                  <a:lnTo>
                    <a:pt x="196" y="250"/>
                  </a:lnTo>
                  <a:lnTo>
                    <a:pt x="198" y="250"/>
                  </a:lnTo>
                  <a:lnTo>
                    <a:pt x="198" y="252"/>
                  </a:lnTo>
                  <a:lnTo>
                    <a:pt x="196" y="252"/>
                  </a:lnTo>
                  <a:lnTo>
                    <a:pt x="196" y="254"/>
                  </a:lnTo>
                  <a:lnTo>
                    <a:pt x="194" y="254"/>
                  </a:lnTo>
                  <a:lnTo>
                    <a:pt x="194" y="256"/>
                  </a:lnTo>
                  <a:lnTo>
                    <a:pt x="192" y="256"/>
                  </a:lnTo>
                  <a:lnTo>
                    <a:pt x="192" y="258"/>
                  </a:lnTo>
                  <a:lnTo>
                    <a:pt x="190" y="258"/>
                  </a:lnTo>
                  <a:lnTo>
                    <a:pt x="190" y="260"/>
                  </a:lnTo>
                  <a:lnTo>
                    <a:pt x="188" y="260"/>
                  </a:lnTo>
                  <a:lnTo>
                    <a:pt x="188" y="262"/>
                  </a:lnTo>
                  <a:lnTo>
                    <a:pt x="186" y="262"/>
                  </a:lnTo>
                  <a:lnTo>
                    <a:pt x="186" y="264"/>
                  </a:lnTo>
                  <a:lnTo>
                    <a:pt x="184" y="264"/>
                  </a:lnTo>
                  <a:lnTo>
                    <a:pt x="184" y="266"/>
                  </a:lnTo>
                  <a:lnTo>
                    <a:pt x="182" y="266"/>
                  </a:lnTo>
                  <a:lnTo>
                    <a:pt x="182" y="268"/>
                  </a:lnTo>
                  <a:lnTo>
                    <a:pt x="180" y="268"/>
                  </a:lnTo>
                  <a:lnTo>
                    <a:pt x="178" y="268"/>
                  </a:lnTo>
                  <a:lnTo>
                    <a:pt x="176" y="268"/>
                  </a:lnTo>
                  <a:lnTo>
                    <a:pt x="174" y="268"/>
                  </a:lnTo>
                  <a:lnTo>
                    <a:pt x="172" y="270"/>
                  </a:lnTo>
                  <a:lnTo>
                    <a:pt x="170" y="270"/>
                  </a:lnTo>
                  <a:lnTo>
                    <a:pt x="168" y="272"/>
                  </a:lnTo>
                  <a:lnTo>
                    <a:pt x="166" y="274"/>
                  </a:lnTo>
                  <a:lnTo>
                    <a:pt x="164" y="276"/>
                  </a:lnTo>
                  <a:lnTo>
                    <a:pt x="164" y="278"/>
                  </a:lnTo>
                  <a:lnTo>
                    <a:pt x="164" y="280"/>
                  </a:lnTo>
                  <a:lnTo>
                    <a:pt x="162" y="280"/>
                  </a:lnTo>
                  <a:lnTo>
                    <a:pt x="162" y="282"/>
                  </a:lnTo>
                  <a:lnTo>
                    <a:pt x="162" y="284"/>
                  </a:lnTo>
                  <a:lnTo>
                    <a:pt x="162" y="286"/>
                  </a:lnTo>
                  <a:lnTo>
                    <a:pt x="162" y="288"/>
                  </a:lnTo>
                  <a:lnTo>
                    <a:pt x="162" y="290"/>
                  </a:lnTo>
                  <a:lnTo>
                    <a:pt x="162" y="290"/>
                  </a:lnTo>
                  <a:lnTo>
                    <a:pt x="162" y="292"/>
                  </a:lnTo>
                  <a:lnTo>
                    <a:pt x="162" y="294"/>
                  </a:lnTo>
                  <a:lnTo>
                    <a:pt x="164" y="294"/>
                  </a:lnTo>
                  <a:lnTo>
                    <a:pt x="164" y="296"/>
                  </a:lnTo>
                  <a:lnTo>
                    <a:pt x="164" y="298"/>
                  </a:lnTo>
                  <a:lnTo>
                    <a:pt x="166" y="302"/>
                  </a:lnTo>
                  <a:lnTo>
                    <a:pt x="168" y="306"/>
                  </a:lnTo>
                  <a:lnTo>
                    <a:pt x="168" y="308"/>
                  </a:lnTo>
                  <a:lnTo>
                    <a:pt x="170" y="312"/>
                  </a:lnTo>
                  <a:lnTo>
                    <a:pt x="172" y="316"/>
                  </a:lnTo>
                  <a:lnTo>
                    <a:pt x="172" y="320"/>
                  </a:lnTo>
                  <a:lnTo>
                    <a:pt x="174" y="324"/>
                  </a:lnTo>
                  <a:lnTo>
                    <a:pt x="176" y="328"/>
                  </a:lnTo>
                  <a:lnTo>
                    <a:pt x="176" y="332"/>
                  </a:lnTo>
                  <a:lnTo>
                    <a:pt x="178" y="334"/>
                  </a:lnTo>
                  <a:lnTo>
                    <a:pt x="178" y="338"/>
                  </a:lnTo>
                  <a:lnTo>
                    <a:pt x="178" y="340"/>
                  </a:lnTo>
                  <a:lnTo>
                    <a:pt x="180" y="344"/>
                  </a:lnTo>
                  <a:lnTo>
                    <a:pt x="180" y="348"/>
                  </a:lnTo>
                  <a:lnTo>
                    <a:pt x="182" y="352"/>
                  </a:lnTo>
                  <a:lnTo>
                    <a:pt x="182" y="356"/>
                  </a:lnTo>
                  <a:lnTo>
                    <a:pt x="182" y="360"/>
                  </a:lnTo>
                  <a:lnTo>
                    <a:pt x="182" y="364"/>
                  </a:lnTo>
                  <a:lnTo>
                    <a:pt x="182" y="368"/>
                  </a:lnTo>
                  <a:lnTo>
                    <a:pt x="184" y="372"/>
                  </a:lnTo>
                  <a:lnTo>
                    <a:pt x="184" y="376"/>
                  </a:lnTo>
                  <a:lnTo>
                    <a:pt x="184" y="380"/>
                  </a:lnTo>
                  <a:lnTo>
                    <a:pt x="184" y="384"/>
                  </a:lnTo>
                  <a:lnTo>
                    <a:pt x="184" y="386"/>
                  </a:lnTo>
                  <a:lnTo>
                    <a:pt x="184" y="390"/>
                  </a:lnTo>
                  <a:lnTo>
                    <a:pt x="184" y="394"/>
                  </a:lnTo>
                  <a:lnTo>
                    <a:pt x="184" y="398"/>
                  </a:lnTo>
                  <a:lnTo>
                    <a:pt x="184" y="402"/>
                  </a:lnTo>
                  <a:lnTo>
                    <a:pt x="184" y="406"/>
                  </a:lnTo>
                  <a:lnTo>
                    <a:pt x="182" y="410"/>
                  </a:lnTo>
                  <a:lnTo>
                    <a:pt x="182" y="414"/>
                  </a:lnTo>
                  <a:lnTo>
                    <a:pt x="182" y="418"/>
                  </a:lnTo>
                  <a:lnTo>
                    <a:pt x="180" y="418"/>
                  </a:lnTo>
                  <a:lnTo>
                    <a:pt x="180" y="420"/>
                  </a:lnTo>
                  <a:lnTo>
                    <a:pt x="178" y="420"/>
                  </a:lnTo>
                  <a:lnTo>
                    <a:pt x="178" y="422"/>
                  </a:lnTo>
                  <a:lnTo>
                    <a:pt x="178" y="424"/>
                  </a:lnTo>
                  <a:lnTo>
                    <a:pt x="176" y="424"/>
                  </a:lnTo>
                  <a:lnTo>
                    <a:pt x="176" y="426"/>
                  </a:lnTo>
                  <a:lnTo>
                    <a:pt x="176" y="428"/>
                  </a:lnTo>
                  <a:lnTo>
                    <a:pt x="174" y="428"/>
                  </a:lnTo>
                  <a:lnTo>
                    <a:pt x="174" y="430"/>
                  </a:lnTo>
                  <a:lnTo>
                    <a:pt x="174" y="432"/>
                  </a:lnTo>
                  <a:lnTo>
                    <a:pt x="172" y="432"/>
                  </a:lnTo>
                  <a:lnTo>
                    <a:pt x="172" y="434"/>
                  </a:lnTo>
                  <a:lnTo>
                    <a:pt x="170" y="434"/>
                  </a:lnTo>
                  <a:lnTo>
                    <a:pt x="168" y="434"/>
                  </a:lnTo>
                  <a:lnTo>
                    <a:pt x="166" y="434"/>
                  </a:lnTo>
                  <a:lnTo>
                    <a:pt x="164" y="434"/>
                  </a:lnTo>
                  <a:lnTo>
                    <a:pt x="162" y="434"/>
                  </a:lnTo>
                  <a:lnTo>
                    <a:pt x="160" y="434"/>
                  </a:lnTo>
                  <a:lnTo>
                    <a:pt x="158" y="434"/>
                  </a:lnTo>
                  <a:lnTo>
                    <a:pt x="158" y="436"/>
                  </a:lnTo>
                  <a:lnTo>
                    <a:pt x="156" y="436"/>
                  </a:lnTo>
                  <a:lnTo>
                    <a:pt x="154" y="436"/>
                  </a:lnTo>
                  <a:lnTo>
                    <a:pt x="154" y="434"/>
                  </a:lnTo>
                  <a:lnTo>
                    <a:pt x="152" y="434"/>
                  </a:lnTo>
                  <a:lnTo>
                    <a:pt x="150" y="434"/>
                  </a:lnTo>
                  <a:lnTo>
                    <a:pt x="148" y="434"/>
                  </a:lnTo>
                  <a:lnTo>
                    <a:pt x="148" y="436"/>
                  </a:lnTo>
                  <a:lnTo>
                    <a:pt x="150" y="434"/>
                  </a:lnTo>
                  <a:lnTo>
                    <a:pt x="150" y="434"/>
                  </a:lnTo>
                  <a:lnTo>
                    <a:pt x="152" y="432"/>
                  </a:lnTo>
                  <a:lnTo>
                    <a:pt x="154" y="432"/>
                  </a:lnTo>
                  <a:lnTo>
                    <a:pt x="154" y="430"/>
                  </a:lnTo>
                  <a:lnTo>
                    <a:pt x="156" y="428"/>
                  </a:lnTo>
                  <a:lnTo>
                    <a:pt x="156" y="426"/>
                  </a:lnTo>
                  <a:lnTo>
                    <a:pt x="158" y="422"/>
                  </a:lnTo>
                  <a:lnTo>
                    <a:pt x="158" y="420"/>
                  </a:lnTo>
                  <a:lnTo>
                    <a:pt x="160" y="418"/>
                  </a:lnTo>
                  <a:lnTo>
                    <a:pt x="160" y="416"/>
                  </a:lnTo>
                  <a:lnTo>
                    <a:pt x="160" y="414"/>
                  </a:lnTo>
                  <a:lnTo>
                    <a:pt x="162" y="412"/>
                  </a:lnTo>
                  <a:lnTo>
                    <a:pt x="162" y="408"/>
                  </a:lnTo>
                  <a:lnTo>
                    <a:pt x="162" y="406"/>
                  </a:lnTo>
                  <a:lnTo>
                    <a:pt x="162" y="404"/>
                  </a:lnTo>
                  <a:lnTo>
                    <a:pt x="162" y="400"/>
                  </a:lnTo>
                  <a:lnTo>
                    <a:pt x="164" y="398"/>
                  </a:lnTo>
                  <a:lnTo>
                    <a:pt x="164" y="396"/>
                  </a:lnTo>
                  <a:lnTo>
                    <a:pt x="164" y="394"/>
                  </a:lnTo>
                  <a:lnTo>
                    <a:pt x="164" y="390"/>
                  </a:lnTo>
                  <a:lnTo>
                    <a:pt x="164" y="388"/>
                  </a:lnTo>
                  <a:lnTo>
                    <a:pt x="164" y="386"/>
                  </a:lnTo>
                  <a:lnTo>
                    <a:pt x="164" y="386"/>
                  </a:lnTo>
                  <a:lnTo>
                    <a:pt x="164" y="384"/>
                  </a:lnTo>
                  <a:lnTo>
                    <a:pt x="164" y="382"/>
                  </a:lnTo>
                  <a:lnTo>
                    <a:pt x="162" y="378"/>
                  </a:lnTo>
                  <a:lnTo>
                    <a:pt x="162" y="376"/>
                  </a:lnTo>
                  <a:lnTo>
                    <a:pt x="162" y="374"/>
                  </a:lnTo>
                  <a:lnTo>
                    <a:pt x="162" y="372"/>
                  </a:lnTo>
                  <a:lnTo>
                    <a:pt x="162" y="370"/>
                  </a:lnTo>
                  <a:lnTo>
                    <a:pt x="162" y="372"/>
                  </a:lnTo>
                  <a:lnTo>
                    <a:pt x="164" y="372"/>
                  </a:lnTo>
                  <a:lnTo>
                    <a:pt x="164" y="374"/>
                  </a:lnTo>
                  <a:lnTo>
                    <a:pt x="164" y="376"/>
                  </a:lnTo>
                  <a:lnTo>
                    <a:pt x="164" y="378"/>
                  </a:lnTo>
                  <a:lnTo>
                    <a:pt x="166" y="378"/>
                  </a:lnTo>
                  <a:lnTo>
                    <a:pt x="166" y="380"/>
                  </a:lnTo>
                  <a:lnTo>
                    <a:pt x="166" y="382"/>
                  </a:lnTo>
                  <a:lnTo>
                    <a:pt x="166" y="384"/>
                  </a:lnTo>
                  <a:lnTo>
                    <a:pt x="166" y="386"/>
                  </a:lnTo>
                  <a:lnTo>
                    <a:pt x="166" y="386"/>
                  </a:lnTo>
                  <a:lnTo>
                    <a:pt x="166" y="388"/>
                  </a:lnTo>
                  <a:lnTo>
                    <a:pt x="166" y="390"/>
                  </a:lnTo>
                  <a:lnTo>
                    <a:pt x="168" y="390"/>
                  </a:lnTo>
                  <a:lnTo>
                    <a:pt x="168" y="392"/>
                  </a:lnTo>
                  <a:lnTo>
                    <a:pt x="170" y="394"/>
                  </a:lnTo>
                  <a:lnTo>
                    <a:pt x="172" y="392"/>
                  </a:lnTo>
                  <a:lnTo>
                    <a:pt x="174" y="390"/>
                  </a:lnTo>
                  <a:lnTo>
                    <a:pt x="174" y="388"/>
                  </a:lnTo>
                  <a:lnTo>
                    <a:pt x="176" y="386"/>
                  </a:lnTo>
                  <a:lnTo>
                    <a:pt x="176" y="386"/>
                  </a:lnTo>
                  <a:lnTo>
                    <a:pt x="176" y="384"/>
                  </a:lnTo>
                  <a:lnTo>
                    <a:pt x="174" y="382"/>
                  </a:lnTo>
                  <a:lnTo>
                    <a:pt x="174" y="380"/>
                  </a:lnTo>
                  <a:lnTo>
                    <a:pt x="174" y="378"/>
                  </a:lnTo>
                  <a:lnTo>
                    <a:pt x="172" y="378"/>
                  </a:lnTo>
                  <a:lnTo>
                    <a:pt x="172" y="376"/>
                  </a:lnTo>
                  <a:lnTo>
                    <a:pt x="172" y="374"/>
                  </a:lnTo>
                  <a:lnTo>
                    <a:pt x="170" y="374"/>
                  </a:lnTo>
                  <a:lnTo>
                    <a:pt x="170" y="372"/>
                  </a:lnTo>
                  <a:lnTo>
                    <a:pt x="170" y="370"/>
                  </a:lnTo>
                  <a:lnTo>
                    <a:pt x="168" y="368"/>
                  </a:lnTo>
                  <a:lnTo>
                    <a:pt x="168" y="366"/>
                  </a:lnTo>
                  <a:lnTo>
                    <a:pt x="168" y="364"/>
                  </a:lnTo>
                  <a:lnTo>
                    <a:pt x="168" y="362"/>
                  </a:lnTo>
                  <a:lnTo>
                    <a:pt x="168" y="360"/>
                  </a:lnTo>
                  <a:lnTo>
                    <a:pt x="170" y="358"/>
                  </a:lnTo>
                  <a:lnTo>
                    <a:pt x="172" y="356"/>
                  </a:lnTo>
                  <a:lnTo>
                    <a:pt x="166" y="350"/>
                  </a:lnTo>
                  <a:lnTo>
                    <a:pt x="158" y="358"/>
                  </a:lnTo>
                  <a:lnTo>
                    <a:pt x="158" y="356"/>
                  </a:lnTo>
                  <a:lnTo>
                    <a:pt x="160" y="356"/>
                  </a:lnTo>
                  <a:lnTo>
                    <a:pt x="160" y="354"/>
                  </a:lnTo>
                  <a:lnTo>
                    <a:pt x="160" y="352"/>
                  </a:lnTo>
                  <a:lnTo>
                    <a:pt x="160" y="350"/>
                  </a:lnTo>
                  <a:lnTo>
                    <a:pt x="160" y="348"/>
                  </a:lnTo>
                  <a:lnTo>
                    <a:pt x="160" y="346"/>
                  </a:lnTo>
                  <a:lnTo>
                    <a:pt x="158" y="346"/>
                  </a:lnTo>
                  <a:lnTo>
                    <a:pt x="158" y="344"/>
                  </a:lnTo>
                  <a:lnTo>
                    <a:pt x="158" y="342"/>
                  </a:lnTo>
                  <a:lnTo>
                    <a:pt x="158" y="340"/>
                  </a:lnTo>
                  <a:lnTo>
                    <a:pt x="156" y="338"/>
                  </a:lnTo>
                  <a:lnTo>
                    <a:pt x="156" y="338"/>
                  </a:lnTo>
                  <a:lnTo>
                    <a:pt x="156" y="336"/>
                  </a:lnTo>
                  <a:lnTo>
                    <a:pt x="160" y="336"/>
                  </a:lnTo>
                  <a:lnTo>
                    <a:pt x="162" y="334"/>
                  </a:lnTo>
                  <a:lnTo>
                    <a:pt x="162" y="332"/>
                  </a:lnTo>
                  <a:lnTo>
                    <a:pt x="162" y="330"/>
                  </a:lnTo>
                  <a:lnTo>
                    <a:pt x="162" y="328"/>
                  </a:lnTo>
                  <a:lnTo>
                    <a:pt x="162" y="326"/>
                  </a:lnTo>
                  <a:lnTo>
                    <a:pt x="160" y="324"/>
                  </a:lnTo>
                  <a:lnTo>
                    <a:pt x="158" y="324"/>
                  </a:lnTo>
                  <a:lnTo>
                    <a:pt x="158" y="322"/>
                  </a:lnTo>
                  <a:lnTo>
                    <a:pt x="156" y="322"/>
                  </a:lnTo>
                  <a:lnTo>
                    <a:pt x="156" y="320"/>
                  </a:lnTo>
                  <a:lnTo>
                    <a:pt x="154" y="320"/>
                  </a:lnTo>
                  <a:lnTo>
                    <a:pt x="152" y="318"/>
                  </a:lnTo>
                  <a:lnTo>
                    <a:pt x="150" y="318"/>
                  </a:lnTo>
                  <a:lnTo>
                    <a:pt x="150" y="316"/>
                  </a:lnTo>
                  <a:lnTo>
                    <a:pt x="148" y="316"/>
                  </a:lnTo>
                  <a:lnTo>
                    <a:pt x="148" y="314"/>
                  </a:lnTo>
                  <a:lnTo>
                    <a:pt x="148" y="312"/>
                  </a:lnTo>
                  <a:lnTo>
                    <a:pt x="148" y="310"/>
                  </a:lnTo>
                  <a:lnTo>
                    <a:pt x="148" y="308"/>
                  </a:lnTo>
                  <a:lnTo>
                    <a:pt x="150" y="308"/>
                  </a:lnTo>
                  <a:lnTo>
                    <a:pt x="150" y="306"/>
                  </a:lnTo>
                  <a:lnTo>
                    <a:pt x="138" y="284"/>
                  </a:lnTo>
                  <a:lnTo>
                    <a:pt x="136" y="284"/>
                  </a:lnTo>
                  <a:lnTo>
                    <a:pt x="136" y="286"/>
                  </a:lnTo>
                  <a:lnTo>
                    <a:pt x="134" y="286"/>
                  </a:lnTo>
                  <a:lnTo>
                    <a:pt x="132" y="288"/>
                  </a:lnTo>
                  <a:lnTo>
                    <a:pt x="130" y="288"/>
                  </a:lnTo>
                  <a:lnTo>
                    <a:pt x="128" y="288"/>
                  </a:lnTo>
                  <a:lnTo>
                    <a:pt x="128" y="290"/>
                  </a:lnTo>
                  <a:lnTo>
                    <a:pt x="126" y="290"/>
                  </a:lnTo>
                  <a:lnTo>
                    <a:pt x="124" y="290"/>
                  </a:lnTo>
                  <a:lnTo>
                    <a:pt x="122" y="290"/>
                  </a:lnTo>
                  <a:lnTo>
                    <a:pt x="120" y="290"/>
                  </a:lnTo>
                  <a:lnTo>
                    <a:pt x="118" y="290"/>
                  </a:lnTo>
                  <a:lnTo>
                    <a:pt x="116" y="290"/>
                  </a:lnTo>
                  <a:lnTo>
                    <a:pt x="114" y="290"/>
                  </a:lnTo>
                  <a:lnTo>
                    <a:pt x="112" y="290"/>
                  </a:lnTo>
                  <a:lnTo>
                    <a:pt x="112" y="290"/>
                  </a:lnTo>
                  <a:lnTo>
                    <a:pt x="110" y="290"/>
                  </a:lnTo>
                  <a:lnTo>
                    <a:pt x="108" y="292"/>
                  </a:lnTo>
                  <a:lnTo>
                    <a:pt x="106" y="294"/>
                  </a:lnTo>
                  <a:lnTo>
                    <a:pt x="104" y="294"/>
                  </a:lnTo>
                  <a:lnTo>
                    <a:pt x="102" y="296"/>
                  </a:lnTo>
                  <a:lnTo>
                    <a:pt x="100" y="296"/>
                  </a:lnTo>
                  <a:lnTo>
                    <a:pt x="100" y="296"/>
                  </a:lnTo>
                  <a:lnTo>
                    <a:pt x="98" y="298"/>
                  </a:lnTo>
                  <a:lnTo>
                    <a:pt x="96" y="298"/>
                  </a:lnTo>
                  <a:lnTo>
                    <a:pt x="94" y="298"/>
                  </a:lnTo>
                  <a:lnTo>
                    <a:pt x="92" y="298"/>
                  </a:lnTo>
                  <a:lnTo>
                    <a:pt x="90" y="300"/>
                  </a:lnTo>
                  <a:lnTo>
                    <a:pt x="88" y="300"/>
                  </a:lnTo>
                  <a:lnTo>
                    <a:pt x="86" y="300"/>
                  </a:lnTo>
                  <a:lnTo>
                    <a:pt x="84" y="300"/>
                  </a:lnTo>
                  <a:lnTo>
                    <a:pt x="80" y="300"/>
                  </a:lnTo>
                  <a:lnTo>
                    <a:pt x="78" y="300"/>
                  </a:lnTo>
                  <a:lnTo>
                    <a:pt x="76" y="300"/>
                  </a:lnTo>
                  <a:lnTo>
                    <a:pt x="74" y="300"/>
                  </a:lnTo>
                  <a:lnTo>
                    <a:pt x="72" y="300"/>
                  </a:lnTo>
                  <a:lnTo>
                    <a:pt x="70" y="300"/>
                  </a:lnTo>
                  <a:lnTo>
                    <a:pt x="68" y="300"/>
                  </a:lnTo>
                  <a:lnTo>
                    <a:pt x="66" y="300"/>
                  </a:lnTo>
                  <a:lnTo>
                    <a:pt x="62" y="300"/>
                  </a:lnTo>
                  <a:lnTo>
                    <a:pt x="60" y="300"/>
                  </a:lnTo>
                  <a:lnTo>
                    <a:pt x="58" y="300"/>
                  </a:lnTo>
                  <a:lnTo>
                    <a:pt x="56" y="300"/>
                  </a:lnTo>
                  <a:lnTo>
                    <a:pt x="54" y="298"/>
                  </a:lnTo>
                  <a:lnTo>
                    <a:pt x="52" y="298"/>
                  </a:lnTo>
                  <a:lnTo>
                    <a:pt x="50" y="298"/>
                  </a:lnTo>
                  <a:lnTo>
                    <a:pt x="50" y="298"/>
                  </a:lnTo>
                  <a:lnTo>
                    <a:pt x="48" y="298"/>
                  </a:lnTo>
                  <a:lnTo>
                    <a:pt x="46" y="296"/>
                  </a:lnTo>
                  <a:lnTo>
                    <a:pt x="44" y="296"/>
                  </a:lnTo>
                  <a:lnTo>
                    <a:pt x="42" y="296"/>
                  </a:lnTo>
                  <a:lnTo>
                    <a:pt x="40" y="294"/>
                  </a:lnTo>
                  <a:lnTo>
                    <a:pt x="38" y="294"/>
                  </a:lnTo>
                  <a:lnTo>
                    <a:pt x="38" y="292"/>
                  </a:lnTo>
                  <a:lnTo>
                    <a:pt x="36" y="292"/>
                  </a:lnTo>
                  <a:lnTo>
                    <a:pt x="34" y="290"/>
                  </a:lnTo>
                  <a:lnTo>
                    <a:pt x="32" y="290"/>
                  </a:lnTo>
                  <a:lnTo>
                    <a:pt x="30" y="288"/>
                  </a:lnTo>
                  <a:lnTo>
                    <a:pt x="30" y="286"/>
                  </a:lnTo>
                  <a:lnTo>
                    <a:pt x="28" y="286"/>
                  </a:lnTo>
                  <a:lnTo>
                    <a:pt x="28" y="284"/>
                  </a:lnTo>
                  <a:lnTo>
                    <a:pt x="28" y="282"/>
                  </a:lnTo>
                  <a:lnTo>
                    <a:pt x="26" y="282"/>
                  </a:lnTo>
                  <a:lnTo>
                    <a:pt x="26" y="280"/>
                  </a:lnTo>
                  <a:lnTo>
                    <a:pt x="26" y="278"/>
                  </a:lnTo>
                  <a:lnTo>
                    <a:pt x="26" y="276"/>
                  </a:lnTo>
                  <a:lnTo>
                    <a:pt x="24" y="276"/>
                  </a:lnTo>
                  <a:lnTo>
                    <a:pt x="24" y="274"/>
                  </a:lnTo>
                  <a:lnTo>
                    <a:pt x="24" y="272"/>
                  </a:lnTo>
                  <a:lnTo>
                    <a:pt x="24" y="270"/>
                  </a:lnTo>
                  <a:lnTo>
                    <a:pt x="24" y="268"/>
                  </a:lnTo>
                  <a:lnTo>
                    <a:pt x="24" y="266"/>
                  </a:lnTo>
                  <a:lnTo>
                    <a:pt x="24" y="264"/>
                  </a:lnTo>
                  <a:lnTo>
                    <a:pt x="24" y="262"/>
                  </a:lnTo>
                  <a:lnTo>
                    <a:pt x="24" y="260"/>
                  </a:lnTo>
                  <a:lnTo>
                    <a:pt x="24" y="258"/>
                  </a:lnTo>
                  <a:lnTo>
                    <a:pt x="24" y="256"/>
                  </a:lnTo>
                  <a:lnTo>
                    <a:pt x="24" y="254"/>
                  </a:lnTo>
                  <a:lnTo>
                    <a:pt x="24" y="252"/>
                  </a:lnTo>
                  <a:lnTo>
                    <a:pt x="26" y="252"/>
                  </a:lnTo>
                  <a:lnTo>
                    <a:pt x="26" y="250"/>
                  </a:lnTo>
                  <a:lnTo>
                    <a:pt x="28" y="248"/>
                  </a:lnTo>
                  <a:lnTo>
                    <a:pt x="28" y="246"/>
                  </a:lnTo>
                  <a:lnTo>
                    <a:pt x="30" y="244"/>
                  </a:lnTo>
                  <a:lnTo>
                    <a:pt x="30" y="242"/>
                  </a:lnTo>
                  <a:lnTo>
                    <a:pt x="32" y="242"/>
                  </a:lnTo>
                  <a:lnTo>
                    <a:pt x="32" y="242"/>
                  </a:lnTo>
                  <a:lnTo>
                    <a:pt x="32" y="240"/>
                  </a:lnTo>
                  <a:lnTo>
                    <a:pt x="34" y="240"/>
                  </a:lnTo>
                  <a:lnTo>
                    <a:pt x="34" y="238"/>
                  </a:lnTo>
                  <a:lnTo>
                    <a:pt x="34" y="236"/>
                  </a:lnTo>
                  <a:lnTo>
                    <a:pt x="36" y="236"/>
                  </a:lnTo>
                  <a:lnTo>
                    <a:pt x="36" y="234"/>
                  </a:lnTo>
                  <a:lnTo>
                    <a:pt x="36" y="232"/>
                  </a:lnTo>
                  <a:lnTo>
                    <a:pt x="38" y="230"/>
                  </a:lnTo>
                  <a:lnTo>
                    <a:pt x="38" y="228"/>
                  </a:lnTo>
                  <a:lnTo>
                    <a:pt x="40" y="228"/>
                  </a:lnTo>
                  <a:lnTo>
                    <a:pt x="40" y="226"/>
                  </a:lnTo>
                  <a:lnTo>
                    <a:pt x="42" y="224"/>
                  </a:lnTo>
                  <a:lnTo>
                    <a:pt x="42" y="222"/>
                  </a:lnTo>
                  <a:lnTo>
                    <a:pt x="44" y="222"/>
                  </a:lnTo>
                  <a:lnTo>
                    <a:pt x="44" y="220"/>
                  </a:lnTo>
                  <a:lnTo>
                    <a:pt x="46" y="220"/>
                  </a:lnTo>
                  <a:lnTo>
                    <a:pt x="46" y="218"/>
                  </a:lnTo>
                  <a:lnTo>
                    <a:pt x="48" y="218"/>
                  </a:lnTo>
                  <a:lnTo>
                    <a:pt x="48" y="216"/>
                  </a:lnTo>
                  <a:lnTo>
                    <a:pt x="50" y="214"/>
                  </a:lnTo>
                  <a:lnTo>
                    <a:pt x="50" y="212"/>
                  </a:lnTo>
                  <a:lnTo>
                    <a:pt x="50" y="210"/>
                  </a:lnTo>
                  <a:lnTo>
                    <a:pt x="50" y="208"/>
                  </a:lnTo>
                  <a:lnTo>
                    <a:pt x="50" y="206"/>
                  </a:lnTo>
                  <a:lnTo>
                    <a:pt x="50" y="204"/>
                  </a:lnTo>
                  <a:lnTo>
                    <a:pt x="50" y="202"/>
                  </a:lnTo>
                  <a:lnTo>
                    <a:pt x="52" y="200"/>
                  </a:lnTo>
                  <a:lnTo>
                    <a:pt x="52" y="198"/>
                  </a:lnTo>
                  <a:lnTo>
                    <a:pt x="52" y="196"/>
                  </a:lnTo>
                  <a:lnTo>
                    <a:pt x="54" y="194"/>
                  </a:lnTo>
                  <a:lnTo>
                    <a:pt x="56" y="194"/>
                  </a:lnTo>
                  <a:lnTo>
                    <a:pt x="56" y="194"/>
                  </a:lnTo>
                  <a:lnTo>
                    <a:pt x="58" y="194"/>
                  </a:lnTo>
                  <a:lnTo>
                    <a:pt x="60" y="194"/>
                  </a:lnTo>
                  <a:lnTo>
                    <a:pt x="62" y="194"/>
                  </a:lnTo>
                  <a:lnTo>
                    <a:pt x="62" y="192"/>
                  </a:lnTo>
                  <a:lnTo>
                    <a:pt x="62" y="190"/>
                  </a:lnTo>
                  <a:lnTo>
                    <a:pt x="62" y="188"/>
                  </a:lnTo>
                  <a:lnTo>
                    <a:pt x="60" y="186"/>
                  </a:lnTo>
                  <a:lnTo>
                    <a:pt x="60" y="184"/>
                  </a:lnTo>
                  <a:lnTo>
                    <a:pt x="62" y="184"/>
                  </a:lnTo>
                  <a:lnTo>
                    <a:pt x="62" y="182"/>
                  </a:lnTo>
                  <a:lnTo>
                    <a:pt x="64" y="182"/>
                  </a:lnTo>
                  <a:lnTo>
                    <a:pt x="66" y="182"/>
                  </a:lnTo>
                  <a:lnTo>
                    <a:pt x="64" y="182"/>
                  </a:lnTo>
                  <a:lnTo>
                    <a:pt x="62" y="182"/>
                  </a:lnTo>
                  <a:lnTo>
                    <a:pt x="62" y="180"/>
                  </a:lnTo>
                  <a:lnTo>
                    <a:pt x="62" y="178"/>
                  </a:lnTo>
                  <a:lnTo>
                    <a:pt x="62" y="176"/>
                  </a:lnTo>
                  <a:lnTo>
                    <a:pt x="64" y="174"/>
                  </a:lnTo>
                  <a:lnTo>
                    <a:pt x="64" y="172"/>
                  </a:lnTo>
                  <a:lnTo>
                    <a:pt x="66" y="170"/>
                  </a:lnTo>
                  <a:lnTo>
                    <a:pt x="66" y="168"/>
                  </a:lnTo>
                  <a:lnTo>
                    <a:pt x="68" y="168"/>
                  </a:lnTo>
                  <a:lnTo>
                    <a:pt x="68" y="166"/>
                  </a:lnTo>
                  <a:lnTo>
                    <a:pt x="70" y="166"/>
                  </a:lnTo>
                  <a:lnTo>
                    <a:pt x="72" y="166"/>
                  </a:lnTo>
                  <a:lnTo>
                    <a:pt x="74" y="166"/>
                  </a:lnTo>
                  <a:lnTo>
                    <a:pt x="74" y="164"/>
                  </a:lnTo>
                  <a:lnTo>
                    <a:pt x="74" y="162"/>
                  </a:lnTo>
                  <a:lnTo>
                    <a:pt x="70" y="158"/>
                  </a:lnTo>
                  <a:lnTo>
                    <a:pt x="72" y="158"/>
                  </a:lnTo>
                  <a:lnTo>
                    <a:pt x="74" y="156"/>
                  </a:lnTo>
                  <a:lnTo>
                    <a:pt x="74" y="154"/>
                  </a:lnTo>
                  <a:lnTo>
                    <a:pt x="76" y="154"/>
                  </a:lnTo>
                  <a:lnTo>
                    <a:pt x="76" y="152"/>
                  </a:lnTo>
                  <a:lnTo>
                    <a:pt x="76" y="150"/>
                  </a:lnTo>
                  <a:lnTo>
                    <a:pt x="76" y="148"/>
                  </a:lnTo>
                  <a:lnTo>
                    <a:pt x="76" y="148"/>
                  </a:lnTo>
                  <a:lnTo>
                    <a:pt x="76" y="146"/>
                  </a:lnTo>
                  <a:lnTo>
                    <a:pt x="76" y="144"/>
                  </a:lnTo>
                  <a:lnTo>
                    <a:pt x="76" y="142"/>
                  </a:lnTo>
                  <a:lnTo>
                    <a:pt x="76" y="140"/>
                  </a:lnTo>
                  <a:lnTo>
                    <a:pt x="76" y="138"/>
                  </a:lnTo>
                  <a:lnTo>
                    <a:pt x="78" y="136"/>
                  </a:lnTo>
                  <a:lnTo>
                    <a:pt x="80" y="136"/>
                  </a:lnTo>
                  <a:lnTo>
                    <a:pt x="82" y="136"/>
                  </a:lnTo>
                  <a:lnTo>
                    <a:pt x="84" y="136"/>
                  </a:lnTo>
                  <a:lnTo>
                    <a:pt x="86" y="136"/>
                  </a:lnTo>
                  <a:lnTo>
                    <a:pt x="88" y="136"/>
                  </a:lnTo>
                  <a:lnTo>
                    <a:pt x="88" y="134"/>
                  </a:lnTo>
                  <a:lnTo>
                    <a:pt x="90" y="134"/>
                  </a:lnTo>
                  <a:lnTo>
                    <a:pt x="90" y="132"/>
                  </a:lnTo>
                  <a:lnTo>
                    <a:pt x="88" y="132"/>
                  </a:lnTo>
                  <a:lnTo>
                    <a:pt x="88" y="130"/>
                  </a:lnTo>
                  <a:lnTo>
                    <a:pt x="88" y="128"/>
                  </a:lnTo>
                  <a:lnTo>
                    <a:pt x="86" y="128"/>
                  </a:lnTo>
                  <a:lnTo>
                    <a:pt x="86" y="126"/>
                  </a:lnTo>
                  <a:lnTo>
                    <a:pt x="88" y="126"/>
                  </a:lnTo>
                  <a:lnTo>
                    <a:pt x="90" y="126"/>
                  </a:lnTo>
                  <a:lnTo>
                    <a:pt x="90" y="124"/>
                  </a:lnTo>
                  <a:lnTo>
                    <a:pt x="92" y="124"/>
                  </a:lnTo>
                  <a:lnTo>
                    <a:pt x="94" y="124"/>
                  </a:lnTo>
                  <a:lnTo>
                    <a:pt x="94" y="122"/>
                  </a:lnTo>
                  <a:lnTo>
                    <a:pt x="86" y="114"/>
                  </a:lnTo>
                  <a:lnTo>
                    <a:pt x="96" y="108"/>
                  </a:lnTo>
                  <a:lnTo>
                    <a:pt x="94" y="108"/>
                  </a:lnTo>
                  <a:lnTo>
                    <a:pt x="92" y="106"/>
                  </a:lnTo>
                  <a:lnTo>
                    <a:pt x="92" y="104"/>
                  </a:lnTo>
                  <a:lnTo>
                    <a:pt x="90" y="102"/>
                  </a:lnTo>
                  <a:lnTo>
                    <a:pt x="90" y="100"/>
                  </a:lnTo>
                  <a:lnTo>
                    <a:pt x="88" y="100"/>
                  </a:lnTo>
                  <a:lnTo>
                    <a:pt x="88" y="98"/>
                  </a:lnTo>
                  <a:lnTo>
                    <a:pt x="88" y="96"/>
                  </a:lnTo>
                  <a:lnTo>
                    <a:pt x="86" y="94"/>
                  </a:lnTo>
                  <a:lnTo>
                    <a:pt x="86" y="92"/>
                  </a:lnTo>
                  <a:lnTo>
                    <a:pt x="86" y="90"/>
                  </a:lnTo>
                  <a:lnTo>
                    <a:pt x="86" y="88"/>
                  </a:lnTo>
                  <a:lnTo>
                    <a:pt x="84" y="86"/>
                  </a:lnTo>
                  <a:lnTo>
                    <a:pt x="84" y="84"/>
                  </a:lnTo>
                  <a:lnTo>
                    <a:pt x="84" y="82"/>
                  </a:lnTo>
                  <a:lnTo>
                    <a:pt x="84" y="80"/>
                  </a:lnTo>
                  <a:lnTo>
                    <a:pt x="82" y="78"/>
                  </a:lnTo>
                  <a:lnTo>
                    <a:pt x="82" y="76"/>
                  </a:lnTo>
                  <a:lnTo>
                    <a:pt x="82" y="74"/>
                  </a:lnTo>
                  <a:lnTo>
                    <a:pt x="80" y="72"/>
                  </a:lnTo>
                  <a:lnTo>
                    <a:pt x="80" y="70"/>
                  </a:lnTo>
                  <a:lnTo>
                    <a:pt x="80" y="68"/>
                  </a:lnTo>
                  <a:lnTo>
                    <a:pt x="78" y="68"/>
                  </a:lnTo>
                  <a:lnTo>
                    <a:pt x="76" y="66"/>
                  </a:lnTo>
                  <a:lnTo>
                    <a:pt x="76" y="64"/>
                  </a:lnTo>
                  <a:lnTo>
                    <a:pt x="74" y="64"/>
                  </a:lnTo>
                  <a:lnTo>
                    <a:pt x="72" y="62"/>
                  </a:lnTo>
                  <a:lnTo>
                    <a:pt x="70" y="62"/>
                  </a:lnTo>
                  <a:lnTo>
                    <a:pt x="68" y="60"/>
                  </a:lnTo>
                  <a:lnTo>
                    <a:pt x="66" y="60"/>
                  </a:lnTo>
                  <a:lnTo>
                    <a:pt x="62" y="60"/>
                  </a:lnTo>
                  <a:lnTo>
                    <a:pt x="60" y="60"/>
                  </a:lnTo>
                  <a:lnTo>
                    <a:pt x="58" y="60"/>
                  </a:lnTo>
                  <a:lnTo>
                    <a:pt x="56" y="60"/>
                  </a:lnTo>
                  <a:lnTo>
                    <a:pt x="54" y="60"/>
                  </a:lnTo>
                  <a:lnTo>
                    <a:pt x="52" y="60"/>
                  </a:lnTo>
                  <a:lnTo>
                    <a:pt x="50" y="58"/>
                  </a:lnTo>
                  <a:lnTo>
                    <a:pt x="50" y="58"/>
                  </a:lnTo>
                  <a:lnTo>
                    <a:pt x="48" y="58"/>
                  </a:lnTo>
                  <a:lnTo>
                    <a:pt x="46" y="58"/>
                  </a:lnTo>
                  <a:lnTo>
                    <a:pt x="44" y="58"/>
                  </a:lnTo>
                  <a:lnTo>
                    <a:pt x="42" y="58"/>
                  </a:lnTo>
                  <a:lnTo>
                    <a:pt x="40" y="58"/>
                  </a:lnTo>
                  <a:lnTo>
                    <a:pt x="38" y="56"/>
                  </a:lnTo>
                  <a:lnTo>
                    <a:pt x="36" y="56"/>
                  </a:lnTo>
                  <a:lnTo>
                    <a:pt x="34" y="56"/>
                  </a:lnTo>
                  <a:lnTo>
                    <a:pt x="32" y="54"/>
                  </a:lnTo>
                  <a:lnTo>
                    <a:pt x="30" y="54"/>
                  </a:lnTo>
                  <a:lnTo>
                    <a:pt x="28" y="54"/>
                  </a:lnTo>
                  <a:lnTo>
                    <a:pt x="26" y="52"/>
                  </a:lnTo>
                  <a:lnTo>
                    <a:pt x="24" y="52"/>
                  </a:lnTo>
                  <a:lnTo>
                    <a:pt x="22" y="52"/>
                  </a:lnTo>
                  <a:lnTo>
                    <a:pt x="20" y="52"/>
                  </a:lnTo>
                  <a:lnTo>
                    <a:pt x="18" y="50"/>
                  </a:lnTo>
                  <a:lnTo>
                    <a:pt x="16" y="48"/>
                  </a:lnTo>
                  <a:lnTo>
                    <a:pt x="14" y="46"/>
                  </a:lnTo>
                  <a:lnTo>
                    <a:pt x="12" y="46"/>
                  </a:lnTo>
                  <a:lnTo>
                    <a:pt x="10" y="44"/>
                  </a:lnTo>
                  <a:lnTo>
                    <a:pt x="10" y="42"/>
                  </a:lnTo>
                  <a:lnTo>
                    <a:pt x="8" y="40"/>
                  </a:lnTo>
                  <a:lnTo>
                    <a:pt x="6" y="38"/>
                  </a:lnTo>
                  <a:lnTo>
                    <a:pt x="4" y="36"/>
                  </a:lnTo>
                  <a:lnTo>
                    <a:pt x="2" y="34"/>
                  </a:lnTo>
                  <a:lnTo>
                    <a:pt x="2" y="32"/>
                  </a:lnTo>
                  <a:lnTo>
                    <a:pt x="0" y="30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2" y="16"/>
                  </a:lnTo>
                  <a:lnTo>
                    <a:pt x="2" y="14"/>
                  </a:lnTo>
                  <a:lnTo>
                    <a:pt x="2" y="12"/>
                  </a:lnTo>
                  <a:lnTo>
                    <a:pt x="2" y="10"/>
                  </a:lnTo>
                  <a:lnTo>
                    <a:pt x="2" y="8"/>
                  </a:lnTo>
                  <a:lnTo>
                    <a:pt x="2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0" name="Freeform 45"/>
            <p:cNvSpPr>
              <a:spLocks/>
            </p:cNvSpPr>
            <p:nvPr/>
          </p:nvSpPr>
          <p:spPr bwMode="auto">
            <a:xfrm>
              <a:off x="2911" y="1663"/>
              <a:ext cx="72" cy="42"/>
            </a:xfrm>
            <a:custGeom>
              <a:avLst/>
              <a:gdLst>
                <a:gd name="T0" fmla="*/ 68 w 72"/>
                <a:gd name="T1" fmla="*/ 20 h 42"/>
                <a:gd name="T2" fmla="*/ 70 w 72"/>
                <a:gd name="T3" fmla="*/ 22 h 42"/>
                <a:gd name="T4" fmla="*/ 72 w 72"/>
                <a:gd name="T5" fmla="*/ 24 h 42"/>
                <a:gd name="T6" fmla="*/ 72 w 72"/>
                <a:gd name="T7" fmla="*/ 26 h 42"/>
                <a:gd name="T8" fmla="*/ 72 w 72"/>
                <a:gd name="T9" fmla="*/ 30 h 42"/>
                <a:gd name="T10" fmla="*/ 72 w 72"/>
                <a:gd name="T11" fmla="*/ 34 h 42"/>
                <a:gd name="T12" fmla="*/ 70 w 72"/>
                <a:gd name="T13" fmla="*/ 38 h 42"/>
                <a:gd name="T14" fmla="*/ 64 w 72"/>
                <a:gd name="T15" fmla="*/ 40 h 42"/>
                <a:gd name="T16" fmla="*/ 60 w 72"/>
                <a:gd name="T17" fmla="*/ 42 h 42"/>
                <a:gd name="T18" fmla="*/ 56 w 72"/>
                <a:gd name="T19" fmla="*/ 42 h 42"/>
                <a:gd name="T20" fmla="*/ 52 w 72"/>
                <a:gd name="T21" fmla="*/ 42 h 42"/>
                <a:gd name="T22" fmla="*/ 48 w 72"/>
                <a:gd name="T23" fmla="*/ 40 h 42"/>
                <a:gd name="T24" fmla="*/ 42 w 72"/>
                <a:gd name="T25" fmla="*/ 38 h 42"/>
                <a:gd name="T26" fmla="*/ 38 w 72"/>
                <a:gd name="T27" fmla="*/ 34 h 42"/>
                <a:gd name="T28" fmla="*/ 34 w 72"/>
                <a:gd name="T29" fmla="*/ 32 h 42"/>
                <a:gd name="T30" fmla="*/ 30 w 72"/>
                <a:gd name="T31" fmla="*/ 28 h 42"/>
                <a:gd name="T32" fmla="*/ 26 w 72"/>
                <a:gd name="T33" fmla="*/ 24 h 42"/>
                <a:gd name="T34" fmla="*/ 22 w 72"/>
                <a:gd name="T35" fmla="*/ 22 h 42"/>
                <a:gd name="T36" fmla="*/ 18 w 72"/>
                <a:gd name="T37" fmla="*/ 18 h 42"/>
                <a:gd name="T38" fmla="*/ 12 w 72"/>
                <a:gd name="T39" fmla="*/ 16 h 42"/>
                <a:gd name="T40" fmla="*/ 8 w 72"/>
                <a:gd name="T41" fmla="*/ 12 h 42"/>
                <a:gd name="T42" fmla="*/ 6 w 72"/>
                <a:gd name="T43" fmla="*/ 10 h 42"/>
                <a:gd name="T44" fmla="*/ 0 w 72"/>
                <a:gd name="T45" fmla="*/ 0 h 42"/>
                <a:gd name="T46" fmla="*/ 4 w 72"/>
                <a:gd name="T47" fmla="*/ 0 h 42"/>
                <a:gd name="T48" fmla="*/ 8 w 72"/>
                <a:gd name="T49" fmla="*/ 0 h 42"/>
                <a:gd name="T50" fmla="*/ 12 w 72"/>
                <a:gd name="T51" fmla="*/ 2 h 42"/>
                <a:gd name="T52" fmla="*/ 18 w 72"/>
                <a:gd name="T53" fmla="*/ 2 h 42"/>
                <a:gd name="T54" fmla="*/ 22 w 72"/>
                <a:gd name="T55" fmla="*/ 2 h 42"/>
                <a:gd name="T56" fmla="*/ 26 w 72"/>
                <a:gd name="T57" fmla="*/ 4 h 42"/>
                <a:gd name="T58" fmla="*/ 30 w 72"/>
                <a:gd name="T59" fmla="*/ 4 h 42"/>
                <a:gd name="T60" fmla="*/ 34 w 72"/>
                <a:gd name="T61" fmla="*/ 6 h 42"/>
                <a:gd name="T62" fmla="*/ 38 w 72"/>
                <a:gd name="T63" fmla="*/ 8 h 42"/>
                <a:gd name="T64" fmla="*/ 42 w 72"/>
                <a:gd name="T65" fmla="*/ 8 h 42"/>
                <a:gd name="T66" fmla="*/ 46 w 72"/>
                <a:gd name="T67" fmla="*/ 10 h 42"/>
                <a:gd name="T68" fmla="*/ 52 w 72"/>
                <a:gd name="T69" fmla="*/ 12 h 42"/>
                <a:gd name="T70" fmla="*/ 56 w 72"/>
                <a:gd name="T71" fmla="*/ 14 h 42"/>
                <a:gd name="T72" fmla="*/ 58 w 72"/>
                <a:gd name="T73" fmla="*/ 16 h 42"/>
                <a:gd name="T74" fmla="*/ 62 w 72"/>
                <a:gd name="T75" fmla="*/ 16 h 42"/>
                <a:gd name="T76" fmla="*/ 68 w 72"/>
                <a:gd name="T77" fmla="*/ 1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2" h="42">
                  <a:moveTo>
                    <a:pt x="68" y="18"/>
                  </a:moveTo>
                  <a:lnTo>
                    <a:pt x="68" y="20"/>
                  </a:lnTo>
                  <a:lnTo>
                    <a:pt x="70" y="20"/>
                  </a:lnTo>
                  <a:lnTo>
                    <a:pt x="70" y="22"/>
                  </a:lnTo>
                  <a:lnTo>
                    <a:pt x="72" y="22"/>
                  </a:lnTo>
                  <a:lnTo>
                    <a:pt x="72" y="24"/>
                  </a:lnTo>
                  <a:lnTo>
                    <a:pt x="72" y="24"/>
                  </a:lnTo>
                  <a:lnTo>
                    <a:pt x="72" y="26"/>
                  </a:lnTo>
                  <a:lnTo>
                    <a:pt x="72" y="28"/>
                  </a:lnTo>
                  <a:lnTo>
                    <a:pt x="72" y="30"/>
                  </a:lnTo>
                  <a:lnTo>
                    <a:pt x="72" y="32"/>
                  </a:lnTo>
                  <a:lnTo>
                    <a:pt x="72" y="34"/>
                  </a:lnTo>
                  <a:lnTo>
                    <a:pt x="72" y="36"/>
                  </a:lnTo>
                  <a:lnTo>
                    <a:pt x="70" y="38"/>
                  </a:lnTo>
                  <a:lnTo>
                    <a:pt x="66" y="40"/>
                  </a:lnTo>
                  <a:lnTo>
                    <a:pt x="64" y="40"/>
                  </a:lnTo>
                  <a:lnTo>
                    <a:pt x="62" y="42"/>
                  </a:lnTo>
                  <a:lnTo>
                    <a:pt x="60" y="42"/>
                  </a:lnTo>
                  <a:lnTo>
                    <a:pt x="56" y="42"/>
                  </a:lnTo>
                  <a:lnTo>
                    <a:pt x="56" y="42"/>
                  </a:lnTo>
                  <a:lnTo>
                    <a:pt x="54" y="42"/>
                  </a:lnTo>
                  <a:lnTo>
                    <a:pt x="52" y="42"/>
                  </a:lnTo>
                  <a:lnTo>
                    <a:pt x="50" y="40"/>
                  </a:lnTo>
                  <a:lnTo>
                    <a:pt x="48" y="40"/>
                  </a:lnTo>
                  <a:lnTo>
                    <a:pt x="44" y="38"/>
                  </a:lnTo>
                  <a:lnTo>
                    <a:pt x="42" y="38"/>
                  </a:lnTo>
                  <a:lnTo>
                    <a:pt x="40" y="36"/>
                  </a:lnTo>
                  <a:lnTo>
                    <a:pt x="38" y="34"/>
                  </a:lnTo>
                  <a:lnTo>
                    <a:pt x="36" y="34"/>
                  </a:lnTo>
                  <a:lnTo>
                    <a:pt x="34" y="32"/>
                  </a:lnTo>
                  <a:lnTo>
                    <a:pt x="32" y="30"/>
                  </a:lnTo>
                  <a:lnTo>
                    <a:pt x="30" y="28"/>
                  </a:lnTo>
                  <a:lnTo>
                    <a:pt x="28" y="26"/>
                  </a:lnTo>
                  <a:lnTo>
                    <a:pt x="26" y="24"/>
                  </a:lnTo>
                  <a:lnTo>
                    <a:pt x="24" y="24"/>
                  </a:lnTo>
                  <a:lnTo>
                    <a:pt x="22" y="22"/>
                  </a:lnTo>
                  <a:lnTo>
                    <a:pt x="20" y="20"/>
                  </a:lnTo>
                  <a:lnTo>
                    <a:pt x="18" y="18"/>
                  </a:lnTo>
                  <a:lnTo>
                    <a:pt x="14" y="16"/>
                  </a:lnTo>
                  <a:lnTo>
                    <a:pt x="12" y="16"/>
                  </a:lnTo>
                  <a:lnTo>
                    <a:pt x="10" y="14"/>
                  </a:lnTo>
                  <a:lnTo>
                    <a:pt x="8" y="12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4" y="8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4" y="2"/>
                  </a:lnTo>
                  <a:lnTo>
                    <a:pt x="18" y="2"/>
                  </a:lnTo>
                  <a:lnTo>
                    <a:pt x="20" y="2"/>
                  </a:lnTo>
                  <a:lnTo>
                    <a:pt x="22" y="2"/>
                  </a:lnTo>
                  <a:lnTo>
                    <a:pt x="24" y="4"/>
                  </a:lnTo>
                  <a:lnTo>
                    <a:pt x="26" y="4"/>
                  </a:lnTo>
                  <a:lnTo>
                    <a:pt x="28" y="4"/>
                  </a:lnTo>
                  <a:lnTo>
                    <a:pt x="30" y="4"/>
                  </a:lnTo>
                  <a:lnTo>
                    <a:pt x="32" y="6"/>
                  </a:lnTo>
                  <a:lnTo>
                    <a:pt x="34" y="6"/>
                  </a:lnTo>
                  <a:lnTo>
                    <a:pt x="36" y="6"/>
                  </a:lnTo>
                  <a:lnTo>
                    <a:pt x="38" y="8"/>
                  </a:lnTo>
                  <a:lnTo>
                    <a:pt x="40" y="8"/>
                  </a:lnTo>
                  <a:lnTo>
                    <a:pt x="42" y="8"/>
                  </a:lnTo>
                  <a:lnTo>
                    <a:pt x="44" y="10"/>
                  </a:lnTo>
                  <a:lnTo>
                    <a:pt x="46" y="10"/>
                  </a:lnTo>
                  <a:lnTo>
                    <a:pt x="50" y="12"/>
                  </a:lnTo>
                  <a:lnTo>
                    <a:pt x="52" y="12"/>
                  </a:lnTo>
                  <a:lnTo>
                    <a:pt x="54" y="12"/>
                  </a:lnTo>
                  <a:lnTo>
                    <a:pt x="56" y="14"/>
                  </a:lnTo>
                  <a:lnTo>
                    <a:pt x="56" y="14"/>
                  </a:lnTo>
                  <a:lnTo>
                    <a:pt x="58" y="16"/>
                  </a:lnTo>
                  <a:lnTo>
                    <a:pt x="60" y="16"/>
                  </a:lnTo>
                  <a:lnTo>
                    <a:pt x="62" y="16"/>
                  </a:lnTo>
                  <a:lnTo>
                    <a:pt x="66" y="18"/>
                  </a:lnTo>
                  <a:lnTo>
                    <a:pt x="68" y="18"/>
                  </a:lnTo>
                  <a:lnTo>
                    <a:pt x="68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1" name="Freeform 46"/>
            <p:cNvSpPr>
              <a:spLocks/>
            </p:cNvSpPr>
            <p:nvPr/>
          </p:nvSpPr>
          <p:spPr bwMode="auto">
            <a:xfrm>
              <a:off x="2921" y="2451"/>
              <a:ext cx="66" cy="52"/>
            </a:xfrm>
            <a:custGeom>
              <a:avLst/>
              <a:gdLst>
                <a:gd name="T0" fmla="*/ 66 w 66"/>
                <a:gd name="T1" fmla="*/ 2 h 52"/>
                <a:gd name="T2" fmla="*/ 62 w 66"/>
                <a:gd name="T3" fmla="*/ 6 h 52"/>
                <a:gd name="T4" fmla="*/ 60 w 66"/>
                <a:gd name="T5" fmla="*/ 12 h 52"/>
                <a:gd name="T6" fmla="*/ 56 w 66"/>
                <a:gd name="T7" fmla="*/ 16 h 52"/>
                <a:gd name="T8" fmla="*/ 52 w 66"/>
                <a:gd name="T9" fmla="*/ 20 h 52"/>
                <a:gd name="T10" fmla="*/ 48 w 66"/>
                <a:gd name="T11" fmla="*/ 22 h 52"/>
                <a:gd name="T12" fmla="*/ 46 w 66"/>
                <a:gd name="T13" fmla="*/ 26 h 52"/>
                <a:gd name="T14" fmla="*/ 42 w 66"/>
                <a:gd name="T15" fmla="*/ 28 h 52"/>
                <a:gd name="T16" fmla="*/ 36 w 66"/>
                <a:gd name="T17" fmla="*/ 30 h 52"/>
                <a:gd name="T18" fmla="*/ 32 w 66"/>
                <a:gd name="T19" fmla="*/ 34 h 52"/>
                <a:gd name="T20" fmla="*/ 28 w 66"/>
                <a:gd name="T21" fmla="*/ 36 h 52"/>
                <a:gd name="T22" fmla="*/ 22 w 66"/>
                <a:gd name="T23" fmla="*/ 38 h 52"/>
                <a:gd name="T24" fmla="*/ 18 w 66"/>
                <a:gd name="T25" fmla="*/ 40 h 52"/>
                <a:gd name="T26" fmla="*/ 12 w 66"/>
                <a:gd name="T27" fmla="*/ 44 h 52"/>
                <a:gd name="T28" fmla="*/ 8 w 66"/>
                <a:gd name="T29" fmla="*/ 46 h 52"/>
                <a:gd name="T30" fmla="*/ 4 w 66"/>
                <a:gd name="T31" fmla="*/ 48 h 52"/>
                <a:gd name="T32" fmla="*/ 0 w 66"/>
                <a:gd name="T33" fmla="*/ 52 h 52"/>
                <a:gd name="T34" fmla="*/ 2 w 66"/>
                <a:gd name="T35" fmla="*/ 48 h 52"/>
                <a:gd name="T36" fmla="*/ 6 w 66"/>
                <a:gd name="T37" fmla="*/ 46 h 52"/>
                <a:gd name="T38" fmla="*/ 10 w 66"/>
                <a:gd name="T39" fmla="*/ 42 h 52"/>
                <a:gd name="T40" fmla="*/ 14 w 66"/>
                <a:gd name="T41" fmla="*/ 38 h 52"/>
                <a:gd name="T42" fmla="*/ 18 w 66"/>
                <a:gd name="T43" fmla="*/ 34 h 52"/>
                <a:gd name="T44" fmla="*/ 22 w 66"/>
                <a:gd name="T45" fmla="*/ 30 h 52"/>
                <a:gd name="T46" fmla="*/ 26 w 66"/>
                <a:gd name="T47" fmla="*/ 28 h 52"/>
                <a:gd name="T48" fmla="*/ 30 w 66"/>
                <a:gd name="T49" fmla="*/ 24 h 52"/>
                <a:gd name="T50" fmla="*/ 34 w 66"/>
                <a:gd name="T51" fmla="*/ 20 h 52"/>
                <a:gd name="T52" fmla="*/ 40 w 66"/>
                <a:gd name="T53" fmla="*/ 18 h 52"/>
                <a:gd name="T54" fmla="*/ 44 w 66"/>
                <a:gd name="T55" fmla="*/ 14 h 52"/>
                <a:gd name="T56" fmla="*/ 46 w 66"/>
                <a:gd name="T57" fmla="*/ 12 h 52"/>
                <a:gd name="T58" fmla="*/ 52 w 66"/>
                <a:gd name="T59" fmla="*/ 8 h 52"/>
                <a:gd name="T60" fmla="*/ 56 w 66"/>
                <a:gd name="T61" fmla="*/ 6 h 52"/>
                <a:gd name="T62" fmla="*/ 60 w 66"/>
                <a:gd name="T63" fmla="*/ 2 h 52"/>
                <a:gd name="T64" fmla="*/ 64 w 66"/>
                <a:gd name="T65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6" h="52">
                  <a:moveTo>
                    <a:pt x="64" y="0"/>
                  </a:moveTo>
                  <a:lnTo>
                    <a:pt x="66" y="2"/>
                  </a:lnTo>
                  <a:lnTo>
                    <a:pt x="64" y="4"/>
                  </a:lnTo>
                  <a:lnTo>
                    <a:pt x="62" y="6"/>
                  </a:lnTo>
                  <a:lnTo>
                    <a:pt x="62" y="10"/>
                  </a:lnTo>
                  <a:lnTo>
                    <a:pt x="60" y="12"/>
                  </a:lnTo>
                  <a:lnTo>
                    <a:pt x="58" y="14"/>
                  </a:lnTo>
                  <a:lnTo>
                    <a:pt x="56" y="16"/>
                  </a:lnTo>
                  <a:lnTo>
                    <a:pt x="54" y="18"/>
                  </a:lnTo>
                  <a:lnTo>
                    <a:pt x="52" y="20"/>
                  </a:lnTo>
                  <a:lnTo>
                    <a:pt x="50" y="20"/>
                  </a:lnTo>
                  <a:lnTo>
                    <a:pt x="48" y="22"/>
                  </a:lnTo>
                  <a:lnTo>
                    <a:pt x="46" y="24"/>
                  </a:lnTo>
                  <a:lnTo>
                    <a:pt x="46" y="26"/>
                  </a:lnTo>
                  <a:lnTo>
                    <a:pt x="44" y="26"/>
                  </a:lnTo>
                  <a:lnTo>
                    <a:pt x="42" y="28"/>
                  </a:lnTo>
                  <a:lnTo>
                    <a:pt x="40" y="30"/>
                  </a:lnTo>
                  <a:lnTo>
                    <a:pt x="36" y="30"/>
                  </a:lnTo>
                  <a:lnTo>
                    <a:pt x="34" y="32"/>
                  </a:lnTo>
                  <a:lnTo>
                    <a:pt x="32" y="34"/>
                  </a:lnTo>
                  <a:lnTo>
                    <a:pt x="30" y="34"/>
                  </a:lnTo>
                  <a:lnTo>
                    <a:pt x="28" y="36"/>
                  </a:lnTo>
                  <a:lnTo>
                    <a:pt x="24" y="36"/>
                  </a:lnTo>
                  <a:lnTo>
                    <a:pt x="22" y="38"/>
                  </a:lnTo>
                  <a:lnTo>
                    <a:pt x="20" y="40"/>
                  </a:lnTo>
                  <a:lnTo>
                    <a:pt x="18" y="40"/>
                  </a:lnTo>
                  <a:lnTo>
                    <a:pt x="16" y="42"/>
                  </a:lnTo>
                  <a:lnTo>
                    <a:pt x="12" y="44"/>
                  </a:lnTo>
                  <a:lnTo>
                    <a:pt x="10" y="44"/>
                  </a:lnTo>
                  <a:lnTo>
                    <a:pt x="8" y="46"/>
                  </a:lnTo>
                  <a:lnTo>
                    <a:pt x="6" y="48"/>
                  </a:lnTo>
                  <a:lnTo>
                    <a:pt x="4" y="48"/>
                  </a:lnTo>
                  <a:lnTo>
                    <a:pt x="2" y="50"/>
                  </a:lnTo>
                  <a:lnTo>
                    <a:pt x="0" y="52"/>
                  </a:lnTo>
                  <a:lnTo>
                    <a:pt x="2" y="50"/>
                  </a:lnTo>
                  <a:lnTo>
                    <a:pt x="2" y="48"/>
                  </a:lnTo>
                  <a:lnTo>
                    <a:pt x="4" y="48"/>
                  </a:lnTo>
                  <a:lnTo>
                    <a:pt x="6" y="46"/>
                  </a:lnTo>
                  <a:lnTo>
                    <a:pt x="8" y="44"/>
                  </a:lnTo>
                  <a:lnTo>
                    <a:pt x="10" y="42"/>
                  </a:lnTo>
                  <a:lnTo>
                    <a:pt x="12" y="40"/>
                  </a:lnTo>
                  <a:lnTo>
                    <a:pt x="14" y="38"/>
                  </a:lnTo>
                  <a:lnTo>
                    <a:pt x="16" y="36"/>
                  </a:lnTo>
                  <a:lnTo>
                    <a:pt x="18" y="34"/>
                  </a:lnTo>
                  <a:lnTo>
                    <a:pt x="20" y="32"/>
                  </a:lnTo>
                  <a:lnTo>
                    <a:pt x="22" y="30"/>
                  </a:lnTo>
                  <a:lnTo>
                    <a:pt x="24" y="28"/>
                  </a:lnTo>
                  <a:lnTo>
                    <a:pt x="26" y="28"/>
                  </a:lnTo>
                  <a:lnTo>
                    <a:pt x="28" y="26"/>
                  </a:lnTo>
                  <a:lnTo>
                    <a:pt x="30" y="24"/>
                  </a:lnTo>
                  <a:lnTo>
                    <a:pt x="32" y="22"/>
                  </a:lnTo>
                  <a:lnTo>
                    <a:pt x="34" y="20"/>
                  </a:lnTo>
                  <a:lnTo>
                    <a:pt x="38" y="18"/>
                  </a:lnTo>
                  <a:lnTo>
                    <a:pt x="40" y="18"/>
                  </a:lnTo>
                  <a:lnTo>
                    <a:pt x="42" y="16"/>
                  </a:lnTo>
                  <a:lnTo>
                    <a:pt x="44" y="14"/>
                  </a:lnTo>
                  <a:lnTo>
                    <a:pt x="46" y="12"/>
                  </a:lnTo>
                  <a:lnTo>
                    <a:pt x="46" y="12"/>
                  </a:lnTo>
                  <a:lnTo>
                    <a:pt x="48" y="10"/>
                  </a:lnTo>
                  <a:lnTo>
                    <a:pt x="52" y="8"/>
                  </a:lnTo>
                  <a:lnTo>
                    <a:pt x="54" y="8"/>
                  </a:lnTo>
                  <a:lnTo>
                    <a:pt x="56" y="6"/>
                  </a:lnTo>
                  <a:lnTo>
                    <a:pt x="58" y="4"/>
                  </a:lnTo>
                  <a:lnTo>
                    <a:pt x="60" y="2"/>
                  </a:lnTo>
                  <a:lnTo>
                    <a:pt x="62" y="2"/>
                  </a:lnTo>
                  <a:lnTo>
                    <a:pt x="64" y="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2" name="Freeform 47"/>
            <p:cNvSpPr>
              <a:spLocks/>
            </p:cNvSpPr>
            <p:nvPr/>
          </p:nvSpPr>
          <p:spPr bwMode="auto">
            <a:xfrm>
              <a:off x="2925" y="2269"/>
              <a:ext cx="104" cy="178"/>
            </a:xfrm>
            <a:custGeom>
              <a:avLst/>
              <a:gdLst>
                <a:gd name="T0" fmla="*/ 20 w 104"/>
                <a:gd name="T1" fmla="*/ 0 h 178"/>
                <a:gd name="T2" fmla="*/ 26 w 104"/>
                <a:gd name="T3" fmla="*/ 2 h 178"/>
                <a:gd name="T4" fmla="*/ 30 w 104"/>
                <a:gd name="T5" fmla="*/ 10 h 178"/>
                <a:gd name="T6" fmla="*/ 30 w 104"/>
                <a:gd name="T7" fmla="*/ 18 h 178"/>
                <a:gd name="T8" fmla="*/ 32 w 104"/>
                <a:gd name="T9" fmla="*/ 26 h 178"/>
                <a:gd name="T10" fmla="*/ 38 w 104"/>
                <a:gd name="T11" fmla="*/ 32 h 178"/>
                <a:gd name="T12" fmla="*/ 40 w 104"/>
                <a:gd name="T13" fmla="*/ 40 h 178"/>
                <a:gd name="T14" fmla="*/ 42 w 104"/>
                <a:gd name="T15" fmla="*/ 46 h 178"/>
                <a:gd name="T16" fmla="*/ 42 w 104"/>
                <a:gd name="T17" fmla="*/ 54 h 178"/>
                <a:gd name="T18" fmla="*/ 42 w 104"/>
                <a:gd name="T19" fmla="*/ 62 h 178"/>
                <a:gd name="T20" fmla="*/ 42 w 104"/>
                <a:gd name="T21" fmla="*/ 68 h 178"/>
                <a:gd name="T22" fmla="*/ 46 w 104"/>
                <a:gd name="T23" fmla="*/ 72 h 178"/>
                <a:gd name="T24" fmla="*/ 50 w 104"/>
                <a:gd name="T25" fmla="*/ 76 h 178"/>
                <a:gd name="T26" fmla="*/ 52 w 104"/>
                <a:gd name="T27" fmla="*/ 82 h 178"/>
                <a:gd name="T28" fmla="*/ 82 w 104"/>
                <a:gd name="T29" fmla="*/ 114 h 178"/>
                <a:gd name="T30" fmla="*/ 86 w 104"/>
                <a:gd name="T31" fmla="*/ 122 h 178"/>
                <a:gd name="T32" fmla="*/ 92 w 104"/>
                <a:gd name="T33" fmla="*/ 130 h 178"/>
                <a:gd name="T34" fmla="*/ 98 w 104"/>
                <a:gd name="T35" fmla="*/ 136 h 178"/>
                <a:gd name="T36" fmla="*/ 102 w 104"/>
                <a:gd name="T37" fmla="*/ 142 h 178"/>
                <a:gd name="T38" fmla="*/ 102 w 104"/>
                <a:gd name="T39" fmla="*/ 150 h 178"/>
                <a:gd name="T40" fmla="*/ 100 w 104"/>
                <a:gd name="T41" fmla="*/ 158 h 178"/>
                <a:gd name="T42" fmla="*/ 78 w 104"/>
                <a:gd name="T43" fmla="*/ 176 h 178"/>
                <a:gd name="T44" fmla="*/ 80 w 104"/>
                <a:gd name="T45" fmla="*/ 170 h 178"/>
                <a:gd name="T46" fmla="*/ 82 w 104"/>
                <a:gd name="T47" fmla="*/ 164 h 178"/>
                <a:gd name="T48" fmla="*/ 82 w 104"/>
                <a:gd name="T49" fmla="*/ 156 h 178"/>
                <a:gd name="T50" fmla="*/ 78 w 104"/>
                <a:gd name="T51" fmla="*/ 152 h 178"/>
                <a:gd name="T52" fmla="*/ 74 w 104"/>
                <a:gd name="T53" fmla="*/ 146 h 178"/>
                <a:gd name="T54" fmla="*/ 70 w 104"/>
                <a:gd name="T55" fmla="*/ 138 h 178"/>
                <a:gd name="T56" fmla="*/ 64 w 104"/>
                <a:gd name="T57" fmla="*/ 134 h 178"/>
                <a:gd name="T58" fmla="*/ 62 w 104"/>
                <a:gd name="T59" fmla="*/ 126 h 178"/>
                <a:gd name="T60" fmla="*/ 58 w 104"/>
                <a:gd name="T61" fmla="*/ 122 h 178"/>
                <a:gd name="T62" fmla="*/ 50 w 104"/>
                <a:gd name="T63" fmla="*/ 122 h 178"/>
                <a:gd name="T64" fmla="*/ 50 w 104"/>
                <a:gd name="T65" fmla="*/ 114 h 178"/>
                <a:gd name="T66" fmla="*/ 44 w 104"/>
                <a:gd name="T67" fmla="*/ 110 h 178"/>
                <a:gd name="T68" fmla="*/ 40 w 104"/>
                <a:gd name="T69" fmla="*/ 106 h 178"/>
                <a:gd name="T70" fmla="*/ 32 w 104"/>
                <a:gd name="T71" fmla="*/ 98 h 178"/>
                <a:gd name="T72" fmla="*/ 26 w 104"/>
                <a:gd name="T73" fmla="*/ 92 h 178"/>
                <a:gd name="T74" fmla="*/ 20 w 104"/>
                <a:gd name="T75" fmla="*/ 86 h 178"/>
                <a:gd name="T76" fmla="*/ 16 w 104"/>
                <a:gd name="T77" fmla="*/ 78 h 178"/>
                <a:gd name="T78" fmla="*/ 12 w 104"/>
                <a:gd name="T79" fmla="*/ 70 h 178"/>
                <a:gd name="T80" fmla="*/ 10 w 104"/>
                <a:gd name="T81" fmla="*/ 62 h 178"/>
                <a:gd name="T82" fmla="*/ 6 w 104"/>
                <a:gd name="T83" fmla="*/ 52 h 178"/>
                <a:gd name="T84" fmla="*/ 4 w 104"/>
                <a:gd name="T85" fmla="*/ 42 h 178"/>
                <a:gd name="T86" fmla="*/ 2 w 104"/>
                <a:gd name="T87" fmla="*/ 32 h 178"/>
                <a:gd name="T88" fmla="*/ 0 w 104"/>
                <a:gd name="T89" fmla="*/ 22 h 178"/>
                <a:gd name="T90" fmla="*/ 2 w 104"/>
                <a:gd name="T91" fmla="*/ 14 h 178"/>
                <a:gd name="T92" fmla="*/ 6 w 104"/>
                <a:gd name="T93" fmla="*/ 6 h 178"/>
                <a:gd name="T94" fmla="*/ 14 w 104"/>
                <a:gd name="T95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4" h="178">
                  <a:moveTo>
                    <a:pt x="14" y="0"/>
                  </a:moveTo>
                  <a:lnTo>
                    <a:pt x="16" y="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4" y="0"/>
                  </a:lnTo>
                  <a:lnTo>
                    <a:pt x="24" y="2"/>
                  </a:lnTo>
                  <a:lnTo>
                    <a:pt x="26" y="2"/>
                  </a:lnTo>
                  <a:lnTo>
                    <a:pt x="28" y="4"/>
                  </a:lnTo>
                  <a:lnTo>
                    <a:pt x="30" y="6"/>
                  </a:lnTo>
                  <a:lnTo>
                    <a:pt x="30" y="8"/>
                  </a:lnTo>
                  <a:lnTo>
                    <a:pt x="30" y="10"/>
                  </a:lnTo>
                  <a:lnTo>
                    <a:pt x="28" y="12"/>
                  </a:lnTo>
                  <a:lnTo>
                    <a:pt x="28" y="14"/>
                  </a:lnTo>
                  <a:lnTo>
                    <a:pt x="30" y="16"/>
                  </a:lnTo>
                  <a:lnTo>
                    <a:pt x="30" y="18"/>
                  </a:lnTo>
                  <a:lnTo>
                    <a:pt x="30" y="20"/>
                  </a:lnTo>
                  <a:lnTo>
                    <a:pt x="30" y="22"/>
                  </a:lnTo>
                  <a:lnTo>
                    <a:pt x="32" y="24"/>
                  </a:lnTo>
                  <a:lnTo>
                    <a:pt x="32" y="26"/>
                  </a:lnTo>
                  <a:lnTo>
                    <a:pt x="34" y="28"/>
                  </a:lnTo>
                  <a:lnTo>
                    <a:pt x="36" y="30"/>
                  </a:lnTo>
                  <a:lnTo>
                    <a:pt x="36" y="32"/>
                  </a:lnTo>
                  <a:lnTo>
                    <a:pt x="38" y="32"/>
                  </a:lnTo>
                  <a:lnTo>
                    <a:pt x="38" y="34"/>
                  </a:lnTo>
                  <a:lnTo>
                    <a:pt x="38" y="36"/>
                  </a:lnTo>
                  <a:lnTo>
                    <a:pt x="40" y="38"/>
                  </a:lnTo>
                  <a:lnTo>
                    <a:pt x="40" y="40"/>
                  </a:lnTo>
                  <a:lnTo>
                    <a:pt x="42" y="40"/>
                  </a:lnTo>
                  <a:lnTo>
                    <a:pt x="42" y="42"/>
                  </a:lnTo>
                  <a:lnTo>
                    <a:pt x="42" y="44"/>
                  </a:lnTo>
                  <a:lnTo>
                    <a:pt x="42" y="46"/>
                  </a:lnTo>
                  <a:lnTo>
                    <a:pt x="42" y="48"/>
                  </a:lnTo>
                  <a:lnTo>
                    <a:pt x="42" y="50"/>
                  </a:lnTo>
                  <a:lnTo>
                    <a:pt x="42" y="52"/>
                  </a:lnTo>
                  <a:lnTo>
                    <a:pt x="42" y="54"/>
                  </a:lnTo>
                  <a:lnTo>
                    <a:pt x="42" y="56"/>
                  </a:lnTo>
                  <a:lnTo>
                    <a:pt x="42" y="58"/>
                  </a:lnTo>
                  <a:lnTo>
                    <a:pt x="42" y="60"/>
                  </a:lnTo>
                  <a:lnTo>
                    <a:pt x="42" y="62"/>
                  </a:lnTo>
                  <a:lnTo>
                    <a:pt x="42" y="64"/>
                  </a:lnTo>
                  <a:lnTo>
                    <a:pt x="42" y="64"/>
                  </a:lnTo>
                  <a:lnTo>
                    <a:pt x="42" y="66"/>
                  </a:lnTo>
                  <a:lnTo>
                    <a:pt x="42" y="68"/>
                  </a:lnTo>
                  <a:lnTo>
                    <a:pt x="42" y="68"/>
                  </a:lnTo>
                  <a:lnTo>
                    <a:pt x="42" y="70"/>
                  </a:lnTo>
                  <a:lnTo>
                    <a:pt x="44" y="72"/>
                  </a:lnTo>
                  <a:lnTo>
                    <a:pt x="46" y="72"/>
                  </a:lnTo>
                  <a:lnTo>
                    <a:pt x="48" y="72"/>
                  </a:lnTo>
                  <a:lnTo>
                    <a:pt x="48" y="74"/>
                  </a:lnTo>
                  <a:lnTo>
                    <a:pt x="48" y="76"/>
                  </a:lnTo>
                  <a:lnTo>
                    <a:pt x="50" y="76"/>
                  </a:lnTo>
                  <a:lnTo>
                    <a:pt x="50" y="78"/>
                  </a:lnTo>
                  <a:lnTo>
                    <a:pt x="50" y="80"/>
                  </a:lnTo>
                  <a:lnTo>
                    <a:pt x="50" y="82"/>
                  </a:lnTo>
                  <a:lnTo>
                    <a:pt x="52" y="82"/>
                  </a:lnTo>
                  <a:lnTo>
                    <a:pt x="52" y="84"/>
                  </a:lnTo>
                  <a:lnTo>
                    <a:pt x="80" y="114"/>
                  </a:lnTo>
                  <a:lnTo>
                    <a:pt x="82" y="112"/>
                  </a:lnTo>
                  <a:lnTo>
                    <a:pt x="82" y="114"/>
                  </a:lnTo>
                  <a:lnTo>
                    <a:pt x="82" y="116"/>
                  </a:lnTo>
                  <a:lnTo>
                    <a:pt x="84" y="118"/>
                  </a:lnTo>
                  <a:lnTo>
                    <a:pt x="84" y="120"/>
                  </a:lnTo>
                  <a:lnTo>
                    <a:pt x="86" y="122"/>
                  </a:lnTo>
                  <a:lnTo>
                    <a:pt x="88" y="124"/>
                  </a:lnTo>
                  <a:lnTo>
                    <a:pt x="90" y="126"/>
                  </a:lnTo>
                  <a:lnTo>
                    <a:pt x="90" y="128"/>
                  </a:lnTo>
                  <a:lnTo>
                    <a:pt x="92" y="130"/>
                  </a:lnTo>
                  <a:lnTo>
                    <a:pt x="94" y="132"/>
                  </a:lnTo>
                  <a:lnTo>
                    <a:pt x="96" y="134"/>
                  </a:lnTo>
                  <a:lnTo>
                    <a:pt x="98" y="136"/>
                  </a:lnTo>
                  <a:lnTo>
                    <a:pt x="98" y="136"/>
                  </a:lnTo>
                  <a:lnTo>
                    <a:pt x="100" y="136"/>
                  </a:lnTo>
                  <a:lnTo>
                    <a:pt x="100" y="138"/>
                  </a:lnTo>
                  <a:lnTo>
                    <a:pt x="102" y="140"/>
                  </a:lnTo>
                  <a:lnTo>
                    <a:pt x="102" y="142"/>
                  </a:lnTo>
                  <a:lnTo>
                    <a:pt x="104" y="144"/>
                  </a:lnTo>
                  <a:lnTo>
                    <a:pt x="104" y="146"/>
                  </a:lnTo>
                  <a:lnTo>
                    <a:pt x="104" y="148"/>
                  </a:lnTo>
                  <a:lnTo>
                    <a:pt x="102" y="150"/>
                  </a:lnTo>
                  <a:lnTo>
                    <a:pt x="102" y="152"/>
                  </a:lnTo>
                  <a:lnTo>
                    <a:pt x="102" y="154"/>
                  </a:lnTo>
                  <a:lnTo>
                    <a:pt x="100" y="156"/>
                  </a:lnTo>
                  <a:lnTo>
                    <a:pt x="100" y="158"/>
                  </a:lnTo>
                  <a:lnTo>
                    <a:pt x="98" y="160"/>
                  </a:lnTo>
                  <a:lnTo>
                    <a:pt x="76" y="178"/>
                  </a:lnTo>
                  <a:lnTo>
                    <a:pt x="76" y="176"/>
                  </a:lnTo>
                  <a:lnTo>
                    <a:pt x="78" y="176"/>
                  </a:lnTo>
                  <a:lnTo>
                    <a:pt x="78" y="174"/>
                  </a:lnTo>
                  <a:lnTo>
                    <a:pt x="80" y="174"/>
                  </a:lnTo>
                  <a:lnTo>
                    <a:pt x="80" y="172"/>
                  </a:lnTo>
                  <a:lnTo>
                    <a:pt x="80" y="170"/>
                  </a:lnTo>
                  <a:lnTo>
                    <a:pt x="80" y="168"/>
                  </a:lnTo>
                  <a:lnTo>
                    <a:pt x="82" y="168"/>
                  </a:lnTo>
                  <a:lnTo>
                    <a:pt x="82" y="166"/>
                  </a:lnTo>
                  <a:lnTo>
                    <a:pt x="82" y="164"/>
                  </a:lnTo>
                  <a:lnTo>
                    <a:pt x="82" y="162"/>
                  </a:lnTo>
                  <a:lnTo>
                    <a:pt x="82" y="160"/>
                  </a:lnTo>
                  <a:lnTo>
                    <a:pt x="82" y="158"/>
                  </a:lnTo>
                  <a:lnTo>
                    <a:pt x="82" y="156"/>
                  </a:lnTo>
                  <a:lnTo>
                    <a:pt x="82" y="154"/>
                  </a:lnTo>
                  <a:lnTo>
                    <a:pt x="80" y="154"/>
                  </a:lnTo>
                  <a:lnTo>
                    <a:pt x="80" y="152"/>
                  </a:lnTo>
                  <a:lnTo>
                    <a:pt x="78" y="152"/>
                  </a:lnTo>
                  <a:lnTo>
                    <a:pt x="78" y="150"/>
                  </a:lnTo>
                  <a:lnTo>
                    <a:pt x="76" y="150"/>
                  </a:lnTo>
                  <a:lnTo>
                    <a:pt x="76" y="148"/>
                  </a:lnTo>
                  <a:lnTo>
                    <a:pt x="74" y="146"/>
                  </a:lnTo>
                  <a:lnTo>
                    <a:pt x="72" y="144"/>
                  </a:lnTo>
                  <a:lnTo>
                    <a:pt x="72" y="142"/>
                  </a:lnTo>
                  <a:lnTo>
                    <a:pt x="70" y="140"/>
                  </a:lnTo>
                  <a:lnTo>
                    <a:pt x="70" y="138"/>
                  </a:lnTo>
                  <a:lnTo>
                    <a:pt x="68" y="138"/>
                  </a:lnTo>
                  <a:lnTo>
                    <a:pt x="68" y="136"/>
                  </a:lnTo>
                  <a:lnTo>
                    <a:pt x="66" y="136"/>
                  </a:lnTo>
                  <a:lnTo>
                    <a:pt x="64" y="134"/>
                  </a:lnTo>
                  <a:lnTo>
                    <a:pt x="62" y="132"/>
                  </a:lnTo>
                  <a:lnTo>
                    <a:pt x="62" y="130"/>
                  </a:lnTo>
                  <a:lnTo>
                    <a:pt x="62" y="128"/>
                  </a:lnTo>
                  <a:lnTo>
                    <a:pt x="62" y="126"/>
                  </a:lnTo>
                  <a:lnTo>
                    <a:pt x="62" y="124"/>
                  </a:lnTo>
                  <a:lnTo>
                    <a:pt x="62" y="122"/>
                  </a:lnTo>
                  <a:lnTo>
                    <a:pt x="60" y="122"/>
                  </a:lnTo>
                  <a:lnTo>
                    <a:pt x="58" y="122"/>
                  </a:lnTo>
                  <a:lnTo>
                    <a:pt x="56" y="122"/>
                  </a:lnTo>
                  <a:lnTo>
                    <a:pt x="54" y="122"/>
                  </a:lnTo>
                  <a:lnTo>
                    <a:pt x="52" y="122"/>
                  </a:lnTo>
                  <a:lnTo>
                    <a:pt x="50" y="122"/>
                  </a:lnTo>
                  <a:lnTo>
                    <a:pt x="50" y="120"/>
                  </a:lnTo>
                  <a:lnTo>
                    <a:pt x="50" y="118"/>
                  </a:lnTo>
                  <a:lnTo>
                    <a:pt x="50" y="116"/>
                  </a:lnTo>
                  <a:lnTo>
                    <a:pt x="50" y="114"/>
                  </a:lnTo>
                  <a:lnTo>
                    <a:pt x="48" y="112"/>
                  </a:lnTo>
                  <a:lnTo>
                    <a:pt x="46" y="112"/>
                  </a:lnTo>
                  <a:lnTo>
                    <a:pt x="46" y="110"/>
                  </a:lnTo>
                  <a:lnTo>
                    <a:pt x="44" y="110"/>
                  </a:lnTo>
                  <a:lnTo>
                    <a:pt x="42" y="108"/>
                  </a:lnTo>
                  <a:lnTo>
                    <a:pt x="42" y="108"/>
                  </a:lnTo>
                  <a:lnTo>
                    <a:pt x="42" y="106"/>
                  </a:lnTo>
                  <a:lnTo>
                    <a:pt x="40" y="106"/>
                  </a:lnTo>
                  <a:lnTo>
                    <a:pt x="38" y="104"/>
                  </a:lnTo>
                  <a:lnTo>
                    <a:pt x="36" y="102"/>
                  </a:lnTo>
                  <a:lnTo>
                    <a:pt x="34" y="100"/>
                  </a:lnTo>
                  <a:lnTo>
                    <a:pt x="32" y="98"/>
                  </a:lnTo>
                  <a:lnTo>
                    <a:pt x="30" y="96"/>
                  </a:lnTo>
                  <a:lnTo>
                    <a:pt x="30" y="94"/>
                  </a:lnTo>
                  <a:lnTo>
                    <a:pt x="28" y="94"/>
                  </a:lnTo>
                  <a:lnTo>
                    <a:pt x="26" y="92"/>
                  </a:lnTo>
                  <a:lnTo>
                    <a:pt x="26" y="90"/>
                  </a:lnTo>
                  <a:lnTo>
                    <a:pt x="24" y="88"/>
                  </a:lnTo>
                  <a:lnTo>
                    <a:pt x="22" y="88"/>
                  </a:lnTo>
                  <a:lnTo>
                    <a:pt x="20" y="86"/>
                  </a:lnTo>
                  <a:lnTo>
                    <a:pt x="20" y="84"/>
                  </a:lnTo>
                  <a:lnTo>
                    <a:pt x="18" y="82"/>
                  </a:lnTo>
                  <a:lnTo>
                    <a:pt x="18" y="80"/>
                  </a:lnTo>
                  <a:lnTo>
                    <a:pt x="16" y="78"/>
                  </a:lnTo>
                  <a:lnTo>
                    <a:pt x="14" y="76"/>
                  </a:lnTo>
                  <a:lnTo>
                    <a:pt x="14" y="74"/>
                  </a:lnTo>
                  <a:lnTo>
                    <a:pt x="12" y="72"/>
                  </a:lnTo>
                  <a:lnTo>
                    <a:pt x="12" y="70"/>
                  </a:lnTo>
                  <a:lnTo>
                    <a:pt x="12" y="68"/>
                  </a:lnTo>
                  <a:lnTo>
                    <a:pt x="12" y="66"/>
                  </a:lnTo>
                  <a:lnTo>
                    <a:pt x="10" y="64"/>
                  </a:lnTo>
                  <a:lnTo>
                    <a:pt x="10" y="62"/>
                  </a:lnTo>
                  <a:lnTo>
                    <a:pt x="10" y="58"/>
                  </a:lnTo>
                  <a:lnTo>
                    <a:pt x="8" y="56"/>
                  </a:lnTo>
                  <a:lnTo>
                    <a:pt x="8" y="54"/>
                  </a:lnTo>
                  <a:lnTo>
                    <a:pt x="6" y="52"/>
                  </a:lnTo>
                  <a:lnTo>
                    <a:pt x="6" y="48"/>
                  </a:lnTo>
                  <a:lnTo>
                    <a:pt x="6" y="46"/>
                  </a:lnTo>
                  <a:lnTo>
                    <a:pt x="4" y="44"/>
                  </a:lnTo>
                  <a:lnTo>
                    <a:pt x="4" y="42"/>
                  </a:lnTo>
                  <a:lnTo>
                    <a:pt x="2" y="40"/>
                  </a:lnTo>
                  <a:lnTo>
                    <a:pt x="2" y="38"/>
                  </a:lnTo>
                  <a:lnTo>
                    <a:pt x="2" y="36"/>
                  </a:lnTo>
                  <a:lnTo>
                    <a:pt x="2" y="32"/>
                  </a:lnTo>
                  <a:lnTo>
                    <a:pt x="0" y="30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6"/>
                  </a:lnTo>
                  <a:lnTo>
                    <a:pt x="2" y="14"/>
                  </a:lnTo>
                  <a:lnTo>
                    <a:pt x="2" y="12"/>
                  </a:lnTo>
                  <a:lnTo>
                    <a:pt x="4" y="10"/>
                  </a:lnTo>
                  <a:lnTo>
                    <a:pt x="4" y="8"/>
                  </a:lnTo>
                  <a:lnTo>
                    <a:pt x="6" y="6"/>
                  </a:lnTo>
                  <a:lnTo>
                    <a:pt x="8" y="4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3" name="Freeform 48"/>
            <p:cNvSpPr>
              <a:spLocks/>
            </p:cNvSpPr>
            <p:nvPr/>
          </p:nvSpPr>
          <p:spPr bwMode="auto">
            <a:xfrm>
              <a:off x="3021" y="1659"/>
              <a:ext cx="34" cy="42"/>
            </a:xfrm>
            <a:custGeom>
              <a:avLst/>
              <a:gdLst>
                <a:gd name="T0" fmla="*/ 4 w 34"/>
                <a:gd name="T1" fmla="*/ 2 h 42"/>
                <a:gd name="T2" fmla="*/ 8 w 34"/>
                <a:gd name="T3" fmla="*/ 2 h 42"/>
                <a:gd name="T4" fmla="*/ 12 w 34"/>
                <a:gd name="T5" fmla="*/ 2 h 42"/>
                <a:gd name="T6" fmla="*/ 16 w 34"/>
                <a:gd name="T7" fmla="*/ 4 h 42"/>
                <a:gd name="T8" fmla="*/ 20 w 34"/>
                <a:gd name="T9" fmla="*/ 4 h 42"/>
                <a:gd name="T10" fmla="*/ 24 w 34"/>
                <a:gd name="T11" fmla="*/ 2 h 42"/>
                <a:gd name="T12" fmla="*/ 26 w 34"/>
                <a:gd name="T13" fmla="*/ 2 h 42"/>
                <a:gd name="T14" fmla="*/ 28 w 34"/>
                <a:gd name="T15" fmla="*/ 6 h 42"/>
                <a:gd name="T16" fmla="*/ 28 w 34"/>
                <a:gd name="T17" fmla="*/ 10 h 42"/>
                <a:gd name="T18" fmla="*/ 30 w 34"/>
                <a:gd name="T19" fmla="*/ 14 h 42"/>
                <a:gd name="T20" fmla="*/ 30 w 34"/>
                <a:gd name="T21" fmla="*/ 18 h 42"/>
                <a:gd name="T22" fmla="*/ 32 w 34"/>
                <a:gd name="T23" fmla="*/ 22 h 42"/>
                <a:gd name="T24" fmla="*/ 34 w 34"/>
                <a:gd name="T25" fmla="*/ 26 h 42"/>
                <a:gd name="T26" fmla="*/ 34 w 34"/>
                <a:gd name="T27" fmla="*/ 28 h 42"/>
                <a:gd name="T28" fmla="*/ 34 w 34"/>
                <a:gd name="T29" fmla="*/ 32 h 42"/>
                <a:gd name="T30" fmla="*/ 32 w 34"/>
                <a:gd name="T31" fmla="*/ 36 h 42"/>
                <a:gd name="T32" fmla="*/ 30 w 34"/>
                <a:gd name="T33" fmla="*/ 38 h 42"/>
                <a:gd name="T34" fmla="*/ 28 w 34"/>
                <a:gd name="T35" fmla="*/ 40 h 42"/>
                <a:gd name="T36" fmla="*/ 26 w 34"/>
                <a:gd name="T37" fmla="*/ 42 h 42"/>
                <a:gd name="T38" fmla="*/ 22 w 34"/>
                <a:gd name="T39" fmla="*/ 40 h 42"/>
                <a:gd name="T40" fmla="*/ 20 w 34"/>
                <a:gd name="T41" fmla="*/ 38 h 42"/>
                <a:gd name="T42" fmla="*/ 16 w 34"/>
                <a:gd name="T43" fmla="*/ 34 h 42"/>
                <a:gd name="T44" fmla="*/ 12 w 34"/>
                <a:gd name="T45" fmla="*/ 30 h 42"/>
                <a:gd name="T46" fmla="*/ 10 w 34"/>
                <a:gd name="T47" fmla="*/ 28 h 42"/>
                <a:gd name="T48" fmla="*/ 8 w 34"/>
                <a:gd name="T49" fmla="*/ 28 h 42"/>
                <a:gd name="T50" fmla="*/ 4 w 34"/>
                <a:gd name="T51" fmla="*/ 26 h 42"/>
                <a:gd name="T52" fmla="*/ 2 w 34"/>
                <a:gd name="T53" fmla="*/ 24 h 42"/>
                <a:gd name="T54" fmla="*/ 0 w 34"/>
                <a:gd name="T55" fmla="*/ 20 h 42"/>
                <a:gd name="T56" fmla="*/ 0 w 34"/>
                <a:gd name="T57" fmla="*/ 16 h 42"/>
                <a:gd name="T58" fmla="*/ 0 w 34"/>
                <a:gd name="T59" fmla="*/ 12 h 42"/>
                <a:gd name="T60" fmla="*/ 2 w 34"/>
                <a:gd name="T61" fmla="*/ 10 h 42"/>
                <a:gd name="T62" fmla="*/ 2 w 34"/>
                <a:gd name="T63" fmla="*/ 6 h 42"/>
                <a:gd name="T64" fmla="*/ 2 w 34"/>
                <a:gd name="T65" fmla="*/ 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4" h="42">
                  <a:moveTo>
                    <a:pt x="2" y="2"/>
                  </a:moveTo>
                  <a:lnTo>
                    <a:pt x="4" y="2"/>
                  </a:lnTo>
                  <a:lnTo>
                    <a:pt x="6" y="2"/>
                  </a:lnTo>
                  <a:lnTo>
                    <a:pt x="8" y="2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4" y="4"/>
                  </a:lnTo>
                  <a:lnTo>
                    <a:pt x="16" y="4"/>
                  </a:lnTo>
                  <a:lnTo>
                    <a:pt x="18" y="4"/>
                  </a:lnTo>
                  <a:lnTo>
                    <a:pt x="20" y="4"/>
                  </a:lnTo>
                  <a:lnTo>
                    <a:pt x="22" y="4"/>
                  </a:lnTo>
                  <a:lnTo>
                    <a:pt x="24" y="2"/>
                  </a:lnTo>
                  <a:lnTo>
                    <a:pt x="26" y="0"/>
                  </a:lnTo>
                  <a:lnTo>
                    <a:pt x="26" y="2"/>
                  </a:lnTo>
                  <a:lnTo>
                    <a:pt x="26" y="4"/>
                  </a:lnTo>
                  <a:lnTo>
                    <a:pt x="28" y="6"/>
                  </a:lnTo>
                  <a:lnTo>
                    <a:pt x="28" y="8"/>
                  </a:lnTo>
                  <a:lnTo>
                    <a:pt x="28" y="10"/>
                  </a:lnTo>
                  <a:lnTo>
                    <a:pt x="28" y="12"/>
                  </a:lnTo>
                  <a:lnTo>
                    <a:pt x="30" y="14"/>
                  </a:lnTo>
                  <a:lnTo>
                    <a:pt x="30" y="16"/>
                  </a:lnTo>
                  <a:lnTo>
                    <a:pt x="30" y="18"/>
                  </a:lnTo>
                  <a:lnTo>
                    <a:pt x="32" y="20"/>
                  </a:lnTo>
                  <a:lnTo>
                    <a:pt x="32" y="22"/>
                  </a:lnTo>
                  <a:lnTo>
                    <a:pt x="32" y="24"/>
                  </a:lnTo>
                  <a:lnTo>
                    <a:pt x="34" y="26"/>
                  </a:lnTo>
                  <a:lnTo>
                    <a:pt x="34" y="28"/>
                  </a:lnTo>
                  <a:lnTo>
                    <a:pt x="34" y="28"/>
                  </a:lnTo>
                  <a:lnTo>
                    <a:pt x="34" y="30"/>
                  </a:lnTo>
                  <a:lnTo>
                    <a:pt x="34" y="32"/>
                  </a:lnTo>
                  <a:lnTo>
                    <a:pt x="32" y="34"/>
                  </a:lnTo>
                  <a:lnTo>
                    <a:pt x="32" y="36"/>
                  </a:lnTo>
                  <a:lnTo>
                    <a:pt x="32" y="38"/>
                  </a:lnTo>
                  <a:lnTo>
                    <a:pt x="30" y="38"/>
                  </a:lnTo>
                  <a:lnTo>
                    <a:pt x="30" y="40"/>
                  </a:lnTo>
                  <a:lnTo>
                    <a:pt x="28" y="40"/>
                  </a:lnTo>
                  <a:lnTo>
                    <a:pt x="28" y="42"/>
                  </a:lnTo>
                  <a:lnTo>
                    <a:pt x="26" y="42"/>
                  </a:lnTo>
                  <a:lnTo>
                    <a:pt x="24" y="40"/>
                  </a:lnTo>
                  <a:lnTo>
                    <a:pt x="22" y="40"/>
                  </a:lnTo>
                  <a:lnTo>
                    <a:pt x="22" y="38"/>
                  </a:lnTo>
                  <a:lnTo>
                    <a:pt x="20" y="38"/>
                  </a:lnTo>
                  <a:lnTo>
                    <a:pt x="18" y="36"/>
                  </a:lnTo>
                  <a:lnTo>
                    <a:pt x="16" y="34"/>
                  </a:lnTo>
                  <a:lnTo>
                    <a:pt x="14" y="32"/>
                  </a:lnTo>
                  <a:lnTo>
                    <a:pt x="12" y="30"/>
                  </a:lnTo>
                  <a:lnTo>
                    <a:pt x="10" y="30"/>
                  </a:lnTo>
                  <a:lnTo>
                    <a:pt x="10" y="28"/>
                  </a:lnTo>
                  <a:lnTo>
                    <a:pt x="8" y="28"/>
                  </a:lnTo>
                  <a:lnTo>
                    <a:pt x="8" y="28"/>
                  </a:lnTo>
                  <a:lnTo>
                    <a:pt x="6" y="26"/>
                  </a:lnTo>
                  <a:lnTo>
                    <a:pt x="4" y="26"/>
                  </a:lnTo>
                  <a:lnTo>
                    <a:pt x="4" y="24"/>
                  </a:lnTo>
                  <a:lnTo>
                    <a:pt x="2" y="24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2" y="12"/>
                  </a:lnTo>
                  <a:lnTo>
                    <a:pt x="2" y="10"/>
                  </a:lnTo>
                  <a:lnTo>
                    <a:pt x="2" y="8"/>
                  </a:lnTo>
                  <a:lnTo>
                    <a:pt x="2" y="6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4" name="Freeform 49"/>
            <p:cNvSpPr>
              <a:spLocks/>
            </p:cNvSpPr>
            <p:nvPr/>
          </p:nvSpPr>
          <p:spPr bwMode="auto">
            <a:xfrm>
              <a:off x="3053" y="1643"/>
              <a:ext cx="40" cy="38"/>
            </a:xfrm>
            <a:custGeom>
              <a:avLst/>
              <a:gdLst>
                <a:gd name="T0" fmla="*/ 12 w 40"/>
                <a:gd name="T1" fmla="*/ 0 h 38"/>
                <a:gd name="T2" fmla="*/ 14 w 40"/>
                <a:gd name="T3" fmla="*/ 0 h 38"/>
                <a:gd name="T4" fmla="*/ 16 w 40"/>
                <a:gd name="T5" fmla="*/ 2 h 38"/>
                <a:gd name="T6" fmla="*/ 20 w 40"/>
                <a:gd name="T7" fmla="*/ 2 h 38"/>
                <a:gd name="T8" fmla="*/ 24 w 40"/>
                <a:gd name="T9" fmla="*/ 4 h 38"/>
                <a:gd name="T10" fmla="*/ 28 w 40"/>
                <a:gd name="T11" fmla="*/ 4 h 38"/>
                <a:gd name="T12" fmla="*/ 30 w 40"/>
                <a:gd name="T13" fmla="*/ 6 h 38"/>
                <a:gd name="T14" fmla="*/ 32 w 40"/>
                <a:gd name="T15" fmla="*/ 10 h 38"/>
                <a:gd name="T16" fmla="*/ 34 w 40"/>
                <a:gd name="T17" fmla="*/ 12 h 38"/>
                <a:gd name="T18" fmla="*/ 36 w 40"/>
                <a:gd name="T19" fmla="*/ 14 h 38"/>
                <a:gd name="T20" fmla="*/ 38 w 40"/>
                <a:gd name="T21" fmla="*/ 18 h 38"/>
                <a:gd name="T22" fmla="*/ 40 w 40"/>
                <a:gd name="T23" fmla="*/ 22 h 38"/>
                <a:gd name="T24" fmla="*/ 40 w 40"/>
                <a:gd name="T25" fmla="*/ 26 h 38"/>
                <a:gd name="T26" fmla="*/ 38 w 40"/>
                <a:gd name="T27" fmla="*/ 30 h 38"/>
                <a:gd name="T28" fmla="*/ 36 w 40"/>
                <a:gd name="T29" fmla="*/ 34 h 38"/>
                <a:gd name="T30" fmla="*/ 34 w 40"/>
                <a:gd name="T31" fmla="*/ 36 h 38"/>
                <a:gd name="T32" fmla="*/ 30 w 40"/>
                <a:gd name="T33" fmla="*/ 38 h 38"/>
                <a:gd name="T34" fmla="*/ 26 w 40"/>
                <a:gd name="T35" fmla="*/ 38 h 38"/>
                <a:gd name="T36" fmla="*/ 24 w 40"/>
                <a:gd name="T37" fmla="*/ 36 h 38"/>
                <a:gd name="T38" fmla="*/ 20 w 40"/>
                <a:gd name="T39" fmla="*/ 36 h 38"/>
                <a:gd name="T40" fmla="*/ 18 w 40"/>
                <a:gd name="T41" fmla="*/ 34 h 38"/>
                <a:gd name="T42" fmla="*/ 16 w 40"/>
                <a:gd name="T43" fmla="*/ 32 h 38"/>
                <a:gd name="T44" fmla="*/ 14 w 40"/>
                <a:gd name="T45" fmla="*/ 28 h 38"/>
                <a:gd name="T46" fmla="*/ 12 w 40"/>
                <a:gd name="T47" fmla="*/ 26 h 38"/>
                <a:gd name="T48" fmla="*/ 12 w 40"/>
                <a:gd name="T49" fmla="*/ 24 h 38"/>
                <a:gd name="T50" fmla="*/ 10 w 40"/>
                <a:gd name="T51" fmla="*/ 20 h 38"/>
                <a:gd name="T52" fmla="*/ 6 w 40"/>
                <a:gd name="T53" fmla="*/ 16 h 38"/>
                <a:gd name="T54" fmla="*/ 4 w 40"/>
                <a:gd name="T55" fmla="*/ 14 h 38"/>
                <a:gd name="T56" fmla="*/ 0 w 40"/>
                <a:gd name="T57" fmla="*/ 14 h 38"/>
                <a:gd name="T58" fmla="*/ 0 w 40"/>
                <a:gd name="T59" fmla="*/ 10 h 38"/>
                <a:gd name="T60" fmla="*/ 0 w 40"/>
                <a:gd name="T61" fmla="*/ 6 h 38"/>
                <a:gd name="T62" fmla="*/ 2 w 40"/>
                <a:gd name="T63" fmla="*/ 4 h 38"/>
                <a:gd name="T64" fmla="*/ 6 w 40"/>
                <a:gd name="T65" fmla="*/ 2 h 38"/>
                <a:gd name="T66" fmla="*/ 8 w 40"/>
                <a:gd name="T67" fmla="*/ 0 h 38"/>
                <a:gd name="T68" fmla="*/ 10 w 40"/>
                <a:gd name="T6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0" h="38">
                  <a:moveTo>
                    <a:pt x="10" y="0"/>
                  </a:moveTo>
                  <a:lnTo>
                    <a:pt x="12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6" y="2"/>
                  </a:lnTo>
                  <a:lnTo>
                    <a:pt x="18" y="2"/>
                  </a:lnTo>
                  <a:lnTo>
                    <a:pt x="20" y="2"/>
                  </a:lnTo>
                  <a:lnTo>
                    <a:pt x="22" y="2"/>
                  </a:lnTo>
                  <a:lnTo>
                    <a:pt x="24" y="4"/>
                  </a:lnTo>
                  <a:lnTo>
                    <a:pt x="26" y="4"/>
                  </a:lnTo>
                  <a:lnTo>
                    <a:pt x="28" y="4"/>
                  </a:lnTo>
                  <a:lnTo>
                    <a:pt x="28" y="6"/>
                  </a:lnTo>
                  <a:lnTo>
                    <a:pt x="30" y="6"/>
                  </a:lnTo>
                  <a:lnTo>
                    <a:pt x="32" y="8"/>
                  </a:lnTo>
                  <a:lnTo>
                    <a:pt x="32" y="10"/>
                  </a:lnTo>
                  <a:lnTo>
                    <a:pt x="34" y="10"/>
                  </a:lnTo>
                  <a:lnTo>
                    <a:pt x="34" y="12"/>
                  </a:lnTo>
                  <a:lnTo>
                    <a:pt x="36" y="12"/>
                  </a:lnTo>
                  <a:lnTo>
                    <a:pt x="36" y="14"/>
                  </a:lnTo>
                  <a:lnTo>
                    <a:pt x="38" y="16"/>
                  </a:lnTo>
                  <a:lnTo>
                    <a:pt x="38" y="18"/>
                  </a:lnTo>
                  <a:lnTo>
                    <a:pt x="40" y="20"/>
                  </a:lnTo>
                  <a:lnTo>
                    <a:pt x="40" y="22"/>
                  </a:lnTo>
                  <a:lnTo>
                    <a:pt x="40" y="24"/>
                  </a:lnTo>
                  <a:lnTo>
                    <a:pt x="40" y="26"/>
                  </a:lnTo>
                  <a:lnTo>
                    <a:pt x="38" y="28"/>
                  </a:lnTo>
                  <a:lnTo>
                    <a:pt x="38" y="30"/>
                  </a:lnTo>
                  <a:lnTo>
                    <a:pt x="36" y="32"/>
                  </a:lnTo>
                  <a:lnTo>
                    <a:pt x="36" y="34"/>
                  </a:lnTo>
                  <a:lnTo>
                    <a:pt x="34" y="34"/>
                  </a:lnTo>
                  <a:lnTo>
                    <a:pt x="34" y="36"/>
                  </a:lnTo>
                  <a:lnTo>
                    <a:pt x="32" y="38"/>
                  </a:lnTo>
                  <a:lnTo>
                    <a:pt x="30" y="38"/>
                  </a:lnTo>
                  <a:lnTo>
                    <a:pt x="28" y="38"/>
                  </a:lnTo>
                  <a:lnTo>
                    <a:pt x="26" y="38"/>
                  </a:lnTo>
                  <a:lnTo>
                    <a:pt x="24" y="38"/>
                  </a:lnTo>
                  <a:lnTo>
                    <a:pt x="24" y="36"/>
                  </a:lnTo>
                  <a:lnTo>
                    <a:pt x="22" y="36"/>
                  </a:lnTo>
                  <a:lnTo>
                    <a:pt x="20" y="36"/>
                  </a:lnTo>
                  <a:lnTo>
                    <a:pt x="20" y="34"/>
                  </a:lnTo>
                  <a:lnTo>
                    <a:pt x="18" y="34"/>
                  </a:lnTo>
                  <a:lnTo>
                    <a:pt x="18" y="32"/>
                  </a:lnTo>
                  <a:lnTo>
                    <a:pt x="16" y="32"/>
                  </a:lnTo>
                  <a:lnTo>
                    <a:pt x="16" y="30"/>
                  </a:lnTo>
                  <a:lnTo>
                    <a:pt x="14" y="28"/>
                  </a:lnTo>
                  <a:lnTo>
                    <a:pt x="14" y="26"/>
                  </a:lnTo>
                  <a:lnTo>
                    <a:pt x="12" y="26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22"/>
                  </a:lnTo>
                  <a:lnTo>
                    <a:pt x="10" y="20"/>
                  </a:lnTo>
                  <a:lnTo>
                    <a:pt x="8" y="18"/>
                  </a:lnTo>
                  <a:lnTo>
                    <a:pt x="6" y="16"/>
                  </a:lnTo>
                  <a:lnTo>
                    <a:pt x="4" y="16"/>
                  </a:lnTo>
                  <a:lnTo>
                    <a:pt x="4" y="14"/>
                  </a:lnTo>
                  <a:lnTo>
                    <a:pt x="2" y="14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6"/>
                  </a:lnTo>
                  <a:lnTo>
                    <a:pt x="2" y="6"/>
                  </a:lnTo>
                  <a:lnTo>
                    <a:pt x="2" y="4"/>
                  </a:lnTo>
                  <a:lnTo>
                    <a:pt x="4" y="2"/>
                  </a:lnTo>
                  <a:lnTo>
                    <a:pt x="6" y="2"/>
                  </a:lnTo>
                  <a:lnTo>
                    <a:pt x="6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5" name="Freeform 50"/>
            <p:cNvSpPr>
              <a:spLocks/>
            </p:cNvSpPr>
            <p:nvPr/>
          </p:nvSpPr>
          <p:spPr bwMode="auto">
            <a:xfrm>
              <a:off x="3075" y="2489"/>
              <a:ext cx="42" cy="30"/>
            </a:xfrm>
            <a:custGeom>
              <a:avLst/>
              <a:gdLst>
                <a:gd name="T0" fmla="*/ 14 w 42"/>
                <a:gd name="T1" fmla="*/ 0 h 30"/>
                <a:gd name="T2" fmla="*/ 18 w 42"/>
                <a:gd name="T3" fmla="*/ 0 h 30"/>
                <a:gd name="T4" fmla="*/ 22 w 42"/>
                <a:gd name="T5" fmla="*/ 2 h 30"/>
                <a:gd name="T6" fmla="*/ 24 w 42"/>
                <a:gd name="T7" fmla="*/ 4 h 30"/>
                <a:gd name="T8" fmla="*/ 28 w 42"/>
                <a:gd name="T9" fmla="*/ 4 h 30"/>
                <a:gd name="T10" fmla="*/ 30 w 42"/>
                <a:gd name="T11" fmla="*/ 6 h 30"/>
                <a:gd name="T12" fmla="*/ 34 w 42"/>
                <a:gd name="T13" fmla="*/ 10 h 30"/>
                <a:gd name="T14" fmla="*/ 36 w 42"/>
                <a:gd name="T15" fmla="*/ 10 h 30"/>
                <a:gd name="T16" fmla="*/ 38 w 42"/>
                <a:gd name="T17" fmla="*/ 12 h 30"/>
                <a:gd name="T18" fmla="*/ 40 w 42"/>
                <a:gd name="T19" fmla="*/ 16 h 30"/>
                <a:gd name="T20" fmla="*/ 40 w 42"/>
                <a:gd name="T21" fmla="*/ 18 h 30"/>
                <a:gd name="T22" fmla="*/ 40 w 42"/>
                <a:gd name="T23" fmla="*/ 22 h 30"/>
                <a:gd name="T24" fmla="*/ 40 w 42"/>
                <a:gd name="T25" fmla="*/ 24 h 30"/>
                <a:gd name="T26" fmla="*/ 36 w 42"/>
                <a:gd name="T27" fmla="*/ 24 h 30"/>
                <a:gd name="T28" fmla="*/ 34 w 42"/>
                <a:gd name="T29" fmla="*/ 26 h 30"/>
                <a:gd name="T30" fmla="*/ 30 w 42"/>
                <a:gd name="T31" fmla="*/ 28 h 30"/>
                <a:gd name="T32" fmla="*/ 28 w 42"/>
                <a:gd name="T33" fmla="*/ 30 h 30"/>
                <a:gd name="T34" fmla="*/ 24 w 42"/>
                <a:gd name="T35" fmla="*/ 30 h 30"/>
                <a:gd name="T36" fmla="*/ 20 w 42"/>
                <a:gd name="T37" fmla="*/ 30 h 30"/>
                <a:gd name="T38" fmla="*/ 16 w 42"/>
                <a:gd name="T39" fmla="*/ 30 h 30"/>
                <a:gd name="T40" fmla="*/ 14 w 42"/>
                <a:gd name="T41" fmla="*/ 28 h 30"/>
                <a:gd name="T42" fmla="*/ 12 w 42"/>
                <a:gd name="T43" fmla="*/ 24 h 30"/>
                <a:gd name="T44" fmla="*/ 8 w 42"/>
                <a:gd name="T45" fmla="*/ 20 h 30"/>
                <a:gd name="T46" fmla="*/ 6 w 42"/>
                <a:gd name="T47" fmla="*/ 16 h 30"/>
                <a:gd name="T48" fmla="*/ 4 w 42"/>
                <a:gd name="T49" fmla="*/ 12 h 30"/>
                <a:gd name="T50" fmla="*/ 2 w 42"/>
                <a:gd name="T51" fmla="*/ 10 h 30"/>
                <a:gd name="T52" fmla="*/ 0 w 42"/>
                <a:gd name="T53" fmla="*/ 10 h 30"/>
                <a:gd name="T54" fmla="*/ 0 w 42"/>
                <a:gd name="T55" fmla="*/ 6 h 30"/>
                <a:gd name="T56" fmla="*/ 0 w 42"/>
                <a:gd name="T57" fmla="*/ 2 h 30"/>
                <a:gd name="T58" fmla="*/ 4 w 42"/>
                <a:gd name="T59" fmla="*/ 0 h 30"/>
                <a:gd name="T60" fmla="*/ 8 w 42"/>
                <a:gd name="T61" fmla="*/ 0 h 30"/>
                <a:gd name="T62" fmla="*/ 12 w 42"/>
                <a:gd name="T6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2" h="30">
                  <a:moveTo>
                    <a:pt x="12" y="0"/>
                  </a:moveTo>
                  <a:lnTo>
                    <a:pt x="14" y="0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2" y="2"/>
                  </a:lnTo>
                  <a:lnTo>
                    <a:pt x="24" y="2"/>
                  </a:lnTo>
                  <a:lnTo>
                    <a:pt x="24" y="4"/>
                  </a:lnTo>
                  <a:lnTo>
                    <a:pt x="26" y="4"/>
                  </a:lnTo>
                  <a:lnTo>
                    <a:pt x="28" y="4"/>
                  </a:lnTo>
                  <a:lnTo>
                    <a:pt x="28" y="6"/>
                  </a:lnTo>
                  <a:lnTo>
                    <a:pt x="30" y="6"/>
                  </a:lnTo>
                  <a:lnTo>
                    <a:pt x="32" y="8"/>
                  </a:lnTo>
                  <a:lnTo>
                    <a:pt x="34" y="10"/>
                  </a:lnTo>
                  <a:lnTo>
                    <a:pt x="36" y="10"/>
                  </a:lnTo>
                  <a:lnTo>
                    <a:pt x="36" y="10"/>
                  </a:lnTo>
                  <a:lnTo>
                    <a:pt x="38" y="10"/>
                  </a:lnTo>
                  <a:lnTo>
                    <a:pt x="38" y="12"/>
                  </a:lnTo>
                  <a:lnTo>
                    <a:pt x="40" y="14"/>
                  </a:lnTo>
                  <a:lnTo>
                    <a:pt x="40" y="16"/>
                  </a:lnTo>
                  <a:lnTo>
                    <a:pt x="40" y="16"/>
                  </a:lnTo>
                  <a:lnTo>
                    <a:pt x="40" y="18"/>
                  </a:lnTo>
                  <a:lnTo>
                    <a:pt x="42" y="20"/>
                  </a:lnTo>
                  <a:lnTo>
                    <a:pt x="40" y="22"/>
                  </a:lnTo>
                  <a:lnTo>
                    <a:pt x="40" y="22"/>
                  </a:lnTo>
                  <a:lnTo>
                    <a:pt x="40" y="24"/>
                  </a:lnTo>
                  <a:lnTo>
                    <a:pt x="38" y="24"/>
                  </a:lnTo>
                  <a:lnTo>
                    <a:pt x="36" y="24"/>
                  </a:lnTo>
                  <a:lnTo>
                    <a:pt x="36" y="26"/>
                  </a:lnTo>
                  <a:lnTo>
                    <a:pt x="34" y="26"/>
                  </a:lnTo>
                  <a:lnTo>
                    <a:pt x="32" y="28"/>
                  </a:lnTo>
                  <a:lnTo>
                    <a:pt x="30" y="28"/>
                  </a:lnTo>
                  <a:lnTo>
                    <a:pt x="28" y="28"/>
                  </a:lnTo>
                  <a:lnTo>
                    <a:pt x="28" y="30"/>
                  </a:lnTo>
                  <a:lnTo>
                    <a:pt x="26" y="30"/>
                  </a:lnTo>
                  <a:lnTo>
                    <a:pt x="24" y="30"/>
                  </a:lnTo>
                  <a:lnTo>
                    <a:pt x="22" y="30"/>
                  </a:lnTo>
                  <a:lnTo>
                    <a:pt x="20" y="30"/>
                  </a:lnTo>
                  <a:lnTo>
                    <a:pt x="18" y="30"/>
                  </a:lnTo>
                  <a:lnTo>
                    <a:pt x="16" y="30"/>
                  </a:lnTo>
                  <a:lnTo>
                    <a:pt x="14" y="30"/>
                  </a:lnTo>
                  <a:lnTo>
                    <a:pt x="14" y="28"/>
                  </a:lnTo>
                  <a:lnTo>
                    <a:pt x="12" y="26"/>
                  </a:lnTo>
                  <a:lnTo>
                    <a:pt x="12" y="24"/>
                  </a:lnTo>
                  <a:lnTo>
                    <a:pt x="10" y="22"/>
                  </a:lnTo>
                  <a:lnTo>
                    <a:pt x="8" y="20"/>
                  </a:lnTo>
                  <a:lnTo>
                    <a:pt x="8" y="18"/>
                  </a:lnTo>
                  <a:lnTo>
                    <a:pt x="6" y="16"/>
                  </a:lnTo>
                  <a:lnTo>
                    <a:pt x="4" y="14"/>
                  </a:lnTo>
                  <a:lnTo>
                    <a:pt x="4" y="12"/>
                  </a:lnTo>
                  <a:lnTo>
                    <a:pt x="2" y="12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6" name="Freeform 51"/>
            <p:cNvSpPr>
              <a:spLocks/>
            </p:cNvSpPr>
            <p:nvPr/>
          </p:nvSpPr>
          <p:spPr bwMode="auto">
            <a:xfrm>
              <a:off x="3081" y="1987"/>
              <a:ext cx="32" cy="34"/>
            </a:xfrm>
            <a:custGeom>
              <a:avLst/>
              <a:gdLst>
                <a:gd name="T0" fmla="*/ 12 w 32"/>
                <a:gd name="T1" fmla="*/ 0 h 34"/>
                <a:gd name="T2" fmla="*/ 12 w 32"/>
                <a:gd name="T3" fmla="*/ 2 h 34"/>
                <a:gd name="T4" fmla="*/ 14 w 32"/>
                <a:gd name="T5" fmla="*/ 2 h 34"/>
                <a:gd name="T6" fmla="*/ 14 w 32"/>
                <a:gd name="T7" fmla="*/ 4 h 34"/>
                <a:gd name="T8" fmla="*/ 16 w 32"/>
                <a:gd name="T9" fmla="*/ 4 h 34"/>
                <a:gd name="T10" fmla="*/ 16 w 32"/>
                <a:gd name="T11" fmla="*/ 6 h 34"/>
                <a:gd name="T12" fmla="*/ 18 w 32"/>
                <a:gd name="T13" fmla="*/ 6 h 34"/>
                <a:gd name="T14" fmla="*/ 18 w 32"/>
                <a:gd name="T15" fmla="*/ 8 h 34"/>
                <a:gd name="T16" fmla="*/ 20 w 32"/>
                <a:gd name="T17" fmla="*/ 8 h 34"/>
                <a:gd name="T18" fmla="*/ 20 w 32"/>
                <a:gd name="T19" fmla="*/ 10 h 34"/>
                <a:gd name="T20" fmla="*/ 22 w 32"/>
                <a:gd name="T21" fmla="*/ 10 h 34"/>
                <a:gd name="T22" fmla="*/ 24 w 32"/>
                <a:gd name="T23" fmla="*/ 12 h 34"/>
                <a:gd name="T24" fmla="*/ 26 w 32"/>
                <a:gd name="T25" fmla="*/ 14 h 34"/>
                <a:gd name="T26" fmla="*/ 28 w 32"/>
                <a:gd name="T27" fmla="*/ 16 h 34"/>
                <a:gd name="T28" fmla="*/ 30 w 32"/>
                <a:gd name="T29" fmla="*/ 18 h 34"/>
                <a:gd name="T30" fmla="*/ 30 w 32"/>
                <a:gd name="T31" fmla="*/ 20 h 34"/>
                <a:gd name="T32" fmla="*/ 32 w 32"/>
                <a:gd name="T33" fmla="*/ 20 h 34"/>
                <a:gd name="T34" fmla="*/ 32 w 32"/>
                <a:gd name="T35" fmla="*/ 22 h 34"/>
                <a:gd name="T36" fmla="*/ 32 w 32"/>
                <a:gd name="T37" fmla="*/ 24 h 34"/>
                <a:gd name="T38" fmla="*/ 32 w 32"/>
                <a:gd name="T39" fmla="*/ 26 h 34"/>
                <a:gd name="T40" fmla="*/ 32 w 32"/>
                <a:gd name="T41" fmla="*/ 28 h 34"/>
                <a:gd name="T42" fmla="*/ 32 w 32"/>
                <a:gd name="T43" fmla="*/ 30 h 34"/>
                <a:gd name="T44" fmla="*/ 30 w 32"/>
                <a:gd name="T45" fmla="*/ 30 h 34"/>
                <a:gd name="T46" fmla="*/ 30 w 32"/>
                <a:gd name="T47" fmla="*/ 32 h 34"/>
                <a:gd name="T48" fmla="*/ 28 w 32"/>
                <a:gd name="T49" fmla="*/ 34 h 34"/>
                <a:gd name="T50" fmla="*/ 28 w 32"/>
                <a:gd name="T51" fmla="*/ 34 h 34"/>
                <a:gd name="T52" fmla="*/ 26 w 32"/>
                <a:gd name="T53" fmla="*/ 34 h 34"/>
                <a:gd name="T54" fmla="*/ 24 w 32"/>
                <a:gd name="T55" fmla="*/ 34 h 34"/>
                <a:gd name="T56" fmla="*/ 22 w 32"/>
                <a:gd name="T57" fmla="*/ 34 h 34"/>
                <a:gd name="T58" fmla="*/ 20 w 32"/>
                <a:gd name="T59" fmla="*/ 34 h 34"/>
                <a:gd name="T60" fmla="*/ 18 w 32"/>
                <a:gd name="T61" fmla="*/ 34 h 34"/>
                <a:gd name="T62" fmla="*/ 16 w 32"/>
                <a:gd name="T63" fmla="*/ 34 h 34"/>
                <a:gd name="T64" fmla="*/ 14 w 32"/>
                <a:gd name="T65" fmla="*/ 34 h 34"/>
                <a:gd name="T66" fmla="*/ 14 w 32"/>
                <a:gd name="T67" fmla="*/ 32 h 34"/>
                <a:gd name="T68" fmla="*/ 12 w 32"/>
                <a:gd name="T69" fmla="*/ 32 h 34"/>
                <a:gd name="T70" fmla="*/ 12 w 32"/>
                <a:gd name="T71" fmla="*/ 30 h 34"/>
                <a:gd name="T72" fmla="*/ 10 w 32"/>
                <a:gd name="T73" fmla="*/ 28 h 34"/>
                <a:gd name="T74" fmla="*/ 10 w 32"/>
                <a:gd name="T75" fmla="*/ 26 h 34"/>
                <a:gd name="T76" fmla="*/ 8 w 32"/>
                <a:gd name="T77" fmla="*/ 26 h 34"/>
                <a:gd name="T78" fmla="*/ 8 w 32"/>
                <a:gd name="T79" fmla="*/ 24 h 34"/>
                <a:gd name="T80" fmla="*/ 8 w 32"/>
                <a:gd name="T81" fmla="*/ 22 h 34"/>
                <a:gd name="T82" fmla="*/ 6 w 32"/>
                <a:gd name="T83" fmla="*/ 20 h 34"/>
                <a:gd name="T84" fmla="*/ 6 w 32"/>
                <a:gd name="T85" fmla="*/ 18 h 34"/>
                <a:gd name="T86" fmla="*/ 4 w 32"/>
                <a:gd name="T87" fmla="*/ 16 h 34"/>
                <a:gd name="T88" fmla="*/ 4 w 32"/>
                <a:gd name="T89" fmla="*/ 14 h 34"/>
                <a:gd name="T90" fmla="*/ 2 w 32"/>
                <a:gd name="T91" fmla="*/ 12 h 34"/>
                <a:gd name="T92" fmla="*/ 2 w 32"/>
                <a:gd name="T93" fmla="*/ 10 h 34"/>
                <a:gd name="T94" fmla="*/ 2 w 32"/>
                <a:gd name="T95" fmla="*/ 8 h 34"/>
                <a:gd name="T96" fmla="*/ 0 w 32"/>
                <a:gd name="T97" fmla="*/ 8 h 34"/>
                <a:gd name="T98" fmla="*/ 0 w 32"/>
                <a:gd name="T99" fmla="*/ 6 h 34"/>
                <a:gd name="T100" fmla="*/ 2 w 32"/>
                <a:gd name="T101" fmla="*/ 6 h 34"/>
                <a:gd name="T102" fmla="*/ 2 w 32"/>
                <a:gd name="T103" fmla="*/ 4 h 34"/>
                <a:gd name="T104" fmla="*/ 4 w 32"/>
                <a:gd name="T105" fmla="*/ 4 h 34"/>
                <a:gd name="T106" fmla="*/ 4 w 32"/>
                <a:gd name="T107" fmla="*/ 2 h 34"/>
                <a:gd name="T108" fmla="*/ 6 w 32"/>
                <a:gd name="T109" fmla="*/ 2 h 34"/>
                <a:gd name="T110" fmla="*/ 8 w 32"/>
                <a:gd name="T111" fmla="*/ 2 h 34"/>
                <a:gd name="T112" fmla="*/ 10 w 32"/>
                <a:gd name="T113" fmla="*/ 2 h 34"/>
                <a:gd name="T114" fmla="*/ 10 w 32"/>
                <a:gd name="T115" fmla="*/ 0 h 34"/>
                <a:gd name="T116" fmla="*/ 12 w 32"/>
                <a:gd name="T117" fmla="*/ 0 h 34"/>
                <a:gd name="T118" fmla="*/ 12 w 32"/>
                <a:gd name="T11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2" h="34">
                  <a:moveTo>
                    <a:pt x="12" y="0"/>
                  </a:moveTo>
                  <a:lnTo>
                    <a:pt x="12" y="2"/>
                  </a:lnTo>
                  <a:lnTo>
                    <a:pt x="14" y="2"/>
                  </a:lnTo>
                  <a:lnTo>
                    <a:pt x="14" y="4"/>
                  </a:lnTo>
                  <a:lnTo>
                    <a:pt x="16" y="4"/>
                  </a:lnTo>
                  <a:lnTo>
                    <a:pt x="16" y="6"/>
                  </a:lnTo>
                  <a:lnTo>
                    <a:pt x="18" y="6"/>
                  </a:lnTo>
                  <a:lnTo>
                    <a:pt x="18" y="8"/>
                  </a:lnTo>
                  <a:lnTo>
                    <a:pt x="20" y="8"/>
                  </a:lnTo>
                  <a:lnTo>
                    <a:pt x="20" y="10"/>
                  </a:lnTo>
                  <a:lnTo>
                    <a:pt x="22" y="10"/>
                  </a:lnTo>
                  <a:lnTo>
                    <a:pt x="24" y="12"/>
                  </a:lnTo>
                  <a:lnTo>
                    <a:pt x="26" y="14"/>
                  </a:lnTo>
                  <a:lnTo>
                    <a:pt x="28" y="16"/>
                  </a:lnTo>
                  <a:lnTo>
                    <a:pt x="30" y="18"/>
                  </a:lnTo>
                  <a:lnTo>
                    <a:pt x="30" y="20"/>
                  </a:lnTo>
                  <a:lnTo>
                    <a:pt x="32" y="20"/>
                  </a:lnTo>
                  <a:lnTo>
                    <a:pt x="32" y="22"/>
                  </a:lnTo>
                  <a:lnTo>
                    <a:pt x="32" y="24"/>
                  </a:lnTo>
                  <a:lnTo>
                    <a:pt x="32" y="26"/>
                  </a:lnTo>
                  <a:lnTo>
                    <a:pt x="32" y="28"/>
                  </a:lnTo>
                  <a:lnTo>
                    <a:pt x="32" y="30"/>
                  </a:lnTo>
                  <a:lnTo>
                    <a:pt x="30" y="30"/>
                  </a:lnTo>
                  <a:lnTo>
                    <a:pt x="30" y="32"/>
                  </a:lnTo>
                  <a:lnTo>
                    <a:pt x="28" y="34"/>
                  </a:lnTo>
                  <a:lnTo>
                    <a:pt x="28" y="34"/>
                  </a:lnTo>
                  <a:lnTo>
                    <a:pt x="26" y="34"/>
                  </a:lnTo>
                  <a:lnTo>
                    <a:pt x="24" y="34"/>
                  </a:lnTo>
                  <a:lnTo>
                    <a:pt x="22" y="34"/>
                  </a:lnTo>
                  <a:lnTo>
                    <a:pt x="20" y="34"/>
                  </a:lnTo>
                  <a:lnTo>
                    <a:pt x="18" y="34"/>
                  </a:lnTo>
                  <a:lnTo>
                    <a:pt x="16" y="34"/>
                  </a:lnTo>
                  <a:lnTo>
                    <a:pt x="14" y="34"/>
                  </a:lnTo>
                  <a:lnTo>
                    <a:pt x="14" y="32"/>
                  </a:lnTo>
                  <a:lnTo>
                    <a:pt x="12" y="32"/>
                  </a:lnTo>
                  <a:lnTo>
                    <a:pt x="12" y="30"/>
                  </a:lnTo>
                  <a:lnTo>
                    <a:pt x="10" y="28"/>
                  </a:lnTo>
                  <a:lnTo>
                    <a:pt x="10" y="26"/>
                  </a:lnTo>
                  <a:lnTo>
                    <a:pt x="8" y="26"/>
                  </a:lnTo>
                  <a:lnTo>
                    <a:pt x="8" y="24"/>
                  </a:lnTo>
                  <a:lnTo>
                    <a:pt x="8" y="22"/>
                  </a:lnTo>
                  <a:lnTo>
                    <a:pt x="6" y="20"/>
                  </a:lnTo>
                  <a:lnTo>
                    <a:pt x="6" y="18"/>
                  </a:lnTo>
                  <a:lnTo>
                    <a:pt x="4" y="16"/>
                  </a:lnTo>
                  <a:lnTo>
                    <a:pt x="4" y="14"/>
                  </a:lnTo>
                  <a:lnTo>
                    <a:pt x="2" y="12"/>
                  </a:lnTo>
                  <a:lnTo>
                    <a:pt x="2" y="10"/>
                  </a:lnTo>
                  <a:lnTo>
                    <a:pt x="2" y="8"/>
                  </a:lnTo>
                  <a:lnTo>
                    <a:pt x="0" y="8"/>
                  </a:lnTo>
                  <a:lnTo>
                    <a:pt x="0" y="6"/>
                  </a:lnTo>
                  <a:lnTo>
                    <a:pt x="2" y="6"/>
                  </a:lnTo>
                  <a:lnTo>
                    <a:pt x="2" y="4"/>
                  </a:lnTo>
                  <a:lnTo>
                    <a:pt x="4" y="4"/>
                  </a:lnTo>
                  <a:lnTo>
                    <a:pt x="4" y="2"/>
                  </a:lnTo>
                  <a:lnTo>
                    <a:pt x="6" y="2"/>
                  </a:lnTo>
                  <a:lnTo>
                    <a:pt x="8" y="2"/>
                  </a:lnTo>
                  <a:lnTo>
                    <a:pt x="10" y="2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7" name="Freeform 52"/>
            <p:cNvSpPr>
              <a:spLocks/>
            </p:cNvSpPr>
            <p:nvPr/>
          </p:nvSpPr>
          <p:spPr bwMode="auto">
            <a:xfrm>
              <a:off x="3121" y="1971"/>
              <a:ext cx="32" cy="28"/>
            </a:xfrm>
            <a:custGeom>
              <a:avLst/>
              <a:gdLst>
                <a:gd name="T0" fmla="*/ 0 w 32"/>
                <a:gd name="T1" fmla="*/ 0 h 28"/>
                <a:gd name="T2" fmla="*/ 2 w 32"/>
                <a:gd name="T3" fmla="*/ 0 h 28"/>
                <a:gd name="T4" fmla="*/ 4 w 32"/>
                <a:gd name="T5" fmla="*/ 0 h 28"/>
                <a:gd name="T6" fmla="*/ 6 w 32"/>
                <a:gd name="T7" fmla="*/ 2 h 28"/>
                <a:gd name="T8" fmla="*/ 8 w 32"/>
                <a:gd name="T9" fmla="*/ 2 h 28"/>
                <a:gd name="T10" fmla="*/ 10 w 32"/>
                <a:gd name="T11" fmla="*/ 2 h 28"/>
                <a:gd name="T12" fmla="*/ 12 w 32"/>
                <a:gd name="T13" fmla="*/ 2 h 28"/>
                <a:gd name="T14" fmla="*/ 14 w 32"/>
                <a:gd name="T15" fmla="*/ 4 h 28"/>
                <a:gd name="T16" fmla="*/ 16 w 32"/>
                <a:gd name="T17" fmla="*/ 4 h 28"/>
                <a:gd name="T18" fmla="*/ 18 w 32"/>
                <a:gd name="T19" fmla="*/ 4 h 28"/>
                <a:gd name="T20" fmla="*/ 20 w 32"/>
                <a:gd name="T21" fmla="*/ 4 h 28"/>
                <a:gd name="T22" fmla="*/ 22 w 32"/>
                <a:gd name="T23" fmla="*/ 4 h 28"/>
                <a:gd name="T24" fmla="*/ 24 w 32"/>
                <a:gd name="T25" fmla="*/ 4 h 28"/>
                <a:gd name="T26" fmla="*/ 24 w 32"/>
                <a:gd name="T27" fmla="*/ 6 h 28"/>
                <a:gd name="T28" fmla="*/ 26 w 32"/>
                <a:gd name="T29" fmla="*/ 6 h 28"/>
                <a:gd name="T30" fmla="*/ 26 w 32"/>
                <a:gd name="T31" fmla="*/ 8 h 28"/>
                <a:gd name="T32" fmla="*/ 28 w 32"/>
                <a:gd name="T33" fmla="*/ 8 h 28"/>
                <a:gd name="T34" fmla="*/ 28 w 32"/>
                <a:gd name="T35" fmla="*/ 10 h 28"/>
                <a:gd name="T36" fmla="*/ 30 w 32"/>
                <a:gd name="T37" fmla="*/ 10 h 28"/>
                <a:gd name="T38" fmla="*/ 30 w 32"/>
                <a:gd name="T39" fmla="*/ 12 h 28"/>
                <a:gd name="T40" fmla="*/ 32 w 32"/>
                <a:gd name="T41" fmla="*/ 14 h 28"/>
                <a:gd name="T42" fmla="*/ 32 w 32"/>
                <a:gd name="T43" fmla="*/ 16 h 28"/>
                <a:gd name="T44" fmla="*/ 32 w 32"/>
                <a:gd name="T45" fmla="*/ 18 h 28"/>
                <a:gd name="T46" fmla="*/ 32 w 32"/>
                <a:gd name="T47" fmla="*/ 20 h 28"/>
                <a:gd name="T48" fmla="*/ 30 w 32"/>
                <a:gd name="T49" fmla="*/ 22 h 28"/>
                <a:gd name="T50" fmla="*/ 30 w 32"/>
                <a:gd name="T51" fmla="*/ 24 h 28"/>
                <a:gd name="T52" fmla="*/ 28 w 32"/>
                <a:gd name="T53" fmla="*/ 26 h 28"/>
                <a:gd name="T54" fmla="*/ 28 w 32"/>
                <a:gd name="T55" fmla="*/ 28 h 28"/>
                <a:gd name="T56" fmla="*/ 26 w 32"/>
                <a:gd name="T57" fmla="*/ 28 h 28"/>
                <a:gd name="T58" fmla="*/ 24 w 32"/>
                <a:gd name="T59" fmla="*/ 26 h 28"/>
                <a:gd name="T60" fmla="*/ 22 w 32"/>
                <a:gd name="T61" fmla="*/ 26 h 28"/>
                <a:gd name="T62" fmla="*/ 20 w 32"/>
                <a:gd name="T63" fmla="*/ 26 h 28"/>
                <a:gd name="T64" fmla="*/ 20 w 32"/>
                <a:gd name="T65" fmla="*/ 24 h 28"/>
                <a:gd name="T66" fmla="*/ 18 w 32"/>
                <a:gd name="T67" fmla="*/ 24 h 28"/>
                <a:gd name="T68" fmla="*/ 16 w 32"/>
                <a:gd name="T69" fmla="*/ 22 h 28"/>
                <a:gd name="T70" fmla="*/ 14 w 32"/>
                <a:gd name="T71" fmla="*/ 22 h 28"/>
                <a:gd name="T72" fmla="*/ 14 w 32"/>
                <a:gd name="T73" fmla="*/ 20 h 28"/>
                <a:gd name="T74" fmla="*/ 12 w 32"/>
                <a:gd name="T75" fmla="*/ 20 h 28"/>
                <a:gd name="T76" fmla="*/ 12 w 32"/>
                <a:gd name="T77" fmla="*/ 18 h 28"/>
                <a:gd name="T78" fmla="*/ 10 w 32"/>
                <a:gd name="T79" fmla="*/ 18 h 28"/>
                <a:gd name="T80" fmla="*/ 10 w 32"/>
                <a:gd name="T81" fmla="*/ 16 h 28"/>
                <a:gd name="T82" fmla="*/ 8 w 32"/>
                <a:gd name="T83" fmla="*/ 16 h 28"/>
                <a:gd name="T84" fmla="*/ 8 w 32"/>
                <a:gd name="T85" fmla="*/ 14 h 28"/>
                <a:gd name="T86" fmla="*/ 6 w 32"/>
                <a:gd name="T87" fmla="*/ 14 h 28"/>
                <a:gd name="T88" fmla="*/ 6 w 32"/>
                <a:gd name="T89" fmla="*/ 12 h 28"/>
                <a:gd name="T90" fmla="*/ 4 w 32"/>
                <a:gd name="T91" fmla="*/ 12 h 28"/>
                <a:gd name="T92" fmla="*/ 4 w 32"/>
                <a:gd name="T93" fmla="*/ 10 h 28"/>
                <a:gd name="T94" fmla="*/ 2 w 32"/>
                <a:gd name="T95" fmla="*/ 8 h 28"/>
                <a:gd name="T96" fmla="*/ 2 w 32"/>
                <a:gd name="T97" fmla="*/ 6 h 28"/>
                <a:gd name="T98" fmla="*/ 0 w 32"/>
                <a:gd name="T99" fmla="*/ 4 h 28"/>
                <a:gd name="T100" fmla="*/ 0 w 32"/>
                <a:gd name="T101" fmla="*/ 4 h 28"/>
                <a:gd name="T102" fmla="*/ 0 w 32"/>
                <a:gd name="T103" fmla="*/ 2 h 28"/>
                <a:gd name="T104" fmla="*/ 0 w 32"/>
                <a:gd name="T105" fmla="*/ 0 h 28"/>
                <a:gd name="T106" fmla="*/ 0 w 32"/>
                <a:gd name="T10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2" h="28">
                  <a:moveTo>
                    <a:pt x="0" y="0"/>
                  </a:moveTo>
                  <a:lnTo>
                    <a:pt x="2" y="0"/>
                  </a:lnTo>
                  <a:lnTo>
                    <a:pt x="4" y="0"/>
                  </a:lnTo>
                  <a:lnTo>
                    <a:pt x="6" y="2"/>
                  </a:lnTo>
                  <a:lnTo>
                    <a:pt x="8" y="2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4" y="4"/>
                  </a:lnTo>
                  <a:lnTo>
                    <a:pt x="16" y="4"/>
                  </a:lnTo>
                  <a:lnTo>
                    <a:pt x="18" y="4"/>
                  </a:lnTo>
                  <a:lnTo>
                    <a:pt x="20" y="4"/>
                  </a:lnTo>
                  <a:lnTo>
                    <a:pt x="22" y="4"/>
                  </a:lnTo>
                  <a:lnTo>
                    <a:pt x="24" y="4"/>
                  </a:lnTo>
                  <a:lnTo>
                    <a:pt x="24" y="6"/>
                  </a:lnTo>
                  <a:lnTo>
                    <a:pt x="26" y="6"/>
                  </a:lnTo>
                  <a:lnTo>
                    <a:pt x="26" y="8"/>
                  </a:lnTo>
                  <a:lnTo>
                    <a:pt x="28" y="8"/>
                  </a:lnTo>
                  <a:lnTo>
                    <a:pt x="28" y="10"/>
                  </a:lnTo>
                  <a:lnTo>
                    <a:pt x="30" y="10"/>
                  </a:lnTo>
                  <a:lnTo>
                    <a:pt x="30" y="12"/>
                  </a:lnTo>
                  <a:lnTo>
                    <a:pt x="32" y="14"/>
                  </a:lnTo>
                  <a:lnTo>
                    <a:pt x="32" y="16"/>
                  </a:lnTo>
                  <a:lnTo>
                    <a:pt x="32" y="18"/>
                  </a:lnTo>
                  <a:lnTo>
                    <a:pt x="32" y="20"/>
                  </a:lnTo>
                  <a:lnTo>
                    <a:pt x="30" y="22"/>
                  </a:lnTo>
                  <a:lnTo>
                    <a:pt x="30" y="24"/>
                  </a:lnTo>
                  <a:lnTo>
                    <a:pt x="28" y="26"/>
                  </a:lnTo>
                  <a:lnTo>
                    <a:pt x="28" y="28"/>
                  </a:lnTo>
                  <a:lnTo>
                    <a:pt x="26" y="28"/>
                  </a:lnTo>
                  <a:lnTo>
                    <a:pt x="24" y="26"/>
                  </a:lnTo>
                  <a:lnTo>
                    <a:pt x="22" y="26"/>
                  </a:lnTo>
                  <a:lnTo>
                    <a:pt x="20" y="26"/>
                  </a:lnTo>
                  <a:lnTo>
                    <a:pt x="20" y="24"/>
                  </a:lnTo>
                  <a:lnTo>
                    <a:pt x="18" y="24"/>
                  </a:lnTo>
                  <a:lnTo>
                    <a:pt x="16" y="22"/>
                  </a:lnTo>
                  <a:lnTo>
                    <a:pt x="14" y="22"/>
                  </a:lnTo>
                  <a:lnTo>
                    <a:pt x="14" y="20"/>
                  </a:lnTo>
                  <a:lnTo>
                    <a:pt x="12" y="20"/>
                  </a:lnTo>
                  <a:lnTo>
                    <a:pt x="12" y="18"/>
                  </a:lnTo>
                  <a:lnTo>
                    <a:pt x="10" y="18"/>
                  </a:lnTo>
                  <a:lnTo>
                    <a:pt x="10" y="16"/>
                  </a:lnTo>
                  <a:lnTo>
                    <a:pt x="8" y="16"/>
                  </a:lnTo>
                  <a:lnTo>
                    <a:pt x="8" y="14"/>
                  </a:lnTo>
                  <a:lnTo>
                    <a:pt x="6" y="14"/>
                  </a:lnTo>
                  <a:lnTo>
                    <a:pt x="6" y="12"/>
                  </a:lnTo>
                  <a:lnTo>
                    <a:pt x="4" y="12"/>
                  </a:lnTo>
                  <a:lnTo>
                    <a:pt x="4" y="10"/>
                  </a:lnTo>
                  <a:lnTo>
                    <a:pt x="2" y="8"/>
                  </a:lnTo>
                  <a:lnTo>
                    <a:pt x="2" y="6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8" name="Freeform 53"/>
            <p:cNvSpPr>
              <a:spLocks/>
            </p:cNvSpPr>
            <p:nvPr/>
          </p:nvSpPr>
          <p:spPr bwMode="auto">
            <a:xfrm>
              <a:off x="3195" y="1673"/>
              <a:ext cx="190" cy="794"/>
            </a:xfrm>
            <a:custGeom>
              <a:avLst/>
              <a:gdLst>
                <a:gd name="T0" fmla="*/ 28 w 190"/>
                <a:gd name="T1" fmla="*/ 614 h 794"/>
                <a:gd name="T2" fmla="*/ 56 w 190"/>
                <a:gd name="T3" fmla="*/ 596 h 794"/>
                <a:gd name="T4" fmla="*/ 80 w 190"/>
                <a:gd name="T5" fmla="*/ 580 h 794"/>
                <a:gd name="T6" fmla="*/ 100 w 190"/>
                <a:gd name="T7" fmla="*/ 550 h 794"/>
                <a:gd name="T8" fmla="*/ 80 w 190"/>
                <a:gd name="T9" fmla="*/ 514 h 794"/>
                <a:gd name="T10" fmla="*/ 96 w 190"/>
                <a:gd name="T11" fmla="*/ 478 h 794"/>
                <a:gd name="T12" fmla="*/ 126 w 190"/>
                <a:gd name="T13" fmla="*/ 438 h 794"/>
                <a:gd name="T14" fmla="*/ 122 w 190"/>
                <a:gd name="T15" fmla="*/ 398 h 794"/>
                <a:gd name="T16" fmla="*/ 72 w 190"/>
                <a:gd name="T17" fmla="*/ 392 h 794"/>
                <a:gd name="T18" fmla="*/ 32 w 190"/>
                <a:gd name="T19" fmla="*/ 366 h 794"/>
                <a:gd name="T20" fmla="*/ 24 w 190"/>
                <a:gd name="T21" fmla="*/ 338 h 794"/>
                <a:gd name="T22" fmla="*/ 34 w 190"/>
                <a:gd name="T23" fmla="*/ 322 h 794"/>
                <a:gd name="T24" fmla="*/ 42 w 190"/>
                <a:gd name="T25" fmla="*/ 304 h 794"/>
                <a:gd name="T26" fmla="*/ 58 w 190"/>
                <a:gd name="T27" fmla="*/ 280 h 794"/>
                <a:gd name="T28" fmla="*/ 54 w 190"/>
                <a:gd name="T29" fmla="*/ 216 h 794"/>
                <a:gd name="T30" fmla="*/ 54 w 190"/>
                <a:gd name="T31" fmla="*/ 146 h 794"/>
                <a:gd name="T32" fmla="*/ 44 w 190"/>
                <a:gd name="T33" fmla="*/ 64 h 794"/>
                <a:gd name="T34" fmla="*/ 46 w 190"/>
                <a:gd name="T35" fmla="*/ 6 h 794"/>
                <a:gd name="T36" fmla="*/ 46 w 190"/>
                <a:gd name="T37" fmla="*/ 32 h 794"/>
                <a:gd name="T38" fmla="*/ 58 w 190"/>
                <a:gd name="T39" fmla="*/ 96 h 794"/>
                <a:gd name="T40" fmla="*/ 68 w 190"/>
                <a:gd name="T41" fmla="*/ 198 h 794"/>
                <a:gd name="T42" fmla="*/ 88 w 190"/>
                <a:gd name="T43" fmla="*/ 258 h 794"/>
                <a:gd name="T44" fmla="*/ 116 w 190"/>
                <a:gd name="T45" fmla="*/ 240 h 794"/>
                <a:gd name="T46" fmla="*/ 138 w 190"/>
                <a:gd name="T47" fmla="*/ 250 h 794"/>
                <a:gd name="T48" fmla="*/ 126 w 190"/>
                <a:gd name="T49" fmla="*/ 284 h 794"/>
                <a:gd name="T50" fmla="*/ 106 w 190"/>
                <a:gd name="T51" fmla="*/ 310 h 794"/>
                <a:gd name="T52" fmla="*/ 80 w 190"/>
                <a:gd name="T53" fmla="*/ 324 h 794"/>
                <a:gd name="T54" fmla="*/ 54 w 190"/>
                <a:gd name="T55" fmla="*/ 328 h 794"/>
                <a:gd name="T56" fmla="*/ 42 w 190"/>
                <a:gd name="T57" fmla="*/ 356 h 794"/>
                <a:gd name="T58" fmla="*/ 86 w 190"/>
                <a:gd name="T59" fmla="*/ 378 h 794"/>
                <a:gd name="T60" fmla="*/ 142 w 190"/>
                <a:gd name="T61" fmla="*/ 376 h 794"/>
                <a:gd name="T62" fmla="*/ 166 w 190"/>
                <a:gd name="T63" fmla="*/ 394 h 794"/>
                <a:gd name="T64" fmla="*/ 148 w 190"/>
                <a:gd name="T65" fmla="*/ 424 h 794"/>
                <a:gd name="T66" fmla="*/ 118 w 190"/>
                <a:gd name="T67" fmla="*/ 466 h 794"/>
                <a:gd name="T68" fmla="*/ 104 w 190"/>
                <a:gd name="T69" fmla="*/ 500 h 794"/>
                <a:gd name="T70" fmla="*/ 122 w 190"/>
                <a:gd name="T71" fmla="*/ 530 h 794"/>
                <a:gd name="T72" fmla="*/ 116 w 190"/>
                <a:gd name="T73" fmla="*/ 562 h 794"/>
                <a:gd name="T74" fmla="*/ 74 w 190"/>
                <a:gd name="T75" fmla="*/ 588 h 794"/>
                <a:gd name="T76" fmla="*/ 54 w 190"/>
                <a:gd name="T77" fmla="*/ 618 h 794"/>
                <a:gd name="T78" fmla="*/ 80 w 190"/>
                <a:gd name="T79" fmla="*/ 612 h 794"/>
                <a:gd name="T80" fmla="*/ 108 w 190"/>
                <a:gd name="T81" fmla="*/ 604 h 794"/>
                <a:gd name="T82" fmla="*/ 138 w 190"/>
                <a:gd name="T83" fmla="*/ 602 h 794"/>
                <a:gd name="T84" fmla="*/ 162 w 190"/>
                <a:gd name="T85" fmla="*/ 616 h 794"/>
                <a:gd name="T86" fmla="*/ 176 w 190"/>
                <a:gd name="T87" fmla="*/ 640 h 794"/>
                <a:gd name="T88" fmla="*/ 180 w 190"/>
                <a:gd name="T89" fmla="*/ 670 h 794"/>
                <a:gd name="T90" fmla="*/ 188 w 190"/>
                <a:gd name="T91" fmla="*/ 698 h 794"/>
                <a:gd name="T92" fmla="*/ 186 w 190"/>
                <a:gd name="T93" fmla="*/ 726 h 794"/>
                <a:gd name="T94" fmla="*/ 170 w 190"/>
                <a:gd name="T95" fmla="*/ 750 h 794"/>
                <a:gd name="T96" fmla="*/ 164 w 190"/>
                <a:gd name="T97" fmla="*/ 774 h 794"/>
                <a:gd name="T98" fmla="*/ 162 w 190"/>
                <a:gd name="T99" fmla="*/ 786 h 794"/>
                <a:gd name="T100" fmla="*/ 146 w 190"/>
                <a:gd name="T101" fmla="*/ 786 h 794"/>
                <a:gd name="T102" fmla="*/ 142 w 190"/>
                <a:gd name="T103" fmla="*/ 758 h 794"/>
                <a:gd name="T104" fmla="*/ 152 w 190"/>
                <a:gd name="T105" fmla="*/ 738 h 794"/>
                <a:gd name="T106" fmla="*/ 144 w 190"/>
                <a:gd name="T107" fmla="*/ 722 h 794"/>
                <a:gd name="T108" fmla="*/ 140 w 190"/>
                <a:gd name="T109" fmla="*/ 694 h 794"/>
                <a:gd name="T110" fmla="*/ 126 w 190"/>
                <a:gd name="T111" fmla="*/ 654 h 794"/>
                <a:gd name="T112" fmla="*/ 92 w 190"/>
                <a:gd name="T113" fmla="*/ 642 h 794"/>
                <a:gd name="T114" fmla="*/ 56 w 190"/>
                <a:gd name="T115" fmla="*/ 650 h 794"/>
                <a:gd name="T116" fmla="*/ 20 w 190"/>
                <a:gd name="T117" fmla="*/ 660 h 794"/>
                <a:gd name="T118" fmla="*/ 6 w 190"/>
                <a:gd name="T119" fmla="*/ 640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90" h="794">
                  <a:moveTo>
                    <a:pt x="10" y="630"/>
                  </a:moveTo>
                  <a:lnTo>
                    <a:pt x="10" y="628"/>
                  </a:lnTo>
                  <a:lnTo>
                    <a:pt x="12" y="628"/>
                  </a:lnTo>
                  <a:lnTo>
                    <a:pt x="12" y="626"/>
                  </a:lnTo>
                  <a:lnTo>
                    <a:pt x="14" y="624"/>
                  </a:lnTo>
                  <a:lnTo>
                    <a:pt x="16" y="622"/>
                  </a:lnTo>
                  <a:lnTo>
                    <a:pt x="18" y="620"/>
                  </a:lnTo>
                  <a:lnTo>
                    <a:pt x="18" y="620"/>
                  </a:lnTo>
                  <a:lnTo>
                    <a:pt x="20" y="618"/>
                  </a:lnTo>
                  <a:lnTo>
                    <a:pt x="22" y="618"/>
                  </a:lnTo>
                  <a:lnTo>
                    <a:pt x="22" y="616"/>
                  </a:lnTo>
                  <a:lnTo>
                    <a:pt x="24" y="616"/>
                  </a:lnTo>
                  <a:lnTo>
                    <a:pt x="26" y="616"/>
                  </a:lnTo>
                  <a:lnTo>
                    <a:pt x="26" y="614"/>
                  </a:lnTo>
                  <a:lnTo>
                    <a:pt x="28" y="614"/>
                  </a:lnTo>
                  <a:lnTo>
                    <a:pt x="30" y="614"/>
                  </a:lnTo>
                  <a:lnTo>
                    <a:pt x="30" y="612"/>
                  </a:lnTo>
                  <a:lnTo>
                    <a:pt x="32" y="612"/>
                  </a:lnTo>
                  <a:lnTo>
                    <a:pt x="34" y="610"/>
                  </a:lnTo>
                  <a:lnTo>
                    <a:pt x="36" y="608"/>
                  </a:lnTo>
                  <a:lnTo>
                    <a:pt x="38" y="606"/>
                  </a:lnTo>
                  <a:lnTo>
                    <a:pt x="40" y="604"/>
                  </a:lnTo>
                  <a:lnTo>
                    <a:pt x="42" y="602"/>
                  </a:lnTo>
                  <a:lnTo>
                    <a:pt x="44" y="600"/>
                  </a:lnTo>
                  <a:lnTo>
                    <a:pt x="46" y="600"/>
                  </a:lnTo>
                  <a:lnTo>
                    <a:pt x="48" y="600"/>
                  </a:lnTo>
                  <a:lnTo>
                    <a:pt x="50" y="598"/>
                  </a:lnTo>
                  <a:lnTo>
                    <a:pt x="52" y="598"/>
                  </a:lnTo>
                  <a:lnTo>
                    <a:pt x="54" y="596"/>
                  </a:lnTo>
                  <a:lnTo>
                    <a:pt x="56" y="596"/>
                  </a:lnTo>
                  <a:lnTo>
                    <a:pt x="56" y="594"/>
                  </a:lnTo>
                  <a:lnTo>
                    <a:pt x="58" y="594"/>
                  </a:lnTo>
                  <a:lnTo>
                    <a:pt x="60" y="592"/>
                  </a:lnTo>
                  <a:lnTo>
                    <a:pt x="62" y="592"/>
                  </a:lnTo>
                  <a:lnTo>
                    <a:pt x="64" y="590"/>
                  </a:lnTo>
                  <a:lnTo>
                    <a:pt x="66" y="590"/>
                  </a:lnTo>
                  <a:lnTo>
                    <a:pt x="68" y="588"/>
                  </a:lnTo>
                  <a:lnTo>
                    <a:pt x="68" y="588"/>
                  </a:lnTo>
                  <a:lnTo>
                    <a:pt x="70" y="588"/>
                  </a:lnTo>
                  <a:lnTo>
                    <a:pt x="72" y="586"/>
                  </a:lnTo>
                  <a:lnTo>
                    <a:pt x="74" y="586"/>
                  </a:lnTo>
                  <a:lnTo>
                    <a:pt x="76" y="584"/>
                  </a:lnTo>
                  <a:lnTo>
                    <a:pt x="76" y="582"/>
                  </a:lnTo>
                  <a:lnTo>
                    <a:pt x="78" y="582"/>
                  </a:lnTo>
                  <a:lnTo>
                    <a:pt x="80" y="580"/>
                  </a:lnTo>
                  <a:lnTo>
                    <a:pt x="82" y="580"/>
                  </a:lnTo>
                  <a:lnTo>
                    <a:pt x="84" y="578"/>
                  </a:lnTo>
                  <a:lnTo>
                    <a:pt x="86" y="576"/>
                  </a:lnTo>
                  <a:lnTo>
                    <a:pt x="88" y="574"/>
                  </a:lnTo>
                  <a:lnTo>
                    <a:pt x="90" y="574"/>
                  </a:lnTo>
                  <a:lnTo>
                    <a:pt x="92" y="572"/>
                  </a:lnTo>
                  <a:lnTo>
                    <a:pt x="94" y="572"/>
                  </a:lnTo>
                  <a:lnTo>
                    <a:pt x="96" y="568"/>
                  </a:lnTo>
                  <a:lnTo>
                    <a:pt x="98" y="566"/>
                  </a:lnTo>
                  <a:lnTo>
                    <a:pt x="98" y="564"/>
                  </a:lnTo>
                  <a:lnTo>
                    <a:pt x="100" y="560"/>
                  </a:lnTo>
                  <a:lnTo>
                    <a:pt x="100" y="558"/>
                  </a:lnTo>
                  <a:lnTo>
                    <a:pt x="100" y="556"/>
                  </a:lnTo>
                  <a:lnTo>
                    <a:pt x="100" y="552"/>
                  </a:lnTo>
                  <a:lnTo>
                    <a:pt x="100" y="550"/>
                  </a:lnTo>
                  <a:lnTo>
                    <a:pt x="100" y="548"/>
                  </a:lnTo>
                  <a:lnTo>
                    <a:pt x="98" y="546"/>
                  </a:lnTo>
                  <a:lnTo>
                    <a:pt x="98" y="542"/>
                  </a:lnTo>
                  <a:lnTo>
                    <a:pt x="96" y="540"/>
                  </a:lnTo>
                  <a:lnTo>
                    <a:pt x="94" y="540"/>
                  </a:lnTo>
                  <a:lnTo>
                    <a:pt x="94" y="538"/>
                  </a:lnTo>
                  <a:lnTo>
                    <a:pt x="92" y="534"/>
                  </a:lnTo>
                  <a:lnTo>
                    <a:pt x="90" y="532"/>
                  </a:lnTo>
                  <a:lnTo>
                    <a:pt x="88" y="530"/>
                  </a:lnTo>
                  <a:lnTo>
                    <a:pt x="86" y="528"/>
                  </a:lnTo>
                  <a:lnTo>
                    <a:pt x="86" y="526"/>
                  </a:lnTo>
                  <a:lnTo>
                    <a:pt x="84" y="522"/>
                  </a:lnTo>
                  <a:lnTo>
                    <a:pt x="82" y="520"/>
                  </a:lnTo>
                  <a:lnTo>
                    <a:pt x="80" y="518"/>
                  </a:lnTo>
                  <a:lnTo>
                    <a:pt x="80" y="514"/>
                  </a:lnTo>
                  <a:lnTo>
                    <a:pt x="78" y="512"/>
                  </a:lnTo>
                  <a:lnTo>
                    <a:pt x="78" y="510"/>
                  </a:lnTo>
                  <a:lnTo>
                    <a:pt x="78" y="506"/>
                  </a:lnTo>
                  <a:lnTo>
                    <a:pt x="78" y="504"/>
                  </a:lnTo>
                  <a:lnTo>
                    <a:pt x="78" y="500"/>
                  </a:lnTo>
                  <a:lnTo>
                    <a:pt x="78" y="498"/>
                  </a:lnTo>
                  <a:lnTo>
                    <a:pt x="78" y="494"/>
                  </a:lnTo>
                  <a:lnTo>
                    <a:pt x="80" y="492"/>
                  </a:lnTo>
                  <a:lnTo>
                    <a:pt x="82" y="490"/>
                  </a:lnTo>
                  <a:lnTo>
                    <a:pt x="84" y="488"/>
                  </a:lnTo>
                  <a:lnTo>
                    <a:pt x="86" y="486"/>
                  </a:lnTo>
                  <a:lnTo>
                    <a:pt x="90" y="484"/>
                  </a:lnTo>
                  <a:lnTo>
                    <a:pt x="92" y="482"/>
                  </a:lnTo>
                  <a:lnTo>
                    <a:pt x="94" y="480"/>
                  </a:lnTo>
                  <a:lnTo>
                    <a:pt x="96" y="478"/>
                  </a:lnTo>
                  <a:lnTo>
                    <a:pt x="100" y="474"/>
                  </a:lnTo>
                  <a:lnTo>
                    <a:pt x="102" y="472"/>
                  </a:lnTo>
                  <a:lnTo>
                    <a:pt x="104" y="470"/>
                  </a:lnTo>
                  <a:lnTo>
                    <a:pt x="106" y="468"/>
                  </a:lnTo>
                  <a:lnTo>
                    <a:pt x="108" y="464"/>
                  </a:lnTo>
                  <a:lnTo>
                    <a:pt x="110" y="462"/>
                  </a:lnTo>
                  <a:lnTo>
                    <a:pt x="112" y="460"/>
                  </a:lnTo>
                  <a:lnTo>
                    <a:pt x="114" y="456"/>
                  </a:lnTo>
                  <a:lnTo>
                    <a:pt x="116" y="454"/>
                  </a:lnTo>
                  <a:lnTo>
                    <a:pt x="116" y="452"/>
                  </a:lnTo>
                  <a:lnTo>
                    <a:pt x="118" y="448"/>
                  </a:lnTo>
                  <a:lnTo>
                    <a:pt x="120" y="446"/>
                  </a:lnTo>
                  <a:lnTo>
                    <a:pt x="122" y="444"/>
                  </a:lnTo>
                  <a:lnTo>
                    <a:pt x="124" y="442"/>
                  </a:lnTo>
                  <a:lnTo>
                    <a:pt x="126" y="438"/>
                  </a:lnTo>
                  <a:lnTo>
                    <a:pt x="126" y="436"/>
                  </a:lnTo>
                  <a:lnTo>
                    <a:pt x="128" y="432"/>
                  </a:lnTo>
                  <a:lnTo>
                    <a:pt x="130" y="430"/>
                  </a:lnTo>
                  <a:lnTo>
                    <a:pt x="130" y="426"/>
                  </a:lnTo>
                  <a:lnTo>
                    <a:pt x="132" y="424"/>
                  </a:lnTo>
                  <a:lnTo>
                    <a:pt x="132" y="420"/>
                  </a:lnTo>
                  <a:lnTo>
                    <a:pt x="134" y="418"/>
                  </a:lnTo>
                  <a:lnTo>
                    <a:pt x="134" y="414"/>
                  </a:lnTo>
                  <a:lnTo>
                    <a:pt x="134" y="410"/>
                  </a:lnTo>
                  <a:lnTo>
                    <a:pt x="136" y="408"/>
                  </a:lnTo>
                  <a:lnTo>
                    <a:pt x="136" y="404"/>
                  </a:lnTo>
                  <a:lnTo>
                    <a:pt x="132" y="402"/>
                  </a:lnTo>
                  <a:lnTo>
                    <a:pt x="130" y="402"/>
                  </a:lnTo>
                  <a:lnTo>
                    <a:pt x="126" y="400"/>
                  </a:lnTo>
                  <a:lnTo>
                    <a:pt x="122" y="398"/>
                  </a:lnTo>
                  <a:lnTo>
                    <a:pt x="120" y="398"/>
                  </a:lnTo>
                  <a:lnTo>
                    <a:pt x="116" y="396"/>
                  </a:lnTo>
                  <a:lnTo>
                    <a:pt x="114" y="396"/>
                  </a:lnTo>
                  <a:lnTo>
                    <a:pt x="112" y="396"/>
                  </a:lnTo>
                  <a:lnTo>
                    <a:pt x="108" y="396"/>
                  </a:lnTo>
                  <a:lnTo>
                    <a:pt x="104" y="396"/>
                  </a:lnTo>
                  <a:lnTo>
                    <a:pt x="100" y="396"/>
                  </a:lnTo>
                  <a:lnTo>
                    <a:pt x="98" y="396"/>
                  </a:lnTo>
                  <a:lnTo>
                    <a:pt x="94" y="396"/>
                  </a:lnTo>
                  <a:lnTo>
                    <a:pt x="90" y="394"/>
                  </a:lnTo>
                  <a:lnTo>
                    <a:pt x="86" y="394"/>
                  </a:lnTo>
                  <a:lnTo>
                    <a:pt x="84" y="394"/>
                  </a:lnTo>
                  <a:lnTo>
                    <a:pt x="80" y="394"/>
                  </a:lnTo>
                  <a:lnTo>
                    <a:pt x="76" y="392"/>
                  </a:lnTo>
                  <a:lnTo>
                    <a:pt x="72" y="392"/>
                  </a:lnTo>
                  <a:lnTo>
                    <a:pt x="70" y="392"/>
                  </a:lnTo>
                  <a:lnTo>
                    <a:pt x="68" y="390"/>
                  </a:lnTo>
                  <a:lnTo>
                    <a:pt x="64" y="390"/>
                  </a:lnTo>
                  <a:lnTo>
                    <a:pt x="62" y="388"/>
                  </a:lnTo>
                  <a:lnTo>
                    <a:pt x="58" y="388"/>
                  </a:lnTo>
                  <a:lnTo>
                    <a:pt x="54" y="386"/>
                  </a:lnTo>
                  <a:lnTo>
                    <a:pt x="52" y="384"/>
                  </a:lnTo>
                  <a:lnTo>
                    <a:pt x="48" y="382"/>
                  </a:lnTo>
                  <a:lnTo>
                    <a:pt x="46" y="380"/>
                  </a:lnTo>
                  <a:lnTo>
                    <a:pt x="42" y="378"/>
                  </a:lnTo>
                  <a:lnTo>
                    <a:pt x="40" y="376"/>
                  </a:lnTo>
                  <a:lnTo>
                    <a:pt x="36" y="374"/>
                  </a:lnTo>
                  <a:lnTo>
                    <a:pt x="34" y="370"/>
                  </a:lnTo>
                  <a:lnTo>
                    <a:pt x="32" y="368"/>
                  </a:lnTo>
                  <a:lnTo>
                    <a:pt x="32" y="366"/>
                  </a:lnTo>
                  <a:lnTo>
                    <a:pt x="30" y="364"/>
                  </a:lnTo>
                  <a:lnTo>
                    <a:pt x="30" y="362"/>
                  </a:lnTo>
                  <a:lnTo>
                    <a:pt x="28" y="360"/>
                  </a:lnTo>
                  <a:lnTo>
                    <a:pt x="28" y="358"/>
                  </a:lnTo>
                  <a:lnTo>
                    <a:pt x="26" y="356"/>
                  </a:lnTo>
                  <a:lnTo>
                    <a:pt x="26" y="354"/>
                  </a:lnTo>
                  <a:lnTo>
                    <a:pt x="26" y="352"/>
                  </a:lnTo>
                  <a:lnTo>
                    <a:pt x="24" y="350"/>
                  </a:lnTo>
                  <a:lnTo>
                    <a:pt x="24" y="348"/>
                  </a:lnTo>
                  <a:lnTo>
                    <a:pt x="24" y="348"/>
                  </a:lnTo>
                  <a:lnTo>
                    <a:pt x="24" y="346"/>
                  </a:lnTo>
                  <a:lnTo>
                    <a:pt x="24" y="344"/>
                  </a:lnTo>
                  <a:lnTo>
                    <a:pt x="24" y="342"/>
                  </a:lnTo>
                  <a:lnTo>
                    <a:pt x="24" y="340"/>
                  </a:lnTo>
                  <a:lnTo>
                    <a:pt x="24" y="338"/>
                  </a:lnTo>
                  <a:lnTo>
                    <a:pt x="24" y="336"/>
                  </a:lnTo>
                  <a:lnTo>
                    <a:pt x="24" y="334"/>
                  </a:lnTo>
                  <a:lnTo>
                    <a:pt x="26" y="334"/>
                  </a:lnTo>
                  <a:lnTo>
                    <a:pt x="28" y="334"/>
                  </a:lnTo>
                  <a:lnTo>
                    <a:pt x="28" y="332"/>
                  </a:lnTo>
                  <a:lnTo>
                    <a:pt x="30" y="332"/>
                  </a:lnTo>
                  <a:lnTo>
                    <a:pt x="32" y="332"/>
                  </a:lnTo>
                  <a:lnTo>
                    <a:pt x="32" y="330"/>
                  </a:lnTo>
                  <a:lnTo>
                    <a:pt x="30" y="330"/>
                  </a:lnTo>
                  <a:lnTo>
                    <a:pt x="30" y="328"/>
                  </a:lnTo>
                  <a:lnTo>
                    <a:pt x="30" y="326"/>
                  </a:lnTo>
                  <a:lnTo>
                    <a:pt x="32" y="326"/>
                  </a:lnTo>
                  <a:lnTo>
                    <a:pt x="32" y="324"/>
                  </a:lnTo>
                  <a:lnTo>
                    <a:pt x="32" y="322"/>
                  </a:lnTo>
                  <a:lnTo>
                    <a:pt x="34" y="322"/>
                  </a:lnTo>
                  <a:lnTo>
                    <a:pt x="36" y="322"/>
                  </a:lnTo>
                  <a:lnTo>
                    <a:pt x="36" y="320"/>
                  </a:lnTo>
                  <a:lnTo>
                    <a:pt x="38" y="320"/>
                  </a:lnTo>
                  <a:lnTo>
                    <a:pt x="40" y="320"/>
                  </a:lnTo>
                  <a:lnTo>
                    <a:pt x="42" y="320"/>
                  </a:lnTo>
                  <a:lnTo>
                    <a:pt x="44" y="318"/>
                  </a:lnTo>
                  <a:lnTo>
                    <a:pt x="42" y="318"/>
                  </a:lnTo>
                  <a:lnTo>
                    <a:pt x="42" y="316"/>
                  </a:lnTo>
                  <a:lnTo>
                    <a:pt x="42" y="314"/>
                  </a:lnTo>
                  <a:lnTo>
                    <a:pt x="40" y="312"/>
                  </a:lnTo>
                  <a:lnTo>
                    <a:pt x="40" y="310"/>
                  </a:lnTo>
                  <a:lnTo>
                    <a:pt x="40" y="308"/>
                  </a:lnTo>
                  <a:lnTo>
                    <a:pt x="42" y="308"/>
                  </a:lnTo>
                  <a:lnTo>
                    <a:pt x="42" y="306"/>
                  </a:lnTo>
                  <a:lnTo>
                    <a:pt x="42" y="304"/>
                  </a:lnTo>
                  <a:lnTo>
                    <a:pt x="44" y="304"/>
                  </a:lnTo>
                  <a:lnTo>
                    <a:pt x="44" y="302"/>
                  </a:lnTo>
                  <a:lnTo>
                    <a:pt x="44" y="302"/>
                  </a:lnTo>
                  <a:lnTo>
                    <a:pt x="46" y="302"/>
                  </a:lnTo>
                  <a:lnTo>
                    <a:pt x="46" y="302"/>
                  </a:lnTo>
                  <a:lnTo>
                    <a:pt x="46" y="304"/>
                  </a:lnTo>
                  <a:lnTo>
                    <a:pt x="46" y="306"/>
                  </a:lnTo>
                  <a:lnTo>
                    <a:pt x="48" y="306"/>
                  </a:lnTo>
                  <a:lnTo>
                    <a:pt x="50" y="302"/>
                  </a:lnTo>
                  <a:lnTo>
                    <a:pt x="52" y="300"/>
                  </a:lnTo>
                  <a:lnTo>
                    <a:pt x="54" y="296"/>
                  </a:lnTo>
                  <a:lnTo>
                    <a:pt x="56" y="292"/>
                  </a:lnTo>
                  <a:lnTo>
                    <a:pt x="56" y="288"/>
                  </a:lnTo>
                  <a:lnTo>
                    <a:pt x="58" y="284"/>
                  </a:lnTo>
                  <a:lnTo>
                    <a:pt x="58" y="280"/>
                  </a:lnTo>
                  <a:lnTo>
                    <a:pt x="58" y="276"/>
                  </a:lnTo>
                  <a:lnTo>
                    <a:pt x="60" y="270"/>
                  </a:lnTo>
                  <a:lnTo>
                    <a:pt x="60" y="266"/>
                  </a:lnTo>
                  <a:lnTo>
                    <a:pt x="60" y="262"/>
                  </a:lnTo>
                  <a:lnTo>
                    <a:pt x="60" y="258"/>
                  </a:lnTo>
                  <a:lnTo>
                    <a:pt x="58" y="254"/>
                  </a:lnTo>
                  <a:lnTo>
                    <a:pt x="58" y="252"/>
                  </a:lnTo>
                  <a:lnTo>
                    <a:pt x="58" y="248"/>
                  </a:lnTo>
                  <a:lnTo>
                    <a:pt x="58" y="242"/>
                  </a:lnTo>
                  <a:lnTo>
                    <a:pt x="56" y="238"/>
                  </a:lnTo>
                  <a:lnTo>
                    <a:pt x="56" y="234"/>
                  </a:lnTo>
                  <a:lnTo>
                    <a:pt x="56" y="230"/>
                  </a:lnTo>
                  <a:lnTo>
                    <a:pt x="54" y="224"/>
                  </a:lnTo>
                  <a:lnTo>
                    <a:pt x="54" y="220"/>
                  </a:lnTo>
                  <a:lnTo>
                    <a:pt x="54" y="216"/>
                  </a:lnTo>
                  <a:lnTo>
                    <a:pt x="52" y="212"/>
                  </a:lnTo>
                  <a:lnTo>
                    <a:pt x="52" y="206"/>
                  </a:lnTo>
                  <a:lnTo>
                    <a:pt x="52" y="204"/>
                  </a:lnTo>
                  <a:lnTo>
                    <a:pt x="50" y="200"/>
                  </a:lnTo>
                  <a:lnTo>
                    <a:pt x="50" y="196"/>
                  </a:lnTo>
                  <a:lnTo>
                    <a:pt x="50" y="190"/>
                  </a:lnTo>
                  <a:lnTo>
                    <a:pt x="50" y="186"/>
                  </a:lnTo>
                  <a:lnTo>
                    <a:pt x="50" y="182"/>
                  </a:lnTo>
                  <a:lnTo>
                    <a:pt x="50" y="176"/>
                  </a:lnTo>
                  <a:lnTo>
                    <a:pt x="52" y="172"/>
                  </a:lnTo>
                  <a:lnTo>
                    <a:pt x="52" y="166"/>
                  </a:lnTo>
                  <a:lnTo>
                    <a:pt x="52" y="162"/>
                  </a:lnTo>
                  <a:lnTo>
                    <a:pt x="54" y="158"/>
                  </a:lnTo>
                  <a:lnTo>
                    <a:pt x="54" y="152"/>
                  </a:lnTo>
                  <a:lnTo>
                    <a:pt x="54" y="146"/>
                  </a:lnTo>
                  <a:lnTo>
                    <a:pt x="54" y="140"/>
                  </a:lnTo>
                  <a:lnTo>
                    <a:pt x="54" y="134"/>
                  </a:lnTo>
                  <a:lnTo>
                    <a:pt x="52" y="130"/>
                  </a:lnTo>
                  <a:lnTo>
                    <a:pt x="52" y="124"/>
                  </a:lnTo>
                  <a:lnTo>
                    <a:pt x="52" y="118"/>
                  </a:lnTo>
                  <a:lnTo>
                    <a:pt x="52" y="112"/>
                  </a:lnTo>
                  <a:lnTo>
                    <a:pt x="50" y="108"/>
                  </a:lnTo>
                  <a:lnTo>
                    <a:pt x="50" y="104"/>
                  </a:lnTo>
                  <a:lnTo>
                    <a:pt x="50" y="98"/>
                  </a:lnTo>
                  <a:lnTo>
                    <a:pt x="48" y="92"/>
                  </a:lnTo>
                  <a:lnTo>
                    <a:pt x="48" y="86"/>
                  </a:lnTo>
                  <a:lnTo>
                    <a:pt x="46" y="80"/>
                  </a:lnTo>
                  <a:lnTo>
                    <a:pt x="46" y="74"/>
                  </a:lnTo>
                  <a:lnTo>
                    <a:pt x="46" y="70"/>
                  </a:lnTo>
                  <a:lnTo>
                    <a:pt x="44" y="64"/>
                  </a:lnTo>
                  <a:lnTo>
                    <a:pt x="44" y="60"/>
                  </a:lnTo>
                  <a:lnTo>
                    <a:pt x="44" y="54"/>
                  </a:lnTo>
                  <a:lnTo>
                    <a:pt x="42" y="48"/>
                  </a:lnTo>
                  <a:lnTo>
                    <a:pt x="42" y="44"/>
                  </a:lnTo>
                  <a:lnTo>
                    <a:pt x="42" y="38"/>
                  </a:lnTo>
                  <a:lnTo>
                    <a:pt x="42" y="32"/>
                  </a:lnTo>
                  <a:lnTo>
                    <a:pt x="42" y="26"/>
                  </a:lnTo>
                  <a:lnTo>
                    <a:pt x="42" y="20"/>
                  </a:lnTo>
                  <a:lnTo>
                    <a:pt x="42" y="16"/>
                  </a:lnTo>
                  <a:lnTo>
                    <a:pt x="42" y="12"/>
                  </a:lnTo>
                  <a:lnTo>
                    <a:pt x="42" y="6"/>
                  </a:lnTo>
                  <a:lnTo>
                    <a:pt x="44" y="0"/>
                  </a:lnTo>
                  <a:lnTo>
                    <a:pt x="44" y="2"/>
                  </a:lnTo>
                  <a:lnTo>
                    <a:pt x="46" y="4"/>
                  </a:lnTo>
                  <a:lnTo>
                    <a:pt x="46" y="6"/>
                  </a:lnTo>
                  <a:lnTo>
                    <a:pt x="46" y="8"/>
                  </a:lnTo>
                  <a:lnTo>
                    <a:pt x="48" y="8"/>
                  </a:lnTo>
                  <a:lnTo>
                    <a:pt x="48" y="10"/>
                  </a:lnTo>
                  <a:lnTo>
                    <a:pt x="48" y="12"/>
                  </a:lnTo>
                  <a:lnTo>
                    <a:pt x="48" y="14"/>
                  </a:lnTo>
                  <a:lnTo>
                    <a:pt x="48" y="14"/>
                  </a:lnTo>
                  <a:lnTo>
                    <a:pt x="48" y="16"/>
                  </a:lnTo>
                  <a:lnTo>
                    <a:pt x="48" y="18"/>
                  </a:lnTo>
                  <a:lnTo>
                    <a:pt x="46" y="20"/>
                  </a:lnTo>
                  <a:lnTo>
                    <a:pt x="46" y="22"/>
                  </a:lnTo>
                  <a:lnTo>
                    <a:pt x="46" y="24"/>
                  </a:lnTo>
                  <a:lnTo>
                    <a:pt x="46" y="26"/>
                  </a:lnTo>
                  <a:lnTo>
                    <a:pt x="46" y="28"/>
                  </a:lnTo>
                  <a:lnTo>
                    <a:pt x="46" y="30"/>
                  </a:lnTo>
                  <a:lnTo>
                    <a:pt x="46" y="32"/>
                  </a:lnTo>
                  <a:lnTo>
                    <a:pt x="46" y="34"/>
                  </a:lnTo>
                  <a:lnTo>
                    <a:pt x="46" y="36"/>
                  </a:lnTo>
                  <a:lnTo>
                    <a:pt x="46" y="38"/>
                  </a:lnTo>
                  <a:lnTo>
                    <a:pt x="46" y="40"/>
                  </a:lnTo>
                  <a:lnTo>
                    <a:pt x="46" y="42"/>
                  </a:lnTo>
                  <a:lnTo>
                    <a:pt x="46" y="44"/>
                  </a:lnTo>
                  <a:lnTo>
                    <a:pt x="48" y="44"/>
                  </a:lnTo>
                  <a:lnTo>
                    <a:pt x="48" y="46"/>
                  </a:lnTo>
                  <a:lnTo>
                    <a:pt x="50" y="54"/>
                  </a:lnTo>
                  <a:lnTo>
                    <a:pt x="52" y="60"/>
                  </a:lnTo>
                  <a:lnTo>
                    <a:pt x="54" y="66"/>
                  </a:lnTo>
                  <a:lnTo>
                    <a:pt x="54" y="74"/>
                  </a:lnTo>
                  <a:lnTo>
                    <a:pt x="56" y="80"/>
                  </a:lnTo>
                  <a:lnTo>
                    <a:pt x="58" y="88"/>
                  </a:lnTo>
                  <a:lnTo>
                    <a:pt x="58" y="96"/>
                  </a:lnTo>
                  <a:lnTo>
                    <a:pt x="60" y="102"/>
                  </a:lnTo>
                  <a:lnTo>
                    <a:pt x="60" y="110"/>
                  </a:lnTo>
                  <a:lnTo>
                    <a:pt x="62" y="114"/>
                  </a:lnTo>
                  <a:lnTo>
                    <a:pt x="62" y="122"/>
                  </a:lnTo>
                  <a:lnTo>
                    <a:pt x="62" y="130"/>
                  </a:lnTo>
                  <a:lnTo>
                    <a:pt x="64" y="136"/>
                  </a:lnTo>
                  <a:lnTo>
                    <a:pt x="64" y="144"/>
                  </a:lnTo>
                  <a:lnTo>
                    <a:pt x="64" y="150"/>
                  </a:lnTo>
                  <a:lnTo>
                    <a:pt x="64" y="158"/>
                  </a:lnTo>
                  <a:lnTo>
                    <a:pt x="66" y="162"/>
                  </a:lnTo>
                  <a:lnTo>
                    <a:pt x="66" y="170"/>
                  </a:lnTo>
                  <a:lnTo>
                    <a:pt x="66" y="178"/>
                  </a:lnTo>
                  <a:lnTo>
                    <a:pt x="66" y="184"/>
                  </a:lnTo>
                  <a:lnTo>
                    <a:pt x="68" y="192"/>
                  </a:lnTo>
                  <a:lnTo>
                    <a:pt x="68" y="198"/>
                  </a:lnTo>
                  <a:lnTo>
                    <a:pt x="68" y="206"/>
                  </a:lnTo>
                  <a:lnTo>
                    <a:pt x="68" y="210"/>
                  </a:lnTo>
                  <a:lnTo>
                    <a:pt x="68" y="218"/>
                  </a:lnTo>
                  <a:lnTo>
                    <a:pt x="70" y="224"/>
                  </a:lnTo>
                  <a:lnTo>
                    <a:pt x="70" y="232"/>
                  </a:lnTo>
                  <a:lnTo>
                    <a:pt x="72" y="238"/>
                  </a:lnTo>
                  <a:lnTo>
                    <a:pt x="72" y="246"/>
                  </a:lnTo>
                  <a:lnTo>
                    <a:pt x="74" y="252"/>
                  </a:lnTo>
                  <a:lnTo>
                    <a:pt x="76" y="258"/>
                  </a:lnTo>
                  <a:lnTo>
                    <a:pt x="78" y="264"/>
                  </a:lnTo>
                  <a:lnTo>
                    <a:pt x="80" y="264"/>
                  </a:lnTo>
                  <a:lnTo>
                    <a:pt x="82" y="262"/>
                  </a:lnTo>
                  <a:lnTo>
                    <a:pt x="84" y="260"/>
                  </a:lnTo>
                  <a:lnTo>
                    <a:pt x="86" y="260"/>
                  </a:lnTo>
                  <a:lnTo>
                    <a:pt x="88" y="258"/>
                  </a:lnTo>
                  <a:lnTo>
                    <a:pt x="90" y="256"/>
                  </a:lnTo>
                  <a:lnTo>
                    <a:pt x="92" y="256"/>
                  </a:lnTo>
                  <a:lnTo>
                    <a:pt x="94" y="254"/>
                  </a:lnTo>
                  <a:lnTo>
                    <a:pt x="96" y="254"/>
                  </a:lnTo>
                  <a:lnTo>
                    <a:pt x="98" y="252"/>
                  </a:lnTo>
                  <a:lnTo>
                    <a:pt x="100" y="250"/>
                  </a:lnTo>
                  <a:lnTo>
                    <a:pt x="102" y="250"/>
                  </a:lnTo>
                  <a:lnTo>
                    <a:pt x="104" y="248"/>
                  </a:lnTo>
                  <a:lnTo>
                    <a:pt x="106" y="246"/>
                  </a:lnTo>
                  <a:lnTo>
                    <a:pt x="108" y="246"/>
                  </a:lnTo>
                  <a:lnTo>
                    <a:pt x="110" y="244"/>
                  </a:lnTo>
                  <a:lnTo>
                    <a:pt x="112" y="244"/>
                  </a:lnTo>
                  <a:lnTo>
                    <a:pt x="114" y="242"/>
                  </a:lnTo>
                  <a:lnTo>
                    <a:pt x="116" y="240"/>
                  </a:lnTo>
                  <a:lnTo>
                    <a:pt x="116" y="240"/>
                  </a:lnTo>
                  <a:lnTo>
                    <a:pt x="118" y="238"/>
                  </a:lnTo>
                  <a:lnTo>
                    <a:pt x="120" y="238"/>
                  </a:lnTo>
                  <a:lnTo>
                    <a:pt x="122" y="236"/>
                  </a:lnTo>
                  <a:lnTo>
                    <a:pt x="124" y="236"/>
                  </a:lnTo>
                  <a:lnTo>
                    <a:pt x="126" y="236"/>
                  </a:lnTo>
                  <a:lnTo>
                    <a:pt x="130" y="236"/>
                  </a:lnTo>
                  <a:lnTo>
                    <a:pt x="132" y="236"/>
                  </a:lnTo>
                  <a:lnTo>
                    <a:pt x="134" y="236"/>
                  </a:lnTo>
                  <a:lnTo>
                    <a:pt x="136" y="236"/>
                  </a:lnTo>
                  <a:lnTo>
                    <a:pt x="136" y="238"/>
                  </a:lnTo>
                  <a:lnTo>
                    <a:pt x="136" y="242"/>
                  </a:lnTo>
                  <a:lnTo>
                    <a:pt x="138" y="244"/>
                  </a:lnTo>
                  <a:lnTo>
                    <a:pt x="138" y="246"/>
                  </a:lnTo>
                  <a:lnTo>
                    <a:pt x="138" y="248"/>
                  </a:lnTo>
                  <a:lnTo>
                    <a:pt x="138" y="250"/>
                  </a:lnTo>
                  <a:lnTo>
                    <a:pt x="138" y="254"/>
                  </a:lnTo>
                  <a:lnTo>
                    <a:pt x="136" y="254"/>
                  </a:lnTo>
                  <a:lnTo>
                    <a:pt x="136" y="256"/>
                  </a:lnTo>
                  <a:lnTo>
                    <a:pt x="136" y="258"/>
                  </a:lnTo>
                  <a:lnTo>
                    <a:pt x="136" y="260"/>
                  </a:lnTo>
                  <a:lnTo>
                    <a:pt x="134" y="264"/>
                  </a:lnTo>
                  <a:lnTo>
                    <a:pt x="134" y="266"/>
                  </a:lnTo>
                  <a:lnTo>
                    <a:pt x="134" y="268"/>
                  </a:lnTo>
                  <a:lnTo>
                    <a:pt x="132" y="270"/>
                  </a:lnTo>
                  <a:lnTo>
                    <a:pt x="132" y="272"/>
                  </a:lnTo>
                  <a:lnTo>
                    <a:pt x="130" y="276"/>
                  </a:lnTo>
                  <a:lnTo>
                    <a:pt x="130" y="278"/>
                  </a:lnTo>
                  <a:lnTo>
                    <a:pt x="128" y="280"/>
                  </a:lnTo>
                  <a:lnTo>
                    <a:pt x="126" y="282"/>
                  </a:lnTo>
                  <a:lnTo>
                    <a:pt x="126" y="284"/>
                  </a:lnTo>
                  <a:lnTo>
                    <a:pt x="124" y="286"/>
                  </a:lnTo>
                  <a:lnTo>
                    <a:pt x="122" y="288"/>
                  </a:lnTo>
                  <a:lnTo>
                    <a:pt x="122" y="290"/>
                  </a:lnTo>
                  <a:lnTo>
                    <a:pt x="120" y="292"/>
                  </a:lnTo>
                  <a:lnTo>
                    <a:pt x="118" y="294"/>
                  </a:lnTo>
                  <a:lnTo>
                    <a:pt x="118" y="296"/>
                  </a:lnTo>
                  <a:lnTo>
                    <a:pt x="116" y="298"/>
                  </a:lnTo>
                  <a:lnTo>
                    <a:pt x="116" y="300"/>
                  </a:lnTo>
                  <a:lnTo>
                    <a:pt x="114" y="302"/>
                  </a:lnTo>
                  <a:lnTo>
                    <a:pt x="114" y="302"/>
                  </a:lnTo>
                  <a:lnTo>
                    <a:pt x="112" y="304"/>
                  </a:lnTo>
                  <a:lnTo>
                    <a:pt x="110" y="306"/>
                  </a:lnTo>
                  <a:lnTo>
                    <a:pt x="108" y="308"/>
                  </a:lnTo>
                  <a:lnTo>
                    <a:pt x="106" y="308"/>
                  </a:lnTo>
                  <a:lnTo>
                    <a:pt x="106" y="310"/>
                  </a:lnTo>
                  <a:lnTo>
                    <a:pt x="104" y="310"/>
                  </a:lnTo>
                  <a:lnTo>
                    <a:pt x="102" y="312"/>
                  </a:lnTo>
                  <a:lnTo>
                    <a:pt x="102" y="314"/>
                  </a:lnTo>
                  <a:lnTo>
                    <a:pt x="100" y="314"/>
                  </a:lnTo>
                  <a:lnTo>
                    <a:pt x="98" y="316"/>
                  </a:lnTo>
                  <a:lnTo>
                    <a:pt x="96" y="318"/>
                  </a:lnTo>
                  <a:lnTo>
                    <a:pt x="94" y="318"/>
                  </a:lnTo>
                  <a:lnTo>
                    <a:pt x="92" y="320"/>
                  </a:lnTo>
                  <a:lnTo>
                    <a:pt x="90" y="322"/>
                  </a:lnTo>
                  <a:lnTo>
                    <a:pt x="88" y="322"/>
                  </a:lnTo>
                  <a:lnTo>
                    <a:pt x="86" y="322"/>
                  </a:lnTo>
                  <a:lnTo>
                    <a:pt x="86" y="324"/>
                  </a:lnTo>
                  <a:lnTo>
                    <a:pt x="84" y="324"/>
                  </a:lnTo>
                  <a:lnTo>
                    <a:pt x="82" y="324"/>
                  </a:lnTo>
                  <a:lnTo>
                    <a:pt x="80" y="324"/>
                  </a:lnTo>
                  <a:lnTo>
                    <a:pt x="78" y="324"/>
                  </a:lnTo>
                  <a:lnTo>
                    <a:pt x="76" y="324"/>
                  </a:lnTo>
                  <a:lnTo>
                    <a:pt x="74" y="324"/>
                  </a:lnTo>
                  <a:lnTo>
                    <a:pt x="74" y="322"/>
                  </a:lnTo>
                  <a:lnTo>
                    <a:pt x="72" y="322"/>
                  </a:lnTo>
                  <a:lnTo>
                    <a:pt x="70" y="320"/>
                  </a:lnTo>
                  <a:lnTo>
                    <a:pt x="68" y="320"/>
                  </a:lnTo>
                  <a:lnTo>
                    <a:pt x="68" y="318"/>
                  </a:lnTo>
                  <a:lnTo>
                    <a:pt x="68" y="316"/>
                  </a:lnTo>
                  <a:lnTo>
                    <a:pt x="64" y="312"/>
                  </a:lnTo>
                  <a:lnTo>
                    <a:pt x="54" y="320"/>
                  </a:lnTo>
                  <a:lnTo>
                    <a:pt x="54" y="322"/>
                  </a:lnTo>
                  <a:lnTo>
                    <a:pt x="54" y="324"/>
                  </a:lnTo>
                  <a:lnTo>
                    <a:pt x="54" y="326"/>
                  </a:lnTo>
                  <a:lnTo>
                    <a:pt x="54" y="328"/>
                  </a:lnTo>
                  <a:lnTo>
                    <a:pt x="54" y="330"/>
                  </a:lnTo>
                  <a:lnTo>
                    <a:pt x="52" y="332"/>
                  </a:lnTo>
                  <a:lnTo>
                    <a:pt x="52" y="334"/>
                  </a:lnTo>
                  <a:lnTo>
                    <a:pt x="50" y="336"/>
                  </a:lnTo>
                  <a:lnTo>
                    <a:pt x="50" y="338"/>
                  </a:lnTo>
                  <a:lnTo>
                    <a:pt x="48" y="340"/>
                  </a:lnTo>
                  <a:lnTo>
                    <a:pt x="46" y="342"/>
                  </a:lnTo>
                  <a:lnTo>
                    <a:pt x="46" y="344"/>
                  </a:lnTo>
                  <a:lnTo>
                    <a:pt x="44" y="346"/>
                  </a:lnTo>
                  <a:lnTo>
                    <a:pt x="44" y="348"/>
                  </a:lnTo>
                  <a:lnTo>
                    <a:pt x="42" y="348"/>
                  </a:lnTo>
                  <a:lnTo>
                    <a:pt x="42" y="350"/>
                  </a:lnTo>
                  <a:lnTo>
                    <a:pt x="42" y="352"/>
                  </a:lnTo>
                  <a:lnTo>
                    <a:pt x="42" y="354"/>
                  </a:lnTo>
                  <a:lnTo>
                    <a:pt x="42" y="356"/>
                  </a:lnTo>
                  <a:lnTo>
                    <a:pt x="42" y="358"/>
                  </a:lnTo>
                  <a:lnTo>
                    <a:pt x="44" y="360"/>
                  </a:lnTo>
                  <a:lnTo>
                    <a:pt x="46" y="364"/>
                  </a:lnTo>
                  <a:lnTo>
                    <a:pt x="50" y="366"/>
                  </a:lnTo>
                  <a:lnTo>
                    <a:pt x="52" y="368"/>
                  </a:lnTo>
                  <a:lnTo>
                    <a:pt x="56" y="370"/>
                  </a:lnTo>
                  <a:lnTo>
                    <a:pt x="60" y="372"/>
                  </a:lnTo>
                  <a:lnTo>
                    <a:pt x="64" y="374"/>
                  </a:lnTo>
                  <a:lnTo>
                    <a:pt x="66" y="376"/>
                  </a:lnTo>
                  <a:lnTo>
                    <a:pt x="68" y="376"/>
                  </a:lnTo>
                  <a:lnTo>
                    <a:pt x="72" y="378"/>
                  </a:lnTo>
                  <a:lnTo>
                    <a:pt x="76" y="378"/>
                  </a:lnTo>
                  <a:lnTo>
                    <a:pt x="80" y="378"/>
                  </a:lnTo>
                  <a:lnTo>
                    <a:pt x="84" y="378"/>
                  </a:lnTo>
                  <a:lnTo>
                    <a:pt x="86" y="378"/>
                  </a:lnTo>
                  <a:lnTo>
                    <a:pt x="90" y="378"/>
                  </a:lnTo>
                  <a:lnTo>
                    <a:pt x="94" y="378"/>
                  </a:lnTo>
                  <a:lnTo>
                    <a:pt x="98" y="378"/>
                  </a:lnTo>
                  <a:lnTo>
                    <a:pt x="102" y="378"/>
                  </a:lnTo>
                  <a:lnTo>
                    <a:pt x="106" y="378"/>
                  </a:lnTo>
                  <a:lnTo>
                    <a:pt x="110" y="378"/>
                  </a:lnTo>
                  <a:lnTo>
                    <a:pt x="114" y="378"/>
                  </a:lnTo>
                  <a:lnTo>
                    <a:pt x="116" y="376"/>
                  </a:lnTo>
                  <a:lnTo>
                    <a:pt x="120" y="376"/>
                  </a:lnTo>
                  <a:lnTo>
                    <a:pt x="124" y="376"/>
                  </a:lnTo>
                  <a:lnTo>
                    <a:pt x="128" y="376"/>
                  </a:lnTo>
                  <a:lnTo>
                    <a:pt x="132" y="376"/>
                  </a:lnTo>
                  <a:lnTo>
                    <a:pt x="136" y="376"/>
                  </a:lnTo>
                  <a:lnTo>
                    <a:pt x="140" y="376"/>
                  </a:lnTo>
                  <a:lnTo>
                    <a:pt x="142" y="376"/>
                  </a:lnTo>
                  <a:lnTo>
                    <a:pt x="146" y="376"/>
                  </a:lnTo>
                  <a:lnTo>
                    <a:pt x="150" y="376"/>
                  </a:lnTo>
                  <a:lnTo>
                    <a:pt x="154" y="378"/>
                  </a:lnTo>
                  <a:lnTo>
                    <a:pt x="158" y="378"/>
                  </a:lnTo>
                  <a:lnTo>
                    <a:pt x="158" y="380"/>
                  </a:lnTo>
                  <a:lnTo>
                    <a:pt x="160" y="380"/>
                  </a:lnTo>
                  <a:lnTo>
                    <a:pt x="160" y="382"/>
                  </a:lnTo>
                  <a:lnTo>
                    <a:pt x="162" y="382"/>
                  </a:lnTo>
                  <a:lnTo>
                    <a:pt x="162" y="384"/>
                  </a:lnTo>
                  <a:lnTo>
                    <a:pt x="164" y="386"/>
                  </a:lnTo>
                  <a:lnTo>
                    <a:pt x="164" y="388"/>
                  </a:lnTo>
                  <a:lnTo>
                    <a:pt x="164" y="390"/>
                  </a:lnTo>
                  <a:lnTo>
                    <a:pt x="166" y="390"/>
                  </a:lnTo>
                  <a:lnTo>
                    <a:pt x="166" y="392"/>
                  </a:lnTo>
                  <a:lnTo>
                    <a:pt x="166" y="394"/>
                  </a:lnTo>
                  <a:lnTo>
                    <a:pt x="166" y="396"/>
                  </a:lnTo>
                  <a:lnTo>
                    <a:pt x="166" y="396"/>
                  </a:lnTo>
                  <a:lnTo>
                    <a:pt x="166" y="398"/>
                  </a:lnTo>
                  <a:lnTo>
                    <a:pt x="164" y="398"/>
                  </a:lnTo>
                  <a:lnTo>
                    <a:pt x="164" y="400"/>
                  </a:lnTo>
                  <a:lnTo>
                    <a:pt x="164" y="402"/>
                  </a:lnTo>
                  <a:lnTo>
                    <a:pt x="162" y="404"/>
                  </a:lnTo>
                  <a:lnTo>
                    <a:pt x="162" y="406"/>
                  </a:lnTo>
                  <a:lnTo>
                    <a:pt x="160" y="408"/>
                  </a:lnTo>
                  <a:lnTo>
                    <a:pt x="158" y="410"/>
                  </a:lnTo>
                  <a:lnTo>
                    <a:pt x="156" y="414"/>
                  </a:lnTo>
                  <a:lnTo>
                    <a:pt x="154" y="416"/>
                  </a:lnTo>
                  <a:lnTo>
                    <a:pt x="152" y="418"/>
                  </a:lnTo>
                  <a:lnTo>
                    <a:pt x="150" y="422"/>
                  </a:lnTo>
                  <a:lnTo>
                    <a:pt x="148" y="424"/>
                  </a:lnTo>
                  <a:lnTo>
                    <a:pt x="146" y="428"/>
                  </a:lnTo>
                  <a:lnTo>
                    <a:pt x="144" y="430"/>
                  </a:lnTo>
                  <a:lnTo>
                    <a:pt x="142" y="432"/>
                  </a:lnTo>
                  <a:lnTo>
                    <a:pt x="140" y="436"/>
                  </a:lnTo>
                  <a:lnTo>
                    <a:pt x="138" y="438"/>
                  </a:lnTo>
                  <a:lnTo>
                    <a:pt x="136" y="442"/>
                  </a:lnTo>
                  <a:lnTo>
                    <a:pt x="134" y="444"/>
                  </a:lnTo>
                  <a:lnTo>
                    <a:pt x="132" y="446"/>
                  </a:lnTo>
                  <a:lnTo>
                    <a:pt x="130" y="448"/>
                  </a:lnTo>
                  <a:lnTo>
                    <a:pt x="128" y="452"/>
                  </a:lnTo>
                  <a:lnTo>
                    <a:pt x="126" y="454"/>
                  </a:lnTo>
                  <a:lnTo>
                    <a:pt x="124" y="458"/>
                  </a:lnTo>
                  <a:lnTo>
                    <a:pt x="122" y="460"/>
                  </a:lnTo>
                  <a:lnTo>
                    <a:pt x="120" y="462"/>
                  </a:lnTo>
                  <a:lnTo>
                    <a:pt x="118" y="466"/>
                  </a:lnTo>
                  <a:lnTo>
                    <a:pt x="116" y="468"/>
                  </a:lnTo>
                  <a:lnTo>
                    <a:pt x="116" y="472"/>
                  </a:lnTo>
                  <a:lnTo>
                    <a:pt x="114" y="474"/>
                  </a:lnTo>
                  <a:lnTo>
                    <a:pt x="112" y="478"/>
                  </a:lnTo>
                  <a:lnTo>
                    <a:pt x="110" y="480"/>
                  </a:lnTo>
                  <a:lnTo>
                    <a:pt x="108" y="484"/>
                  </a:lnTo>
                  <a:lnTo>
                    <a:pt x="106" y="486"/>
                  </a:lnTo>
                  <a:lnTo>
                    <a:pt x="104" y="488"/>
                  </a:lnTo>
                  <a:lnTo>
                    <a:pt x="102" y="492"/>
                  </a:lnTo>
                  <a:lnTo>
                    <a:pt x="100" y="492"/>
                  </a:lnTo>
                  <a:lnTo>
                    <a:pt x="100" y="494"/>
                  </a:lnTo>
                  <a:lnTo>
                    <a:pt x="100" y="496"/>
                  </a:lnTo>
                  <a:lnTo>
                    <a:pt x="102" y="498"/>
                  </a:lnTo>
                  <a:lnTo>
                    <a:pt x="102" y="500"/>
                  </a:lnTo>
                  <a:lnTo>
                    <a:pt x="104" y="500"/>
                  </a:lnTo>
                  <a:lnTo>
                    <a:pt x="104" y="502"/>
                  </a:lnTo>
                  <a:lnTo>
                    <a:pt x="106" y="504"/>
                  </a:lnTo>
                  <a:lnTo>
                    <a:pt x="106" y="506"/>
                  </a:lnTo>
                  <a:lnTo>
                    <a:pt x="108" y="508"/>
                  </a:lnTo>
                  <a:lnTo>
                    <a:pt x="110" y="510"/>
                  </a:lnTo>
                  <a:lnTo>
                    <a:pt x="112" y="512"/>
                  </a:lnTo>
                  <a:lnTo>
                    <a:pt x="114" y="514"/>
                  </a:lnTo>
                  <a:lnTo>
                    <a:pt x="114" y="516"/>
                  </a:lnTo>
                  <a:lnTo>
                    <a:pt x="116" y="518"/>
                  </a:lnTo>
                  <a:lnTo>
                    <a:pt x="116" y="520"/>
                  </a:lnTo>
                  <a:lnTo>
                    <a:pt x="118" y="522"/>
                  </a:lnTo>
                  <a:lnTo>
                    <a:pt x="118" y="524"/>
                  </a:lnTo>
                  <a:lnTo>
                    <a:pt x="120" y="526"/>
                  </a:lnTo>
                  <a:lnTo>
                    <a:pt x="120" y="528"/>
                  </a:lnTo>
                  <a:lnTo>
                    <a:pt x="122" y="530"/>
                  </a:lnTo>
                  <a:lnTo>
                    <a:pt x="122" y="532"/>
                  </a:lnTo>
                  <a:lnTo>
                    <a:pt x="124" y="534"/>
                  </a:lnTo>
                  <a:lnTo>
                    <a:pt x="124" y="536"/>
                  </a:lnTo>
                  <a:lnTo>
                    <a:pt x="124" y="538"/>
                  </a:lnTo>
                  <a:lnTo>
                    <a:pt x="126" y="540"/>
                  </a:lnTo>
                  <a:lnTo>
                    <a:pt x="126" y="540"/>
                  </a:lnTo>
                  <a:lnTo>
                    <a:pt x="126" y="542"/>
                  </a:lnTo>
                  <a:lnTo>
                    <a:pt x="126" y="544"/>
                  </a:lnTo>
                  <a:lnTo>
                    <a:pt x="126" y="548"/>
                  </a:lnTo>
                  <a:lnTo>
                    <a:pt x="126" y="550"/>
                  </a:lnTo>
                  <a:lnTo>
                    <a:pt x="124" y="552"/>
                  </a:lnTo>
                  <a:lnTo>
                    <a:pt x="122" y="556"/>
                  </a:lnTo>
                  <a:lnTo>
                    <a:pt x="120" y="558"/>
                  </a:lnTo>
                  <a:lnTo>
                    <a:pt x="116" y="560"/>
                  </a:lnTo>
                  <a:lnTo>
                    <a:pt x="116" y="562"/>
                  </a:lnTo>
                  <a:lnTo>
                    <a:pt x="114" y="564"/>
                  </a:lnTo>
                  <a:lnTo>
                    <a:pt x="112" y="568"/>
                  </a:lnTo>
                  <a:lnTo>
                    <a:pt x="108" y="568"/>
                  </a:lnTo>
                  <a:lnTo>
                    <a:pt x="106" y="570"/>
                  </a:lnTo>
                  <a:lnTo>
                    <a:pt x="102" y="572"/>
                  </a:lnTo>
                  <a:lnTo>
                    <a:pt x="100" y="574"/>
                  </a:lnTo>
                  <a:lnTo>
                    <a:pt x="98" y="576"/>
                  </a:lnTo>
                  <a:lnTo>
                    <a:pt x="94" y="578"/>
                  </a:lnTo>
                  <a:lnTo>
                    <a:pt x="92" y="580"/>
                  </a:lnTo>
                  <a:lnTo>
                    <a:pt x="88" y="580"/>
                  </a:lnTo>
                  <a:lnTo>
                    <a:pt x="86" y="582"/>
                  </a:lnTo>
                  <a:lnTo>
                    <a:pt x="82" y="584"/>
                  </a:lnTo>
                  <a:lnTo>
                    <a:pt x="80" y="586"/>
                  </a:lnTo>
                  <a:lnTo>
                    <a:pt x="76" y="588"/>
                  </a:lnTo>
                  <a:lnTo>
                    <a:pt x="74" y="588"/>
                  </a:lnTo>
                  <a:lnTo>
                    <a:pt x="70" y="590"/>
                  </a:lnTo>
                  <a:lnTo>
                    <a:pt x="68" y="590"/>
                  </a:lnTo>
                  <a:lnTo>
                    <a:pt x="68" y="592"/>
                  </a:lnTo>
                  <a:lnTo>
                    <a:pt x="64" y="594"/>
                  </a:lnTo>
                  <a:lnTo>
                    <a:pt x="62" y="598"/>
                  </a:lnTo>
                  <a:lnTo>
                    <a:pt x="60" y="600"/>
                  </a:lnTo>
                  <a:lnTo>
                    <a:pt x="58" y="602"/>
                  </a:lnTo>
                  <a:lnTo>
                    <a:pt x="56" y="604"/>
                  </a:lnTo>
                  <a:lnTo>
                    <a:pt x="54" y="608"/>
                  </a:lnTo>
                  <a:lnTo>
                    <a:pt x="52" y="610"/>
                  </a:lnTo>
                  <a:lnTo>
                    <a:pt x="50" y="614"/>
                  </a:lnTo>
                  <a:lnTo>
                    <a:pt x="48" y="616"/>
                  </a:lnTo>
                  <a:lnTo>
                    <a:pt x="50" y="618"/>
                  </a:lnTo>
                  <a:lnTo>
                    <a:pt x="52" y="618"/>
                  </a:lnTo>
                  <a:lnTo>
                    <a:pt x="54" y="618"/>
                  </a:lnTo>
                  <a:lnTo>
                    <a:pt x="56" y="618"/>
                  </a:lnTo>
                  <a:lnTo>
                    <a:pt x="58" y="618"/>
                  </a:lnTo>
                  <a:lnTo>
                    <a:pt x="60" y="618"/>
                  </a:lnTo>
                  <a:lnTo>
                    <a:pt x="62" y="618"/>
                  </a:lnTo>
                  <a:lnTo>
                    <a:pt x="62" y="616"/>
                  </a:lnTo>
                  <a:lnTo>
                    <a:pt x="64" y="616"/>
                  </a:lnTo>
                  <a:lnTo>
                    <a:pt x="66" y="616"/>
                  </a:lnTo>
                  <a:lnTo>
                    <a:pt x="68" y="614"/>
                  </a:lnTo>
                  <a:lnTo>
                    <a:pt x="68" y="614"/>
                  </a:lnTo>
                  <a:lnTo>
                    <a:pt x="70" y="614"/>
                  </a:lnTo>
                  <a:lnTo>
                    <a:pt x="72" y="612"/>
                  </a:lnTo>
                  <a:lnTo>
                    <a:pt x="74" y="612"/>
                  </a:lnTo>
                  <a:lnTo>
                    <a:pt x="76" y="612"/>
                  </a:lnTo>
                  <a:lnTo>
                    <a:pt x="78" y="612"/>
                  </a:lnTo>
                  <a:lnTo>
                    <a:pt x="80" y="612"/>
                  </a:lnTo>
                  <a:lnTo>
                    <a:pt x="80" y="610"/>
                  </a:lnTo>
                  <a:lnTo>
                    <a:pt x="82" y="610"/>
                  </a:lnTo>
                  <a:lnTo>
                    <a:pt x="84" y="608"/>
                  </a:lnTo>
                  <a:lnTo>
                    <a:pt x="86" y="606"/>
                  </a:lnTo>
                  <a:lnTo>
                    <a:pt x="88" y="606"/>
                  </a:lnTo>
                  <a:lnTo>
                    <a:pt x="90" y="606"/>
                  </a:lnTo>
                  <a:lnTo>
                    <a:pt x="92" y="606"/>
                  </a:lnTo>
                  <a:lnTo>
                    <a:pt x="94" y="604"/>
                  </a:lnTo>
                  <a:lnTo>
                    <a:pt x="96" y="604"/>
                  </a:lnTo>
                  <a:lnTo>
                    <a:pt x="98" y="604"/>
                  </a:lnTo>
                  <a:lnTo>
                    <a:pt x="100" y="604"/>
                  </a:lnTo>
                  <a:lnTo>
                    <a:pt x="102" y="604"/>
                  </a:lnTo>
                  <a:lnTo>
                    <a:pt x="104" y="604"/>
                  </a:lnTo>
                  <a:lnTo>
                    <a:pt x="106" y="604"/>
                  </a:lnTo>
                  <a:lnTo>
                    <a:pt x="108" y="604"/>
                  </a:lnTo>
                  <a:lnTo>
                    <a:pt x="110" y="604"/>
                  </a:lnTo>
                  <a:lnTo>
                    <a:pt x="112" y="604"/>
                  </a:lnTo>
                  <a:lnTo>
                    <a:pt x="114" y="604"/>
                  </a:lnTo>
                  <a:lnTo>
                    <a:pt x="116" y="604"/>
                  </a:lnTo>
                  <a:lnTo>
                    <a:pt x="116" y="604"/>
                  </a:lnTo>
                  <a:lnTo>
                    <a:pt x="118" y="604"/>
                  </a:lnTo>
                  <a:lnTo>
                    <a:pt x="120" y="604"/>
                  </a:lnTo>
                  <a:lnTo>
                    <a:pt x="122" y="604"/>
                  </a:lnTo>
                  <a:lnTo>
                    <a:pt x="126" y="604"/>
                  </a:lnTo>
                  <a:lnTo>
                    <a:pt x="128" y="604"/>
                  </a:lnTo>
                  <a:lnTo>
                    <a:pt x="130" y="604"/>
                  </a:lnTo>
                  <a:lnTo>
                    <a:pt x="132" y="602"/>
                  </a:lnTo>
                  <a:lnTo>
                    <a:pt x="134" y="602"/>
                  </a:lnTo>
                  <a:lnTo>
                    <a:pt x="136" y="602"/>
                  </a:lnTo>
                  <a:lnTo>
                    <a:pt x="138" y="602"/>
                  </a:lnTo>
                  <a:lnTo>
                    <a:pt x="140" y="604"/>
                  </a:lnTo>
                  <a:lnTo>
                    <a:pt x="142" y="604"/>
                  </a:lnTo>
                  <a:lnTo>
                    <a:pt x="142" y="606"/>
                  </a:lnTo>
                  <a:lnTo>
                    <a:pt x="144" y="606"/>
                  </a:lnTo>
                  <a:lnTo>
                    <a:pt x="146" y="606"/>
                  </a:lnTo>
                  <a:lnTo>
                    <a:pt x="146" y="608"/>
                  </a:lnTo>
                  <a:lnTo>
                    <a:pt x="148" y="608"/>
                  </a:lnTo>
                  <a:lnTo>
                    <a:pt x="150" y="608"/>
                  </a:lnTo>
                  <a:lnTo>
                    <a:pt x="150" y="610"/>
                  </a:lnTo>
                  <a:lnTo>
                    <a:pt x="152" y="610"/>
                  </a:lnTo>
                  <a:lnTo>
                    <a:pt x="154" y="612"/>
                  </a:lnTo>
                  <a:lnTo>
                    <a:pt x="156" y="612"/>
                  </a:lnTo>
                  <a:lnTo>
                    <a:pt x="158" y="614"/>
                  </a:lnTo>
                  <a:lnTo>
                    <a:pt x="160" y="616"/>
                  </a:lnTo>
                  <a:lnTo>
                    <a:pt x="162" y="616"/>
                  </a:lnTo>
                  <a:lnTo>
                    <a:pt x="162" y="618"/>
                  </a:lnTo>
                  <a:lnTo>
                    <a:pt x="164" y="618"/>
                  </a:lnTo>
                  <a:lnTo>
                    <a:pt x="164" y="620"/>
                  </a:lnTo>
                  <a:lnTo>
                    <a:pt x="166" y="620"/>
                  </a:lnTo>
                  <a:lnTo>
                    <a:pt x="166" y="622"/>
                  </a:lnTo>
                  <a:lnTo>
                    <a:pt x="168" y="624"/>
                  </a:lnTo>
                  <a:lnTo>
                    <a:pt x="168" y="626"/>
                  </a:lnTo>
                  <a:lnTo>
                    <a:pt x="170" y="628"/>
                  </a:lnTo>
                  <a:lnTo>
                    <a:pt x="172" y="630"/>
                  </a:lnTo>
                  <a:lnTo>
                    <a:pt x="172" y="632"/>
                  </a:lnTo>
                  <a:lnTo>
                    <a:pt x="172" y="634"/>
                  </a:lnTo>
                  <a:lnTo>
                    <a:pt x="174" y="636"/>
                  </a:lnTo>
                  <a:lnTo>
                    <a:pt x="174" y="636"/>
                  </a:lnTo>
                  <a:lnTo>
                    <a:pt x="176" y="638"/>
                  </a:lnTo>
                  <a:lnTo>
                    <a:pt x="176" y="640"/>
                  </a:lnTo>
                  <a:lnTo>
                    <a:pt x="176" y="642"/>
                  </a:lnTo>
                  <a:lnTo>
                    <a:pt x="178" y="644"/>
                  </a:lnTo>
                  <a:lnTo>
                    <a:pt x="178" y="646"/>
                  </a:lnTo>
                  <a:lnTo>
                    <a:pt x="178" y="648"/>
                  </a:lnTo>
                  <a:lnTo>
                    <a:pt x="178" y="650"/>
                  </a:lnTo>
                  <a:lnTo>
                    <a:pt x="180" y="652"/>
                  </a:lnTo>
                  <a:lnTo>
                    <a:pt x="180" y="654"/>
                  </a:lnTo>
                  <a:lnTo>
                    <a:pt x="180" y="656"/>
                  </a:lnTo>
                  <a:lnTo>
                    <a:pt x="180" y="658"/>
                  </a:lnTo>
                  <a:lnTo>
                    <a:pt x="180" y="660"/>
                  </a:lnTo>
                  <a:lnTo>
                    <a:pt x="180" y="662"/>
                  </a:lnTo>
                  <a:lnTo>
                    <a:pt x="180" y="664"/>
                  </a:lnTo>
                  <a:lnTo>
                    <a:pt x="180" y="666"/>
                  </a:lnTo>
                  <a:lnTo>
                    <a:pt x="180" y="668"/>
                  </a:lnTo>
                  <a:lnTo>
                    <a:pt x="180" y="670"/>
                  </a:lnTo>
                  <a:lnTo>
                    <a:pt x="180" y="672"/>
                  </a:lnTo>
                  <a:lnTo>
                    <a:pt x="182" y="674"/>
                  </a:lnTo>
                  <a:lnTo>
                    <a:pt x="182" y="676"/>
                  </a:lnTo>
                  <a:lnTo>
                    <a:pt x="182" y="678"/>
                  </a:lnTo>
                  <a:lnTo>
                    <a:pt x="182" y="680"/>
                  </a:lnTo>
                  <a:lnTo>
                    <a:pt x="182" y="682"/>
                  </a:lnTo>
                  <a:lnTo>
                    <a:pt x="184" y="684"/>
                  </a:lnTo>
                  <a:lnTo>
                    <a:pt x="184" y="684"/>
                  </a:lnTo>
                  <a:lnTo>
                    <a:pt x="186" y="686"/>
                  </a:lnTo>
                  <a:lnTo>
                    <a:pt x="186" y="688"/>
                  </a:lnTo>
                  <a:lnTo>
                    <a:pt x="188" y="690"/>
                  </a:lnTo>
                  <a:lnTo>
                    <a:pt x="190" y="692"/>
                  </a:lnTo>
                  <a:lnTo>
                    <a:pt x="188" y="694"/>
                  </a:lnTo>
                  <a:lnTo>
                    <a:pt x="188" y="696"/>
                  </a:lnTo>
                  <a:lnTo>
                    <a:pt x="188" y="698"/>
                  </a:lnTo>
                  <a:lnTo>
                    <a:pt x="186" y="698"/>
                  </a:lnTo>
                  <a:lnTo>
                    <a:pt x="186" y="700"/>
                  </a:lnTo>
                  <a:lnTo>
                    <a:pt x="186" y="702"/>
                  </a:lnTo>
                  <a:lnTo>
                    <a:pt x="186" y="704"/>
                  </a:lnTo>
                  <a:lnTo>
                    <a:pt x="186" y="706"/>
                  </a:lnTo>
                  <a:lnTo>
                    <a:pt x="186" y="708"/>
                  </a:lnTo>
                  <a:lnTo>
                    <a:pt x="186" y="710"/>
                  </a:lnTo>
                  <a:lnTo>
                    <a:pt x="186" y="712"/>
                  </a:lnTo>
                  <a:lnTo>
                    <a:pt x="186" y="714"/>
                  </a:lnTo>
                  <a:lnTo>
                    <a:pt x="186" y="716"/>
                  </a:lnTo>
                  <a:lnTo>
                    <a:pt x="186" y="718"/>
                  </a:lnTo>
                  <a:lnTo>
                    <a:pt x="186" y="720"/>
                  </a:lnTo>
                  <a:lnTo>
                    <a:pt x="186" y="722"/>
                  </a:lnTo>
                  <a:lnTo>
                    <a:pt x="186" y="724"/>
                  </a:lnTo>
                  <a:lnTo>
                    <a:pt x="186" y="726"/>
                  </a:lnTo>
                  <a:lnTo>
                    <a:pt x="186" y="728"/>
                  </a:lnTo>
                  <a:lnTo>
                    <a:pt x="186" y="730"/>
                  </a:lnTo>
                  <a:lnTo>
                    <a:pt x="186" y="732"/>
                  </a:lnTo>
                  <a:lnTo>
                    <a:pt x="186" y="732"/>
                  </a:lnTo>
                  <a:lnTo>
                    <a:pt x="174" y="732"/>
                  </a:lnTo>
                  <a:lnTo>
                    <a:pt x="174" y="732"/>
                  </a:lnTo>
                  <a:lnTo>
                    <a:pt x="174" y="734"/>
                  </a:lnTo>
                  <a:lnTo>
                    <a:pt x="172" y="736"/>
                  </a:lnTo>
                  <a:lnTo>
                    <a:pt x="172" y="738"/>
                  </a:lnTo>
                  <a:lnTo>
                    <a:pt x="172" y="740"/>
                  </a:lnTo>
                  <a:lnTo>
                    <a:pt x="172" y="742"/>
                  </a:lnTo>
                  <a:lnTo>
                    <a:pt x="172" y="744"/>
                  </a:lnTo>
                  <a:lnTo>
                    <a:pt x="172" y="746"/>
                  </a:lnTo>
                  <a:lnTo>
                    <a:pt x="170" y="748"/>
                  </a:lnTo>
                  <a:lnTo>
                    <a:pt x="170" y="750"/>
                  </a:lnTo>
                  <a:lnTo>
                    <a:pt x="170" y="752"/>
                  </a:lnTo>
                  <a:lnTo>
                    <a:pt x="170" y="754"/>
                  </a:lnTo>
                  <a:lnTo>
                    <a:pt x="170" y="756"/>
                  </a:lnTo>
                  <a:lnTo>
                    <a:pt x="170" y="758"/>
                  </a:lnTo>
                  <a:lnTo>
                    <a:pt x="170" y="760"/>
                  </a:lnTo>
                  <a:lnTo>
                    <a:pt x="170" y="762"/>
                  </a:lnTo>
                  <a:lnTo>
                    <a:pt x="168" y="764"/>
                  </a:lnTo>
                  <a:lnTo>
                    <a:pt x="168" y="766"/>
                  </a:lnTo>
                  <a:lnTo>
                    <a:pt x="168" y="768"/>
                  </a:lnTo>
                  <a:lnTo>
                    <a:pt x="166" y="768"/>
                  </a:lnTo>
                  <a:lnTo>
                    <a:pt x="166" y="770"/>
                  </a:lnTo>
                  <a:lnTo>
                    <a:pt x="166" y="770"/>
                  </a:lnTo>
                  <a:lnTo>
                    <a:pt x="166" y="772"/>
                  </a:lnTo>
                  <a:lnTo>
                    <a:pt x="164" y="772"/>
                  </a:lnTo>
                  <a:lnTo>
                    <a:pt x="164" y="774"/>
                  </a:lnTo>
                  <a:lnTo>
                    <a:pt x="166" y="778"/>
                  </a:lnTo>
                  <a:lnTo>
                    <a:pt x="164" y="778"/>
                  </a:lnTo>
                  <a:lnTo>
                    <a:pt x="164" y="778"/>
                  </a:lnTo>
                  <a:lnTo>
                    <a:pt x="162" y="778"/>
                  </a:lnTo>
                  <a:lnTo>
                    <a:pt x="160" y="778"/>
                  </a:lnTo>
                  <a:lnTo>
                    <a:pt x="160" y="778"/>
                  </a:lnTo>
                  <a:lnTo>
                    <a:pt x="158" y="778"/>
                  </a:lnTo>
                  <a:lnTo>
                    <a:pt x="158" y="780"/>
                  </a:lnTo>
                  <a:lnTo>
                    <a:pt x="156" y="780"/>
                  </a:lnTo>
                  <a:lnTo>
                    <a:pt x="156" y="782"/>
                  </a:lnTo>
                  <a:lnTo>
                    <a:pt x="156" y="784"/>
                  </a:lnTo>
                  <a:lnTo>
                    <a:pt x="158" y="784"/>
                  </a:lnTo>
                  <a:lnTo>
                    <a:pt x="160" y="784"/>
                  </a:lnTo>
                  <a:lnTo>
                    <a:pt x="160" y="786"/>
                  </a:lnTo>
                  <a:lnTo>
                    <a:pt x="162" y="786"/>
                  </a:lnTo>
                  <a:lnTo>
                    <a:pt x="164" y="786"/>
                  </a:lnTo>
                  <a:lnTo>
                    <a:pt x="166" y="788"/>
                  </a:lnTo>
                  <a:lnTo>
                    <a:pt x="166" y="788"/>
                  </a:lnTo>
                  <a:lnTo>
                    <a:pt x="168" y="786"/>
                  </a:lnTo>
                  <a:lnTo>
                    <a:pt x="170" y="788"/>
                  </a:lnTo>
                  <a:lnTo>
                    <a:pt x="154" y="790"/>
                  </a:lnTo>
                  <a:lnTo>
                    <a:pt x="154" y="794"/>
                  </a:lnTo>
                  <a:lnTo>
                    <a:pt x="154" y="792"/>
                  </a:lnTo>
                  <a:lnTo>
                    <a:pt x="152" y="792"/>
                  </a:lnTo>
                  <a:lnTo>
                    <a:pt x="150" y="792"/>
                  </a:lnTo>
                  <a:lnTo>
                    <a:pt x="148" y="792"/>
                  </a:lnTo>
                  <a:lnTo>
                    <a:pt x="146" y="792"/>
                  </a:lnTo>
                  <a:lnTo>
                    <a:pt x="146" y="790"/>
                  </a:lnTo>
                  <a:lnTo>
                    <a:pt x="146" y="788"/>
                  </a:lnTo>
                  <a:lnTo>
                    <a:pt x="146" y="786"/>
                  </a:lnTo>
                  <a:lnTo>
                    <a:pt x="146" y="784"/>
                  </a:lnTo>
                  <a:lnTo>
                    <a:pt x="146" y="782"/>
                  </a:lnTo>
                  <a:lnTo>
                    <a:pt x="144" y="780"/>
                  </a:lnTo>
                  <a:lnTo>
                    <a:pt x="144" y="778"/>
                  </a:lnTo>
                  <a:lnTo>
                    <a:pt x="144" y="778"/>
                  </a:lnTo>
                  <a:lnTo>
                    <a:pt x="142" y="776"/>
                  </a:lnTo>
                  <a:lnTo>
                    <a:pt x="142" y="774"/>
                  </a:lnTo>
                  <a:lnTo>
                    <a:pt x="140" y="772"/>
                  </a:lnTo>
                  <a:lnTo>
                    <a:pt x="140" y="770"/>
                  </a:lnTo>
                  <a:lnTo>
                    <a:pt x="140" y="768"/>
                  </a:lnTo>
                  <a:lnTo>
                    <a:pt x="140" y="766"/>
                  </a:lnTo>
                  <a:lnTo>
                    <a:pt x="140" y="764"/>
                  </a:lnTo>
                  <a:lnTo>
                    <a:pt x="140" y="762"/>
                  </a:lnTo>
                  <a:lnTo>
                    <a:pt x="140" y="760"/>
                  </a:lnTo>
                  <a:lnTo>
                    <a:pt x="142" y="758"/>
                  </a:lnTo>
                  <a:lnTo>
                    <a:pt x="142" y="756"/>
                  </a:lnTo>
                  <a:lnTo>
                    <a:pt x="144" y="754"/>
                  </a:lnTo>
                  <a:lnTo>
                    <a:pt x="146" y="754"/>
                  </a:lnTo>
                  <a:lnTo>
                    <a:pt x="148" y="754"/>
                  </a:lnTo>
                  <a:lnTo>
                    <a:pt x="148" y="752"/>
                  </a:lnTo>
                  <a:lnTo>
                    <a:pt x="150" y="752"/>
                  </a:lnTo>
                  <a:lnTo>
                    <a:pt x="150" y="750"/>
                  </a:lnTo>
                  <a:lnTo>
                    <a:pt x="152" y="750"/>
                  </a:lnTo>
                  <a:lnTo>
                    <a:pt x="152" y="748"/>
                  </a:lnTo>
                  <a:lnTo>
                    <a:pt x="154" y="746"/>
                  </a:lnTo>
                  <a:lnTo>
                    <a:pt x="154" y="744"/>
                  </a:lnTo>
                  <a:lnTo>
                    <a:pt x="154" y="742"/>
                  </a:lnTo>
                  <a:lnTo>
                    <a:pt x="154" y="740"/>
                  </a:lnTo>
                  <a:lnTo>
                    <a:pt x="152" y="740"/>
                  </a:lnTo>
                  <a:lnTo>
                    <a:pt x="152" y="738"/>
                  </a:lnTo>
                  <a:lnTo>
                    <a:pt x="150" y="738"/>
                  </a:lnTo>
                  <a:lnTo>
                    <a:pt x="150" y="736"/>
                  </a:lnTo>
                  <a:lnTo>
                    <a:pt x="148" y="736"/>
                  </a:lnTo>
                  <a:lnTo>
                    <a:pt x="146" y="736"/>
                  </a:lnTo>
                  <a:lnTo>
                    <a:pt x="146" y="734"/>
                  </a:lnTo>
                  <a:lnTo>
                    <a:pt x="148" y="734"/>
                  </a:lnTo>
                  <a:lnTo>
                    <a:pt x="148" y="732"/>
                  </a:lnTo>
                  <a:lnTo>
                    <a:pt x="148" y="732"/>
                  </a:lnTo>
                  <a:lnTo>
                    <a:pt x="148" y="730"/>
                  </a:lnTo>
                  <a:lnTo>
                    <a:pt x="148" y="728"/>
                  </a:lnTo>
                  <a:lnTo>
                    <a:pt x="148" y="726"/>
                  </a:lnTo>
                  <a:lnTo>
                    <a:pt x="146" y="726"/>
                  </a:lnTo>
                  <a:lnTo>
                    <a:pt x="146" y="724"/>
                  </a:lnTo>
                  <a:lnTo>
                    <a:pt x="144" y="724"/>
                  </a:lnTo>
                  <a:lnTo>
                    <a:pt x="144" y="722"/>
                  </a:lnTo>
                  <a:lnTo>
                    <a:pt x="142" y="722"/>
                  </a:lnTo>
                  <a:lnTo>
                    <a:pt x="142" y="720"/>
                  </a:lnTo>
                  <a:lnTo>
                    <a:pt x="142" y="718"/>
                  </a:lnTo>
                  <a:lnTo>
                    <a:pt x="142" y="716"/>
                  </a:lnTo>
                  <a:lnTo>
                    <a:pt x="142" y="714"/>
                  </a:lnTo>
                  <a:lnTo>
                    <a:pt x="142" y="712"/>
                  </a:lnTo>
                  <a:lnTo>
                    <a:pt x="144" y="712"/>
                  </a:lnTo>
                  <a:lnTo>
                    <a:pt x="144" y="710"/>
                  </a:lnTo>
                  <a:lnTo>
                    <a:pt x="146" y="710"/>
                  </a:lnTo>
                  <a:lnTo>
                    <a:pt x="144" y="708"/>
                  </a:lnTo>
                  <a:lnTo>
                    <a:pt x="144" y="704"/>
                  </a:lnTo>
                  <a:lnTo>
                    <a:pt x="144" y="702"/>
                  </a:lnTo>
                  <a:lnTo>
                    <a:pt x="142" y="700"/>
                  </a:lnTo>
                  <a:lnTo>
                    <a:pt x="142" y="696"/>
                  </a:lnTo>
                  <a:lnTo>
                    <a:pt x="140" y="694"/>
                  </a:lnTo>
                  <a:lnTo>
                    <a:pt x="140" y="690"/>
                  </a:lnTo>
                  <a:lnTo>
                    <a:pt x="140" y="688"/>
                  </a:lnTo>
                  <a:lnTo>
                    <a:pt x="138" y="684"/>
                  </a:lnTo>
                  <a:lnTo>
                    <a:pt x="138" y="684"/>
                  </a:lnTo>
                  <a:lnTo>
                    <a:pt x="138" y="680"/>
                  </a:lnTo>
                  <a:lnTo>
                    <a:pt x="136" y="678"/>
                  </a:lnTo>
                  <a:lnTo>
                    <a:pt x="136" y="676"/>
                  </a:lnTo>
                  <a:lnTo>
                    <a:pt x="134" y="672"/>
                  </a:lnTo>
                  <a:lnTo>
                    <a:pt x="134" y="670"/>
                  </a:lnTo>
                  <a:lnTo>
                    <a:pt x="132" y="666"/>
                  </a:lnTo>
                  <a:lnTo>
                    <a:pt x="132" y="664"/>
                  </a:lnTo>
                  <a:lnTo>
                    <a:pt x="130" y="662"/>
                  </a:lnTo>
                  <a:lnTo>
                    <a:pt x="130" y="658"/>
                  </a:lnTo>
                  <a:lnTo>
                    <a:pt x="128" y="656"/>
                  </a:lnTo>
                  <a:lnTo>
                    <a:pt x="126" y="654"/>
                  </a:lnTo>
                  <a:lnTo>
                    <a:pt x="124" y="652"/>
                  </a:lnTo>
                  <a:lnTo>
                    <a:pt x="124" y="650"/>
                  </a:lnTo>
                  <a:lnTo>
                    <a:pt x="122" y="648"/>
                  </a:lnTo>
                  <a:lnTo>
                    <a:pt x="120" y="646"/>
                  </a:lnTo>
                  <a:lnTo>
                    <a:pt x="116" y="644"/>
                  </a:lnTo>
                  <a:lnTo>
                    <a:pt x="116" y="644"/>
                  </a:lnTo>
                  <a:lnTo>
                    <a:pt x="114" y="642"/>
                  </a:lnTo>
                  <a:lnTo>
                    <a:pt x="112" y="642"/>
                  </a:lnTo>
                  <a:lnTo>
                    <a:pt x="108" y="640"/>
                  </a:lnTo>
                  <a:lnTo>
                    <a:pt x="104" y="640"/>
                  </a:lnTo>
                  <a:lnTo>
                    <a:pt x="102" y="640"/>
                  </a:lnTo>
                  <a:lnTo>
                    <a:pt x="100" y="640"/>
                  </a:lnTo>
                  <a:lnTo>
                    <a:pt x="96" y="642"/>
                  </a:lnTo>
                  <a:lnTo>
                    <a:pt x="94" y="642"/>
                  </a:lnTo>
                  <a:lnTo>
                    <a:pt x="92" y="642"/>
                  </a:lnTo>
                  <a:lnTo>
                    <a:pt x="90" y="644"/>
                  </a:lnTo>
                  <a:lnTo>
                    <a:pt x="86" y="644"/>
                  </a:lnTo>
                  <a:lnTo>
                    <a:pt x="84" y="644"/>
                  </a:lnTo>
                  <a:lnTo>
                    <a:pt x="82" y="644"/>
                  </a:lnTo>
                  <a:lnTo>
                    <a:pt x="80" y="646"/>
                  </a:lnTo>
                  <a:lnTo>
                    <a:pt x="76" y="646"/>
                  </a:lnTo>
                  <a:lnTo>
                    <a:pt x="74" y="646"/>
                  </a:lnTo>
                  <a:lnTo>
                    <a:pt x="72" y="646"/>
                  </a:lnTo>
                  <a:lnTo>
                    <a:pt x="68" y="648"/>
                  </a:lnTo>
                  <a:lnTo>
                    <a:pt x="68" y="648"/>
                  </a:lnTo>
                  <a:lnTo>
                    <a:pt x="66" y="648"/>
                  </a:lnTo>
                  <a:lnTo>
                    <a:pt x="62" y="648"/>
                  </a:lnTo>
                  <a:lnTo>
                    <a:pt x="60" y="650"/>
                  </a:lnTo>
                  <a:lnTo>
                    <a:pt x="58" y="650"/>
                  </a:lnTo>
                  <a:lnTo>
                    <a:pt x="56" y="650"/>
                  </a:lnTo>
                  <a:lnTo>
                    <a:pt x="52" y="652"/>
                  </a:lnTo>
                  <a:lnTo>
                    <a:pt x="50" y="652"/>
                  </a:lnTo>
                  <a:lnTo>
                    <a:pt x="48" y="652"/>
                  </a:lnTo>
                  <a:lnTo>
                    <a:pt x="44" y="654"/>
                  </a:lnTo>
                  <a:lnTo>
                    <a:pt x="42" y="654"/>
                  </a:lnTo>
                  <a:lnTo>
                    <a:pt x="40" y="656"/>
                  </a:lnTo>
                  <a:lnTo>
                    <a:pt x="38" y="656"/>
                  </a:lnTo>
                  <a:lnTo>
                    <a:pt x="36" y="656"/>
                  </a:lnTo>
                  <a:lnTo>
                    <a:pt x="32" y="658"/>
                  </a:lnTo>
                  <a:lnTo>
                    <a:pt x="30" y="658"/>
                  </a:lnTo>
                  <a:lnTo>
                    <a:pt x="28" y="660"/>
                  </a:lnTo>
                  <a:lnTo>
                    <a:pt x="26" y="660"/>
                  </a:lnTo>
                  <a:lnTo>
                    <a:pt x="24" y="662"/>
                  </a:lnTo>
                  <a:lnTo>
                    <a:pt x="22" y="660"/>
                  </a:lnTo>
                  <a:lnTo>
                    <a:pt x="20" y="660"/>
                  </a:lnTo>
                  <a:lnTo>
                    <a:pt x="20" y="658"/>
                  </a:lnTo>
                  <a:lnTo>
                    <a:pt x="18" y="658"/>
                  </a:lnTo>
                  <a:lnTo>
                    <a:pt x="18" y="656"/>
                  </a:lnTo>
                  <a:lnTo>
                    <a:pt x="18" y="656"/>
                  </a:lnTo>
                  <a:lnTo>
                    <a:pt x="18" y="654"/>
                  </a:lnTo>
                  <a:lnTo>
                    <a:pt x="16" y="654"/>
                  </a:lnTo>
                  <a:lnTo>
                    <a:pt x="14" y="652"/>
                  </a:lnTo>
                  <a:lnTo>
                    <a:pt x="12" y="650"/>
                  </a:lnTo>
                  <a:lnTo>
                    <a:pt x="10" y="648"/>
                  </a:lnTo>
                  <a:lnTo>
                    <a:pt x="10" y="646"/>
                  </a:lnTo>
                  <a:lnTo>
                    <a:pt x="8" y="646"/>
                  </a:lnTo>
                  <a:lnTo>
                    <a:pt x="8" y="644"/>
                  </a:lnTo>
                  <a:lnTo>
                    <a:pt x="6" y="644"/>
                  </a:lnTo>
                  <a:lnTo>
                    <a:pt x="6" y="642"/>
                  </a:lnTo>
                  <a:lnTo>
                    <a:pt x="6" y="640"/>
                  </a:lnTo>
                  <a:lnTo>
                    <a:pt x="4" y="640"/>
                  </a:lnTo>
                  <a:lnTo>
                    <a:pt x="4" y="638"/>
                  </a:lnTo>
                  <a:lnTo>
                    <a:pt x="2" y="636"/>
                  </a:lnTo>
                  <a:lnTo>
                    <a:pt x="2" y="636"/>
                  </a:lnTo>
                  <a:lnTo>
                    <a:pt x="2" y="634"/>
                  </a:lnTo>
                  <a:lnTo>
                    <a:pt x="0" y="634"/>
                  </a:lnTo>
                  <a:lnTo>
                    <a:pt x="0" y="632"/>
                  </a:lnTo>
                  <a:lnTo>
                    <a:pt x="0" y="630"/>
                  </a:lnTo>
                  <a:lnTo>
                    <a:pt x="0" y="628"/>
                  </a:lnTo>
                  <a:lnTo>
                    <a:pt x="0" y="626"/>
                  </a:lnTo>
                  <a:lnTo>
                    <a:pt x="10" y="630"/>
                  </a:lnTo>
                  <a:lnTo>
                    <a:pt x="10" y="6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9" name="Freeform 54"/>
            <p:cNvSpPr>
              <a:spLocks/>
            </p:cNvSpPr>
            <p:nvPr/>
          </p:nvSpPr>
          <p:spPr bwMode="auto">
            <a:xfrm>
              <a:off x="3277" y="2529"/>
              <a:ext cx="58" cy="122"/>
            </a:xfrm>
            <a:custGeom>
              <a:avLst/>
              <a:gdLst>
                <a:gd name="T0" fmla="*/ 20 w 58"/>
                <a:gd name="T1" fmla="*/ 24 h 122"/>
                <a:gd name="T2" fmla="*/ 22 w 58"/>
                <a:gd name="T3" fmla="*/ 30 h 122"/>
                <a:gd name="T4" fmla="*/ 24 w 58"/>
                <a:gd name="T5" fmla="*/ 34 h 122"/>
                <a:gd name="T6" fmla="*/ 24 w 58"/>
                <a:gd name="T7" fmla="*/ 40 h 122"/>
                <a:gd name="T8" fmla="*/ 28 w 58"/>
                <a:gd name="T9" fmla="*/ 46 h 122"/>
                <a:gd name="T10" fmla="*/ 48 w 58"/>
                <a:gd name="T11" fmla="*/ 20 h 122"/>
                <a:gd name="T12" fmla="*/ 44 w 58"/>
                <a:gd name="T13" fmla="*/ 18 h 122"/>
                <a:gd name="T14" fmla="*/ 42 w 58"/>
                <a:gd name="T15" fmla="*/ 14 h 122"/>
                <a:gd name="T16" fmla="*/ 44 w 58"/>
                <a:gd name="T17" fmla="*/ 10 h 122"/>
                <a:gd name="T18" fmla="*/ 44 w 58"/>
                <a:gd name="T19" fmla="*/ 4 h 122"/>
                <a:gd name="T20" fmla="*/ 46 w 58"/>
                <a:gd name="T21" fmla="*/ 2 h 122"/>
                <a:gd name="T22" fmla="*/ 46 w 58"/>
                <a:gd name="T23" fmla="*/ 8 h 122"/>
                <a:gd name="T24" fmla="*/ 48 w 58"/>
                <a:gd name="T25" fmla="*/ 12 h 122"/>
                <a:gd name="T26" fmla="*/ 58 w 58"/>
                <a:gd name="T27" fmla="*/ 2 h 122"/>
                <a:gd name="T28" fmla="*/ 54 w 58"/>
                <a:gd name="T29" fmla="*/ 8 h 122"/>
                <a:gd name="T30" fmla="*/ 52 w 58"/>
                <a:gd name="T31" fmla="*/ 14 h 122"/>
                <a:gd name="T32" fmla="*/ 50 w 58"/>
                <a:gd name="T33" fmla="*/ 18 h 122"/>
                <a:gd name="T34" fmla="*/ 48 w 58"/>
                <a:gd name="T35" fmla="*/ 22 h 122"/>
                <a:gd name="T36" fmla="*/ 48 w 58"/>
                <a:gd name="T37" fmla="*/ 28 h 122"/>
                <a:gd name="T38" fmla="*/ 46 w 58"/>
                <a:gd name="T39" fmla="*/ 34 h 122"/>
                <a:gd name="T40" fmla="*/ 46 w 58"/>
                <a:gd name="T41" fmla="*/ 40 h 122"/>
                <a:gd name="T42" fmla="*/ 44 w 58"/>
                <a:gd name="T43" fmla="*/ 46 h 122"/>
                <a:gd name="T44" fmla="*/ 42 w 58"/>
                <a:gd name="T45" fmla="*/ 52 h 122"/>
                <a:gd name="T46" fmla="*/ 40 w 58"/>
                <a:gd name="T47" fmla="*/ 60 h 122"/>
                <a:gd name="T48" fmla="*/ 38 w 58"/>
                <a:gd name="T49" fmla="*/ 66 h 122"/>
                <a:gd name="T50" fmla="*/ 34 w 58"/>
                <a:gd name="T51" fmla="*/ 70 h 122"/>
                <a:gd name="T52" fmla="*/ 34 w 58"/>
                <a:gd name="T53" fmla="*/ 78 h 122"/>
                <a:gd name="T54" fmla="*/ 34 w 58"/>
                <a:gd name="T55" fmla="*/ 86 h 122"/>
                <a:gd name="T56" fmla="*/ 32 w 58"/>
                <a:gd name="T57" fmla="*/ 92 h 122"/>
                <a:gd name="T58" fmla="*/ 30 w 58"/>
                <a:gd name="T59" fmla="*/ 100 h 122"/>
                <a:gd name="T60" fmla="*/ 26 w 58"/>
                <a:gd name="T61" fmla="*/ 106 h 122"/>
                <a:gd name="T62" fmla="*/ 24 w 58"/>
                <a:gd name="T63" fmla="*/ 112 h 122"/>
                <a:gd name="T64" fmla="*/ 20 w 58"/>
                <a:gd name="T65" fmla="*/ 116 h 122"/>
                <a:gd name="T66" fmla="*/ 14 w 58"/>
                <a:gd name="T67" fmla="*/ 120 h 122"/>
                <a:gd name="T68" fmla="*/ 6 w 58"/>
                <a:gd name="T69" fmla="*/ 122 h 122"/>
                <a:gd name="T70" fmla="*/ 4 w 58"/>
                <a:gd name="T71" fmla="*/ 116 h 122"/>
                <a:gd name="T72" fmla="*/ 2 w 58"/>
                <a:gd name="T73" fmla="*/ 112 h 122"/>
                <a:gd name="T74" fmla="*/ 0 w 58"/>
                <a:gd name="T75" fmla="*/ 106 h 122"/>
                <a:gd name="T76" fmla="*/ 0 w 58"/>
                <a:gd name="T77" fmla="*/ 100 h 122"/>
                <a:gd name="T78" fmla="*/ 2 w 58"/>
                <a:gd name="T79" fmla="*/ 94 h 122"/>
                <a:gd name="T80" fmla="*/ 2 w 58"/>
                <a:gd name="T81" fmla="*/ 88 h 122"/>
                <a:gd name="T82" fmla="*/ 4 w 58"/>
                <a:gd name="T83" fmla="*/ 82 h 122"/>
                <a:gd name="T84" fmla="*/ 6 w 58"/>
                <a:gd name="T85" fmla="*/ 76 h 122"/>
                <a:gd name="T86" fmla="*/ 8 w 58"/>
                <a:gd name="T87" fmla="*/ 70 h 122"/>
                <a:gd name="T88" fmla="*/ 10 w 58"/>
                <a:gd name="T89" fmla="*/ 66 h 122"/>
                <a:gd name="T90" fmla="*/ 12 w 58"/>
                <a:gd name="T91" fmla="*/ 62 h 122"/>
                <a:gd name="T92" fmla="*/ 14 w 58"/>
                <a:gd name="T93" fmla="*/ 56 h 122"/>
                <a:gd name="T94" fmla="*/ 16 w 58"/>
                <a:gd name="T95" fmla="*/ 50 h 122"/>
                <a:gd name="T96" fmla="*/ 16 w 58"/>
                <a:gd name="T97" fmla="*/ 44 h 122"/>
                <a:gd name="T98" fmla="*/ 18 w 58"/>
                <a:gd name="T99" fmla="*/ 40 h 122"/>
                <a:gd name="T100" fmla="*/ 18 w 58"/>
                <a:gd name="T101" fmla="*/ 34 h 122"/>
                <a:gd name="T102" fmla="*/ 18 w 58"/>
                <a:gd name="T103" fmla="*/ 28 h 122"/>
                <a:gd name="T104" fmla="*/ 20 w 58"/>
                <a:gd name="T105" fmla="*/ 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8" h="122">
                  <a:moveTo>
                    <a:pt x="20" y="20"/>
                  </a:moveTo>
                  <a:lnTo>
                    <a:pt x="20" y="22"/>
                  </a:lnTo>
                  <a:lnTo>
                    <a:pt x="20" y="24"/>
                  </a:lnTo>
                  <a:lnTo>
                    <a:pt x="22" y="26"/>
                  </a:lnTo>
                  <a:lnTo>
                    <a:pt x="22" y="28"/>
                  </a:lnTo>
                  <a:lnTo>
                    <a:pt x="22" y="30"/>
                  </a:lnTo>
                  <a:lnTo>
                    <a:pt x="22" y="32"/>
                  </a:lnTo>
                  <a:lnTo>
                    <a:pt x="22" y="34"/>
                  </a:lnTo>
                  <a:lnTo>
                    <a:pt x="24" y="34"/>
                  </a:lnTo>
                  <a:lnTo>
                    <a:pt x="24" y="36"/>
                  </a:lnTo>
                  <a:lnTo>
                    <a:pt x="24" y="38"/>
                  </a:lnTo>
                  <a:lnTo>
                    <a:pt x="24" y="40"/>
                  </a:lnTo>
                  <a:lnTo>
                    <a:pt x="26" y="42"/>
                  </a:lnTo>
                  <a:lnTo>
                    <a:pt x="26" y="44"/>
                  </a:lnTo>
                  <a:lnTo>
                    <a:pt x="28" y="46"/>
                  </a:lnTo>
                  <a:lnTo>
                    <a:pt x="42" y="22"/>
                  </a:lnTo>
                  <a:lnTo>
                    <a:pt x="44" y="24"/>
                  </a:lnTo>
                  <a:lnTo>
                    <a:pt x="48" y="20"/>
                  </a:lnTo>
                  <a:lnTo>
                    <a:pt x="46" y="20"/>
                  </a:lnTo>
                  <a:lnTo>
                    <a:pt x="46" y="18"/>
                  </a:lnTo>
                  <a:lnTo>
                    <a:pt x="44" y="18"/>
                  </a:lnTo>
                  <a:lnTo>
                    <a:pt x="42" y="18"/>
                  </a:lnTo>
                  <a:lnTo>
                    <a:pt x="42" y="16"/>
                  </a:lnTo>
                  <a:lnTo>
                    <a:pt x="42" y="14"/>
                  </a:lnTo>
                  <a:lnTo>
                    <a:pt x="42" y="12"/>
                  </a:lnTo>
                  <a:lnTo>
                    <a:pt x="42" y="10"/>
                  </a:lnTo>
                  <a:lnTo>
                    <a:pt x="44" y="10"/>
                  </a:lnTo>
                  <a:lnTo>
                    <a:pt x="44" y="8"/>
                  </a:lnTo>
                  <a:lnTo>
                    <a:pt x="44" y="6"/>
                  </a:lnTo>
                  <a:lnTo>
                    <a:pt x="44" y="4"/>
                  </a:lnTo>
                  <a:lnTo>
                    <a:pt x="46" y="2"/>
                  </a:lnTo>
                  <a:lnTo>
                    <a:pt x="46" y="0"/>
                  </a:lnTo>
                  <a:lnTo>
                    <a:pt x="46" y="2"/>
                  </a:lnTo>
                  <a:lnTo>
                    <a:pt x="46" y="4"/>
                  </a:lnTo>
                  <a:lnTo>
                    <a:pt x="46" y="6"/>
                  </a:lnTo>
                  <a:lnTo>
                    <a:pt x="46" y="8"/>
                  </a:lnTo>
                  <a:lnTo>
                    <a:pt x="46" y="10"/>
                  </a:lnTo>
                  <a:lnTo>
                    <a:pt x="46" y="12"/>
                  </a:lnTo>
                  <a:lnTo>
                    <a:pt x="48" y="12"/>
                  </a:lnTo>
                  <a:lnTo>
                    <a:pt x="48" y="14"/>
                  </a:lnTo>
                  <a:lnTo>
                    <a:pt x="50" y="14"/>
                  </a:lnTo>
                  <a:lnTo>
                    <a:pt x="58" y="2"/>
                  </a:lnTo>
                  <a:lnTo>
                    <a:pt x="56" y="4"/>
                  </a:lnTo>
                  <a:lnTo>
                    <a:pt x="54" y="6"/>
                  </a:lnTo>
                  <a:lnTo>
                    <a:pt x="54" y="8"/>
                  </a:lnTo>
                  <a:lnTo>
                    <a:pt x="52" y="10"/>
                  </a:lnTo>
                  <a:lnTo>
                    <a:pt x="52" y="12"/>
                  </a:lnTo>
                  <a:lnTo>
                    <a:pt x="52" y="14"/>
                  </a:lnTo>
                  <a:lnTo>
                    <a:pt x="50" y="14"/>
                  </a:lnTo>
                  <a:lnTo>
                    <a:pt x="50" y="16"/>
                  </a:lnTo>
                  <a:lnTo>
                    <a:pt x="50" y="18"/>
                  </a:lnTo>
                  <a:lnTo>
                    <a:pt x="50" y="18"/>
                  </a:lnTo>
                  <a:lnTo>
                    <a:pt x="48" y="20"/>
                  </a:lnTo>
                  <a:lnTo>
                    <a:pt x="48" y="22"/>
                  </a:lnTo>
                  <a:lnTo>
                    <a:pt x="48" y="24"/>
                  </a:lnTo>
                  <a:lnTo>
                    <a:pt x="48" y="26"/>
                  </a:lnTo>
                  <a:lnTo>
                    <a:pt x="48" y="28"/>
                  </a:lnTo>
                  <a:lnTo>
                    <a:pt x="46" y="30"/>
                  </a:lnTo>
                  <a:lnTo>
                    <a:pt x="46" y="32"/>
                  </a:lnTo>
                  <a:lnTo>
                    <a:pt x="46" y="34"/>
                  </a:lnTo>
                  <a:lnTo>
                    <a:pt x="46" y="36"/>
                  </a:lnTo>
                  <a:lnTo>
                    <a:pt x="46" y="38"/>
                  </a:lnTo>
                  <a:lnTo>
                    <a:pt x="46" y="40"/>
                  </a:lnTo>
                  <a:lnTo>
                    <a:pt x="44" y="42"/>
                  </a:lnTo>
                  <a:lnTo>
                    <a:pt x="44" y="44"/>
                  </a:lnTo>
                  <a:lnTo>
                    <a:pt x="44" y="46"/>
                  </a:lnTo>
                  <a:lnTo>
                    <a:pt x="44" y="48"/>
                  </a:lnTo>
                  <a:lnTo>
                    <a:pt x="42" y="50"/>
                  </a:lnTo>
                  <a:lnTo>
                    <a:pt x="42" y="52"/>
                  </a:lnTo>
                  <a:lnTo>
                    <a:pt x="42" y="54"/>
                  </a:lnTo>
                  <a:lnTo>
                    <a:pt x="40" y="56"/>
                  </a:lnTo>
                  <a:lnTo>
                    <a:pt x="40" y="60"/>
                  </a:lnTo>
                  <a:lnTo>
                    <a:pt x="40" y="62"/>
                  </a:lnTo>
                  <a:lnTo>
                    <a:pt x="38" y="64"/>
                  </a:lnTo>
                  <a:lnTo>
                    <a:pt x="38" y="66"/>
                  </a:lnTo>
                  <a:lnTo>
                    <a:pt x="36" y="66"/>
                  </a:lnTo>
                  <a:lnTo>
                    <a:pt x="36" y="68"/>
                  </a:lnTo>
                  <a:lnTo>
                    <a:pt x="34" y="70"/>
                  </a:lnTo>
                  <a:lnTo>
                    <a:pt x="34" y="74"/>
                  </a:lnTo>
                  <a:lnTo>
                    <a:pt x="34" y="76"/>
                  </a:lnTo>
                  <a:lnTo>
                    <a:pt x="34" y="78"/>
                  </a:lnTo>
                  <a:lnTo>
                    <a:pt x="34" y="80"/>
                  </a:lnTo>
                  <a:lnTo>
                    <a:pt x="34" y="82"/>
                  </a:lnTo>
                  <a:lnTo>
                    <a:pt x="34" y="86"/>
                  </a:lnTo>
                  <a:lnTo>
                    <a:pt x="32" y="88"/>
                  </a:lnTo>
                  <a:lnTo>
                    <a:pt x="32" y="90"/>
                  </a:lnTo>
                  <a:lnTo>
                    <a:pt x="32" y="92"/>
                  </a:lnTo>
                  <a:lnTo>
                    <a:pt x="30" y="96"/>
                  </a:lnTo>
                  <a:lnTo>
                    <a:pt x="30" y="98"/>
                  </a:lnTo>
                  <a:lnTo>
                    <a:pt x="30" y="100"/>
                  </a:lnTo>
                  <a:lnTo>
                    <a:pt x="28" y="102"/>
                  </a:lnTo>
                  <a:lnTo>
                    <a:pt x="28" y="104"/>
                  </a:lnTo>
                  <a:lnTo>
                    <a:pt x="26" y="106"/>
                  </a:lnTo>
                  <a:lnTo>
                    <a:pt x="26" y="108"/>
                  </a:lnTo>
                  <a:lnTo>
                    <a:pt x="24" y="110"/>
                  </a:lnTo>
                  <a:lnTo>
                    <a:pt x="24" y="112"/>
                  </a:lnTo>
                  <a:lnTo>
                    <a:pt x="22" y="114"/>
                  </a:lnTo>
                  <a:lnTo>
                    <a:pt x="20" y="114"/>
                  </a:lnTo>
                  <a:lnTo>
                    <a:pt x="20" y="116"/>
                  </a:lnTo>
                  <a:lnTo>
                    <a:pt x="18" y="116"/>
                  </a:lnTo>
                  <a:lnTo>
                    <a:pt x="16" y="118"/>
                  </a:lnTo>
                  <a:lnTo>
                    <a:pt x="14" y="120"/>
                  </a:lnTo>
                  <a:lnTo>
                    <a:pt x="12" y="120"/>
                  </a:lnTo>
                  <a:lnTo>
                    <a:pt x="10" y="122"/>
                  </a:lnTo>
                  <a:lnTo>
                    <a:pt x="6" y="122"/>
                  </a:lnTo>
                  <a:lnTo>
                    <a:pt x="6" y="120"/>
                  </a:lnTo>
                  <a:lnTo>
                    <a:pt x="4" y="118"/>
                  </a:lnTo>
                  <a:lnTo>
                    <a:pt x="4" y="116"/>
                  </a:lnTo>
                  <a:lnTo>
                    <a:pt x="4" y="114"/>
                  </a:lnTo>
                  <a:lnTo>
                    <a:pt x="2" y="114"/>
                  </a:lnTo>
                  <a:lnTo>
                    <a:pt x="2" y="112"/>
                  </a:lnTo>
                  <a:lnTo>
                    <a:pt x="2" y="110"/>
                  </a:lnTo>
                  <a:lnTo>
                    <a:pt x="2" y="108"/>
                  </a:lnTo>
                  <a:lnTo>
                    <a:pt x="0" y="106"/>
                  </a:lnTo>
                  <a:lnTo>
                    <a:pt x="0" y="104"/>
                  </a:lnTo>
                  <a:lnTo>
                    <a:pt x="0" y="102"/>
                  </a:lnTo>
                  <a:lnTo>
                    <a:pt x="0" y="100"/>
                  </a:lnTo>
                  <a:lnTo>
                    <a:pt x="0" y="98"/>
                  </a:lnTo>
                  <a:lnTo>
                    <a:pt x="2" y="96"/>
                  </a:lnTo>
                  <a:lnTo>
                    <a:pt x="2" y="94"/>
                  </a:lnTo>
                  <a:lnTo>
                    <a:pt x="2" y="92"/>
                  </a:lnTo>
                  <a:lnTo>
                    <a:pt x="2" y="90"/>
                  </a:lnTo>
                  <a:lnTo>
                    <a:pt x="2" y="88"/>
                  </a:lnTo>
                  <a:lnTo>
                    <a:pt x="4" y="86"/>
                  </a:lnTo>
                  <a:lnTo>
                    <a:pt x="4" y="84"/>
                  </a:lnTo>
                  <a:lnTo>
                    <a:pt x="4" y="82"/>
                  </a:lnTo>
                  <a:lnTo>
                    <a:pt x="4" y="80"/>
                  </a:lnTo>
                  <a:lnTo>
                    <a:pt x="6" y="78"/>
                  </a:lnTo>
                  <a:lnTo>
                    <a:pt x="6" y="76"/>
                  </a:lnTo>
                  <a:lnTo>
                    <a:pt x="6" y="74"/>
                  </a:lnTo>
                  <a:lnTo>
                    <a:pt x="8" y="72"/>
                  </a:lnTo>
                  <a:lnTo>
                    <a:pt x="8" y="70"/>
                  </a:lnTo>
                  <a:lnTo>
                    <a:pt x="8" y="68"/>
                  </a:lnTo>
                  <a:lnTo>
                    <a:pt x="8" y="66"/>
                  </a:lnTo>
                  <a:lnTo>
                    <a:pt x="10" y="66"/>
                  </a:lnTo>
                  <a:lnTo>
                    <a:pt x="10" y="64"/>
                  </a:lnTo>
                  <a:lnTo>
                    <a:pt x="10" y="62"/>
                  </a:lnTo>
                  <a:lnTo>
                    <a:pt x="12" y="62"/>
                  </a:lnTo>
                  <a:lnTo>
                    <a:pt x="12" y="60"/>
                  </a:lnTo>
                  <a:lnTo>
                    <a:pt x="14" y="58"/>
                  </a:lnTo>
                  <a:lnTo>
                    <a:pt x="14" y="56"/>
                  </a:lnTo>
                  <a:lnTo>
                    <a:pt x="14" y="54"/>
                  </a:lnTo>
                  <a:lnTo>
                    <a:pt x="16" y="52"/>
                  </a:lnTo>
                  <a:lnTo>
                    <a:pt x="16" y="50"/>
                  </a:lnTo>
                  <a:lnTo>
                    <a:pt x="16" y="48"/>
                  </a:lnTo>
                  <a:lnTo>
                    <a:pt x="16" y="46"/>
                  </a:lnTo>
                  <a:lnTo>
                    <a:pt x="16" y="44"/>
                  </a:lnTo>
                  <a:lnTo>
                    <a:pt x="16" y="42"/>
                  </a:lnTo>
                  <a:lnTo>
                    <a:pt x="18" y="42"/>
                  </a:lnTo>
                  <a:lnTo>
                    <a:pt x="18" y="40"/>
                  </a:lnTo>
                  <a:lnTo>
                    <a:pt x="18" y="38"/>
                  </a:lnTo>
                  <a:lnTo>
                    <a:pt x="18" y="36"/>
                  </a:lnTo>
                  <a:lnTo>
                    <a:pt x="18" y="34"/>
                  </a:lnTo>
                  <a:lnTo>
                    <a:pt x="18" y="32"/>
                  </a:lnTo>
                  <a:lnTo>
                    <a:pt x="18" y="30"/>
                  </a:lnTo>
                  <a:lnTo>
                    <a:pt x="18" y="28"/>
                  </a:lnTo>
                  <a:lnTo>
                    <a:pt x="18" y="26"/>
                  </a:lnTo>
                  <a:lnTo>
                    <a:pt x="18" y="24"/>
                  </a:lnTo>
                  <a:lnTo>
                    <a:pt x="20" y="22"/>
                  </a:lnTo>
                  <a:lnTo>
                    <a:pt x="20" y="20"/>
                  </a:lnTo>
                  <a:lnTo>
                    <a:pt x="20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0" name="Freeform 55"/>
            <p:cNvSpPr>
              <a:spLocks/>
            </p:cNvSpPr>
            <p:nvPr/>
          </p:nvSpPr>
          <p:spPr bwMode="auto">
            <a:xfrm>
              <a:off x="3321" y="2503"/>
              <a:ext cx="16" cy="18"/>
            </a:xfrm>
            <a:custGeom>
              <a:avLst/>
              <a:gdLst>
                <a:gd name="T0" fmla="*/ 0 w 16"/>
                <a:gd name="T1" fmla="*/ 14 h 18"/>
                <a:gd name="T2" fmla="*/ 2 w 16"/>
                <a:gd name="T3" fmla="*/ 14 h 18"/>
                <a:gd name="T4" fmla="*/ 4 w 16"/>
                <a:gd name="T5" fmla="*/ 14 h 18"/>
                <a:gd name="T6" fmla="*/ 6 w 16"/>
                <a:gd name="T7" fmla="*/ 14 h 18"/>
                <a:gd name="T8" fmla="*/ 6 w 16"/>
                <a:gd name="T9" fmla="*/ 16 h 18"/>
                <a:gd name="T10" fmla="*/ 8 w 16"/>
                <a:gd name="T11" fmla="*/ 16 h 18"/>
                <a:gd name="T12" fmla="*/ 10 w 16"/>
                <a:gd name="T13" fmla="*/ 16 h 18"/>
                <a:gd name="T14" fmla="*/ 12 w 16"/>
                <a:gd name="T15" fmla="*/ 16 h 18"/>
                <a:gd name="T16" fmla="*/ 12 w 16"/>
                <a:gd name="T17" fmla="*/ 14 h 18"/>
                <a:gd name="T18" fmla="*/ 14 w 16"/>
                <a:gd name="T19" fmla="*/ 12 h 18"/>
                <a:gd name="T20" fmla="*/ 6 w 16"/>
                <a:gd name="T21" fmla="*/ 4 h 18"/>
                <a:gd name="T22" fmla="*/ 2 w 16"/>
                <a:gd name="T23" fmla="*/ 8 h 18"/>
                <a:gd name="T24" fmla="*/ 2 w 16"/>
                <a:gd name="T25" fmla="*/ 6 h 18"/>
                <a:gd name="T26" fmla="*/ 2 w 16"/>
                <a:gd name="T27" fmla="*/ 4 h 18"/>
                <a:gd name="T28" fmla="*/ 4 w 16"/>
                <a:gd name="T29" fmla="*/ 4 h 18"/>
                <a:gd name="T30" fmla="*/ 4 w 16"/>
                <a:gd name="T31" fmla="*/ 2 h 18"/>
                <a:gd name="T32" fmla="*/ 6 w 16"/>
                <a:gd name="T33" fmla="*/ 2 h 18"/>
                <a:gd name="T34" fmla="*/ 6 w 16"/>
                <a:gd name="T35" fmla="*/ 0 h 18"/>
                <a:gd name="T36" fmla="*/ 8 w 16"/>
                <a:gd name="T37" fmla="*/ 0 h 18"/>
                <a:gd name="T38" fmla="*/ 10 w 16"/>
                <a:gd name="T39" fmla="*/ 0 h 18"/>
                <a:gd name="T40" fmla="*/ 10 w 16"/>
                <a:gd name="T41" fmla="*/ 2 h 18"/>
                <a:gd name="T42" fmla="*/ 12 w 16"/>
                <a:gd name="T43" fmla="*/ 2 h 18"/>
                <a:gd name="T44" fmla="*/ 14 w 16"/>
                <a:gd name="T45" fmla="*/ 4 h 18"/>
                <a:gd name="T46" fmla="*/ 14 w 16"/>
                <a:gd name="T47" fmla="*/ 6 h 18"/>
                <a:gd name="T48" fmla="*/ 16 w 16"/>
                <a:gd name="T49" fmla="*/ 6 h 18"/>
                <a:gd name="T50" fmla="*/ 16 w 16"/>
                <a:gd name="T51" fmla="*/ 8 h 18"/>
                <a:gd name="T52" fmla="*/ 14 w 16"/>
                <a:gd name="T53" fmla="*/ 10 h 18"/>
                <a:gd name="T54" fmla="*/ 14 w 16"/>
                <a:gd name="T55" fmla="*/ 12 h 18"/>
                <a:gd name="T56" fmla="*/ 12 w 16"/>
                <a:gd name="T57" fmla="*/ 14 h 18"/>
                <a:gd name="T58" fmla="*/ 12 w 16"/>
                <a:gd name="T59" fmla="*/ 16 h 18"/>
                <a:gd name="T60" fmla="*/ 12 w 16"/>
                <a:gd name="T61" fmla="*/ 18 h 18"/>
                <a:gd name="T62" fmla="*/ 0 w 16"/>
                <a:gd name="T63" fmla="*/ 18 h 18"/>
                <a:gd name="T64" fmla="*/ 0 w 16"/>
                <a:gd name="T65" fmla="*/ 14 h 18"/>
                <a:gd name="T66" fmla="*/ 0 w 16"/>
                <a:gd name="T67" fmla="*/ 1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6" h="18">
                  <a:moveTo>
                    <a:pt x="0" y="14"/>
                  </a:moveTo>
                  <a:lnTo>
                    <a:pt x="2" y="14"/>
                  </a:lnTo>
                  <a:lnTo>
                    <a:pt x="4" y="14"/>
                  </a:lnTo>
                  <a:lnTo>
                    <a:pt x="6" y="14"/>
                  </a:lnTo>
                  <a:lnTo>
                    <a:pt x="6" y="16"/>
                  </a:lnTo>
                  <a:lnTo>
                    <a:pt x="8" y="16"/>
                  </a:lnTo>
                  <a:lnTo>
                    <a:pt x="10" y="16"/>
                  </a:lnTo>
                  <a:lnTo>
                    <a:pt x="12" y="16"/>
                  </a:lnTo>
                  <a:lnTo>
                    <a:pt x="12" y="14"/>
                  </a:lnTo>
                  <a:lnTo>
                    <a:pt x="14" y="12"/>
                  </a:lnTo>
                  <a:lnTo>
                    <a:pt x="6" y="4"/>
                  </a:lnTo>
                  <a:lnTo>
                    <a:pt x="2" y="8"/>
                  </a:lnTo>
                  <a:lnTo>
                    <a:pt x="2" y="6"/>
                  </a:lnTo>
                  <a:lnTo>
                    <a:pt x="2" y="4"/>
                  </a:lnTo>
                  <a:lnTo>
                    <a:pt x="4" y="4"/>
                  </a:lnTo>
                  <a:lnTo>
                    <a:pt x="4" y="2"/>
                  </a:lnTo>
                  <a:lnTo>
                    <a:pt x="6" y="2"/>
                  </a:lnTo>
                  <a:lnTo>
                    <a:pt x="6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4" y="4"/>
                  </a:lnTo>
                  <a:lnTo>
                    <a:pt x="14" y="6"/>
                  </a:lnTo>
                  <a:lnTo>
                    <a:pt x="16" y="6"/>
                  </a:lnTo>
                  <a:lnTo>
                    <a:pt x="16" y="8"/>
                  </a:lnTo>
                  <a:lnTo>
                    <a:pt x="14" y="10"/>
                  </a:lnTo>
                  <a:lnTo>
                    <a:pt x="14" y="12"/>
                  </a:lnTo>
                  <a:lnTo>
                    <a:pt x="12" y="14"/>
                  </a:lnTo>
                  <a:lnTo>
                    <a:pt x="12" y="16"/>
                  </a:lnTo>
                  <a:lnTo>
                    <a:pt x="12" y="18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1" name="Freeform 56"/>
            <p:cNvSpPr>
              <a:spLocks/>
            </p:cNvSpPr>
            <p:nvPr/>
          </p:nvSpPr>
          <p:spPr bwMode="auto">
            <a:xfrm>
              <a:off x="3331" y="2471"/>
              <a:ext cx="10" cy="8"/>
            </a:xfrm>
            <a:custGeom>
              <a:avLst/>
              <a:gdLst>
                <a:gd name="T0" fmla="*/ 10 w 10"/>
                <a:gd name="T1" fmla="*/ 0 h 8"/>
                <a:gd name="T2" fmla="*/ 10 w 10"/>
                <a:gd name="T3" fmla="*/ 2 h 8"/>
                <a:gd name="T4" fmla="*/ 10 w 10"/>
                <a:gd name="T5" fmla="*/ 4 h 8"/>
                <a:gd name="T6" fmla="*/ 10 w 10"/>
                <a:gd name="T7" fmla="*/ 6 h 8"/>
                <a:gd name="T8" fmla="*/ 8 w 10"/>
                <a:gd name="T9" fmla="*/ 8 h 8"/>
                <a:gd name="T10" fmla="*/ 0 w 10"/>
                <a:gd name="T11" fmla="*/ 4 h 8"/>
                <a:gd name="T12" fmla="*/ 0 w 10"/>
                <a:gd name="T13" fmla="*/ 2 h 8"/>
                <a:gd name="T14" fmla="*/ 2 w 10"/>
                <a:gd name="T15" fmla="*/ 2 h 8"/>
                <a:gd name="T16" fmla="*/ 4 w 10"/>
                <a:gd name="T17" fmla="*/ 2 h 8"/>
                <a:gd name="T18" fmla="*/ 6 w 10"/>
                <a:gd name="T19" fmla="*/ 2 h 8"/>
                <a:gd name="T20" fmla="*/ 6 w 10"/>
                <a:gd name="T21" fmla="*/ 0 h 8"/>
                <a:gd name="T22" fmla="*/ 8 w 10"/>
                <a:gd name="T23" fmla="*/ 0 h 8"/>
                <a:gd name="T24" fmla="*/ 10 w 10"/>
                <a:gd name="T25" fmla="*/ 0 h 8"/>
                <a:gd name="T26" fmla="*/ 10 w 10"/>
                <a:gd name="T2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" h="8">
                  <a:moveTo>
                    <a:pt x="10" y="0"/>
                  </a:moveTo>
                  <a:lnTo>
                    <a:pt x="10" y="2"/>
                  </a:lnTo>
                  <a:lnTo>
                    <a:pt x="10" y="4"/>
                  </a:lnTo>
                  <a:lnTo>
                    <a:pt x="10" y="6"/>
                  </a:lnTo>
                  <a:lnTo>
                    <a:pt x="8" y="8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4" y="2"/>
                  </a:lnTo>
                  <a:lnTo>
                    <a:pt x="6" y="2"/>
                  </a:lnTo>
                  <a:lnTo>
                    <a:pt x="6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2" name="Freeform 57"/>
            <p:cNvSpPr>
              <a:spLocks/>
            </p:cNvSpPr>
            <p:nvPr/>
          </p:nvSpPr>
          <p:spPr bwMode="auto">
            <a:xfrm>
              <a:off x="3335" y="2499"/>
              <a:ext cx="8" cy="2"/>
            </a:xfrm>
            <a:custGeom>
              <a:avLst/>
              <a:gdLst>
                <a:gd name="T0" fmla="*/ 0 w 8"/>
                <a:gd name="T1" fmla="*/ 0 h 2"/>
                <a:gd name="T2" fmla="*/ 2 w 8"/>
                <a:gd name="T3" fmla="*/ 0 h 2"/>
                <a:gd name="T4" fmla="*/ 4 w 8"/>
                <a:gd name="T5" fmla="*/ 0 h 2"/>
                <a:gd name="T6" fmla="*/ 6 w 8"/>
                <a:gd name="T7" fmla="*/ 0 h 2"/>
                <a:gd name="T8" fmla="*/ 8 w 8"/>
                <a:gd name="T9" fmla="*/ 0 h 2"/>
                <a:gd name="T10" fmla="*/ 0 w 8"/>
                <a:gd name="T11" fmla="*/ 2 h 2"/>
                <a:gd name="T12" fmla="*/ 0 w 8"/>
                <a:gd name="T13" fmla="*/ 0 h 2"/>
                <a:gd name="T14" fmla="*/ 0 w 8"/>
                <a:gd name="T1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2">
                  <a:moveTo>
                    <a:pt x="0" y="0"/>
                  </a:moveTo>
                  <a:lnTo>
                    <a:pt x="2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3" name="Freeform 58"/>
            <p:cNvSpPr>
              <a:spLocks/>
            </p:cNvSpPr>
            <p:nvPr/>
          </p:nvSpPr>
          <p:spPr bwMode="auto">
            <a:xfrm>
              <a:off x="3343" y="829"/>
              <a:ext cx="52" cy="56"/>
            </a:xfrm>
            <a:custGeom>
              <a:avLst/>
              <a:gdLst>
                <a:gd name="T0" fmla="*/ 6 w 52"/>
                <a:gd name="T1" fmla="*/ 0 h 56"/>
                <a:gd name="T2" fmla="*/ 10 w 52"/>
                <a:gd name="T3" fmla="*/ 0 h 56"/>
                <a:gd name="T4" fmla="*/ 14 w 52"/>
                <a:gd name="T5" fmla="*/ 2 h 56"/>
                <a:gd name="T6" fmla="*/ 18 w 52"/>
                <a:gd name="T7" fmla="*/ 2 h 56"/>
                <a:gd name="T8" fmla="*/ 20 w 52"/>
                <a:gd name="T9" fmla="*/ 2 h 56"/>
                <a:gd name="T10" fmla="*/ 24 w 52"/>
                <a:gd name="T11" fmla="*/ 2 h 56"/>
                <a:gd name="T12" fmla="*/ 28 w 52"/>
                <a:gd name="T13" fmla="*/ 4 h 56"/>
                <a:gd name="T14" fmla="*/ 32 w 52"/>
                <a:gd name="T15" fmla="*/ 4 h 56"/>
                <a:gd name="T16" fmla="*/ 36 w 52"/>
                <a:gd name="T17" fmla="*/ 6 h 56"/>
                <a:gd name="T18" fmla="*/ 40 w 52"/>
                <a:gd name="T19" fmla="*/ 8 h 56"/>
                <a:gd name="T20" fmla="*/ 44 w 52"/>
                <a:gd name="T21" fmla="*/ 10 h 56"/>
                <a:gd name="T22" fmla="*/ 46 w 52"/>
                <a:gd name="T23" fmla="*/ 14 h 56"/>
                <a:gd name="T24" fmla="*/ 48 w 52"/>
                <a:gd name="T25" fmla="*/ 16 h 56"/>
                <a:gd name="T26" fmla="*/ 52 w 52"/>
                <a:gd name="T27" fmla="*/ 20 h 56"/>
                <a:gd name="T28" fmla="*/ 52 w 52"/>
                <a:gd name="T29" fmla="*/ 24 h 56"/>
                <a:gd name="T30" fmla="*/ 52 w 52"/>
                <a:gd name="T31" fmla="*/ 28 h 56"/>
                <a:gd name="T32" fmla="*/ 52 w 52"/>
                <a:gd name="T33" fmla="*/ 32 h 56"/>
                <a:gd name="T34" fmla="*/ 52 w 52"/>
                <a:gd name="T35" fmla="*/ 36 h 56"/>
                <a:gd name="T36" fmla="*/ 52 w 52"/>
                <a:gd name="T37" fmla="*/ 40 h 56"/>
                <a:gd name="T38" fmla="*/ 52 w 52"/>
                <a:gd name="T39" fmla="*/ 44 h 56"/>
                <a:gd name="T40" fmla="*/ 50 w 52"/>
                <a:gd name="T41" fmla="*/ 46 h 56"/>
                <a:gd name="T42" fmla="*/ 48 w 52"/>
                <a:gd name="T43" fmla="*/ 48 h 56"/>
                <a:gd name="T44" fmla="*/ 44 w 52"/>
                <a:gd name="T45" fmla="*/ 50 h 56"/>
                <a:gd name="T46" fmla="*/ 40 w 52"/>
                <a:gd name="T47" fmla="*/ 48 h 56"/>
                <a:gd name="T48" fmla="*/ 36 w 52"/>
                <a:gd name="T49" fmla="*/ 50 h 56"/>
                <a:gd name="T50" fmla="*/ 32 w 52"/>
                <a:gd name="T51" fmla="*/ 52 h 56"/>
                <a:gd name="T52" fmla="*/ 28 w 52"/>
                <a:gd name="T53" fmla="*/ 54 h 56"/>
                <a:gd name="T54" fmla="*/ 24 w 52"/>
                <a:gd name="T55" fmla="*/ 54 h 56"/>
                <a:gd name="T56" fmla="*/ 20 w 52"/>
                <a:gd name="T57" fmla="*/ 56 h 56"/>
                <a:gd name="T58" fmla="*/ 18 w 52"/>
                <a:gd name="T59" fmla="*/ 54 h 56"/>
                <a:gd name="T60" fmla="*/ 18 w 52"/>
                <a:gd name="T61" fmla="*/ 52 h 56"/>
                <a:gd name="T62" fmla="*/ 20 w 52"/>
                <a:gd name="T63" fmla="*/ 50 h 56"/>
                <a:gd name="T64" fmla="*/ 22 w 52"/>
                <a:gd name="T65" fmla="*/ 48 h 56"/>
                <a:gd name="T66" fmla="*/ 24 w 52"/>
                <a:gd name="T67" fmla="*/ 46 h 56"/>
                <a:gd name="T68" fmla="*/ 24 w 52"/>
                <a:gd name="T69" fmla="*/ 44 h 56"/>
                <a:gd name="T70" fmla="*/ 26 w 52"/>
                <a:gd name="T71" fmla="*/ 40 h 56"/>
                <a:gd name="T72" fmla="*/ 22 w 52"/>
                <a:gd name="T73" fmla="*/ 38 h 56"/>
                <a:gd name="T74" fmla="*/ 20 w 52"/>
                <a:gd name="T75" fmla="*/ 36 h 56"/>
                <a:gd name="T76" fmla="*/ 18 w 52"/>
                <a:gd name="T77" fmla="*/ 34 h 56"/>
                <a:gd name="T78" fmla="*/ 16 w 52"/>
                <a:gd name="T79" fmla="*/ 30 h 56"/>
                <a:gd name="T80" fmla="*/ 12 w 52"/>
                <a:gd name="T81" fmla="*/ 28 h 56"/>
                <a:gd name="T82" fmla="*/ 10 w 52"/>
                <a:gd name="T83" fmla="*/ 24 h 56"/>
                <a:gd name="T84" fmla="*/ 8 w 52"/>
                <a:gd name="T85" fmla="*/ 20 h 56"/>
                <a:gd name="T86" fmla="*/ 6 w 52"/>
                <a:gd name="T87" fmla="*/ 18 h 56"/>
                <a:gd name="T88" fmla="*/ 4 w 52"/>
                <a:gd name="T89" fmla="*/ 14 h 56"/>
                <a:gd name="T90" fmla="*/ 2 w 52"/>
                <a:gd name="T91" fmla="*/ 10 h 56"/>
                <a:gd name="T92" fmla="*/ 0 w 52"/>
                <a:gd name="T93" fmla="*/ 8 h 56"/>
                <a:gd name="T94" fmla="*/ 0 w 52"/>
                <a:gd name="T95" fmla="*/ 4 h 56"/>
                <a:gd name="T96" fmla="*/ 4 w 52"/>
                <a:gd name="T9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2" h="56">
                  <a:moveTo>
                    <a:pt x="4" y="0"/>
                  </a:moveTo>
                  <a:lnTo>
                    <a:pt x="6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2" y="2"/>
                  </a:lnTo>
                  <a:lnTo>
                    <a:pt x="14" y="2"/>
                  </a:lnTo>
                  <a:lnTo>
                    <a:pt x="16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20" y="2"/>
                  </a:lnTo>
                  <a:lnTo>
                    <a:pt x="22" y="2"/>
                  </a:lnTo>
                  <a:lnTo>
                    <a:pt x="24" y="2"/>
                  </a:lnTo>
                  <a:lnTo>
                    <a:pt x="26" y="4"/>
                  </a:lnTo>
                  <a:lnTo>
                    <a:pt x="28" y="4"/>
                  </a:lnTo>
                  <a:lnTo>
                    <a:pt x="30" y="4"/>
                  </a:lnTo>
                  <a:lnTo>
                    <a:pt x="32" y="4"/>
                  </a:lnTo>
                  <a:lnTo>
                    <a:pt x="34" y="6"/>
                  </a:lnTo>
                  <a:lnTo>
                    <a:pt x="36" y="6"/>
                  </a:lnTo>
                  <a:lnTo>
                    <a:pt x="38" y="6"/>
                  </a:lnTo>
                  <a:lnTo>
                    <a:pt x="40" y="8"/>
                  </a:lnTo>
                  <a:lnTo>
                    <a:pt x="42" y="10"/>
                  </a:lnTo>
                  <a:lnTo>
                    <a:pt x="44" y="10"/>
                  </a:lnTo>
                  <a:lnTo>
                    <a:pt x="46" y="12"/>
                  </a:lnTo>
                  <a:lnTo>
                    <a:pt x="46" y="14"/>
                  </a:lnTo>
                  <a:lnTo>
                    <a:pt x="48" y="14"/>
                  </a:lnTo>
                  <a:lnTo>
                    <a:pt x="48" y="16"/>
                  </a:lnTo>
                  <a:lnTo>
                    <a:pt x="50" y="18"/>
                  </a:lnTo>
                  <a:lnTo>
                    <a:pt x="52" y="20"/>
                  </a:lnTo>
                  <a:lnTo>
                    <a:pt x="52" y="22"/>
                  </a:lnTo>
                  <a:lnTo>
                    <a:pt x="52" y="24"/>
                  </a:lnTo>
                  <a:lnTo>
                    <a:pt x="52" y="26"/>
                  </a:lnTo>
                  <a:lnTo>
                    <a:pt x="52" y="28"/>
                  </a:lnTo>
                  <a:lnTo>
                    <a:pt x="52" y="30"/>
                  </a:lnTo>
                  <a:lnTo>
                    <a:pt x="52" y="32"/>
                  </a:lnTo>
                  <a:lnTo>
                    <a:pt x="52" y="34"/>
                  </a:lnTo>
                  <a:lnTo>
                    <a:pt x="52" y="36"/>
                  </a:lnTo>
                  <a:lnTo>
                    <a:pt x="52" y="38"/>
                  </a:lnTo>
                  <a:lnTo>
                    <a:pt x="52" y="40"/>
                  </a:lnTo>
                  <a:lnTo>
                    <a:pt x="52" y="42"/>
                  </a:lnTo>
                  <a:lnTo>
                    <a:pt x="52" y="44"/>
                  </a:lnTo>
                  <a:lnTo>
                    <a:pt x="50" y="44"/>
                  </a:lnTo>
                  <a:lnTo>
                    <a:pt x="50" y="46"/>
                  </a:lnTo>
                  <a:lnTo>
                    <a:pt x="50" y="46"/>
                  </a:lnTo>
                  <a:lnTo>
                    <a:pt x="48" y="48"/>
                  </a:lnTo>
                  <a:lnTo>
                    <a:pt x="46" y="50"/>
                  </a:lnTo>
                  <a:lnTo>
                    <a:pt x="44" y="50"/>
                  </a:lnTo>
                  <a:lnTo>
                    <a:pt x="42" y="48"/>
                  </a:lnTo>
                  <a:lnTo>
                    <a:pt x="40" y="48"/>
                  </a:lnTo>
                  <a:lnTo>
                    <a:pt x="38" y="50"/>
                  </a:lnTo>
                  <a:lnTo>
                    <a:pt x="36" y="50"/>
                  </a:lnTo>
                  <a:lnTo>
                    <a:pt x="34" y="50"/>
                  </a:lnTo>
                  <a:lnTo>
                    <a:pt x="32" y="52"/>
                  </a:lnTo>
                  <a:lnTo>
                    <a:pt x="30" y="52"/>
                  </a:lnTo>
                  <a:lnTo>
                    <a:pt x="28" y="54"/>
                  </a:lnTo>
                  <a:lnTo>
                    <a:pt x="26" y="54"/>
                  </a:lnTo>
                  <a:lnTo>
                    <a:pt x="24" y="54"/>
                  </a:lnTo>
                  <a:lnTo>
                    <a:pt x="22" y="56"/>
                  </a:lnTo>
                  <a:lnTo>
                    <a:pt x="20" y="56"/>
                  </a:lnTo>
                  <a:lnTo>
                    <a:pt x="18" y="56"/>
                  </a:lnTo>
                  <a:lnTo>
                    <a:pt x="18" y="54"/>
                  </a:lnTo>
                  <a:lnTo>
                    <a:pt x="18" y="54"/>
                  </a:lnTo>
                  <a:lnTo>
                    <a:pt x="18" y="52"/>
                  </a:lnTo>
                  <a:lnTo>
                    <a:pt x="18" y="50"/>
                  </a:lnTo>
                  <a:lnTo>
                    <a:pt x="20" y="50"/>
                  </a:lnTo>
                  <a:lnTo>
                    <a:pt x="20" y="48"/>
                  </a:lnTo>
                  <a:lnTo>
                    <a:pt x="22" y="48"/>
                  </a:lnTo>
                  <a:lnTo>
                    <a:pt x="22" y="46"/>
                  </a:lnTo>
                  <a:lnTo>
                    <a:pt x="24" y="46"/>
                  </a:lnTo>
                  <a:lnTo>
                    <a:pt x="24" y="46"/>
                  </a:lnTo>
                  <a:lnTo>
                    <a:pt x="24" y="44"/>
                  </a:lnTo>
                  <a:lnTo>
                    <a:pt x="26" y="42"/>
                  </a:lnTo>
                  <a:lnTo>
                    <a:pt x="26" y="40"/>
                  </a:lnTo>
                  <a:lnTo>
                    <a:pt x="24" y="40"/>
                  </a:lnTo>
                  <a:lnTo>
                    <a:pt x="22" y="38"/>
                  </a:lnTo>
                  <a:lnTo>
                    <a:pt x="20" y="38"/>
                  </a:lnTo>
                  <a:lnTo>
                    <a:pt x="20" y="36"/>
                  </a:lnTo>
                  <a:lnTo>
                    <a:pt x="18" y="36"/>
                  </a:lnTo>
                  <a:lnTo>
                    <a:pt x="18" y="34"/>
                  </a:lnTo>
                  <a:lnTo>
                    <a:pt x="16" y="32"/>
                  </a:lnTo>
                  <a:lnTo>
                    <a:pt x="16" y="30"/>
                  </a:lnTo>
                  <a:lnTo>
                    <a:pt x="14" y="30"/>
                  </a:lnTo>
                  <a:lnTo>
                    <a:pt x="12" y="28"/>
                  </a:lnTo>
                  <a:lnTo>
                    <a:pt x="10" y="26"/>
                  </a:lnTo>
                  <a:lnTo>
                    <a:pt x="10" y="24"/>
                  </a:lnTo>
                  <a:lnTo>
                    <a:pt x="8" y="22"/>
                  </a:lnTo>
                  <a:lnTo>
                    <a:pt x="8" y="20"/>
                  </a:lnTo>
                  <a:lnTo>
                    <a:pt x="6" y="20"/>
                  </a:lnTo>
                  <a:lnTo>
                    <a:pt x="6" y="18"/>
                  </a:lnTo>
                  <a:lnTo>
                    <a:pt x="4" y="16"/>
                  </a:lnTo>
                  <a:lnTo>
                    <a:pt x="4" y="14"/>
                  </a:lnTo>
                  <a:lnTo>
                    <a:pt x="2" y="12"/>
                  </a:lnTo>
                  <a:lnTo>
                    <a:pt x="2" y="10"/>
                  </a:lnTo>
                  <a:lnTo>
                    <a:pt x="2" y="8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4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4" name="Freeform 59"/>
            <p:cNvSpPr>
              <a:spLocks/>
            </p:cNvSpPr>
            <p:nvPr/>
          </p:nvSpPr>
          <p:spPr bwMode="auto">
            <a:xfrm>
              <a:off x="3345" y="2481"/>
              <a:ext cx="10" cy="6"/>
            </a:xfrm>
            <a:custGeom>
              <a:avLst/>
              <a:gdLst>
                <a:gd name="T0" fmla="*/ 10 w 10"/>
                <a:gd name="T1" fmla="*/ 2 h 6"/>
                <a:gd name="T2" fmla="*/ 8 w 10"/>
                <a:gd name="T3" fmla="*/ 2 h 6"/>
                <a:gd name="T4" fmla="*/ 6 w 10"/>
                <a:gd name="T5" fmla="*/ 2 h 6"/>
                <a:gd name="T6" fmla="*/ 6 w 10"/>
                <a:gd name="T7" fmla="*/ 4 h 6"/>
                <a:gd name="T8" fmla="*/ 4 w 10"/>
                <a:gd name="T9" fmla="*/ 4 h 6"/>
                <a:gd name="T10" fmla="*/ 4 w 10"/>
                <a:gd name="T11" fmla="*/ 6 h 6"/>
                <a:gd name="T12" fmla="*/ 0 w 10"/>
                <a:gd name="T13" fmla="*/ 2 h 6"/>
                <a:gd name="T14" fmla="*/ 0 w 10"/>
                <a:gd name="T15" fmla="*/ 4 h 6"/>
                <a:gd name="T16" fmla="*/ 2 w 10"/>
                <a:gd name="T17" fmla="*/ 4 h 6"/>
                <a:gd name="T18" fmla="*/ 4 w 10"/>
                <a:gd name="T19" fmla="*/ 4 h 6"/>
                <a:gd name="T20" fmla="*/ 4 w 10"/>
                <a:gd name="T21" fmla="*/ 2 h 6"/>
                <a:gd name="T22" fmla="*/ 6 w 10"/>
                <a:gd name="T23" fmla="*/ 2 h 6"/>
                <a:gd name="T24" fmla="*/ 6 w 10"/>
                <a:gd name="T25" fmla="*/ 0 h 6"/>
                <a:gd name="T26" fmla="*/ 8 w 10"/>
                <a:gd name="T27" fmla="*/ 0 h 6"/>
                <a:gd name="T28" fmla="*/ 10 w 10"/>
                <a:gd name="T29" fmla="*/ 2 h 6"/>
                <a:gd name="T30" fmla="*/ 10 w 10"/>
                <a:gd name="T31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" h="6">
                  <a:moveTo>
                    <a:pt x="10" y="2"/>
                  </a:moveTo>
                  <a:lnTo>
                    <a:pt x="8" y="2"/>
                  </a:lnTo>
                  <a:lnTo>
                    <a:pt x="6" y="2"/>
                  </a:lnTo>
                  <a:lnTo>
                    <a:pt x="6" y="4"/>
                  </a:lnTo>
                  <a:lnTo>
                    <a:pt x="4" y="4"/>
                  </a:lnTo>
                  <a:lnTo>
                    <a:pt x="4" y="6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4" y="4"/>
                  </a:lnTo>
                  <a:lnTo>
                    <a:pt x="4" y="2"/>
                  </a:lnTo>
                  <a:lnTo>
                    <a:pt x="6" y="2"/>
                  </a:lnTo>
                  <a:lnTo>
                    <a:pt x="6" y="0"/>
                  </a:lnTo>
                  <a:lnTo>
                    <a:pt x="8" y="0"/>
                  </a:lnTo>
                  <a:lnTo>
                    <a:pt x="10" y="2"/>
                  </a:lnTo>
                  <a:lnTo>
                    <a:pt x="1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5" name="Freeform 60"/>
            <p:cNvSpPr>
              <a:spLocks/>
            </p:cNvSpPr>
            <p:nvPr/>
          </p:nvSpPr>
          <p:spPr bwMode="auto">
            <a:xfrm>
              <a:off x="3369" y="2437"/>
              <a:ext cx="0" cy="8"/>
            </a:xfrm>
            <a:custGeom>
              <a:avLst/>
              <a:gdLst>
                <a:gd name="T0" fmla="*/ 0 h 8"/>
                <a:gd name="T1" fmla="*/ 8 h 8"/>
                <a:gd name="T2" fmla="*/ 2 h 8"/>
                <a:gd name="T3" fmla="*/ 0 h 8"/>
                <a:gd name="T4" fmla="*/ 0 h 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8">
                  <a:moveTo>
                    <a:pt x="0" y="0"/>
                  </a:moveTo>
                  <a:lnTo>
                    <a:pt x="0" y="8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6" name="Freeform 61"/>
            <p:cNvSpPr>
              <a:spLocks/>
            </p:cNvSpPr>
            <p:nvPr/>
          </p:nvSpPr>
          <p:spPr bwMode="auto">
            <a:xfrm>
              <a:off x="3373" y="2413"/>
              <a:ext cx="6" cy="4"/>
            </a:xfrm>
            <a:custGeom>
              <a:avLst/>
              <a:gdLst>
                <a:gd name="T0" fmla="*/ 6 w 6"/>
                <a:gd name="T1" fmla="*/ 4 h 4"/>
                <a:gd name="T2" fmla="*/ 0 w 6"/>
                <a:gd name="T3" fmla="*/ 0 h 4"/>
                <a:gd name="T4" fmla="*/ 6 w 6"/>
                <a:gd name="T5" fmla="*/ 0 h 4"/>
                <a:gd name="T6" fmla="*/ 6 w 6"/>
                <a:gd name="T7" fmla="*/ 4 h 4"/>
                <a:gd name="T8" fmla="*/ 6 w 6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4">
                  <a:moveTo>
                    <a:pt x="6" y="4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6" y="4"/>
                  </a:lnTo>
                  <a:lnTo>
                    <a:pt x="6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7" name="Freeform 62"/>
            <p:cNvSpPr>
              <a:spLocks/>
            </p:cNvSpPr>
            <p:nvPr/>
          </p:nvSpPr>
          <p:spPr bwMode="auto">
            <a:xfrm>
              <a:off x="3413" y="1305"/>
              <a:ext cx="30" cy="34"/>
            </a:xfrm>
            <a:custGeom>
              <a:avLst/>
              <a:gdLst>
                <a:gd name="T0" fmla="*/ 0 w 30"/>
                <a:gd name="T1" fmla="*/ 2 h 34"/>
                <a:gd name="T2" fmla="*/ 2 w 30"/>
                <a:gd name="T3" fmla="*/ 2 h 34"/>
                <a:gd name="T4" fmla="*/ 2 w 30"/>
                <a:gd name="T5" fmla="*/ 0 h 34"/>
                <a:gd name="T6" fmla="*/ 4 w 30"/>
                <a:gd name="T7" fmla="*/ 0 h 34"/>
                <a:gd name="T8" fmla="*/ 4 w 30"/>
                <a:gd name="T9" fmla="*/ 2 h 34"/>
                <a:gd name="T10" fmla="*/ 6 w 30"/>
                <a:gd name="T11" fmla="*/ 2 h 34"/>
                <a:gd name="T12" fmla="*/ 8 w 30"/>
                <a:gd name="T13" fmla="*/ 2 h 34"/>
                <a:gd name="T14" fmla="*/ 10 w 30"/>
                <a:gd name="T15" fmla="*/ 2 h 34"/>
                <a:gd name="T16" fmla="*/ 12 w 30"/>
                <a:gd name="T17" fmla="*/ 2 h 34"/>
                <a:gd name="T18" fmla="*/ 12 w 30"/>
                <a:gd name="T19" fmla="*/ 4 h 34"/>
                <a:gd name="T20" fmla="*/ 14 w 30"/>
                <a:gd name="T21" fmla="*/ 4 h 34"/>
                <a:gd name="T22" fmla="*/ 16 w 30"/>
                <a:gd name="T23" fmla="*/ 6 h 34"/>
                <a:gd name="T24" fmla="*/ 18 w 30"/>
                <a:gd name="T25" fmla="*/ 6 h 34"/>
                <a:gd name="T26" fmla="*/ 18 w 30"/>
                <a:gd name="T27" fmla="*/ 8 h 34"/>
                <a:gd name="T28" fmla="*/ 20 w 30"/>
                <a:gd name="T29" fmla="*/ 8 h 34"/>
                <a:gd name="T30" fmla="*/ 20 w 30"/>
                <a:gd name="T31" fmla="*/ 10 h 34"/>
                <a:gd name="T32" fmla="*/ 22 w 30"/>
                <a:gd name="T33" fmla="*/ 10 h 34"/>
                <a:gd name="T34" fmla="*/ 24 w 30"/>
                <a:gd name="T35" fmla="*/ 12 h 34"/>
                <a:gd name="T36" fmla="*/ 26 w 30"/>
                <a:gd name="T37" fmla="*/ 14 h 34"/>
                <a:gd name="T38" fmla="*/ 28 w 30"/>
                <a:gd name="T39" fmla="*/ 14 h 34"/>
                <a:gd name="T40" fmla="*/ 28 w 30"/>
                <a:gd name="T41" fmla="*/ 16 h 34"/>
                <a:gd name="T42" fmla="*/ 28 w 30"/>
                <a:gd name="T43" fmla="*/ 18 h 34"/>
                <a:gd name="T44" fmla="*/ 30 w 30"/>
                <a:gd name="T45" fmla="*/ 20 h 34"/>
                <a:gd name="T46" fmla="*/ 30 w 30"/>
                <a:gd name="T47" fmla="*/ 22 h 34"/>
                <a:gd name="T48" fmla="*/ 30 w 30"/>
                <a:gd name="T49" fmla="*/ 24 h 34"/>
                <a:gd name="T50" fmla="*/ 28 w 30"/>
                <a:gd name="T51" fmla="*/ 26 h 34"/>
                <a:gd name="T52" fmla="*/ 28 w 30"/>
                <a:gd name="T53" fmla="*/ 28 h 34"/>
                <a:gd name="T54" fmla="*/ 28 w 30"/>
                <a:gd name="T55" fmla="*/ 30 h 34"/>
                <a:gd name="T56" fmla="*/ 28 w 30"/>
                <a:gd name="T57" fmla="*/ 32 h 34"/>
                <a:gd name="T58" fmla="*/ 26 w 30"/>
                <a:gd name="T59" fmla="*/ 32 h 34"/>
                <a:gd name="T60" fmla="*/ 26 w 30"/>
                <a:gd name="T61" fmla="*/ 34 h 34"/>
                <a:gd name="T62" fmla="*/ 24 w 30"/>
                <a:gd name="T63" fmla="*/ 34 h 34"/>
                <a:gd name="T64" fmla="*/ 22 w 30"/>
                <a:gd name="T65" fmla="*/ 34 h 34"/>
                <a:gd name="T66" fmla="*/ 20 w 30"/>
                <a:gd name="T67" fmla="*/ 32 h 34"/>
                <a:gd name="T68" fmla="*/ 18 w 30"/>
                <a:gd name="T69" fmla="*/ 30 h 34"/>
                <a:gd name="T70" fmla="*/ 16 w 30"/>
                <a:gd name="T71" fmla="*/ 30 h 34"/>
                <a:gd name="T72" fmla="*/ 16 w 30"/>
                <a:gd name="T73" fmla="*/ 28 h 34"/>
                <a:gd name="T74" fmla="*/ 14 w 30"/>
                <a:gd name="T75" fmla="*/ 28 h 34"/>
                <a:gd name="T76" fmla="*/ 14 w 30"/>
                <a:gd name="T77" fmla="*/ 26 h 34"/>
                <a:gd name="T78" fmla="*/ 12 w 30"/>
                <a:gd name="T79" fmla="*/ 26 h 34"/>
                <a:gd name="T80" fmla="*/ 12 w 30"/>
                <a:gd name="T81" fmla="*/ 24 h 34"/>
                <a:gd name="T82" fmla="*/ 10 w 30"/>
                <a:gd name="T83" fmla="*/ 24 h 34"/>
                <a:gd name="T84" fmla="*/ 10 w 30"/>
                <a:gd name="T85" fmla="*/ 22 h 34"/>
                <a:gd name="T86" fmla="*/ 10 w 30"/>
                <a:gd name="T87" fmla="*/ 20 h 34"/>
                <a:gd name="T88" fmla="*/ 8 w 30"/>
                <a:gd name="T89" fmla="*/ 20 h 34"/>
                <a:gd name="T90" fmla="*/ 8 w 30"/>
                <a:gd name="T91" fmla="*/ 18 h 34"/>
                <a:gd name="T92" fmla="*/ 6 w 30"/>
                <a:gd name="T93" fmla="*/ 16 h 34"/>
                <a:gd name="T94" fmla="*/ 6 w 30"/>
                <a:gd name="T95" fmla="*/ 14 h 34"/>
                <a:gd name="T96" fmla="*/ 4 w 30"/>
                <a:gd name="T97" fmla="*/ 12 h 34"/>
                <a:gd name="T98" fmla="*/ 4 w 30"/>
                <a:gd name="T99" fmla="*/ 10 h 34"/>
                <a:gd name="T100" fmla="*/ 2 w 30"/>
                <a:gd name="T101" fmla="*/ 10 h 34"/>
                <a:gd name="T102" fmla="*/ 2 w 30"/>
                <a:gd name="T103" fmla="*/ 8 h 34"/>
                <a:gd name="T104" fmla="*/ 2 w 30"/>
                <a:gd name="T105" fmla="*/ 6 h 34"/>
                <a:gd name="T106" fmla="*/ 0 w 30"/>
                <a:gd name="T107" fmla="*/ 6 h 34"/>
                <a:gd name="T108" fmla="*/ 0 w 30"/>
                <a:gd name="T109" fmla="*/ 4 h 34"/>
                <a:gd name="T110" fmla="*/ 0 w 30"/>
                <a:gd name="T111" fmla="*/ 2 h 34"/>
                <a:gd name="T112" fmla="*/ 0 w 30"/>
                <a:gd name="T113" fmla="*/ 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0" h="34">
                  <a:moveTo>
                    <a:pt x="0" y="2"/>
                  </a:moveTo>
                  <a:lnTo>
                    <a:pt x="2" y="2"/>
                  </a:lnTo>
                  <a:lnTo>
                    <a:pt x="2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6" y="2"/>
                  </a:lnTo>
                  <a:lnTo>
                    <a:pt x="8" y="2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2" y="4"/>
                  </a:lnTo>
                  <a:lnTo>
                    <a:pt x="14" y="4"/>
                  </a:lnTo>
                  <a:lnTo>
                    <a:pt x="16" y="6"/>
                  </a:lnTo>
                  <a:lnTo>
                    <a:pt x="18" y="6"/>
                  </a:lnTo>
                  <a:lnTo>
                    <a:pt x="18" y="8"/>
                  </a:lnTo>
                  <a:lnTo>
                    <a:pt x="20" y="8"/>
                  </a:lnTo>
                  <a:lnTo>
                    <a:pt x="20" y="10"/>
                  </a:lnTo>
                  <a:lnTo>
                    <a:pt x="22" y="10"/>
                  </a:lnTo>
                  <a:lnTo>
                    <a:pt x="24" y="12"/>
                  </a:lnTo>
                  <a:lnTo>
                    <a:pt x="26" y="14"/>
                  </a:lnTo>
                  <a:lnTo>
                    <a:pt x="28" y="14"/>
                  </a:lnTo>
                  <a:lnTo>
                    <a:pt x="28" y="16"/>
                  </a:lnTo>
                  <a:lnTo>
                    <a:pt x="28" y="18"/>
                  </a:lnTo>
                  <a:lnTo>
                    <a:pt x="30" y="20"/>
                  </a:lnTo>
                  <a:lnTo>
                    <a:pt x="30" y="22"/>
                  </a:lnTo>
                  <a:lnTo>
                    <a:pt x="30" y="24"/>
                  </a:lnTo>
                  <a:lnTo>
                    <a:pt x="28" y="26"/>
                  </a:lnTo>
                  <a:lnTo>
                    <a:pt x="28" y="28"/>
                  </a:lnTo>
                  <a:lnTo>
                    <a:pt x="28" y="30"/>
                  </a:lnTo>
                  <a:lnTo>
                    <a:pt x="28" y="32"/>
                  </a:lnTo>
                  <a:lnTo>
                    <a:pt x="26" y="32"/>
                  </a:lnTo>
                  <a:lnTo>
                    <a:pt x="26" y="34"/>
                  </a:lnTo>
                  <a:lnTo>
                    <a:pt x="24" y="34"/>
                  </a:lnTo>
                  <a:lnTo>
                    <a:pt x="22" y="34"/>
                  </a:lnTo>
                  <a:lnTo>
                    <a:pt x="20" y="32"/>
                  </a:lnTo>
                  <a:lnTo>
                    <a:pt x="18" y="30"/>
                  </a:lnTo>
                  <a:lnTo>
                    <a:pt x="16" y="30"/>
                  </a:lnTo>
                  <a:lnTo>
                    <a:pt x="16" y="28"/>
                  </a:lnTo>
                  <a:lnTo>
                    <a:pt x="14" y="28"/>
                  </a:lnTo>
                  <a:lnTo>
                    <a:pt x="14" y="26"/>
                  </a:lnTo>
                  <a:lnTo>
                    <a:pt x="12" y="26"/>
                  </a:lnTo>
                  <a:lnTo>
                    <a:pt x="12" y="24"/>
                  </a:lnTo>
                  <a:lnTo>
                    <a:pt x="10" y="24"/>
                  </a:lnTo>
                  <a:lnTo>
                    <a:pt x="10" y="22"/>
                  </a:lnTo>
                  <a:lnTo>
                    <a:pt x="10" y="20"/>
                  </a:lnTo>
                  <a:lnTo>
                    <a:pt x="8" y="20"/>
                  </a:lnTo>
                  <a:lnTo>
                    <a:pt x="8" y="18"/>
                  </a:lnTo>
                  <a:lnTo>
                    <a:pt x="6" y="16"/>
                  </a:lnTo>
                  <a:lnTo>
                    <a:pt x="6" y="14"/>
                  </a:lnTo>
                  <a:lnTo>
                    <a:pt x="4" y="12"/>
                  </a:lnTo>
                  <a:lnTo>
                    <a:pt x="4" y="10"/>
                  </a:lnTo>
                  <a:lnTo>
                    <a:pt x="2" y="10"/>
                  </a:lnTo>
                  <a:lnTo>
                    <a:pt x="2" y="8"/>
                  </a:lnTo>
                  <a:lnTo>
                    <a:pt x="2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8" name="Freeform 63"/>
            <p:cNvSpPr>
              <a:spLocks/>
            </p:cNvSpPr>
            <p:nvPr/>
          </p:nvSpPr>
          <p:spPr bwMode="auto">
            <a:xfrm>
              <a:off x="3451" y="1281"/>
              <a:ext cx="32" cy="32"/>
            </a:xfrm>
            <a:custGeom>
              <a:avLst/>
              <a:gdLst>
                <a:gd name="T0" fmla="*/ 0 w 32"/>
                <a:gd name="T1" fmla="*/ 0 h 32"/>
                <a:gd name="T2" fmla="*/ 2 w 32"/>
                <a:gd name="T3" fmla="*/ 0 h 32"/>
                <a:gd name="T4" fmla="*/ 4 w 32"/>
                <a:gd name="T5" fmla="*/ 0 h 32"/>
                <a:gd name="T6" fmla="*/ 6 w 32"/>
                <a:gd name="T7" fmla="*/ 0 h 32"/>
                <a:gd name="T8" fmla="*/ 8 w 32"/>
                <a:gd name="T9" fmla="*/ 0 h 32"/>
                <a:gd name="T10" fmla="*/ 8 w 32"/>
                <a:gd name="T11" fmla="*/ 0 h 32"/>
                <a:gd name="T12" fmla="*/ 10 w 32"/>
                <a:gd name="T13" fmla="*/ 2 h 32"/>
                <a:gd name="T14" fmla="*/ 12 w 32"/>
                <a:gd name="T15" fmla="*/ 2 h 32"/>
                <a:gd name="T16" fmla="*/ 14 w 32"/>
                <a:gd name="T17" fmla="*/ 4 h 32"/>
                <a:gd name="T18" fmla="*/ 16 w 32"/>
                <a:gd name="T19" fmla="*/ 4 h 32"/>
                <a:gd name="T20" fmla="*/ 18 w 32"/>
                <a:gd name="T21" fmla="*/ 6 h 32"/>
                <a:gd name="T22" fmla="*/ 20 w 32"/>
                <a:gd name="T23" fmla="*/ 6 h 32"/>
                <a:gd name="T24" fmla="*/ 20 w 32"/>
                <a:gd name="T25" fmla="*/ 8 h 32"/>
                <a:gd name="T26" fmla="*/ 22 w 32"/>
                <a:gd name="T27" fmla="*/ 8 h 32"/>
                <a:gd name="T28" fmla="*/ 24 w 32"/>
                <a:gd name="T29" fmla="*/ 10 h 32"/>
                <a:gd name="T30" fmla="*/ 26 w 32"/>
                <a:gd name="T31" fmla="*/ 10 h 32"/>
                <a:gd name="T32" fmla="*/ 26 w 32"/>
                <a:gd name="T33" fmla="*/ 12 h 32"/>
                <a:gd name="T34" fmla="*/ 28 w 32"/>
                <a:gd name="T35" fmla="*/ 12 h 32"/>
                <a:gd name="T36" fmla="*/ 30 w 32"/>
                <a:gd name="T37" fmla="*/ 14 h 32"/>
                <a:gd name="T38" fmla="*/ 32 w 32"/>
                <a:gd name="T39" fmla="*/ 14 h 32"/>
                <a:gd name="T40" fmla="*/ 32 w 32"/>
                <a:gd name="T41" fmla="*/ 16 h 32"/>
                <a:gd name="T42" fmla="*/ 32 w 32"/>
                <a:gd name="T43" fmla="*/ 18 h 32"/>
                <a:gd name="T44" fmla="*/ 32 w 32"/>
                <a:gd name="T45" fmla="*/ 20 h 32"/>
                <a:gd name="T46" fmla="*/ 32 w 32"/>
                <a:gd name="T47" fmla="*/ 22 h 32"/>
                <a:gd name="T48" fmla="*/ 30 w 32"/>
                <a:gd name="T49" fmla="*/ 24 h 32"/>
                <a:gd name="T50" fmla="*/ 30 w 32"/>
                <a:gd name="T51" fmla="*/ 24 h 32"/>
                <a:gd name="T52" fmla="*/ 30 w 32"/>
                <a:gd name="T53" fmla="*/ 26 h 32"/>
                <a:gd name="T54" fmla="*/ 28 w 32"/>
                <a:gd name="T55" fmla="*/ 26 h 32"/>
                <a:gd name="T56" fmla="*/ 28 w 32"/>
                <a:gd name="T57" fmla="*/ 28 h 32"/>
                <a:gd name="T58" fmla="*/ 28 w 32"/>
                <a:gd name="T59" fmla="*/ 30 h 32"/>
                <a:gd name="T60" fmla="*/ 26 w 32"/>
                <a:gd name="T61" fmla="*/ 30 h 32"/>
                <a:gd name="T62" fmla="*/ 26 w 32"/>
                <a:gd name="T63" fmla="*/ 32 h 32"/>
                <a:gd name="T64" fmla="*/ 24 w 32"/>
                <a:gd name="T65" fmla="*/ 32 h 32"/>
                <a:gd name="T66" fmla="*/ 22 w 32"/>
                <a:gd name="T67" fmla="*/ 30 h 32"/>
                <a:gd name="T68" fmla="*/ 20 w 32"/>
                <a:gd name="T69" fmla="*/ 30 h 32"/>
                <a:gd name="T70" fmla="*/ 20 w 32"/>
                <a:gd name="T71" fmla="*/ 28 h 32"/>
                <a:gd name="T72" fmla="*/ 18 w 32"/>
                <a:gd name="T73" fmla="*/ 28 h 32"/>
                <a:gd name="T74" fmla="*/ 18 w 32"/>
                <a:gd name="T75" fmla="*/ 26 h 32"/>
                <a:gd name="T76" fmla="*/ 16 w 32"/>
                <a:gd name="T77" fmla="*/ 26 h 32"/>
                <a:gd name="T78" fmla="*/ 14 w 32"/>
                <a:gd name="T79" fmla="*/ 24 h 32"/>
                <a:gd name="T80" fmla="*/ 12 w 32"/>
                <a:gd name="T81" fmla="*/ 24 h 32"/>
                <a:gd name="T82" fmla="*/ 10 w 32"/>
                <a:gd name="T83" fmla="*/ 22 h 32"/>
                <a:gd name="T84" fmla="*/ 8 w 32"/>
                <a:gd name="T85" fmla="*/ 20 h 32"/>
                <a:gd name="T86" fmla="*/ 8 w 32"/>
                <a:gd name="T87" fmla="*/ 18 h 32"/>
                <a:gd name="T88" fmla="*/ 6 w 32"/>
                <a:gd name="T89" fmla="*/ 16 h 32"/>
                <a:gd name="T90" fmla="*/ 6 w 32"/>
                <a:gd name="T91" fmla="*/ 14 h 32"/>
                <a:gd name="T92" fmla="*/ 4 w 32"/>
                <a:gd name="T93" fmla="*/ 12 h 32"/>
                <a:gd name="T94" fmla="*/ 4 w 32"/>
                <a:gd name="T95" fmla="*/ 10 h 32"/>
                <a:gd name="T96" fmla="*/ 2 w 32"/>
                <a:gd name="T97" fmla="*/ 8 h 32"/>
                <a:gd name="T98" fmla="*/ 2 w 32"/>
                <a:gd name="T99" fmla="*/ 6 h 32"/>
                <a:gd name="T100" fmla="*/ 0 w 32"/>
                <a:gd name="T101" fmla="*/ 4 h 32"/>
                <a:gd name="T102" fmla="*/ 0 w 32"/>
                <a:gd name="T103" fmla="*/ 2 h 32"/>
                <a:gd name="T104" fmla="*/ 0 w 32"/>
                <a:gd name="T105" fmla="*/ 0 h 32"/>
                <a:gd name="T106" fmla="*/ 0 w 32"/>
                <a:gd name="T107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2" h="32">
                  <a:moveTo>
                    <a:pt x="0" y="0"/>
                  </a:moveTo>
                  <a:lnTo>
                    <a:pt x="2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4" y="4"/>
                  </a:lnTo>
                  <a:lnTo>
                    <a:pt x="16" y="4"/>
                  </a:lnTo>
                  <a:lnTo>
                    <a:pt x="18" y="6"/>
                  </a:lnTo>
                  <a:lnTo>
                    <a:pt x="20" y="6"/>
                  </a:lnTo>
                  <a:lnTo>
                    <a:pt x="20" y="8"/>
                  </a:lnTo>
                  <a:lnTo>
                    <a:pt x="22" y="8"/>
                  </a:lnTo>
                  <a:lnTo>
                    <a:pt x="24" y="10"/>
                  </a:lnTo>
                  <a:lnTo>
                    <a:pt x="26" y="10"/>
                  </a:lnTo>
                  <a:lnTo>
                    <a:pt x="26" y="12"/>
                  </a:lnTo>
                  <a:lnTo>
                    <a:pt x="28" y="12"/>
                  </a:lnTo>
                  <a:lnTo>
                    <a:pt x="30" y="14"/>
                  </a:lnTo>
                  <a:lnTo>
                    <a:pt x="32" y="14"/>
                  </a:lnTo>
                  <a:lnTo>
                    <a:pt x="32" y="16"/>
                  </a:lnTo>
                  <a:lnTo>
                    <a:pt x="32" y="18"/>
                  </a:lnTo>
                  <a:lnTo>
                    <a:pt x="32" y="20"/>
                  </a:lnTo>
                  <a:lnTo>
                    <a:pt x="32" y="22"/>
                  </a:lnTo>
                  <a:lnTo>
                    <a:pt x="30" y="24"/>
                  </a:lnTo>
                  <a:lnTo>
                    <a:pt x="30" y="24"/>
                  </a:lnTo>
                  <a:lnTo>
                    <a:pt x="30" y="26"/>
                  </a:lnTo>
                  <a:lnTo>
                    <a:pt x="28" y="26"/>
                  </a:lnTo>
                  <a:lnTo>
                    <a:pt x="28" y="28"/>
                  </a:lnTo>
                  <a:lnTo>
                    <a:pt x="28" y="30"/>
                  </a:lnTo>
                  <a:lnTo>
                    <a:pt x="26" y="30"/>
                  </a:lnTo>
                  <a:lnTo>
                    <a:pt x="26" y="32"/>
                  </a:lnTo>
                  <a:lnTo>
                    <a:pt x="24" y="32"/>
                  </a:lnTo>
                  <a:lnTo>
                    <a:pt x="22" y="30"/>
                  </a:lnTo>
                  <a:lnTo>
                    <a:pt x="20" y="30"/>
                  </a:lnTo>
                  <a:lnTo>
                    <a:pt x="20" y="28"/>
                  </a:lnTo>
                  <a:lnTo>
                    <a:pt x="18" y="28"/>
                  </a:lnTo>
                  <a:lnTo>
                    <a:pt x="18" y="26"/>
                  </a:lnTo>
                  <a:lnTo>
                    <a:pt x="16" y="26"/>
                  </a:lnTo>
                  <a:lnTo>
                    <a:pt x="14" y="24"/>
                  </a:lnTo>
                  <a:lnTo>
                    <a:pt x="12" y="24"/>
                  </a:lnTo>
                  <a:lnTo>
                    <a:pt x="10" y="22"/>
                  </a:lnTo>
                  <a:lnTo>
                    <a:pt x="8" y="20"/>
                  </a:lnTo>
                  <a:lnTo>
                    <a:pt x="8" y="18"/>
                  </a:lnTo>
                  <a:lnTo>
                    <a:pt x="6" y="16"/>
                  </a:lnTo>
                  <a:lnTo>
                    <a:pt x="6" y="14"/>
                  </a:lnTo>
                  <a:lnTo>
                    <a:pt x="4" y="12"/>
                  </a:lnTo>
                  <a:lnTo>
                    <a:pt x="4" y="10"/>
                  </a:lnTo>
                  <a:lnTo>
                    <a:pt x="2" y="8"/>
                  </a:lnTo>
                  <a:lnTo>
                    <a:pt x="2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grpSp>
        <p:nvGrpSpPr>
          <p:cNvPr id="70" name="Group 66"/>
          <p:cNvGrpSpPr>
            <a:grpSpLocks noChangeAspect="1"/>
          </p:cNvGrpSpPr>
          <p:nvPr/>
        </p:nvGrpSpPr>
        <p:grpSpPr bwMode="auto">
          <a:xfrm>
            <a:off x="1931131" y="4875861"/>
            <a:ext cx="875476" cy="1894281"/>
            <a:chOff x="1929" y="2389"/>
            <a:chExt cx="904" cy="1956"/>
          </a:xfrm>
        </p:grpSpPr>
        <p:sp>
          <p:nvSpPr>
            <p:cNvPr id="72" name="Freeform 67"/>
            <p:cNvSpPr>
              <a:spLocks/>
            </p:cNvSpPr>
            <p:nvPr/>
          </p:nvSpPr>
          <p:spPr bwMode="auto">
            <a:xfrm>
              <a:off x="1929" y="2651"/>
              <a:ext cx="488" cy="592"/>
            </a:xfrm>
            <a:custGeom>
              <a:avLst/>
              <a:gdLst>
                <a:gd name="T0" fmla="*/ 50 w 488"/>
                <a:gd name="T1" fmla="*/ 342 h 592"/>
                <a:gd name="T2" fmla="*/ 90 w 488"/>
                <a:gd name="T3" fmla="*/ 310 h 592"/>
                <a:gd name="T4" fmla="*/ 128 w 488"/>
                <a:gd name="T5" fmla="*/ 274 h 592"/>
                <a:gd name="T6" fmla="*/ 184 w 488"/>
                <a:gd name="T7" fmla="*/ 224 h 592"/>
                <a:gd name="T8" fmla="*/ 216 w 488"/>
                <a:gd name="T9" fmla="*/ 188 h 592"/>
                <a:gd name="T10" fmla="*/ 242 w 488"/>
                <a:gd name="T11" fmla="*/ 158 h 592"/>
                <a:gd name="T12" fmla="*/ 264 w 488"/>
                <a:gd name="T13" fmla="*/ 122 h 592"/>
                <a:gd name="T14" fmla="*/ 246 w 488"/>
                <a:gd name="T15" fmla="*/ 128 h 592"/>
                <a:gd name="T16" fmla="*/ 204 w 488"/>
                <a:gd name="T17" fmla="*/ 144 h 592"/>
                <a:gd name="T18" fmla="*/ 162 w 488"/>
                <a:gd name="T19" fmla="*/ 134 h 592"/>
                <a:gd name="T20" fmla="*/ 130 w 488"/>
                <a:gd name="T21" fmla="*/ 68 h 592"/>
                <a:gd name="T22" fmla="*/ 160 w 488"/>
                <a:gd name="T23" fmla="*/ 28 h 592"/>
                <a:gd name="T24" fmla="*/ 200 w 488"/>
                <a:gd name="T25" fmla="*/ 20 h 592"/>
                <a:gd name="T26" fmla="*/ 242 w 488"/>
                <a:gd name="T27" fmla="*/ 26 h 592"/>
                <a:gd name="T28" fmla="*/ 262 w 488"/>
                <a:gd name="T29" fmla="*/ 24 h 592"/>
                <a:gd name="T30" fmla="*/ 330 w 488"/>
                <a:gd name="T31" fmla="*/ 8 h 592"/>
                <a:gd name="T32" fmla="*/ 398 w 488"/>
                <a:gd name="T33" fmla="*/ 2 h 592"/>
                <a:gd name="T34" fmla="*/ 442 w 488"/>
                <a:gd name="T35" fmla="*/ 42 h 592"/>
                <a:gd name="T36" fmla="*/ 444 w 488"/>
                <a:gd name="T37" fmla="*/ 68 h 592"/>
                <a:gd name="T38" fmla="*/ 428 w 488"/>
                <a:gd name="T39" fmla="*/ 104 h 592"/>
                <a:gd name="T40" fmla="*/ 368 w 488"/>
                <a:gd name="T41" fmla="*/ 142 h 592"/>
                <a:gd name="T42" fmla="*/ 320 w 488"/>
                <a:gd name="T43" fmla="*/ 174 h 592"/>
                <a:gd name="T44" fmla="*/ 290 w 488"/>
                <a:gd name="T45" fmla="*/ 208 h 592"/>
                <a:gd name="T46" fmla="*/ 330 w 488"/>
                <a:gd name="T47" fmla="*/ 230 h 592"/>
                <a:gd name="T48" fmla="*/ 354 w 488"/>
                <a:gd name="T49" fmla="*/ 230 h 592"/>
                <a:gd name="T50" fmla="*/ 390 w 488"/>
                <a:gd name="T51" fmla="*/ 182 h 592"/>
                <a:gd name="T52" fmla="*/ 434 w 488"/>
                <a:gd name="T53" fmla="*/ 168 h 592"/>
                <a:gd name="T54" fmla="*/ 468 w 488"/>
                <a:gd name="T55" fmla="*/ 186 h 592"/>
                <a:gd name="T56" fmla="*/ 488 w 488"/>
                <a:gd name="T57" fmla="*/ 218 h 592"/>
                <a:gd name="T58" fmla="*/ 444 w 488"/>
                <a:gd name="T59" fmla="*/ 270 h 592"/>
                <a:gd name="T60" fmla="*/ 424 w 488"/>
                <a:gd name="T61" fmla="*/ 286 h 592"/>
                <a:gd name="T62" fmla="*/ 396 w 488"/>
                <a:gd name="T63" fmla="*/ 302 h 592"/>
                <a:gd name="T64" fmla="*/ 436 w 488"/>
                <a:gd name="T65" fmla="*/ 334 h 592"/>
                <a:gd name="T66" fmla="*/ 456 w 488"/>
                <a:gd name="T67" fmla="*/ 370 h 592"/>
                <a:gd name="T68" fmla="*/ 438 w 488"/>
                <a:gd name="T69" fmla="*/ 388 h 592"/>
                <a:gd name="T70" fmla="*/ 380 w 488"/>
                <a:gd name="T71" fmla="*/ 366 h 592"/>
                <a:gd name="T72" fmla="*/ 318 w 488"/>
                <a:gd name="T73" fmla="*/ 340 h 592"/>
                <a:gd name="T74" fmla="*/ 294 w 488"/>
                <a:gd name="T75" fmla="*/ 438 h 592"/>
                <a:gd name="T76" fmla="*/ 282 w 488"/>
                <a:gd name="T77" fmla="*/ 510 h 592"/>
                <a:gd name="T78" fmla="*/ 280 w 488"/>
                <a:gd name="T79" fmla="*/ 566 h 592"/>
                <a:gd name="T80" fmla="*/ 266 w 488"/>
                <a:gd name="T81" fmla="*/ 584 h 592"/>
                <a:gd name="T82" fmla="*/ 228 w 488"/>
                <a:gd name="T83" fmla="*/ 590 h 592"/>
                <a:gd name="T84" fmla="*/ 202 w 488"/>
                <a:gd name="T85" fmla="*/ 534 h 592"/>
                <a:gd name="T86" fmla="*/ 206 w 488"/>
                <a:gd name="T87" fmla="*/ 494 h 592"/>
                <a:gd name="T88" fmla="*/ 208 w 488"/>
                <a:gd name="T89" fmla="*/ 454 h 592"/>
                <a:gd name="T90" fmla="*/ 212 w 488"/>
                <a:gd name="T91" fmla="*/ 330 h 592"/>
                <a:gd name="T92" fmla="*/ 210 w 488"/>
                <a:gd name="T93" fmla="*/ 262 h 592"/>
                <a:gd name="T94" fmla="*/ 178 w 488"/>
                <a:gd name="T95" fmla="*/ 276 h 592"/>
                <a:gd name="T96" fmla="*/ 128 w 488"/>
                <a:gd name="T97" fmla="*/ 316 h 592"/>
                <a:gd name="T98" fmla="*/ 90 w 488"/>
                <a:gd name="T99" fmla="*/ 356 h 592"/>
                <a:gd name="T100" fmla="*/ 70 w 488"/>
                <a:gd name="T101" fmla="*/ 384 h 592"/>
                <a:gd name="T102" fmla="*/ 38 w 488"/>
                <a:gd name="T103" fmla="*/ 412 h 592"/>
                <a:gd name="T104" fmla="*/ 12 w 488"/>
                <a:gd name="T105" fmla="*/ 402 h 592"/>
                <a:gd name="T106" fmla="*/ 0 w 488"/>
                <a:gd name="T107" fmla="*/ 374 h 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88" h="592">
                  <a:moveTo>
                    <a:pt x="16" y="356"/>
                  </a:moveTo>
                  <a:lnTo>
                    <a:pt x="16" y="356"/>
                  </a:lnTo>
                  <a:lnTo>
                    <a:pt x="26" y="352"/>
                  </a:lnTo>
                  <a:lnTo>
                    <a:pt x="36" y="348"/>
                  </a:lnTo>
                  <a:lnTo>
                    <a:pt x="46" y="344"/>
                  </a:lnTo>
                  <a:lnTo>
                    <a:pt x="50" y="342"/>
                  </a:lnTo>
                  <a:lnTo>
                    <a:pt x="54" y="338"/>
                  </a:lnTo>
                  <a:lnTo>
                    <a:pt x="54" y="338"/>
                  </a:lnTo>
                  <a:lnTo>
                    <a:pt x="64" y="330"/>
                  </a:lnTo>
                  <a:lnTo>
                    <a:pt x="74" y="326"/>
                  </a:lnTo>
                  <a:lnTo>
                    <a:pt x="84" y="320"/>
                  </a:lnTo>
                  <a:lnTo>
                    <a:pt x="90" y="310"/>
                  </a:lnTo>
                  <a:lnTo>
                    <a:pt x="90" y="310"/>
                  </a:lnTo>
                  <a:lnTo>
                    <a:pt x="102" y="302"/>
                  </a:lnTo>
                  <a:lnTo>
                    <a:pt x="108" y="296"/>
                  </a:lnTo>
                  <a:lnTo>
                    <a:pt x="110" y="290"/>
                  </a:lnTo>
                  <a:lnTo>
                    <a:pt x="110" y="290"/>
                  </a:lnTo>
                  <a:lnTo>
                    <a:pt x="128" y="274"/>
                  </a:lnTo>
                  <a:lnTo>
                    <a:pt x="136" y="266"/>
                  </a:lnTo>
                  <a:lnTo>
                    <a:pt x="144" y="260"/>
                  </a:lnTo>
                  <a:lnTo>
                    <a:pt x="144" y="260"/>
                  </a:lnTo>
                  <a:lnTo>
                    <a:pt x="156" y="246"/>
                  </a:lnTo>
                  <a:lnTo>
                    <a:pt x="170" y="234"/>
                  </a:lnTo>
                  <a:lnTo>
                    <a:pt x="184" y="224"/>
                  </a:lnTo>
                  <a:lnTo>
                    <a:pt x="196" y="210"/>
                  </a:lnTo>
                  <a:lnTo>
                    <a:pt x="196" y="210"/>
                  </a:lnTo>
                  <a:lnTo>
                    <a:pt x="200" y="204"/>
                  </a:lnTo>
                  <a:lnTo>
                    <a:pt x="206" y="198"/>
                  </a:lnTo>
                  <a:lnTo>
                    <a:pt x="210" y="194"/>
                  </a:lnTo>
                  <a:lnTo>
                    <a:pt x="216" y="188"/>
                  </a:lnTo>
                  <a:lnTo>
                    <a:pt x="216" y="188"/>
                  </a:lnTo>
                  <a:lnTo>
                    <a:pt x="220" y="182"/>
                  </a:lnTo>
                  <a:lnTo>
                    <a:pt x="224" y="176"/>
                  </a:lnTo>
                  <a:lnTo>
                    <a:pt x="224" y="176"/>
                  </a:lnTo>
                  <a:lnTo>
                    <a:pt x="234" y="168"/>
                  </a:lnTo>
                  <a:lnTo>
                    <a:pt x="242" y="158"/>
                  </a:lnTo>
                  <a:lnTo>
                    <a:pt x="248" y="148"/>
                  </a:lnTo>
                  <a:lnTo>
                    <a:pt x="256" y="138"/>
                  </a:lnTo>
                  <a:lnTo>
                    <a:pt x="256" y="138"/>
                  </a:lnTo>
                  <a:lnTo>
                    <a:pt x="260" y="132"/>
                  </a:lnTo>
                  <a:lnTo>
                    <a:pt x="262" y="126"/>
                  </a:lnTo>
                  <a:lnTo>
                    <a:pt x="264" y="122"/>
                  </a:lnTo>
                  <a:lnTo>
                    <a:pt x="264" y="114"/>
                  </a:lnTo>
                  <a:lnTo>
                    <a:pt x="264" y="114"/>
                  </a:lnTo>
                  <a:lnTo>
                    <a:pt x="258" y="116"/>
                  </a:lnTo>
                  <a:lnTo>
                    <a:pt x="254" y="120"/>
                  </a:lnTo>
                  <a:lnTo>
                    <a:pt x="250" y="124"/>
                  </a:lnTo>
                  <a:lnTo>
                    <a:pt x="246" y="128"/>
                  </a:lnTo>
                  <a:lnTo>
                    <a:pt x="246" y="128"/>
                  </a:lnTo>
                  <a:lnTo>
                    <a:pt x="240" y="132"/>
                  </a:lnTo>
                  <a:lnTo>
                    <a:pt x="232" y="138"/>
                  </a:lnTo>
                  <a:lnTo>
                    <a:pt x="222" y="140"/>
                  </a:lnTo>
                  <a:lnTo>
                    <a:pt x="214" y="142"/>
                  </a:lnTo>
                  <a:lnTo>
                    <a:pt x="204" y="144"/>
                  </a:lnTo>
                  <a:lnTo>
                    <a:pt x="196" y="144"/>
                  </a:lnTo>
                  <a:lnTo>
                    <a:pt x="186" y="142"/>
                  </a:lnTo>
                  <a:lnTo>
                    <a:pt x="178" y="140"/>
                  </a:lnTo>
                  <a:lnTo>
                    <a:pt x="178" y="140"/>
                  </a:lnTo>
                  <a:lnTo>
                    <a:pt x="170" y="138"/>
                  </a:lnTo>
                  <a:lnTo>
                    <a:pt x="162" y="134"/>
                  </a:lnTo>
                  <a:lnTo>
                    <a:pt x="148" y="124"/>
                  </a:lnTo>
                  <a:lnTo>
                    <a:pt x="148" y="124"/>
                  </a:lnTo>
                  <a:lnTo>
                    <a:pt x="140" y="112"/>
                  </a:lnTo>
                  <a:lnTo>
                    <a:pt x="132" y="98"/>
                  </a:lnTo>
                  <a:lnTo>
                    <a:pt x="130" y="84"/>
                  </a:lnTo>
                  <a:lnTo>
                    <a:pt x="130" y="68"/>
                  </a:lnTo>
                  <a:lnTo>
                    <a:pt x="130" y="68"/>
                  </a:lnTo>
                  <a:lnTo>
                    <a:pt x="134" y="56"/>
                  </a:lnTo>
                  <a:lnTo>
                    <a:pt x="140" y="44"/>
                  </a:lnTo>
                  <a:lnTo>
                    <a:pt x="148" y="34"/>
                  </a:lnTo>
                  <a:lnTo>
                    <a:pt x="154" y="30"/>
                  </a:lnTo>
                  <a:lnTo>
                    <a:pt x="160" y="28"/>
                  </a:lnTo>
                  <a:lnTo>
                    <a:pt x="160" y="28"/>
                  </a:lnTo>
                  <a:lnTo>
                    <a:pt x="166" y="24"/>
                  </a:lnTo>
                  <a:lnTo>
                    <a:pt x="172" y="22"/>
                  </a:lnTo>
                  <a:lnTo>
                    <a:pt x="172" y="22"/>
                  </a:lnTo>
                  <a:lnTo>
                    <a:pt x="186" y="20"/>
                  </a:lnTo>
                  <a:lnTo>
                    <a:pt x="200" y="20"/>
                  </a:lnTo>
                  <a:lnTo>
                    <a:pt x="214" y="22"/>
                  </a:lnTo>
                  <a:lnTo>
                    <a:pt x="228" y="26"/>
                  </a:lnTo>
                  <a:lnTo>
                    <a:pt x="228" y="26"/>
                  </a:lnTo>
                  <a:lnTo>
                    <a:pt x="232" y="24"/>
                  </a:lnTo>
                  <a:lnTo>
                    <a:pt x="238" y="26"/>
                  </a:lnTo>
                  <a:lnTo>
                    <a:pt x="242" y="26"/>
                  </a:lnTo>
                  <a:lnTo>
                    <a:pt x="246" y="26"/>
                  </a:lnTo>
                  <a:lnTo>
                    <a:pt x="246" y="26"/>
                  </a:lnTo>
                  <a:lnTo>
                    <a:pt x="250" y="26"/>
                  </a:lnTo>
                  <a:lnTo>
                    <a:pt x="254" y="24"/>
                  </a:lnTo>
                  <a:lnTo>
                    <a:pt x="258" y="22"/>
                  </a:lnTo>
                  <a:lnTo>
                    <a:pt x="262" y="24"/>
                  </a:lnTo>
                  <a:lnTo>
                    <a:pt x="262" y="24"/>
                  </a:lnTo>
                  <a:lnTo>
                    <a:pt x="284" y="18"/>
                  </a:lnTo>
                  <a:lnTo>
                    <a:pt x="304" y="14"/>
                  </a:lnTo>
                  <a:lnTo>
                    <a:pt x="304" y="14"/>
                  </a:lnTo>
                  <a:lnTo>
                    <a:pt x="316" y="10"/>
                  </a:lnTo>
                  <a:lnTo>
                    <a:pt x="330" y="8"/>
                  </a:lnTo>
                  <a:lnTo>
                    <a:pt x="344" y="6"/>
                  </a:lnTo>
                  <a:lnTo>
                    <a:pt x="356" y="4"/>
                  </a:lnTo>
                  <a:lnTo>
                    <a:pt x="356" y="4"/>
                  </a:lnTo>
                  <a:lnTo>
                    <a:pt x="370" y="0"/>
                  </a:lnTo>
                  <a:lnTo>
                    <a:pt x="384" y="0"/>
                  </a:lnTo>
                  <a:lnTo>
                    <a:pt x="398" y="2"/>
                  </a:lnTo>
                  <a:lnTo>
                    <a:pt x="410" y="6"/>
                  </a:lnTo>
                  <a:lnTo>
                    <a:pt x="410" y="6"/>
                  </a:lnTo>
                  <a:lnTo>
                    <a:pt x="430" y="22"/>
                  </a:lnTo>
                  <a:lnTo>
                    <a:pt x="438" y="30"/>
                  </a:lnTo>
                  <a:lnTo>
                    <a:pt x="440" y="36"/>
                  </a:lnTo>
                  <a:lnTo>
                    <a:pt x="442" y="42"/>
                  </a:lnTo>
                  <a:lnTo>
                    <a:pt x="442" y="42"/>
                  </a:lnTo>
                  <a:lnTo>
                    <a:pt x="444" y="46"/>
                  </a:lnTo>
                  <a:lnTo>
                    <a:pt x="444" y="52"/>
                  </a:lnTo>
                  <a:lnTo>
                    <a:pt x="446" y="62"/>
                  </a:lnTo>
                  <a:lnTo>
                    <a:pt x="446" y="62"/>
                  </a:lnTo>
                  <a:lnTo>
                    <a:pt x="444" y="68"/>
                  </a:lnTo>
                  <a:lnTo>
                    <a:pt x="444" y="76"/>
                  </a:lnTo>
                  <a:lnTo>
                    <a:pt x="442" y="82"/>
                  </a:lnTo>
                  <a:lnTo>
                    <a:pt x="440" y="88"/>
                  </a:lnTo>
                  <a:lnTo>
                    <a:pt x="440" y="88"/>
                  </a:lnTo>
                  <a:lnTo>
                    <a:pt x="434" y="98"/>
                  </a:lnTo>
                  <a:lnTo>
                    <a:pt x="428" y="104"/>
                  </a:lnTo>
                  <a:lnTo>
                    <a:pt x="420" y="110"/>
                  </a:lnTo>
                  <a:lnTo>
                    <a:pt x="410" y="114"/>
                  </a:lnTo>
                  <a:lnTo>
                    <a:pt x="410" y="114"/>
                  </a:lnTo>
                  <a:lnTo>
                    <a:pt x="400" y="122"/>
                  </a:lnTo>
                  <a:lnTo>
                    <a:pt x="390" y="128"/>
                  </a:lnTo>
                  <a:lnTo>
                    <a:pt x="368" y="142"/>
                  </a:lnTo>
                  <a:lnTo>
                    <a:pt x="368" y="142"/>
                  </a:lnTo>
                  <a:lnTo>
                    <a:pt x="350" y="154"/>
                  </a:lnTo>
                  <a:lnTo>
                    <a:pt x="340" y="160"/>
                  </a:lnTo>
                  <a:lnTo>
                    <a:pt x="330" y="168"/>
                  </a:lnTo>
                  <a:lnTo>
                    <a:pt x="330" y="168"/>
                  </a:lnTo>
                  <a:lnTo>
                    <a:pt x="320" y="174"/>
                  </a:lnTo>
                  <a:lnTo>
                    <a:pt x="310" y="182"/>
                  </a:lnTo>
                  <a:lnTo>
                    <a:pt x="302" y="188"/>
                  </a:lnTo>
                  <a:lnTo>
                    <a:pt x="290" y="194"/>
                  </a:lnTo>
                  <a:lnTo>
                    <a:pt x="282" y="202"/>
                  </a:lnTo>
                  <a:lnTo>
                    <a:pt x="282" y="202"/>
                  </a:lnTo>
                  <a:lnTo>
                    <a:pt x="290" y="208"/>
                  </a:lnTo>
                  <a:lnTo>
                    <a:pt x="298" y="212"/>
                  </a:lnTo>
                  <a:lnTo>
                    <a:pt x="306" y="216"/>
                  </a:lnTo>
                  <a:lnTo>
                    <a:pt x="314" y="222"/>
                  </a:lnTo>
                  <a:lnTo>
                    <a:pt x="314" y="222"/>
                  </a:lnTo>
                  <a:lnTo>
                    <a:pt x="322" y="226"/>
                  </a:lnTo>
                  <a:lnTo>
                    <a:pt x="330" y="230"/>
                  </a:lnTo>
                  <a:lnTo>
                    <a:pt x="336" y="238"/>
                  </a:lnTo>
                  <a:lnTo>
                    <a:pt x="342" y="246"/>
                  </a:lnTo>
                  <a:lnTo>
                    <a:pt x="342" y="246"/>
                  </a:lnTo>
                  <a:lnTo>
                    <a:pt x="348" y="242"/>
                  </a:lnTo>
                  <a:lnTo>
                    <a:pt x="352" y="236"/>
                  </a:lnTo>
                  <a:lnTo>
                    <a:pt x="354" y="230"/>
                  </a:lnTo>
                  <a:lnTo>
                    <a:pt x="358" y="226"/>
                  </a:lnTo>
                  <a:lnTo>
                    <a:pt x="358" y="226"/>
                  </a:lnTo>
                  <a:lnTo>
                    <a:pt x="370" y="214"/>
                  </a:lnTo>
                  <a:lnTo>
                    <a:pt x="380" y="200"/>
                  </a:lnTo>
                  <a:lnTo>
                    <a:pt x="380" y="200"/>
                  </a:lnTo>
                  <a:lnTo>
                    <a:pt x="390" y="182"/>
                  </a:lnTo>
                  <a:lnTo>
                    <a:pt x="396" y="176"/>
                  </a:lnTo>
                  <a:lnTo>
                    <a:pt x="400" y="172"/>
                  </a:lnTo>
                  <a:lnTo>
                    <a:pt x="406" y="172"/>
                  </a:lnTo>
                  <a:lnTo>
                    <a:pt x="406" y="172"/>
                  </a:lnTo>
                  <a:lnTo>
                    <a:pt x="420" y="168"/>
                  </a:lnTo>
                  <a:lnTo>
                    <a:pt x="434" y="168"/>
                  </a:lnTo>
                  <a:lnTo>
                    <a:pt x="446" y="172"/>
                  </a:lnTo>
                  <a:lnTo>
                    <a:pt x="458" y="178"/>
                  </a:lnTo>
                  <a:lnTo>
                    <a:pt x="458" y="178"/>
                  </a:lnTo>
                  <a:lnTo>
                    <a:pt x="462" y="178"/>
                  </a:lnTo>
                  <a:lnTo>
                    <a:pt x="464" y="180"/>
                  </a:lnTo>
                  <a:lnTo>
                    <a:pt x="468" y="186"/>
                  </a:lnTo>
                  <a:lnTo>
                    <a:pt x="468" y="186"/>
                  </a:lnTo>
                  <a:lnTo>
                    <a:pt x="476" y="192"/>
                  </a:lnTo>
                  <a:lnTo>
                    <a:pt x="482" y="200"/>
                  </a:lnTo>
                  <a:lnTo>
                    <a:pt x="486" y="208"/>
                  </a:lnTo>
                  <a:lnTo>
                    <a:pt x="488" y="218"/>
                  </a:lnTo>
                  <a:lnTo>
                    <a:pt x="488" y="218"/>
                  </a:lnTo>
                  <a:lnTo>
                    <a:pt x="486" y="226"/>
                  </a:lnTo>
                  <a:lnTo>
                    <a:pt x="482" y="234"/>
                  </a:lnTo>
                  <a:lnTo>
                    <a:pt x="472" y="248"/>
                  </a:lnTo>
                  <a:lnTo>
                    <a:pt x="458" y="260"/>
                  </a:lnTo>
                  <a:lnTo>
                    <a:pt x="444" y="270"/>
                  </a:lnTo>
                  <a:lnTo>
                    <a:pt x="444" y="270"/>
                  </a:lnTo>
                  <a:lnTo>
                    <a:pt x="444" y="274"/>
                  </a:lnTo>
                  <a:lnTo>
                    <a:pt x="440" y="276"/>
                  </a:lnTo>
                  <a:lnTo>
                    <a:pt x="434" y="278"/>
                  </a:lnTo>
                  <a:lnTo>
                    <a:pt x="428" y="280"/>
                  </a:lnTo>
                  <a:lnTo>
                    <a:pt x="426" y="282"/>
                  </a:lnTo>
                  <a:lnTo>
                    <a:pt x="424" y="286"/>
                  </a:lnTo>
                  <a:lnTo>
                    <a:pt x="424" y="286"/>
                  </a:lnTo>
                  <a:lnTo>
                    <a:pt x="418" y="288"/>
                  </a:lnTo>
                  <a:lnTo>
                    <a:pt x="412" y="290"/>
                  </a:lnTo>
                  <a:lnTo>
                    <a:pt x="396" y="296"/>
                  </a:lnTo>
                  <a:lnTo>
                    <a:pt x="396" y="302"/>
                  </a:lnTo>
                  <a:lnTo>
                    <a:pt x="396" y="302"/>
                  </a:lnTo>
                  <a:lnTo>
                    <a:pt x="400" y="306"/>
                  </a:lnTo>
                  <a:lnTo>
                    <a:pt x="404" y="310"/>
                  </a:lnTo>
                  <a:lnTo>
                    <a:pt x="416" y="318"/>
                  </a:lnTo>
                  <a:lnTo>
                    <a:pt x="426" y="326"/>
                  </a:lnTo>
                  <a:lnTo>
                    <a:pt x="436" y="334"/>
                  </a:lnTo>
                  <a:lnTo>
                    <a:pt x="436" y="334"/>
                  </a:lnTo>
                  <a:lnTo>
                    <a:pt x="444" y="338"/>
                  </a:lnTo>
                  <a:lnTo>
                    <a:pt x="448" y="344"/>
                  </a:lnTo>
                  <a:lnTo>
                    <a:pt x="456" y="356"/>
                  </a:lnTo>
                  <a:lnTo>
                    <a:pt x="456" y="356"/>
                  </a:lnTo>
                  <a:lnTo>
                    <a:pt x="458" y="364"/>
                  </a:lnTo>
                  <a:lnTo>
                    <a:pt x="456" y="370"/>
                  </a:lnTo>
                  <a:lnTo>
                    <a:pt x="454" y="378"/>
                  </a:lnTo>
                  <a:lnTo>
                    <a:pt x="448" y="384"/>
                  </a:lnTo>
                  <a:lnTo>
                    <a:pt x="448" y="384"/>
                  </a:lnTo>
                  <a:lnTo>
                    <a:pt x="444" y="384"/>
                  </a:lnTo>
                  <a:lnTo>
                    <a:pt x="438" y="388"/>
                  </a:lnTo>
                  <a:lnTo>
                    <a:pt x="438" y="388"/>
                  </a:lnTo>
                  <a:lnTo>
                    <a:pt x="428" y="386"/>
                  </a:lnTo>
                  <a:lnTo>
                    <a:pt x="420" y="382"/>
                  </a:lnTo>
                  <a:lnTo>
                    <a:pt x="402" y="372"/>
                  </a:lnTo>
                  <a:lnTo>
                    <a:pt x="402" y="372"/>
                  </a:lnTo>
                  <a:lnTo>
                    <a:pt x="390" y="370"/>
                  </a:lnTo>
                  <a:lnTo>
                    <a:pt x="380" y="366"/>
                  </a:lnTo>
                  <a:lnTo>
                    <a:pt x="358" y="356"/>
                  </a:lnTo>
                  <a:lnTo>
                    <a:pt x="358" y="356"/>
                  </a:lnTo>
                  <a:lnTo>
                    <a:pt x="344" y="348"/>
                  </a:lnTo>
                  <a:lnTo>
                    <a:pt x="330" y="340"/>
                  </a:lnTo>
                  <a:lnTo>
                    <a:pt x="318" y="340"/>
                  </a:lnTo>
                  <a:lnTo>
                    <a:pt x="318" y="340"/>
                  </a:lnTo>
                  <a:lnTo>
                    <a:pt x="314" y="352"/>
                  </a:lnTo>
                  <a:lnTo>
                    <a:pt x="312" y="358"/>
                  </a:lnTo>
                  <a:lnTo>
                    <a:pt x="310" y="366"/>
                  </a:lnTo>
                  <a:lnTo>
                    <a:pt x="310" y="366"/>
                  </a:lnTo>
                  <a:lnTo>
                    <a:pt x="304" y="402"/>
                  </a:lnTo>
                  <a:lnTo>
                    <a:pt x="294" y="438"/>
                  </a:lnTo>
                  <a:lnTo>
                    <a:pt x="294" y="438"/>
                  </a:lnTo>
                  <a:lnTo>
                    <a:pt x="290" y="470"/>
                  </a:lnTo>
                  <a:lnTo>
                    <a:pt x="288" y="484"/>
                  </a:lnTo>
                  <a:lnTo>
                    <a:pt x="282" y="500"/>
                  </a:lnTo>
                  <a:lnTo>
                    <a:pt x="282" y="500"/>
                  </a:lnTo>
                  <a:lnTo>
                    <a:pt x="282" y="510"/>
                  </a:lnTo>
                  <a:lnTo>
                    <a:pt x="280" y="520"/>
                  </a:lnTo>
                  <a:lnTo>
                    <a:pt x="278" y="530"/>
                  </a:lnTo>
                  <a:lnTo>
                    <a:pt x="278" y="540"/>
                  </a:lnTo>
                  <a:lnTo>
                    <a:pt x="278" y="540"/>
                  </a:lnTo>
                  <a:lnTo>
                    <a:pt x="280" y="556"/>
                  </a:lnTo>
                  <a:lnTo>
                    <a:pt x="280" y="566"/>
                  </a:lnTo>
                  <a:lnTo>
                    <a:pt x="278" y="574"/>
                  </a:lnTo>
                  <a:lnTo>
                    <a:pt x="278" y="574"/>
                  </a:lnTo>
                  <a:lnTo>
                    <a:pt x="274" y="576"/>
                  </a:lnTo>
                  <a:lnTo>
                    <a:pt x="270" y="582"/>
                  </a:lnTo>
                  <a:lnTo>
                    <a:pt x="270" y="582"/>
                  </a:lnTo>
                  <a:lnTo>
                    <a:pt x="266" y="584"/>
                  </a:lnTo>
                  <a:lnTo>
                    <a:pt x="262" y="586"/>
                  </a:lnTo>
                  <a:lnTo>
                    <a:pt x="258" y="588"/>
                  </a:lnTo>
                  <a:lnTo>
                    <a:pt x="254" y="592"/>
                  </a:lnTo>
                  <a:lnTo>
                    <a:pt x="254" y="592"/>
                  </a:lnTo>
                  <a:lnTo>
                    <a:pt x="242" y="592"/>
                  </a:lnTo>
                  <a:lnTo>
                    <a:pt x="228" y="590"/>
                  </a:lnTo>
                  <a:lnTo>
                    <a:pt x="218" y="584"/>
                  </a:lnTo>
                  <a:lnTo>
                    <a:pt x="208" y="574"/>
                  </a:lnTo>
                  <a:lnTo>
                    <a:pt x="208" y="574"/>
                  </a:lnTo>
                  <a:lnTo>
                    <a:pt x="204" y="562"/>
                  </a:lnTo>
                  <a:lnTo>
                    <a:pt x="202" y="548"/>
                  </a:lnTo>
                  <a:lnTo>
                    <a:pt x="202" y="534"/>
                  </a:lnTo>
                  <a:lnTo>
                    <a:pt x="206" y="522"/>
                  </a:lnTo>
                  <a:lnTo>
                    <a:pt x="206" y="522"/>
                  </a:lnTo>
                  <a:lnTo>
                    <a:pt x="204" y="508"/>
                  </a:lnTo>
                  <a:lnTo>
                    <a:pt x="206" y="496"/>
                  </a:lnTo>
                  <a:lnTo>
                    <a:pt x="206" y="496"/>
                  </a:lnTo>
                  <a:lnTo>
                    <a:pt x="206" y="494"/>
                  </a:lnTo>
                  <a:lnTo>
                    <a:pt x="206" y="492"/>
                  </a:lnTo>
                  <a:lnTo>
                    <a:pt x="206" y="488"/>
                  </a:lnTo>
                  <a:lnTo>
                    <a:pt x="206" y="488"/>
                  </a:lnTo>
                  <a:lnTo>
                    <a:pt x="206" y="470"/>
                  </a:lnTo>
                  <a:lnTo>
                    <a:pt x="208" y="454"/>
                  </a:lnTo>
                  <a:lnTo>
                    <a:pt x="208" y="454"/>
                  </a:lnTo>
                  <a:lnTo>
                    <a:pt x="208" y="424"/>
                  </a:lnTo>
                  <a:lnTo>
                    <a:pt x="210" y="396"/>
                  </a:lnTo>
                  <a:lnTo>
                    <a:pt x="210" y="396"/>
                  </a:lnTo>
                  <a:lnTo>
                    <a:pt x="212" y="346"/>
                  </a:lnTo>
                  <a:lnTo>
                    <a:pt x="212" y="346"/>
                  </a:lnTo>
                  <a:lnTo>
                    <a:pt x="212" y="330"/>
                  </a:lnTo>
                  <a:lnTo>
                    <a:pt x="214" y="312"/>
                  </a:lnTo>
                  <a:lnTo>
                    <a:pt x="214" y="296"/>
                  </a:lnTo>
                  <a:lnTo>
                    <a:pt x="214" y="278"/>
                  </a:lnTo>
                  <a:lnTo>
                    <a:pt x="214" y="278"/>
                  </a:lnTo>
                  <a:lnTo>
                    <a:pt x="212" y="266"/>
                  </a:lnTo>
                  <a:lnTo>
                    <a:pt x="210" y="262"/>
                  </a:lnTo>
                  <a:lnTo>
                    <a:pt x="206" y="256"/>
                  </a:lnTo>
                  <a:lnTo>
                    <a:pt x="206" y="256"/>
                  </a:lnTo>
                  <a:lnTo>
                    <a:pt x="192" y="266"/>
                  </a:lnTo>
                  <a:lnTo>
                    <a:pt x="180" y="276"/>
                  </a:lnTo>
                  <a:lnTo>
                    <a:pt x="178" y="276"/>
                  </a:lnTo>
                  <a:lnTo>
                    <a:pt x="178" y="276"/>
                  </a:lnTo>
                  <a:lnTo>
                    <a:pt x="162" y="292"/>
                  </a:lnTo>
                  <a:lnTo>
                    <a:pt x="144" y="304"/>
                  </a:lnTo>
                  <a:lnTo>
                    <a:pt x="144" y="304"/>
                  </a:lnTo>
                  <a:lnTo>
                    <a:pt x="136" y="310"/>
                  </a:lnTo>
                  <a:lnTo>
                    <a:pt x="128" y="316"/>
                  </a:lnTo>
                  <a:lnTo>
                    <a:pt x="128" y="316"/>
                  </a:lnTo>
                  <a:lnTo>
                    <a:pt x="120" y="324"/>
                  </a:lnTo>
                  <a:lnTo>
                    <a:pt x="110" y="332"/>
                  </a:lnTo>
                  <a:lnTo>
                    <a:pt x="102" y="340"/>
                  </a:lnTo>
                  <a:lnTo>
                    <a:pt x="94" y="350"/>
                  </a:lnTo>
                  <a:lnTo>
                    <a:pt x="94" y="350"/>
                  </a:lnTo>
                  <a:lnTo>
                    <a:pt x="90" y="356"/>
                  </a:lnTo>
                  <a:lnTo>
                    <a:pt x="84" y="362"/>
                  </a:lnTo>
                  <a:lnTo>
                    <a:pt x="84" y="362"/>
                  </a:lnTo>
                  <a:lnTo>
                    <a:pt x="76" y="374"/>
                  </a:lnTo>
                  <a:lnTo>
                    <a:pt x="72" y="378"/>
                  </a:lnTo>
                  <a:lnTo>
                    <a:pt x="70" y="384"/>
                  </a:lnTo>
                  <a:lnTo>
                    <a:pt x="70" y="384"/>
                  </a:lnTo>
                  <a:lnTo>
                    <a:pt x="68" y="392"/>
                  </a:lnTo>
                  <a:lnTo>
                    <a:pt x="62" y="398"/>
                  </a:lnTo>
                  <a:lnTo>
                    <a:pt x="50" y="408"/>
                  </a:lnTo>
                  <a:lnTo>
                    <a:pt x="50" y="408"/>
                  </a:lnTo>
                  <a:lnTo>
                    <a:pt x="44" y="410"/>
                  </a:lnTo>
                  <a:lnTo>
                    <a:pt x="38" y="412"/>
                  </a:lnTo>
                  <a:lnTo>
                    <a:pt x="32" y="412"/>
                  </a:lnTo>
                  <a:lnTo>
                    <a:pt x="24" y="410"/>
                  </a:lnTo>
                  <a:lnTo>
                    <a:pt x="24" y="410"/>
                  </a:lnTo>
                  <a:lnTo>
                    <a:pt x="22" y="408"/>
                  </a:lnTo>
                  <a:lnTo>
                    <a:pt x="20" y="406"/>
                  </a:lnTo>
                  <a:lnTo>
                    <a:pt x="12" y="402"/>
                  </a:lnTo>
                  <a:lnTo>
                    <a:pt x="12" y="402"/>
                  </a:lnTo>
                  <a:lnTo>
                    <a:pt x="4" y="394"/>
                  </a:lnTo>
                  <a:lnTo>
                    <a:pt x="0" y="388"/>
                  </a:lnTo>
                  <a:lnTo>
                    <a:pt x="0" y="382"/>
                  </a:lnTo>
                  <a:lnTo>
                    <a:pt x="0" y="382"/>
                  </a:lnTo>
                  <a:lnTo>
                    <a:pt x="0" y="374"/>
                  </a:lnTo>
                  <a:lnTo>
                    <a:pt x="4" y="366"/>
                  </a:lnTo>
                  <a:lnTo>
                    <a:pt x="8" y="360"/>
                  </a:lnTo>
                  <a:lnTo>
                    <a:pt x="16" y="356"/>
                  </a:lnTo>
                  <a:lnTo>
                    <a:pt x="16" y="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3" name="Freeform 68"/>
            <p:cNvSpPr>
              <a:spLocks/>
            </p:cNvSpPr>
            <p:nvPr/>
          </p:nvSpPr>
          <p:spPr bwMode="auto">
            <a:xfrm>
              <a:off x="2159" y="2389"/>
              <a:ext cx="182" cy="212"/>
            </a:xfrm>
            <a:custGeom>
              <a:avLst/>
              <a:gdLst>
                <a:gd name="T0" fmla="*/ 4 w 182"/>
                <a:gd name="T1" fmla="*/ 72 h 212"/>
                <a:gd name="T2" fmla="*/ 10 w 182"/>
                <a:gd name="T3" fmla="*/ 50 h 212"/>
                <a:gd name="T4" fmla="*/ 22 w 182"/>
                <a:gd name="T5" fmla="*/ 30 h 212"/>
                <a:gd name="T6" fmla="*/ 40 w 182"/>
                <a:gd name="T7" fmla="*/ 14 h 212"/>
                <a:gd name="T8" fmla="*/ 60 w 182"/>
                <a:gd name="T9" fmla="*/ 4 h 212"/>
                <a:gd name="T10" fmla="*/ 74 w 182"/>
                <a:gd name="T11" fmla="*/ 2 h 212"/>
                <a:gd name="T12" fmla="*/ 86 w 182"/>
                <a:gd name="T13" fmla="*/ 0 h 212"/>
                <a:gd name="T14" fmla="*/ 114 w 182"/>
                <a:gd name="T15" fmla="*/ 2 h 212"/>
                <a:gd name="T16" fmla="*/ 138 w 182"/>
                <a:gd name="T17" fmla="*/ 12 h 212"/>
                <a:gd name="T18" fmla="*/ 152 w 182"/>
                <a:gd name="T19" fmla="*/ 20 h 212"/>
                <a:gd name="T20" fmla="*/ 162 w 182"/>
                <a:gd name="T21" fmla="*/ 32 h 212"/>
                <a:gd name="T22" fmla="*/ 164 w 182"/>
                <a:gd name="T23" fmla="*/ 34 h 212"/>
                <a:gd name="T24" fmla="*/ 166 w 182"/>
                <a:gd name="T25" fmla="*/ 40 h 212"/>
                <a:gd name="T26" fmla="*/ 170 w 182"/>
                <a:gd name="T27" fmla="*/ 40 h 212"/>
                <a:gd name="T28" fmla="*/ 176 w 182"/>
                <a:gd name="T29" fmla="*/ 58 h 212"/>
                <a:gd name="T30" fmla="*/ 178 w 182"/>
                <a:gd name="T31" fmla="*/ 64 h 212"/>
                <a:gd name="T32" fmla="*/ 180 w 182"/>
                <a:gd name="T33" fmla="*/ 86 h 212"/>
                <a:gd name="T34" fmla="*/ 180 w 182"/>
                <a:gd name="T35" fmla="*/ 110 h 212"/>
                <a:gd name="T36" fmla="*/ 180 w 182"/>
                <a:gd name="T37" fmla="*/ 112 h 212"/>
                <a:gd name="T38" fmla="*/ 180 w 182"/>
                <a:gd name="T39" fmla="*/ 116 h 212"/>
                <a:gd name="T40" fmla="*/ 178 w 182"/>
                <a:gd name="T41" fmla="*/ 118 h 212"/>
                <a:gd name="T42" fmla="*/ 174 w 182"/>
                <a:gd name="T43" fmla="*/ 142 h 212"/>
                <a:gd name="T44" fmla="*/ 164 w 182"/>
                <a:gd name="T45" fmla="*/ 162 h 212"/>
                <a:gd name="T46" fmla="*/ 160 w 182"/>
                <a:gd name="T47" fmla="*/ 170 h 212"/>
                <a:gd name="T48" fmla="*/ 156 w 182"/>
                <a:gd name="T49" fmla="*/ 176 h 212"/>
                <a:gd name="T50" fmla="*/ 152 w 182"/>
                <a:gd name="T51" fmla="*/ 184 h 212"/>
                <a:gd name="T52" fmla="*/ 136 w 182"/>
                <a:gd name="T53" fmla="*/ 202 h 212"/>
                <a:gd name="T54" fmla="*/ 114 w 182"/>
                <a:gd name="T55" fmla="*/ 212 h 212"/>
                <a:gd name="T56" fmla="*/ 106 w 182"/>
                <a:gd name="T57" fmla="*/ 212 h 212"/>
                <a:gd name="T58" fmla="*/ 76 w 182"/>
                <a:gd name="T59" fmla="*/ 208 h 212"/>
                <a:gd name="T60" fmla="*/ 66 w 182"/>
                <a:gd name="T61" fmla="*/ 204 h 212"/>
                <a:gd name="T62" fmla="*/ 46 w 182"/>
                <a:gd name="T63" fmla="*/ 188 h 212"/>
                <a:gd name="T64" fmla="*/ 26 w 182"/>
                <a:gd name="T65" fmla="*/ 166 h 212"/>
                <a:gd name="T66" fmla="*/ 14 w 182"/>
                <a:gd name="T67" fmla="*/ 150 h 212"/>
                <a:gd name="T68" fmla="*/ 6 w 182"/>
                <a:gd name="T69" fmla="*/ 132 h 212"/>
                <a:gd name="T70" fmla="*/ 0 w 182"/>
                <a:gd name="T71" fmla="*/ 102 h 212"/>
                <a:gd name="T72" fmla="*/ 0 w 182"/>
                <a:gd name="T73" fmla="*/ 82 h 212"/>
                <a:gd name="T74" fmla="*/ 4 w 182"/>
                <a:gd name="T75" fmla="*/ 7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82" h="212">
                  <a:moveTo>
                    <a:pt x="4" y="72"/>
                  </a:moveTo>
                  <a:lnTo>
                    <a:pt x="4" y="72"/>
                  </a:lnTo>
                  <a:lnTo>
                    <a:pt x="6" y="60"/>
                  </a:lnTo>
                  <a:lnTo>
                    <a:pt x="10" y="50"/>
                  </a:lnTo>
                  <a:lnTo>
                    <a:pt x="16" y="40"/>
                  </a:lnTo>
                  <a:lnTo>
                    <a:pt x="22" y="30"/>
                  </a:lnTo>
                  <a:lnTo>
                    <a:pt x="30" y="22"/>
                  </a:lnTo>
                  <a:lnTo>
                    <a:pt x="40" y="14"/>
                  </a:lnTo>
                  <a:lnTo>
                    <a:pt x="50" y="8"/>
                  </a:lnTo>
                  <a:lnTo>
                    <a:pt x="60" y="4"/>
                  </a:lnTo>
                  <a:lnTo>
                    <a:pt x="60" y="4"/>
                  </a:lnTo>
                  <a:lnTo>
                    <a:pt x="74" y="2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100" y="0"/>
                  </a:lnTo>
                  <a:lnTo>
                    <a:pt x="114" y="2"/>
                  </a:lnTo>
                  <a:lnTo>
                    <a:pt x="128" y="6"/>
                  </a:lnTo>
                  <a:lnTo>
                    <a:pt x="138" y="12"/>
                  </a:lnTo>
                  <a:lnTo>
                    <a:pt x="138" y="12"/>
                  </a:lnTo>
                  <a:lnTo>
                    <a:pt x="152" y="20"/>
                  </a:lnTo>
                  <a:lnTo>
                    <a:pt x="158" y="26"/>
                  </a:lnTo>
                  <a:lnTo>
                    <a:pt x="162" y="32"/>
                  </a:lnTo>
                  <a:lnTo>
                    <a:pt x="162" y="32"/>
                  </a:lnTo>
                  <a:lnTo>
                    <a:pt x="164" y="34"/>
                  </a:lnTo>
                  <a:lnTo>
                    <a:pt x="166" y="36"/>
                  </a:lnTo>
                  <a:lnTo>
                    <a:pt x="166" y="40"/>
                  </a:lnTo>
                  <a:lnTo>
                    <a:pt x="170" y="40"/>
                  </a:lnTo>
                  <a:lnTo>
                    <a:pt x="170" y="40"/>
                  </a:lnTo>
                  <a:lnTo>
                    <a:pt x="174" y="52"/>
                  </a:lnTo>
                  <a:lnTo>
                    <a:pt x="176" y="58"/>
                  </a:lnTo>
                  <a:lnTo>
                    <a:pt x="178" y="64"/>
                  </a:lnTo>
                  <a:lnTo>
                    <a:pt x="178" y="64"/>
                  </a:lnTo>
                  <a:lnTo>
                    <a:pt x="182" y="74"/>
                  </a:lnTo>
                  <a:lnTo>
                    <a:pt x="180" y="86"/>
                  </a:lnTo>
                  <a:lnTo>
                    <a:pt x="180" y="98"/>
                  </a:lnTo>
                  <a:lnTo>
                    <a:pt x="180" y="110"/>
                  </a:lnTo>
                  <a:lnTo>
                    <a:pt x="180" y="110"/>
                  </a:lnTo>
                  <a:lnTo>
                    <a:pt x="180" y="112"/>
                  </a:lnTo>
                  <a:lnTo>
                    <a:pt x="180" y="114"/>
                  </a:lnTo>
                  <a:lnTo>
                    <a:pt x="180" y="116"/>
                  </a:lnTo>
                  <a:lnTo>
                    <a:pt x="178" y="118"/>
                  </a:lnTo>
                  <a:lnTo>
                    <a:pt x="178" y="118"/>
                  </a:lnTo>
                  <a:lnTo>
                    <a:pt x="176" y="130"/>
                  </a:lnTo>
                  <a:lnTo>
                    <a:pt x="174" y="142"/>
                  </a:lnTo>
                  <a:lnTo>
                    <a:pt x="164" y="162"/>
                  </a:lnTo>
                  <a:lnTo>
                    <a:pt x="164" y="162"/>
                  </a:lnTo>
                  <a:lnTo>
                    <a:pt x="162" y="166"/>
                  </a:lnTo>
                  <a:lnTo>
                    <a:pt x="160" y="170"/>
                  </a:lnTo>
                  <a:lnTo>
                    <a:pt x="158" y="172"/>
                  </a:lnTo>
                  <a:lnTo>
                    <a:pt x="156" y="176"/>
                  </a:lnTo>
                  <a:lnTo>
                    <a:pt x="156" y="176"/>
                  </a:lnTo>
                  <a:lnTo>
                    <a:pt x="152" y="184"/>
                  </a:lnTo>
                  <a:lnTo>
                    <a:pt x="148" y="190"/>
                  </a:lnTo>
                  <a:lnTo>
                    <a:pt x="136" y="202"/>
                  </a:lnTo>
                  <a:lnTo>
                    <a:pt x="122" y="210"/>
                  </a:lnTo>
                  <a:lnTo>
                    <a:pt x="114" y="212"/>
                  </a:lnTo>
                  <a:lnTo>
                    <a:pt x="106" y="212"/>
                  </a:lnTo>
                  <a:lnTo>
                    <a:pt x="106" y="212"/>
                  </a:lnTo>
                  <a:lnTo>
                    <a:pt x="86" y="212"/>
                  </a:lnTo>
                  <a:lnTo>
                    <a:pt x="76" y="208"/>
                  </a:lnTo>
                  <a:lnTo>
                    <a:pt x="66" y="204"/>
                  </a:lnTo>
                  <a:lnTo>
                    <a:pt x="66" y="204"/>
                  </a:lnTo>
                  <a:lnTo>
                    <a:pt x="56" y="196"/>
                  </a:lnTo>
                  <a:lnTo>
                    <a:pt x="46" y="188"/>
                  </a:lnTo>
                  <a:lnTo>
                    <a:pt x="26" y="166"/>
                  </a:lnTo>
                  <a:lnTo>
                    <a:pt x="26" y="166"/>
                  </a:lnTo>
                  <a:lnTo>
                    <a:pt x="20" y="158"/>
                  </a:lnTo>
                  <a:lnTo>
                    <a:pt x="14" y="150"/>
                  </a:lnTo>
                  <a:lnTo>
                    <a:pt x="14" y="150"/>
                  </a:lnTo>
                  <a:lnTo>
                    <a:pt x="6" y="132"/>
                  </a:lnTo>
                  <a:lnTo>
                    <a:pt x="0" y="112"/>
                  </a:lnTo>
                  <a:lnTo>
                    <a:pt x="0" y="102"/>
                  </a:lnTo>
                  <a:lnTo>
                    <a:pt x="0" y="92"/>
                  </a:lnTo>
                  <a:lnTo>
                    <a:pt x="0" y="82"/>
                  </a:lnTo>
                  <a:lnTo>
                    <a:pt x="4" y="72"/>
                  </a:lnTo>
                  <a:lnTo>
                    <a:pt x="4" y="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4" name="Freeform 69"/>
            <p:cNvSpPr>
              <a:spLocks/>
            </p:cNvSpPr>
            <p:nvPr/>
          </p:nvSpPr>
          <p:spPr bwMode="auto">
            <a:xfrm>
              <a:off x="2267" y="2617"/>
              <a:ext cx="544" cy="704"/>
            </a:xfrm>
            <a:custGeom>
              <a:avLst/>
              <a:gdLst>
                <a:gd name="T0" fmla="*/ 22 w 544"/>
                <a:gd name="T1" fmla="*/ 620 h 704"/>
                <a:gd name="T2" fmla="*/ 60 w 544"/>
                <a:gd name="T3" fmla="*/ 558 h 704"/>
                <a:gd name="T4" fmla="*/ 70 w 544"/>
                <a:gd name="T5" fmla="*/ 536 h 704"/>
                <a:gd name="T6" fmla="*/ 88 w 544"/>
                <a:gd name="T7" fmla="*/ 502 h 704"/>
                <a:gd name="T8" fmla="*/ 110 w 544"/>
                <a:gd name="T9" fmla="*/ 456 h 704"/>
                <a:gd name="T10" fmla="*/ 138 w 544"/>
                <a:gd name="T11" fmla="*/ 396 h 704"/>
                <a:gd name="T12" fmla="*/ 176 w 544"/>
                <a:gd name="T13" fmla="*/ 312 h 704"/>
                <a:gd name="T14" fmla="*/ 202 w 544"/>
                <a:gd name="T15" fmla="*/ 260 h 704"/>
                <a:gd name="T16" fmla="*/ 240 w 544"/>
                <a:gd name="T17" fmla="*/ 188 h 704"/>
                <a:gd name="T18" fmla="*/ 186 w 544"/>
                <a:gd name="T19" fmla="*/ 174 h 704"/>
                <a:gd name="T20" fmla="*/ 158 w 544"/>
                <a:gd name="T21" fmla="*/ 144 h 704"/>
                <a:gd name="T22" fmla="*/ 148 w 544"/>
                <a:gd name="T23" fmla="*/ 108 h 704"/>
                <a:gd name="T24" fmla="*/ 202 w 544"/>
                <a:gd name="T25" fmla="*/ 46 h 704"/>
                <a:gd name="T26" fmla="*/ 278 w 544"/>
                <a:gd name="T27" fmla="*/ 38 h 704"/>
                <a:gd name="T28" fmla="*/ 368 w 544"/>
                <a:gd name="T29" fmla="*/ 22 h 704"/>
                <a:gd name="T30" fmla="*/ 468 w 544"/>
                <a:gd name="T31" fmla="*/ 0 h 704"/>
                <a:gd name="T32" fmla="*/ 506 w 544"/>
                <a:gd name="T33" fmla="*/ 2 h 704"/>
                <a:gd name="T34" fmla="*/ 544 w 544"/>
                <a:gd name="T35" fmla="*/ 38 h 704"/>
                <a:gd name="T36" fmla="*/ 540 w 544"/>
                <a:gd name="T37" fmla="*/ 116 h 704"/>
                <a:gd name="T38" fmla="*/ 530 w 544"/>
                <a:gd name="T39" fmla="*/ 214 h 704"/>
                <a:gd name="T40" fmla="*/ 512 w 544"/>
                <a:gd name="T41" fmla="*/ 302 h 704"/>
                <a:gd name="T42" fmla="*/ 488 w 544"/>
                <a:gd name="T43" fmla="*/ 432 h 704"/>
                <a:gd name="T44" fmla="*/ 458 w 544"/>
                <a:gd name="T45" fmla="*/ 512 h 704"/>
                <a:gd name="T46" fmla="*/ 450 w 544"/>
                <a:gd name="T47" fmla="*/ 526 h 704"/>
                <a:gd name="T48" fmla="*/ 410 w 544"/>
                <a:gd name="T49" fmla="*/ 564 h 704"/>
                <a:gd name="T50" fmla="*/ 366 w 544"/>
                <a:gd name="T51" fmla="*/ 542 h 704"/>
                <a:gd name="T52" fmla="*/ 346 w 544"/>
                <a:gd name="T53" fmla="*/ 510 h 704"/>
                <a:gd name="T54" fmla="*/ 320 w 544"/>
                <a:gd name="T55" fmla="*/ 482 h 704"/>
                <a:gd name="T56" fmla="*/ 274 w 544"/>
                <a:gd name="T57" fmla="*/ 478 h 704"/>
                <a:gd name="T58" fmla="*/ 260 w 544"/>
                <a:gd name="T59" fmla="*/ 440 h 704"/>
                <a:gd name="T60" fmla="*/ 294 w 544"/>
                <a:gd name="T61" fmla="*/ 438 h 704"/>
                <a:gd name="T62" fmla="*/ 310 w 544"/>
                <a:gd name="T63" fmla="*/ 454 h 704"/>
                <a:gd name="T64" fmla="*/ 364 w 544"/>
                <a:gd name="T65" fmla="*/ 484 h 704"/>
                <a:gd name="T66" fmla="*/ 400 w 544"/>
                <a:gd name="T67" fmla="*/ 502 h 704"/>
                <a:gd name="T68" fmla="*/ 416 w 544"/>
                <a:gd name="T69" fmla="*/ 490 h 704"/>
                <a:gd name="T70" fmla="*/ 432 w 544"/>
                <a:gd name="T71" fmla="*/ 398 h 704"/>
                <a:gd name="T72" fmla="*/ 442 w 544"/>
                <a:gd name="T73" fmla="*/ 348 h 704"/>
                <a:gd name="T74" fmla="*/ 450 w 544"/>
                <a:gd name="T75" fmla="*/ 252 h 704"/>
                <a:gd name="T76" fmla="*/ 450 w 544"/>
                <a:gd name="T77" fmla="*/ 196 h 704"/>
                <a:gd name="T78" fmla="*/ 432 w 544"/>
                <a:gd name="T79" fmla="*/ 106 h 704"/>
                <a:gd name="T80" fmla="*/ 364 w 544"/>
                <a:gd name="T81" fmla="*/ 126 h 704"/>
                <a:gd name="T82" fmla="*/ 274 w 544"/>
                <a:gd name="T83" fmla="*/ 170 h 704"/>
                <a:gd name="T84" fmla="*/ 292 w 544"/>
                <a:gd name="T85" fmla="*/ 180 h 704"/>
                <a:gd name="T86" fmla="*/ 350 w 544"/>
                <a:gd name="T87" fmla="*/ 222 h 704"/>
                <a:gd name="T88" fmla="*/ 350 w 544"/>
                <a:gd name="T89" fmla="*/ 262 h 704"/>
                <a:gd name="T90" fmla="*/ 292 w 544"/>
                <a:gd name="T91" fmla="*/ 322 h 704"/>
                <a:gd name="T92" fmla="*/ 244 w 544"/>
                <a:gd name="T93" fmla="*/ 368 h 704"/>
                <a:gd name="T94" fmla="*/ 216 w 544"/>
                <a:gd name="T95" fmla="*/ 406 h 704"/>
                <a:gd name="T96" fmla="*/ 170 w 544"/>
                <a:gd name="T97" fmla="*/ 458 h 704"/>
                <a:gd name="T98" fmla="*/ 124 w 544"/>
                <a:gd name="T99" fmla="*/ 544 h 704"/>
                <a:gd name="T100" fmla="*/ 94 w 544"/>
                <a:gd name="T101" fmla="*/ 604 h 704"/>
                <a:gd name="T102" fmla="*/ 76 w 544"/>
                <a:gd name="T103" fmla="*/ 660 h 704"/>
                <a:gd name="T104" fmla="*/ 46 w 544"/>
                <a:gd name="T105" fmla="*/ 700 h 704"/>
                <a:gd name="T106" fmla="*/ 6 w 544"/>
                <a:gd name="T107" fmla="*/ 688 h 704"/>
                <a:gd name="T108" fmla="*/ 0 w 544"/>
                <a:gd name="T109" fmla="*/ 670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44" h="704">
                  <a:moveTo>
                    <a:pt x="0" y="664"/>
                  </a:moveTo>
                  <a:lnTo>
                    <a:pt x="0" y="664"/>
                  </a:lnTo>
                  <a:lnTo>
                    <a:pt x="4" y="654"/>
                  </a:lnTo>
                  <a:lnTo>
                    <a:pt x="8" y="646"/>
                  </a:lnTo>
                  <a:lnTo>
                    <a:pt x="18" y="628"/>
                  </a:lnTo>
                  <a:lnTo>
                    <a:pt x="18" y="628"/>
                  </a:lnTo>
                  <a:lnTo>
                    <a:pt x="22" y="620"/>
                  </a:lnTo>
                  <a:lnTo>
                    <a:pt x="28" y="612"/>
                  </a:lnTo>
                  <a:lnTo>
                    <a:pt x="34" y="604"/>
                  </a:lnTo>
                  <a:lnTo>
                    <a:pt x="38" y="596"/>
                  </a:lnTo>
                  <a:lnTo>
                    <a:pt x="38" y="596"/>
                  </a:lnTo>
                  <a:lnTo>
                    <a:pt x="58" y="562"/>
                  </a:lnTo>
                  <a:lnTo>
                    <a:pt x="58" y="562"/>
                  </a:lnTo>
                  <a:lnTo>
                    <a:pt x="60" y="558"/>
                  </a:lnTo>
                  <a:lnTo>
                    <a:pt x="62" y="556"/>
                  </a:lnTo>
                  <a:lnTo>
                    <a:pt x="62" y="554"/>
                  </a:lnTo>
                  <a:lnTo>
                    <a:pt x="62" y="550"/>
                  </a:lnTo>
                  <a:lnTo>
                    <a:pt x="62" y="550"/>
                  </a:lnTo>
                  <a:lnTo>
                    <a:pt x="66" y="546"/>
                  </a:lnTo>
                  <a:lnTo>
                    <a:pt x="68" y="540"/>
                  </a:lnTo>
                  <a:lnTo>
                    <a:pt x="70" y="536"/>
                  </a:lnTo>
                  <a:lnTo>
                    <a:pt x="74" y="532"/>
                  </a:lnTo>
                  <a:lnTo>
                    <a:pt x="74" y="532"/>
                  </a:lnTo>
                  <a:lnTo>
                    <a:pt x="76" y="526"/>
                  </a:lnTo>
                  <a:lnTo>
                    <a:pt x="78" y="522"/>
                  </a:lnTo>
                  <a:lnTo>
                    <a:pt x="84" y="514"/>
                  </a:lnTo>
                  <a:lnTo>
                    <a:pt x="84" y="514"/>
                  </a:lnTo>
                  <a:lnTo>
                    <a:pt x="88" y="502"/>
                  </a:lnTo>
                  <a:lnTo>
                    <a:pt x="94" y="490"/>
                  </a:lnTo>
                  <a:lnTo>
                    <a:pt x="100" y="480"/>
                  </a:lnTo>
                  <a:lnTo>
                    <a:pt x="104" y="468"/>
                  </a:lnTo>
                  <a:lnTo>
                    <a:pt x="104" y="468"/>
                  </a:lnTo>
                  <a:lnTo>
                    <a:pt x="108" y="464"/>
                  </a:lnTo>
                  <a:lnTo>
                    <a:pt x="108" y="460"/>
                  </a:lnTo>
                  <a:lnTo>
                    <a:pt x="110" y="456"/>
                  </a:lnTo>
                  <a:lnTo>
                    <a:pt x="114" y="454"/>
                  </a:lnTo>
                  <a:lnTo>
                    <a:pt x="114" y="454"/>
                  </a:lnTo>
                  <a:lnTo>
                    <a:pt x="128" y="430"/>
                  </a:lnTo>
                  <a:lnTo>
                    <a:pt x="136" y="416"/>
                  </a:lnTo>
                  <a:lnTo>
                    <a:pt x="140" y="404"/>
                  </a:lnTo>
                  <a:lnTo>
                    <a:pt x="140" y="404"/>
                  </a:lnTo>
                  <a:lnTo>
                    <a:pt x="138" y="396"/>
                  </a:lnTo>
                  <a:lnTo>
                    <a:pt x="140" y="390"/>
                  </a:lnTo>
                  <a:lnTo>
                    <a:pt x="148" y="376"/>
                  </a:lnTo>
                  <a:lnTo>
                    <a:pt x="148" y="376"/>
                  </a:lnTo>
                  <a:lnTo>
                    <a:pt x="154" y="360"/>
                  </a:lnTo>
                  <a:lnTo>
                    <a:pt x="162" y="344"/>
                  </a:lnTo>
                  <a:lnTo>
                    <a:pt x="170" y="328"/>
                  </a:lnTo>
                  <a:lnTo>
                    <a:pt x="176" y="312"/>
                  </a:lnTo>
                  <a:lnTo>
                    <a:pt x="176" y="312"/>
                  </a:lnTo>
                  <a:lnTo>
                    <a:pt x="178" y="312"/>
                  </a:lnTo>
                  <a:lnTo>
                    <a:pt x="178" y="310"/>
                  </a:lnTo>
                  <a:lnTo>
                    <a:pt x="178" y="306"/>
                  </a:lnTo>
                  <a:lnTo>
                    <a:pt x="178" y="306"/>
                  </a:lnTo>
                  <a:lnTo>
                    <a:pt x="190" y="284"/>
                  </a:lnTo>
                  <a:lnTo>
                    <a:pt x="202" y="260"/>
                  </a:lnTo>
                  <a:lnTo>
                    <a:pt x="202" y="260"/>
                  </a:lnTo>
                  <a:lnTo>
                    <a:pt x="210" y="232"/>
                  </a:lnTo>
                  <a:lnTo>
                    <a:pt x="216" y="218"/>
                  </a:lnTo>
                  <a:lnTo>
                    <a:pt x="224" y="204"/>
                  </a:lnTo>
                  <a:lnTo>
                    <a:pt x="224" y="204"/>
                  </a:lnTo>
                  <a:lnTo>
                    <a:pt x="234" y="192"/>
                  </a:lnTo>
                  <a:lnTo>
                    <a:pt x="240" y="188"/>
                  </a:lnTo>
                  <a:lnTo>
                    <a:pt x="248" y="182"/>
                  </a:lnTo>
                  <a:lnTo>
                    <a:pt x="248" y="182"/>
                  </a:lnTo>
                  <a:lnTo>
                    <a:pt x="226" y="184"/>
                  </a:lnTo>
                  <a:lnTo>
                    <a:pt x="216" y="184"/>
                  </a:lnTo>
                  <a:lnTo>
                    <a:pt x="204" y="182"/>
                  </a:lnTo>
                  <a:lnTo>
                    <a:pt x="196" y="178"/>
                  </a:lnTo>
                  <a:lnTo>
                    <a:pt x="186" y="174"/>
                  </a:lnTo>
                  <a:lnTo>
                    <a:pt x="178" y="168"/>
                  </a:lnTo>
                  <a:lnTo>
                    <a:pt x="170" y="162"/>
                  </a:lnTo>
                  <a:lnTo>
                    <a:pt x="170" y="162"/>
                  </a:lnTo>
                  <a:lnTo>
                    <a:pt x="166" y="158"/>
                  </a:lnTo>
                  <a:lnTo>
                    <a:pt x="162" y="154"/>
                  </a:lnTo>
                  <a:lnTo>
                    <a:pt x="158" y="144"/>
                  </a:lnTo>
                  <a:lnTo>
                    <a:pt x="158" y="144"/>
                  </a:lnTo>
                  <a:lnTo>
                    <a:pt x="154" y="140"/>
                  </a:lnTo>
                  <a:lnTo>
                    <a:pt x="152" y="134"/>
                  </a:lnTo>
                  <a:lnTo>
                    <a:pt x="150" y="126"/>
                  </a:lnTo>
                  <a:lnTo>
                    <a:pt x="150" y="120"/>
                  </a:lnTo>
                  <a:lnTo>
                    <a:pt x="150" y="120"/>
                  </a:lnTo>
                  <a:lnTo>
                    <a:pt x="148" y="114"/>
                  </a:lnTo>
                  <a:lnTo>
                    <a:pt x="148" y="108"/>
                  </a:lnTo>
                  <a:lnTo>
                    <a:pt x="150" y="96"/>
                  </a:lnTo>
                  <a:lnTo>
                    <a:pt x="154" y="86"/>
                  </a:lnTo>
                  <a:lnTo>
                    <a:pt x="158" y="76"/>
                  </a:lnTo>
                  <a:lnTo>
                    <a:pt x="158" y="76"/>
                  </a:lnTo>
                  <a:lnTo>
                    <a:pt x="172" y="62"/>
                  </a:lnTo>
                  <a:lnTo>
                    <a:pt x="186" y="52"/>
                  </a:lnTo>
                  <a:lnTo>
                    <a:pt x="202" y="46"/>
                  </a:lnTo>
                  <a:lnTo>
                    <a:pt x="212" y="44"/>
                  </a:lnTo>
                  <a:lnTo>
                    <a:pt x="220" y="46"/>
                  </a:lnTo>
                  <a:lnTo>
                    <a:pt x="220" y="46"/>
                  </a:lnTo>
                  <a:lnTo>
                    <a:pt x="260" y="42"/>
                  </a:lnTo>
                  <a:lnTo>
                    <a:pt x="260" y="42"/>
                  </a:lnTo>
                  <a:lnTo>
                    <a:pt x="270" y="42"/>
                  </a:lnTo>
                  <a:lnTo>
                    <a:pt x="278" y="38"/>
                  </a:lnTo>
                  <a:lnTo>
                    <a:pt x="288" y="36"/>
                  </a:lnTo>
                  <a:lnTo>
                    <a:pt x="296" y="36"/>
                  </a:lnTo>
                  <a:lnTo>
                    <a:pt x="296" y="36"/>
                  </a:lnTo>
                  <a:lnTo>
                    <a:pt x="314" y="32"/>
                  </a:lnTo>
                  <a:lnTo>
                    <a:pt x="332" y="28"/>
                  </a:lnTo>
                  <a:lnTo>
                    <a:pt x="350" y="26"/>
                  </a:lnTo>
                  <a:lnTo>
                    <a:pt x="368" y="22"/>
                  </a:lnTo>
                  <a:lnTo>
                    <a:pt x="368" y="22"/>
                  </a:lnTo>
                  <a:lnTo>
                    <a:pt x="412" y="16"/>
                  </a:lnTo>
                  <a:lnTo>
                    <a:pt x="434" y="10"/>
                  </a:lnTo>
                  <a:lnTo>
                    <a:pt x="454" y="4"/>
                  </a:lnTo>
                  <a:lnTo>
                    <a:pt x="454" y="4"/>
                  </a:lnTo>
                  <a:lnTo>
                    <a:pt x="462" y="4"/>
                  </a:lnTo>
                  <a:lnTo>
                    <a:pt x="468" y="0"/>
                  </a:lnTo>
                  <a:lnTo>
                    <a:pt x="474" y="0"/>
                  </a:lnTo>
                  <a:lnTo>
                    <a:pt x="482" y="2"/>
                  </a:lnTo>
                  <a:lnTo>
                    <a:pt x="482" y="2"/>
                  </a:lnTo>
                  <a:lnTo>
                    <a:pt x="488" y="0"/>
                  </a:lnTo>
                  <a:lnTo>
                    <a:pt x="494" y="0"/>
                  </a:lnTo>
                  <a:lnTo>
                    <a:pt x="500" y="2"/>
                  </a:lnTo>
                  <a:lnTo>
                    <a:pt x="506" y="2"/>
                  </a:lnTo>
                  <a:lnTo>
                    <a:pt x="506" y="2"/>
                  </a:lnTo>
                  <a:lnTo>
                    <a:pt x="518" y="8"/>
                  </a:lnTo>
                  <a:lnTo>
                    <a:pt x="530" y="14"/>
                  </a:lnTo>
                  <a:lnTo>
                    <a:pt x="530" y="14"/>
                  </a:lnTo>
                  <a:lnTo>
                    <a:pt x="536" y="20"/>
                  </a:lnTo>
                  <a:lnTo>
                    <a:pt x="542" y="28"/>
                  </a:lnTo>
                  <a:lnTo>
                    <a:pt x="544" y="38"/>
                  </a:lnTo>
                  <a:lnTo>
                    <a:pt x="544" y="46"/>
                  </a:lnTo>
                  <a:lnTo>
                    <a:pt x="544" y="46"/>
                  </a:lnTo>
                  <a:lnTo>
                    <a:pt x="544" y="52"/>
                  </a:lnTo>
                  <a:lnTo>
                    <a:pt x="544" y="56"/>
                  </a:lnTo>
                  <a:lnTo>
                    <a:pt x="544" y="56"/>
                  </a:lnTo>
                  <a:lnTo>
                    <a:pt x="542" y="86"/>
                  </a:lnTo>
                  <a:lnTo>
                    <a:pt x="540" y="116"/>
                  </a:lnTo>
                  <a:lnTo>
                    <a:pt x="532" y="176"/>
                  </a:lnTo>
                  <a:lnTo>
                    <a:pt x="532" y="176"/>
                  </a:lnTo>
                  <a:lnTo>
                    <a:pt x="532" y="188"/>
                  </a:lnTo>
                  <a:lnTo>
                    <a:pt x="530" y="200"/>
                  </a:lnTo>
                  <a:lnTo>
                    <a:pt x="530" y="200"/>
                  </a:lnTo>
                  <a:lnTo>
                    <a:pt x="530" y="208"/>
                  </a:lnTo>
                  <a:lnTo>
                    <a:pt x="530" y="214"/>
                  </a:lnTo>
                  <a:lnTo>
                    <a:pt x="530" y="214"/>
                  </a:lnTo>
                  <a:lnTo>
                    <a:pt x="526" y="230"/>
                  </a:lnTo>
                  <a:lnTo>
                    <a:pt x="524" y="238"/>
                  </a:lnTo>
                  <a:lnTo>
                    <a:pt x="522" y="246"/>
                  </a:lnTo>
                  <a:lnTo>
                    <a:pt x="522" y="246"/>
                  </a:lnTo>
                  <a:lnTo>
                    <a:pt x="518" y="274"/>
                  </a:lnTo>
                  <a:lnTo>
                    <a:pt x="512" y="302"/>
                  </a:lnTo>
                  <a:lnTo>
                    <a:pt x="508" y="330"/>
                  </a:lnTo>
                  <a:lnTo>
                    <a:pt x="504" y="358"/>
                  </a:lnTo>
                  <a:lnTo>
                    <a:pt x="504" y="358"/>
                  </a:lnTo>
                  <a:lnTo>
                    <a:pt x="500" y="388"/>
                  </a:lnTo>
                  <a:lnTo>
                    <a:pt x="492" y="420"/>
                  </a:lnTo>
                  <a:lnTo>
                    <a:pt x="492" y="420"/>
                  </a:lnTo>
                  <a:lnTo>
                    <a:pt x="488" y="432"/>
                  </a:lnTo>
                  <a:lnTo>
                    <a:pt x="484" y="444"/>
                  </a:lnTo>
                  <a:lnTo>
                    <a:pt x="476" y="470"/>
                  </a:lnTo>
                  <a:lnTo>
                    <a:pt x="476" y="470"/>
                  </a:lnTo>
                  <a:lnTo>
                    <a:pt x="472" y="482"/>
                  </a:lnTo>
                  <a:lnTo>
                    <a:pt x="468" y="492"/>
                  </a:lnTo>
                  <a:lnTo>
                    <a:pt x="462" y="502"/>
                  </a:lnTo>
                  <a:lnTo>
                    <a:pt x="458" y="512"/>
                  </a:lnTo>
                  <a:lnTo>
                    <a:pt x="458" y="512"/>
                  </a:lnTo>
                  <a:lnTo>
                    <a:pt x="458" y="512"/>
                  </a:lnTo>
                  <a:lnTo>
                    <a:pt x="456" y="514"/>
                  </a:lnTo>
                  <a:lnTo>
                    <a:pt x="458" y="516"/>
                  </a:lnTo>
                  <a:lnTo>
                    <a:pt x="456" y="518"/>
                  </a:lnTo>
                  <a:lnTo>
                    <a:pt x="456" y="518"/>
                  </a:lnTo>
                  <a:lnTo>
                    <a:pt x="450" y="526"/>
                  </a:lnTo>
                  <a:lnTo>
                    <a:pt x="444" y="534"/>
                  </a:lnTo>
                  <a:lnTo>
                    <a:pt x="438" y="544"/>
                  </a:lnTo>
                  <a:lnTo>
                    <a:pt x="430" y="550"/>
                  </a:lnTo>
                  <a:lnTo>
                    <a:pt x="430" y="550"/>
                  </a:lnTo>
                  <a:lnTo>
                    <a:pt x="426" y="556"/>
                  </a:lnTo>
                  <a:lnTo>
                    <a:pt x="422" y="558"/>
                  </a:lnTo>
                  <a:lnTo>
                    <a:pt x="410" y="564"/>
                  </a:lnTo>
                  <a:lnTo>
                    <a:pt x="410" y="564"/>
                  </a:lnTo>
                  <a:lnTo>
                    <a:pt x="400" y="564"/>
                  </a:lnTo>
                  <a:lnTo>
                    <a:pt x="390" y="560"/>
                  </a:lnTo>
                  <a:lnTo>
                    <a:pt x="382" y="556"/>
                  </a:lnTo>
                  <a:lnTo>
                    <a:pt x="374" y="548"/>
                  </a:lnTo>
                  <a:lnTo>
                    <a:pt x="374" y="548"/>
                  </a:lnTo>
                  <a:lnTo>
                    <a:pt x="366" y="542"/>
                  </a:lnTo>
                  <a:lnTo>
                    <a:pt x="360" y="534"/>
                  </a:lnTo>
                  <a:lnTo>
                    <a:pt x="352" y="526"/>
                  </a:lnTo>
                  <a:lnTo>
                    <a:pt x="350" y="522"/>
                  </a:lnTo>
                  <a:lnTo>
                    <a:pt x="350" y="518"/>
                  </a:lnTo>
                  <a:lnTo>
                    <a:pt x="350" y="518"/>
                  </a:lnTo>
                  <a:lnTo>
                    <a:pt x="348" y="514"/>
                  </a:lnTo>
                  <a:lnTo>
                    <a:pt x="346" y="510"/>
                  </a:lnTo>
                  <a:lnTo>
                    <a:pt x="346" y="504"/>
                  </a:lnTo>
                  <a:lnTo>
                    <a:pt x="346" y="504"/>
                  </a:lnTo>
                  <a:lnTo>
                    <a:pt x="334" y="494"/>
                  </a:lnTo>
                  <a:lnTo>
                    <a:pt x="330" y="490"/>
                  </a:lnTo>
                  <a:lnTo>
                    <a:pt x="324" y="486"/>
                  </a:lnTo>
                  <a:lnTo>
                    <a:pt x="324" y="486"/>
                  </a:lnTo>
                  <a:lnTo>
                    <a:pt x="320" y="482"/>
                  </a:lnTo>
                  <a:lnTo>
                    <a:pt x="316" y="480"/>
                  </a:lnTo>
                  <a:lnTo>
                    <a:pt x="308" y="476"/>
                  </a:lnTo>
                  <a:lnTo>
                    <a:pt x="308" y="476"/>
                  </a:lnTo>
                  <a:lnTo>
                    <a:pt x="298" y="478"/>
                  </a:lnTo>
                  <a:lnTo>
                    <a:pt x="284" y="480"/>
                  </a:lnTo>
                  <a:lnTo>
                    <a:pt x="278" y="480"/>
                  </a:lnTo>
                  <a:lnTo>
                    <a:pt x="274" y="478"/>
                  </a:lnTo>
                  <a:lnTo>
                    <a:pt x="268" y="476"/>
                  </a:lnTo>
                  <a:lnTo>
                    <a:pt x="264" y="470"/>
                  </a:lnTo>
                  <a:lnTo>
                    <a:pt x="264" y="470"/>
                  </a:lnTo>
                  <a:lnTo>
                    <a:pt x="260" y="464"/>
                  </a:lnTo>
                  <a:lnTo>
                    <a:pt x="258" y="456"/>
                  </a:lnTo>
                  <a:lnTo>
                    <a:pt x="256" y="448"/>
                  </a:lnTo>
                  <a:lnTo>
                    <a:pt x="260" y="440"/>
                  </a:lnTo>
                  <a:lnTo>
                    <a:pt x="260" y="440"/>
                  </a:lnTo>
                  <a:lnTo>
                    <a:pt x="266" y="436"/>
                  </a:lnTo>
                  <a:lnTo>
                    <a:pt x="272" y="432"/>
                  </a:lnTo>
                  <a:lnTo>
                    <a:pt x="278" y="432"/>
                  </a:lnTo>
                  <a:lnTo>
                    <a:pt x="284" y="434"/>
                  </a:lnTo>
                  <a:lnTo>
                    <a:pt x="284" y="434"/>
                  </a:lnTo>
                  <a:lnTo>
                    <a:pt x="294" y="438"/>
                  </a:lnTo>
                  <a:lnTo>
                    <a:pt x="298" y="442"/>
                  </a:lnTo>
                  <a:lnTo>
                    <a:pt x="300" y="446"/>
                  </a:lnTo>
                  <a:lnTo>
                    <a:pt x="300" y="446"/>
                  </a:lnTo>
                  <a:lnTo>
                    <a:pt x="304" y="448"/>
                  </a:lnTo>
                  <a:lnTo>
                    <a:pt x="306" y="450"/>
                  </a:lnTo>
                  <a:lnTo>
                    <a:pt x="310" y="454"/>
                  </a:lnTo>
                  <a:lnTo>
                    <a:pt x="310" y="454"/>
                  </a:lnTo>
                  <a:lnTo>
                    <a:pt x="320" y="460"/>
                  </a:lnTo>
                  <a:lnTo>
                    <a:pt x="332" y="466"/>
                  </a:lnTo>
                  <a:lnTo>
                    <a:pt x="342" y="472"/>
                  </a:lnTo>
                  <a:lnTo>
                    <a:pt x="354" y="478"/>
                  </a:lnTo>
                  <a:lnTo>
                    <a:pt x="354" y="478"/>
                  </a:lnTo>
                  <a:lnTo>
                    <a:pt x="358" y="482"/>
                  </a:lnTo>
                  <a:lnTo>
                    <a:pt x="364" y="484"/>
                  </a:lnTo>
                  <a:lnTo>
                    <a:pt x="370" y="488"/>
                  </a:lnTo>
                  <a:lnTo>
                    <a:pt x="374" y="492"/>
                  </a:lnTo>
                  <a:lnTo>
                    <a:pt x="374" y="492"/>
                  </a:lnTo>
                  <a:lnTo>
                    <a:pt x="380" y="494"/>
                  </a:lnTo>
                  <a:lnTo>
                    <a:pt x="386" y="500"/>
                  </a:lnTo>
                  <a:lnTo>
                    <a:pt x="392" y="502"/>
                  </a:lnTo>
                  <a:lnTo>
                    <a:pt x="400" y="502"/>
                  </a:lnTo>
                  <a:lnTo>
                    <a:pt x="400" y="502"/>
                  </a:lnTo>
                  <a:lnTo>
                    <a:pt x="406" y="504"/>
                  </a:lnTo>
                  <a:lnTo>
                    <a:pt x="410" y="502"/>
                  </a:lnTo>
                  <a:lnTo>
                    <a:pt x="412" y="500"/>
                  </a:lnTo>
                  <a:lnTo>
                    <a:pt x="412" y="500"/>
                  </a:lnTo>
                  <a:lnTo>
                    <a:pt x="414" y="494"/>
                  </a:lnTo>
                  <a:lnTo>
                    <a:pt x="416" y="490"/>
                  </a:lnTo>
                  <a:lnTo>
                    <a:pt x="416" y="490"/>
                  </a:lnTo>
                  <a:lnTo>
                    <a:pt x="418" y="480"/>
                  </a:lnTo>
                  <a:lnTo>
                    <a:pt x="420" y="470"/>
                  </a:lnTo>
                  <a:lnTo>
                    <a:pt x="424" y="450"/>
                  </a:lnTo>
                  <a:lnTo>
                    <a:pt x="424" y="450"/>
                  </a:lnTo>
                  <a:lnTo>
                    <a:pt x="430" y="424"/>
                  </a:lnTo>
                  <a:lnTo>
                    <a:pt x="432" y="398"/>
                  </a:lnTo>
                  <a:lnTo>
                    <a:pt x="432" y="398"/>
                  </a:lnTo>
                  <a:lnTo>
                    <a:pt x="436" y="390"/>
                  </a:lnTo>
                  <a:lnTo>
                    <a:pt x="436" y="382"/>
                  </a:lnTo>
                  <a:lnTo>
                    <a:pt x="438" y="372"/>
                  </a:lnTo>
                  <a:lnTo>
                    <a:pt x="440" y="366"/>
                  </a:lnTo>
                  <a:lnTo>
                    <a:pt x="440" y="366"/>
                  </a:lnTo>
                  <a:lnTo>
                    <a:pt x="442" y="348"/>
                  </a:lnTo>
                  <a:lnTo>
                    <a:pt x="444" y="332"/>
                  </a:lnTo>
                  <a:lnTo>
                    <a:pt x="444" y="314"/>
                  </a:lnTo>
                  <a:lnTo>
                    <a:pt x="446" y="298"/>
                  </a:lnTo>
                  <a:lnTo>
                    <a:pt x="446" y="298"/>
                  </a:lnTo>
                  <a:lnTo>
                    <a:pt x="448" y="274"/>
                  </a:lnTo>
                  <a:lnTo>
                    <a:pt x="450" y="252"/>
                  </a:lnTo>
                  <a:lnTo>
                    <a:pt x="450" y="252"/>
                  </a:lnTo>
                  <a:lnTo>
                    <a:pt x="448" y="248"/>
                  </a:lnTo>
                  <a:lnTo>
                    <a:pt x="448" y="246"/>
                  </a:lnTo>
                  <a:lnTo>
                    <a:pt x="450" y="238"/>
                  </a:lnTo>
                  <a:lnTo>
                    <a:pt x="450" y="238"/>
                  </a:lnTo>
                  <a:lnTo>
                    <a:pt x="450" y="218"/>
                  </a:lnTo>
                  <a:lnTo>
                    <a:pt x="450" y="196"/>
                  </a:lnTo>
                  <a:lnTo>
                    <a:pt x="450" y="196"/>
                  </a:lnTo>
                  <a:lnTo>
                    <a:pt x="448" y="172"/>
                  </a:lnTo>
                  <a:lnTo>
                    <a:pt x="448" y="150"/>
                  </a:lnTo>
                  <a:lnTo>
                    <a:pt x="448" y="150"/>
                  </a:lnTo>
                  <a:lnTo>
                    <a:pt x="442" y="126"/>
                  </a:lnTo>
                  <a:lnTo>
                    <a:pt x="438" y="116"/>
                  </a:lnTo>
                  <a:lnTo>
                    <a:pt x="432" y="106"/>
                  </a:lnTo>
                  <a:lnTo>
                    <a:pt x="432" y="106"/>
                  </a:lnTo>
                  <a:lnTo>
                    <a:pt x="424" y="110"/>
                  </a:lnTo>
                  <a:lnTo>
                    <a:pt x="418" y="112"/>
                  </a:lnTo>
                  <a:lnTo>
                    <a:pt x="402" y="116"/>
                  </a:lnTo>
                  <a:lnTo>
                    <a:pt x="402" y="116"/>
                  </a:lnTo>
                  <a:lnTo>
                    <a:pt x="394" y="116"/>
                  </a:lnTo>
                  <a:lnTo>
                    <a:pt x="384" y="120"/>
                  </a:lnTo>
                  <a:lnTo>
                    <a:pt x="364" y="126"/>
                  </a:lnTo>
                  <a:lnTo>
                    <a:pt x="364" y="126"/>
                  </a:lnTo>
                  <a:lnTo>
                    <a:pt x="332" y="140"/>
                  </a:lnTo>
                  <a:lnTo>
                    <a:pt x="332" y="140"/>
                  </a:lnTo>
                  <a:lnTo>
                    <a:pt x="310" y="150"/>
                  </a:lnTo>
                  <a:lnTo>
                    <a:pt x="290" y="162"/>
                  </a:lnTo>
                  <a:lnTo>
                    <a:pt x="290" y="162"/>
                  </a:lnTo>
                  <a:lnTo>
                    <a:pt x="274" y="170"/>
                  </a:lnTo>
                  <a:lnTo>
                    <a:pt x="258" y="180"/>
                  </a:lnTo>
                  <a:lnTo>
                    <a:pt x="258" y="180"/>
                  </a:lnTo>
                  <a:lnTo>
                    <a:pt x="262" y="180"/>
                  </a:lnTo>
                  <a:lnTo>
                    <a:pt x="268" y="180"/>
                  </a:lnTo>
                  <a:lnTo>
                    <a:pt x="278" y="178"/>
                  </a:lnTo>
                  <a:lnTo>
                    <a:pt x="278" y="178"/>
                  </a:lnTo>
                  <a:lnTo>
                    <a:pt x="292" y="180"/>
                  </a:lnTo>
                  <a:lnTo>
                    <a:pt x="308" y="184"/>
                  </a:lnTo>
                  <a:lnTo>
                    <a:pt x="320" y="192"/>
                  </a:lnTo>
                  <a:lnTo>
                    <a:pt x="332" y="202"/>
                  </a:lnTo>
                  <a:lnTo>
                    <a:pt x="332" y="202"/>
                  </a:lnTo>
                  <a:lnTo>
                    <a:pt x="340" y="208"/>
                  </a:lnTo>
                  <a:lnTo>
                    <a:pt x="346" y="214"/>
                  </a:lnTo>
                  <a:lnTo>
                    <a:pt x="350" y="222"/>
                  </a:lnTo>
                  <a:lnTo>
                    <a:pt x="350" y="232"/>
                  </a:lnTo>
                  <a:lnTo>
                    <a:pt x="350" y="232"/>
                  </a:lnTo>
                  <a:lnTo>
                    <a:pt x="354" y="238"/>
                  </a:lnTo>
                  <a:lnTo>
                    <a:pt x="354" y="246"/>
                  </a:lnTo>
                  <a:lnTo>
                    <a:pt x="354" y="256"/>
                  </a:lnTo>
                  <a:lnTo>
                    <a:pt x="350" y="262"/>
                  </a:lnTo>
                  <a:lnTo>
                    <a:pt x="350" y="262"/>
                  </a:lnTo>
                  <a:lnTo>
                    <a:pt x="346" y="272"/>
                  </a:lnTo>
                  <a:lnTo>
                    <a:pt x="342" y="282"/>
                  </a:lnTo>
                  <a:lnTo>
                    <a:pt x="336" y="290"/>
                  </a:lnTo>
                  <a:lnTo>
                    <a:pt x="328" y="298"/>
                  </a:lnTo>
                  <a:lnTo>
                    <a:pt x="310" y="310"/>
                  </a:lnTo>
                  <a:lnTo>
                    <a:pt x="292" y="322"/>
                  </a:lnTo>
                  <a:lnTo>
                    <a:pt x="292" y="322"/>
                  </a:lnTo>
                  <a:lnTo>
                    <a:pt x="268" y="342"/>
                  </a:lnTo>
                  <a:lnTo>
                    <a:pt x="258" y="354"/>
                  </a:lnTo>
                  <a:lnTo>
                    <a:pt x="248" y="364"/>
                  </a:lnTo>
                  <a:lnTo>
                    <a:pt x="248" y="364"/>
                  </a:lnTo>
                  <a:lnTo>
                    <a:pt x="246" y="366"/>
                  </a:lnTo>
                  <a:lnTo>
                    <a:pt x="244" y="366"/>
                  </a:lnTo>
                  <a:lnTo>
                    <a:pt x="244" y="368"/>
                  </a:lnTo>
                  <a:lnTo>
                    <a:pt x="242" y="370"/>
                  </a:lnTo>
                  <a:lnTo>
                    <a:pt x="242" y="370"/>
                  </a:lnTo>
                  <a:lnTo>
                    <a:pt x="240" y="374"/>
                  </a:lnTo>
                  <a:lnTo>
                    <a:pt x="236" y="378"/>
                  </a:lnTo>
                  <a:lnTo>
                    <a:pt x="236" y="378"/>
                  </a:lnTo>
                  <a:lnTo>
                    <a:pt x="226" y="392"/>
                  </a:lnTo>
                  <a:lnTo>
                    <a:pt x="216" y="406"/>
                  </a:lnTo>
                  <a:lnTo>
                    <a:pt x="216" y="406"/>
                  </a:lnTo>
                  <a:lnTo>
                    <a:pt x="208" y="414"/>
                  </a:lnTo>
                  <a:lnTo>
                    <a:pt x="202" y="424"/>
                  </a:lnTo>
                  <a:lnTo>
                    <a:pt x="202" y="424"/>
                  </a:lnTo>
                  <a:lnTo>
                    <a:pt x="186" y="440"/>
                  </a:lnTo>
                  <a:lnTo>
                    <a:pt x="170" y="458"/>
                  </a:lnTo>
                  <a:lnTo>
                    <a:pt x="170" y="458"/>
                  </a:lnTo>
                  <a:lnTo>
                    <a:pt x="164" y="478"/>
                  </a:lnTo>
                  <a:lnTo>
                    <a:pt x="154" y="496"/>
                  </a:lnTo>
                  <a:lnTo>
                    <a:pt x="144" y="514"/>
                  </a:lnTo>
                  <a:lnTo>
                    <a:pt x="132" y="530"/>
                  </a:lnTo>
                  <a:lnTo>
                    <a:pt x="132" y="530"/>
                  </a:lnTo>
                  <a:lnTo>
                    <a:pt x="128" y="538"/>
                  </a:lnTo>
                  <a:lnTo>
                    <a:pt x="124" y="544"/>
                  </a:lnTo>
                  <a:lnTo>
                    <a:pt x="118" y="552"/>
                  </a:lnTo>
                  <a:lnTo>
                    <a:pt x="116" y="558"/>
                  </a:lnTo>
                  <a:lnTo>
                    <a:pt x="116" y="558"/>
                  </a:lnTo>
                  <a:lnTo>
                    <a:pt x="110" y="570"/>
                  </a:lnTo>
                  <a:lnTo>
                    <a:pt x="104" y="580"/>
                  </a:lnTo>
                  <a:lnTo>
                    <a:pt x="100" y="592"/>
                  </a:lnTo>
                  <a:lnTo>
                    <a:pt x="94" y="604"/>
                  </a:lnTo>
                  <a:lnTo>
                    <a:pt x="94" y="604"/>
                  </a:lnTo>
                  <a:lnTo>
                    <a:pt x="88" y="614"/>
                  </a:lnTo>
                  <a:lnTo>
                    <a:pt x="84" y="626"/>
                  </a:lnTo>
                  <a:lnTo>
                    <a:pt x="84" y="626"/>
                  </a:lnTo>
                  <a:lnTo>
                    <a:pt x="82" y="638"/>
                  </a:lnTo>
                  <a:lnTo>
                    <a:pt x="80" y="648"/>
                  </a:lnTo>
                  <a:lnTo>
                    <a:pt x="76" y="660"/>
                  </a:lnTo>
                  <a:lnTo>
                    <a:pt x="74" y="664"/>
                  </a:lnTo>
                  <a:lnTo>
                    <a:pt x="70" y="670"/>
                  </a:lnTo>
                  <a:lnTo>
                    <a:pt x="70" y="670"/>
                  </a:lnTo>
                  <a:lnTo>
                    <a:pt x="64" y="680"/>
                  </a:lnTo>
                  <a:lnTo>
                    <a:pt x="56" y="692"/>
                  </a:lnTo>
                  <a:lnTo>
                    <a:pt x="52" y="696"/>
                  </a:lnTo>
                  <a:lnTo>
                    <a:pt x="46" y="700"/>
                  </a:lnTo>
                  <a:lnTo>
                    <a:pt x="40" y="702"/>
                  </a:lnTo>
                  <a:lnTo>
                    <a:pt x="32" y="704"/>
                  </a:lnTo>
                  <a:lnTo>
                    <a:pt x="32" y="704"/>
                  </a:lnTo>
                  <a:lnTo>
                    <a:pt x="24" y="702"/>
                  </a:lnTo>
                  <a:lnTo>
                    <a:pt x="16" y="700"/>
                  </a:lnTo>
                  <a:lnTo>
                    <a:pt x="10" y="694"/>
                  </a:lnTo>
                  <a:lnTo>
                    <a:pt x="6" y="688"/>
                  </a:lnTo>
                  <a:lnTo>
                    <a:pt x="6" y="688"/>
                  </a:lnTo>
                  <a:lnTo>
                    <a:pt x="2" y="686"/>
                  </a:lnTo>
                  <a:lnTo>
                    <a:pt x="0" y="682"/>
                  </a:lnTo>
                  <a:lnTo>
                    <a:pt x="0" y="676"/>
                  </a:lnTo>
                  <a:lnTo>
                    <a:pt x="0" y="672"/>
                  </a:lnTo>
                  <a:lnTo>
                    <a:pt x="0" y="672"/>
                  </a:lnTo>
                  <a:lnTo>
                    <a:pt x="0" y="670"/>
                  </a:lnTo>
                  <a:lnTo>
                    <a:pt x="0" y="668"/>
                  </a:lnTo>
                  <a:lnTo>
                    <a:pt x="2" y="666"/>
                  </a:lnTo>
                  <a:lnTo>
                    <a:pt x="0" y="664"/>
                  </a:lnTo>
                  <a:lnTo>
                    <a:pt x="0" y="6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5" name="Freeform 70"/>
            <p:cNvSpPr>
              <a:spLocks/>
            </p:cNvSpPr>
            <p:nvPr/>
          </p:nvSpPr>
          <p:spPr bwMode="auto">
            <a:xfrm>
              <a:off x="2429" y="3089"/>
              <a:ext cx="4" cy="4"/>
            </a:xfrm>
            <a:custGeom>
              <a:avLst/>
              <a:gdLst>
                <a:gd name="T0" fmla="*/ 4 w 4"/>
                <a:gd name="T1" fmla="*/ 2 h 4"/>
                <a:gd name="T2" fmla="*/ 4 w 4"/>
                <a:gd name="T3" fmla="*/ 2 h 4"/>
                <a:gd name="T4" fmla="*/ 4 w 4"/>
                <a:gd name="T5" fmla="*/ 4 h 4"/>
                <a:gd name="T6" fmla="*/ 2 w 4"/>
                <a:gd name="T7" fmla="*/ 4 h 4"/>
                <a:gd name="T8" fmla="*/ 2 w 4"/>
                <a:gd name="T9" fmla="*/ 4 h 4"/>
                <a:gd name="T10" fmla="*/ 0 w 4"/>
                <a:gd name="T11" fmla="*/ 4 h 4"/>
                <a:gd name="T12" fmla="*/ 0 w 4"/>
                <a:gd name="T13" fmla="*/ 4 h 4"/>
                <a:gd name="T14" fmla="*/ 0 w 4"/>
                <a:gd name="T15" fmla="*/ 2 h 4"/>
                <a:gd name="T16" fmla="*/ 0 w 4"/>
                <a:gd name="T17" fmla="*/ 2 h 4"/>
                <a:gd name="T18" fmla="*/ 2 w 4"/>
                <a:gd name="T19" fmla="*/ 0 h 4"/>
                <a:gd name="T20" fmla="*/ 4 w 4"/>
                <a:gd name="T21" fmla="*/ 2 h 4"/>
                <a:gd name="T22" fmla="*/ 4 w 4"/>
                <a:gd name="T2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4" y="2"/>
                  </a:lnTo>
                  <a:lnTo>
                    <a:pt x="4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6" name="Freeform 71"/>
            <p:cNvSpPr>
              <a:spLocks/>
            </p:cNvSpPr>
            <p:nvPr/>
          </p:nvSpPr>
          <p:spPr bwMode="auto">
            <a:xfrm>
              <a:off x="1991" y="3347"/>
              <a:ext cx="842" cy="892"/>
            </a:xfrm>
            <a:custGeom>
              <a:avLst/>
              <a:gdLst>
                <a:gd name="T0" fmla="*/ 28 w 842"/>
                <a:gd name="T1" fmla="*/ 490 h 892"/>
                <a:gd name="T2" fmla="*/ 98 w 842"/>
                <a:gd name="T3" fmla="*/ 478 h 892"/>
                <a:gd name="T4" fmla="*/ 152 w 842"/>
                <a:gd name="T5" fmla="*/ 474 h 892"/>
                <a:gd name="T6" fmla="*/ 206 w 842"/>
                <a:gd name="T7" fmla="*/ 462 h 892"/>
                <a:gd name="T8" fmla="*/ 240 w 842"/>
                <a:gd name="T9" fmla="*/ 412 h 892"/>
                <a:gd name="T10" fmla="*/ 206 w 842"/>
                <a:gd name="T11" fmla="*/ 364 h 892"/>
                <a:gd name="T12" fmla="*/ 226 w 842"/>
                <a:gd name="T13" fmla="*/ 310 h 892"/>
                <a:gd name="T14" fmla="*/ 286 w 842"/>
                <a:gd name="T15" fmla="*/ 284 h 892"/>
                <a:gd name="T16" fmla="*/ 278 w 842"/>
                <a:gd name="T17" fmla="*/ 262 h 892"/>
                <a:gd name="T18" fmla="*/ 208 w 842"/>
                <a:gd name="T19" fmla="*/ 272 h 892"/>
                <a:gd name="T20" fmla="*/ 162 w 842"/>
                <a:gd name="T21" fmla="*/ 212 h 892"/>
                <a:gd name="T22" fmla="*/ 202 w 842"/>
                <a:gd name="T23" fmla="*/ 140 h 892"/>
                <a:gd name="T24" fmla="*/ 250 w 842"/>
                <a:gd name="T25" fmla="*/ 132 h 892"/>
                <a:gd name="T26" fmla="*/ 326 w 842"/>
                <a:gd name="T27" fmla="*/ 122 h 892"/>
                <a:gd name="T28" fmla="*/ 344 w 842"/>
                <a:gd name="T29" fmla="*/ 38 h 892"/>
                <a:gd name="T30" fmla="*/ 380 w 842"/>
                <a:gd name="T31" fmla="*/ 4 h 892"/>
                <a:gd name="T32" fmla="*/ 448 w 842"/>
                <a:gd name="T33" fmla="*/ 30 h 892"/>
                <a:gd name="T34" fmla="*/ 480 w 842"/>
                <a:gd name="T35" fmla="*/ 82 h 892"/>
                <a:gd name="T36" fmla="*/ 532 w 842"/>
                <a:gd name="T37" fmla="*/ 122 h 892"/>
                <a:gd name="T38" fmla="*/ 478 w 842"/>
                <a:gd name="T39" fmla="*/ 180 h 892"/>
                <a:gd name="T40" fmla="*/ 410 w 842"/>
                <a:gd name="T41" fmla="*/ 232 h 892"/>
                <a:gd name="T42" fmla="*/ 412 w 842"/>
                <a:gd name="T43" fmla="*/ 254 h 892"/>
                <a:gd name="T44" fmla="*/ 472 w 842"/>
                <a:gd name="T45" fmla="*/ 250 h 892"/>
                <a:gd name="T46" fmla="*/ 480 w 842"/>
                <a:gd name="T47" fmla="*/ 268 h 892"/>
                <a:gd name="T48" fmla="*/ 482 w 842"/>
                <a:gd name="T49" fmla="*/ 282 h 892"/>
                <a:gd name="T50" fmla="*/ 460 w 842"/>
                <a:gd name="T51" fmla="*/ 318 h 892"/>
                <a:gd name="T52" fmla="*/ 396 w 842"/>
                <a:gd name="T53" fmla="*/ 346 h 892"/>
                <a:gd name="T54" fmla="*/ 334 w 842"/>
                <a:gd name="T55" fmla="*/ 412 h 892"/>
                <a:gd name="T56" fmla="*/ 346 w 842"/>
                <a:gd name="T57" fmla="*/ 430 h 892"/>
                <a:gd name="T58" fmla="*/ 384 w 842"/>
                <a:gd name="T59" fmla="*/ 370 h 892"/>
                <a:gd name="T60" fmla="*/ 482 w 842"/>
                <a:gd name="T61" fmla="*/ 396 h 892"/>
                <a:gd name="T62" fmla="*/ 542 w 842"/>
                <a:gd name="T63" fmla="*/ 386 h 892"/>
                <a:gd name="T64" fmla="*/ 602 w 842"/>
                <a:gd name="T65" fmla="*/ 376 h 892"/>
                <a:gd name="T66" fmla="*/ 680 w 842"/>
                <a:gd name="T67" fmla="*/ 352 h 892"/>
                <a:gd name="T68" fmla="*/ 724 w 842"/>
                <a:gd name="T69" fmla="*/ 380 h 892"/>
                <a:gd name="T70" fmla="*/ 718 w 842"/>
                <a:gd name="T71" fmla="*/ 418 h 892"/>
                <a:gd name="T72" fmla="*/ 660 w 842"/>
                <a:gd name="T73" fmla="*/ 436 h 892"/>
                <a:gd name="T74" fmla="*/ 516 w 842"/>
                <a:gd name="T75" fmla="*/ 448 h 892"/>
                <a:gd name="T76" fmla="*/ 612 w 842"/>
                <a:gd name="T77" fmla="*/ 546 h 892"/>
                <a:gd name="T78" fmla="*/ 694 w 842"/>
                <a:gd name="T79" fmla="*/ 610 h 892"/>
                <a:gd name="T80" fmla="*/ 794 w 842"/>
                <a:gd name="T81" fmla="*/ 700 h 892"/>
                <a:gd name="T82" fmla="*/ 842 w 842"/>
                <a:gd name="T83" fmla="*/ 752 h 892"/>
                <a:gd name="T84" fmla="*/ 818 w 842"/>
                <a:gd name="T85" fmla="*/ 804 h 892"/>
                <a:gd name="T86" fmla="*/ 736 w 842"/>
                <a:gd name="T87" fmla="*/ 786 h 892"/>
                <a:gd name="T88" fmla="*/ 484 w 842"/>
                <a:gd name="T89" fmla="*/ 524 h 892"/>
                <a:gd name="T90" fmla="*/ 412 w 842"/>
                <a:gd name="T91" fmla="*/ 478 h 892"/>
                <a:gd name="T92" fmla="*/ 334 w 842"/>
                <a:gd name="T93" fmla="*/ 506 h 892"/>
                <a:gd name="T94" fmla="*/ 262 w 842"/>
                <a:gd name="T95" fmla="*/ 562 h 892"/>
                <a:gd name="T96" fmla="*/ 182 w 842"/>
                <a:gd name="T97" fmla="*/ 698 h 892"/>
                <a:gd name="T98" fmla="*/ 160 w 842"/>
                <a:gd name="T99" fmla="*/ 734 h 892"/>
                <a:gd name="T100" fmla="*/ 106 w 842"/>
                <a:gd name="T101" fmla="*/ 844 h 892"/>
                <a:gd name="T102" fmla="*/ 80 w 842"/>
                <a:gd name="T103" fmla="*/ 888 h 892"/>
                <a:gd name="T104" fmla="*/ 28 w 842"/>
                <a:gd name="T105" fmla="*/ 866 h 892"/>
                <a:gd name="T106" fmla="*/ 56 w 842"/>
                <a:gd name="T107" fmla="*/ 796 h 892"/>
                <a:gd name="T108" fmla="*/ 114 w 842"/>
                <a:gd name="T109" fmla="*/ 714 h 892"/>
                <a:gd name="T110" fmla="*/ 134 w 842"/>
                <a:gd name="T111" fmla="*/ 672 h 892"/>
                <a:gd name="T112" fmla="*/ 156 w 842"/>
                <a:gd name="T113" fmla="*/ 570 h 892"/>
                <a:gd name="T114" fmla="*/ 94 w 842"/>
                <a:gd name="T115" fmla="*/ 608 h 892"/>
                <a:gd name="T116" fmla="*/ 48 w 842"/>
                <a:gd name="T117" fmla="*/ 612 h 892"/>
                <a:gd name="T118" fmla="*/ 0 w 842"/>
                <a:gd name="T119" fmla="*/ 542 h 8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842" h="892">
                  <a:moveTo>
                    <a:pt x="0" y="536"/>
                  </a:moveTo>
                  <a:lnTo>
                    <a:pt x="0" y="536"/>
                  </a:lnTo>
                  <a:lnTo>
                    <a:pt x="2" y="526"/>
                  </a:lnTo>
                  <a:lnTo>
                    <a:pt x="6" y="516"/>
                  </a:lnTo>
                  <a:lnTo>
                    <a:pt x="12" y="506"/>
                  </a:lnTo>
                  <a:lnTo>
                    <a:pt x="18" y="500"/>
                  </a:lnTo>
                  <a:lnTo>
                    <a:pt x="18" y="500"/>
                  </a:lnTo>
                  <a:lnTo>
                    <a:pt x="22" y="494"/>
                  </a:lnTo>
                  <a:lnTo>
                    <a:pt x="28" y="490"/>
                  </a:lnTo>
                  <a:lnTo>
                    <a:pt x="40" y="484"/>
                  </a:lnTo>
                  <a:lnTo>
                    <a:pt x="40" y="484"/>
                  </a:lnTo>
                  <a:lnTo>
                    <a:pt x="50" y="480"/>
                  </a:lnTo>
                  <a:lnTo>
                    <a:pt x="60" y="478"/>
                  </a:lnTo>
                  <a:lnTo>
                    <a:pt x="82" y="478"/>
                  </a:lnTo>
                  <a:lnTo>
                    <a:pt x="82" y="478"/>
                  </a:lnTo>
                  <a:lnTo>
                    <a:pt x="86" y="480"/>
                  </a:lnTo>
                  <a:lnTo>
                    <a:pt x="92" y="478"/>
                  </a:lnTo>
                  <a:lnTo>
                    <a:pt x="98" y="478"/>
                  </a:lnTo>
                  <a:lnTo>
                    <a:pt x="102" y="480"/>
                  </a:lnTo>
                  <a:lnTo>
                    <a:pt x="102" y="480"/>
                  </a:lnTo>
                  <a:lnTo>
                    <a:pt x="108" y="478"/>
                  </a:lnTo>
                  <a:lnTo>
                    <a:pt x="114" y="478"/>
                  </a:lnTo>
                  <a:lnTo>
                    <a:pt x="120" y="478"/>
                  </a:lnTo>
                  <a:lnTo>
                    <a:pt x="124" y="476"/>
                  </a:lnTo>
                  <a:lnTo>
                    <a:pt x="124" y="476"/>
                  </a:lnTo>
                  <a:lnTo>
                    <a:pt x="138" y="474"/>
                  </a:lnTo>
                  <a:lnTo>
                    <a:pt x="152" y="474"/>
                  </a:lnTo>
                  <a:lnTo>
                    <a:pt x="152" y="474"/>
                  </a:lnTo>
                  <a:lnTo>
                    <a:pt x="168" y="470"/>
                  </a:lnTo>
                  <a:lnTo>
                    <a:pt x="176" y="470"/>
                  </a:lnTo>
                  <a:lnTo>
                    <a:pt x="184" y="468"/>
                  </a:lnTo>
                  <a:lnTo>
                    <a:pt x="184" y="468"/>
                  </a:lnTo>
                  <a:lnTo>
                    <a:pt x="188" y="466"/>
                  </a:lnTo>
                  <a:lnTo>
                    <a:pt x="194" y="464"/>
                  </a:lnTo>
                  <a:lnTo>
                    <a:pt x="206" y="462"/>
                  </a:lnTo>
                  <a:lnTo>
                    <a:pt x="206" y="462"/>
                  </a:lnTo>
                  <a:lnTo>
                    <a:pt x="214" y="460"/>
                  </a:lnTo>
                  <a:lnTo>
                    <a:pt x="222" y="456"/>
                  </a:lnTo>
                  <a:lnTo>
                    <a:pt x="228" y="452"/>
                  </a:lnTo>
                  <a:lnTo>
                    <a:pt x="232" y="446"/>
                  </a:lnTo>
                  <a:lnTo>
                    <a:pt x="232" y="446"/>
                  </a:lnTo>
                  <a:lnTo>
                    <a:pt x="236" y="438"/>
                  </a:lnTo>
                  <a:lnTo>
                    <a:pt x="236" y="428"/>
                  </a:lnTo>
                  <a:lnTo>
                    <a:pt x="238" y="420"/>
                  </a:lnTo>
                  <a:lnTo>
                    <a:pt x="240" y="412"/>
                  </a:lnTo>
                  <a:lnTo>
                    <a:pt x="240" y="412"/>
                  </a:lnTo>
                  <a:lnTo>
                    <a:pt x="238" y="408"/>
                  </a:lnTo>
                  <a:lnTo>
                    <a:pt x="238" y="406"/>
                  </a:lnTo>
                  <a:lnTo>
                    <a:pt x="236" y="398"/>
                  </a:lnTo>
                  <a:lnTo>
                    <a:pt x="236" y="398"/>
                  </a:lnTo>
                  <a:lnTo>
                    <a:pt x="226" y="390"/>
                  </a:lnTo>
                  <a:lnTo>
                    <a:pt x="216" y="382"/>
                  </a:lnTo>
                  <a:lnTo>
                    <a:pt x="208" y="370"/>
                  </a:lnTo>
                  <a:lnTo>
                    <a:pt x="206" y="364"/>
                  </a:lnTo>
                  <a:lnTo>
                    <a:pt x="204" y="358"/>
                  </a:lnTo>
                  <a:lnTo>
                    <a:pt x="204" y="358"/>
                  </a:lnTo>
                  <a:lnTo>
                    <a:pt x="204" y="344"/>
                  </a:lnTo>
                  <a:lnTo>
                    <a:pt x="206" y="332"/>
                  </a:lnTo>
                  <a:lnTo>
                    <a:pt x="214" y="320"/>
                  </a:lnTo>
                  <a:lnTo>
                    <a:pt x="218" y="314"/>
                  </a:lnTo>
                  <a:lnTo>
                    <a:pt x="224" y="310"/>
                  </a:lnTo>
                  <a:lnTo>
                    <a:pt x="226" y="310"/>
                  </a:lnTo>
                  <a:lnTo>
                    <a:pt x="226" y="310"/>
                  </a:lnTo>
                  <a:lnTo>
                    <a:pt x="232" y="304"/>
                  </a:lnTo>
                  <a:lnTo>
                    <a:pt x="240" y="302"/>
                  </a:lnTo>
                  <a:lnTo>
                    <a:pt x="246" y="298"/>
                  </a:lnTo>
                  <a:lnTo>
                    <a:pt x="254" y="294"/>
                  </a:lnTo>
                  <a:lnTo>
                    <a:pt x="254" y="294"/>
                  </a:lnTo>
                  <a:lnTo>
                    <a:pt x="264" y="290"/>
                  </a:lnTo>
                  <a:lnTo>
                    <a:pt x="276" y="288"/>
                  </a:lnTo>
                  <a:lnTo>
                    <a:pt x="282" y="288"/>
                  </a:lnTo>
                  <a:lnTo>
                    <a:pt x="286" y="284"/>
                  </a:lnTo>
                  <a:lnTo>
                    <a:pt x="290" y="280"/>
                  </a:lnTo>
                  <a:lnTo>
                    <a:pt x="294" y="276"/>
                  </a:lnTo>
                  <a:lnTo>
                    <a:pt x="294" y="276"/>
                  </a:lnTo>
                  <a:lnTo>
                    <a:pt x="294" y="270"/>
                  </a:lnTo>
                  <a:lnTo>
                    <a:pt x="292" y="266"/>
                  </a:lnTo>
                  <a:lnTo>
                    <a:pt x="290" y="260"/>
                  </a:lnTo>
                  <a:lnTo>
                    <a:pt x="286" y="256"/>
                  </a:lnTo>
                  <a:lnTo>
                    <a:pt x="286" y="256"/>
                  </a:lnTo>
                  <a:lnTo>
                    <a:pt x="278" y="262"/>
                  </a:lnTo>
                  <a:lnTo>
                    <a:pt x="268" y="268"/>
                  </a:lnTo>
                  <a:lnTo>
                    <a:pt x="268" y="268"/>
                  </a:lnTo>
                  <a:lnTo>
                    <a:pt x="258" y="272"/>
                  </a:lnTo>
                  <a:lnTo>
                    <a:pt x="246" y="276"/>
                  </a:lnTo>
                  <a:lnTo>
                    <a:pt x="234" y="276"/>
                  </a:lnTo>
                  <a:lnTo>
                    <a:pt x="224" y="276"/>
                  </a:lnTo>
                  <a:lnTo>
                    <a:pt x="224" y="276"/>
                  </a:lnTo>
                  <a:lnTo>
                    <a:pt x="216" y="274"/>
                  </a:lnTo>
                  <a:lnTo>
                    <a:pt x="208" y="272"/>
                  </a:lnTo>
                  <a:lnTo>
                    <a:pt x="202" y="270"/>
                  </a:lnTo>
                  <a:lnTo>
                    <a:pt x="196" y="264"/>
                  </a:lnTo>
                  <a:lnTo>
                    <a:pt x="196" y="264"/>
                  </a:lnTo>
                  <a:lnTo>
                    <a:pt x="190" y="260"/>
                  </a:lnTo>
                  <a:lnTo>
                    <a:pt x="184" y="256"/>
                  </a:lnTo>
                  <a:lnTo>
                    <a:pt x="174" y="242"/>
                  </a:lnTo>
                  <a:lnTo>
                    <a:pt x="166" y="228"/>
                  </a:lnTo>
                  <a:lnTo>
                    <a:pt x="162" y="212"/>
                  </a:lnTo>
                  <a:lnTo>
                    <a:pt x="162" y="212"/>
                  </a:lnTo>
                  <a:lnTo>
                    <a:pt x="162" y="196"/>
                  </a:lnTo>
                  <a:lnTo>
                    <a:pt x="164" y="180"/>
                  </a:lnTo>
                  <a:lnTo>
                    <a:pt x="168" y="172"/>
                  </a:lnTo>
                  <a:lnTo>
                    <a:pt x="172" y="164"/>
                  </a:lnTo>
                  <a:lnTo>
                    <a:pt x="178" y="158"/>
                  </a:lnTo>
                  <a:lnTo>
                    <a:pt x="184" y="152"/>
                  </a:lnTo>
                  <a:lnTo>
                    <a:pt x="184" y="152"/>
                  </a:lnTo>
                  <a:lnTo>
                    <a:pt x="192" y="144"/>
                  </a:lnTo>
                  <a:lnTo>
                    <a:pt x="202" y="140"/>
                  </a:lnTo>
                  <a:lnTo>
                    <a:pt x="212" y="136"/>
                  </a:lnTo>
                  <a:lnTo>
                    <a:pt x="222" y="134"/>
                  </a:lnTo>
                  <a:lnTo>
                    <a:pt x="222" y="134"/>
                  </a:lnTo>
                  <a:lnTo>
                    <a:pt x="226" y="132"/>
                  </a:lnTo>
                  <a:lnTo>
                    <a:pt x="228" y="132"/>
                  </a:lnTo>
                  <a:lnTo>
                    <a:pt x="236" y="132"/>
                  </a:lnTo>
                  <a:lnTo>
                    <a:pt x="236" y="132"/>
                  </a:lnTo>
                  <a:lnTo>
                    <a:pt x="244" y="132"/>
                  </a:lnTo>
                  <a:lnTo>
                    <a:pt x="250" y="132"/>
                  </a:lnTo>
                  <a:lnTo>
                    <a:pt x="266" y="136"/>
                  </a:lnTo>
                  <a:lnTo>
                    <a:pt x="266" y="136"/>
                  </a:lnTo>
                  <a:lnTo>
                    <a:pt x="274" y="134"/>
                  </a:lnTo>
                  <a:lnTo>
                    <a:pt x="282" y="132"/>
                  </a:lnTo>
                  <a:lnTo>
                    <a:pt x="300" y="128"/>
                  </a:lnTo>
                  <a:lnTo>
                    <a:pt x="300" y="128"/>
                  </a:lnTo>
                  <a:lnTo>
                    <a:pt x="314" y="126"/>
                  </a:lnTo>
                  <a:lnTo>
                    <a:pt x="326" y="122"/>
                  </a:lnTo>
                  <a:lnTo>
                    <a:pt x="326" y="122"/>
                  </a:lnTo>
                  <a:lnTo>
                    <a:pt x="332" y="116"/>
                  </a:lnTo>
                  <a:lnTo>
                    <a:pt x="336" y="108"/>
                  </a:lnTo>
                  <a:lnTo>
                    <a:pt x="338" y="100"/>
                  </a:lnTo>
                  <a:lnTo>
                    <a:pt x="340" y="92"/>
                  </a:lnTo>
                  <a:lnTo>
                    <a:pt x="340" y="74"/>
                  </a:lnTo>
                  <a:lnTo>
                    <a:pt x="338" y="58"/>
                  </a:lnTo>
                  <a:lnTo>
                    <a:pt x="338" y="58"/>
                  </a:lnTo>
                  <a:lnTo>
                    <a:pt x="340" y="48"/>
                  </a:lnTo>
                  <a:lnTo>
                    <a:pt x="344" y="38"/>
                  </a:lnTo>
                  <a:lnTo>
                    <a:pt x="348" y="28"/>
                  </a:lnTo>
                  <a:lnTo>
                    <a:pt x="354" y="18"/>
                  </a:lnTo>
                  <a:lnTo>
                    <a:pt x="354" y="18"/>
                  </a:lnTo>
                  <a:lnTo>
                    <a:pt x="356" y="14"/>
                  </a:lnTo>
                  <a:lnTo>
                    <a:pt x="362" y="12"/>
                  </a:lnTo>
                  <a:lnTo>
                    <a:pt x="366" y="10"/>
                  </a:lnTo>
                  <a:lnTo>
                    <a:pt x="368" y="6"/>
                  </a:lnTo>
                  <a:lnTo>
                    <a:pt x="368" y="6"/>
                  </a:lnTo>
                  <a:lnTo>
                    <a:pt x="380" y="4"/>
                  </a:lnTo>
                  <a:lnTo>
                    <a:pt x="392" y="2"/>
                  </a:lnTo>
                  <a:lnTo>
                    <a:pt x="402" y="0"/>
                  </a:lnTo>
                  <a:lnTo>
                    <a:pt x="408" y="2"/>
                  </a:lnTo>
                  <a:lnTo>
                    <a:pt x="414" y="4"/>
                  </a:lnTo>
                  <a:lnTo>
                    <a:pt x="414" y="4"/>
                  </a:lnTo>
                  <a:lnTo>
                    <a:pt x="424" y="8"/>
                  </a:lnTo>
                  <a:lnTo>
                    <a:pt x="434" y="14"/>
                  </a:lnTo>
                  <a:lnTo>
                    <a:pt x="442" y="22"/>
                  </a:lnTo>
                  <a:lnTo>
                    <a:pt x="448" y="30"/>
                  </a:lnTo>
                  <a:lnTo>
                    <a:pt x="448" y="30"/>
                  </a:lnTo>
                  <a:lnTo>
                    <a:pt x="452" y="36"/>
                  </a:lnTo>
                  <a:lnTo>
                    <a:pt x="456" y="40"/>
                  </a:lnTo>
                  <a:lnTo>
                    <a:pt x="462" y="52"/>
                  </a:lnTo>
                  <a:lnTo>
                    <a:pt x="468" y="80"/>
                  </a:lnTo>
                  <a:lnTo>
                    <a:pt x="468" y="80"/>
                  </a:lnTo>
                  <a:lnTo>
                    <a:pt x="470" y="82"/>
                  </a:lnTo>
                  <a:lnTo>
                    <a:pt x="474" y="84"/>
                  </a:lnTo>
                  <a:lnTo>
                    <a:pt x="480" y="82"/>
                  </a:lnTo>
                  <a:lnTo>
                    <a:pt x="480" y="82"/>
                  </a:lnTo>
                  <a:lnTo>
                    <a:pt x="494" y="84"/>
                  </a:lnTo>
                  <a:lnTo>
                    <a:pt x="508" y="90"/>
                  </a:lnTo>
                  <a:lnTo>
                    <a:pt x="520" y="100"/>
                  </a:lnTo>
                  <a:lnTo>
                    <a:pt x="528" y="110"/>
                  </a:lnTo>
                  <a:lnTo>
                    <a:pt x="528" y="110"/>
                  </a:lnTo>
                  <a:lnTo>
                    <a:pt x="530" y="116"/>
                  </a:lnTo>
                  <a:lnTo>
                    <a:pt x="532" y="122"/>
                  </a:lnTo>
                  <a:lnTo>
                    <a:pt x="532" y="122"/>
                  </a:lnTo>
                  <a:lnTo>
                    <a:pt x="530" y="132"/>
                  </a:lnTo>
                  <a:lnTo>
                    <a:pt x="526" y="142"/>
                  </a:lnTo>
                  <a:lnTo>
                    <a:pt x="522" y="150"/>
                  </a:lnTo>
                  <a:lnTo>
                    <a:pt x="518" y="160"/>
                  </a:lnTo>
                  <a:lnTo>
                    <a:pt x="518" y="160"/>
                  </a:lnTo>
                  <a:lnTo>
                    <a:pt x="510" y="168"/>
                  </a:lnTo>
                  <a:lnTo>
                    <a:pt x="500" y="174"/>
                  </a:lnTo>
                  <a:lnTo>
                    <a:pt x="490" y="178"/>
                  </a:lnTo>
                  <a:lnTo>
                    <a:pt x="478" y="180"/>
                  </a:lnTo>
                  <a:lnTo>
                    <a:pt x="478" y="180"/>
                  </a:lnTo>
                  <a:lnTo>
                    <a:pt x="456" y="184"/>
                  </a:lnTo>
                  <a:lnTo>
                    <a:pt x="446" y="186"/>
                  </a:lnTo>
                  <a:lnTo>
                    <a:pt x="436" y="192"/>
                  </a:lnTo>
                  <a:lnTo>
                    <a:pt x="436" y="192"/>
                  </a:lnTo>
                  <a:lnTo>
                    <a:pt x="430" y="198"/>
                  </a:lnTo>
                  <a:lnTo>
                    <a:pt x="424" y="204"/>
                  </a:lnTo>
                  <a:lnTo>
                    <a:pt x="418" y="218"/>
                  </a:lnTo>
                  <a:lnTo>
                    <a:pt x="410" y="232"/>
                  </a:lnTo>
                  <a:lnTo>
                    <a:pt x="402" y="246"/>
                  </a:lnTo>
                  <a:lnTo>
                    <a:pt x="402" y="246"/>
                  </a:lnTo>
                  <a:lnTo>
                    <a:pt x="400" y="248"/>
                  </a:lnTo>
                  <a:lnTo>
                    <a:pt x="400" y="250"/>
                  </a:lnTo>
                  <a:lnTo>
                    <a:pt x="400" y="256"/>
                  </a:lnTo>
                  <a:lnTo>
                    <a:pt x="400" y="256"/>
                  </a:lnTo>
                  <a:lnTo>
                    <a:pt x="404" y="258"/>
                  </a:lnTo>
                  <a:lnTo>
                    <a:pt x="408" y="256"/>
                  </a:lnTo>
                  <a:lnTo>
                    <a:pt x="412" y="254"/>
                  </a:lnTo>
                  <a:lnTo>
                    <a:pt x="416" y="252"/>
                  </a:lnTo>
                  <a:lnTo>
                    <a:pt x="416" y="252"/>
                  </a:lnTo>
                  <a:lnTo>
                    <a:pt x="428" y="250"/>
                  </a:lnTo>
                  <a:lnTo>
                    <a:pt x="440" y="246"/>
                  </a:lnTo>
                  <a:lnTo>
                    <a:pt x="452" y="244"/>
                  </a:lnTo>
                  <a:lnTo>
                    <a:pt x="458" y="244"/>
                  </a:lnTo>
                  <a:lnTo>
                    <a:pt x="466" y="246"/>
                  </a:lnTo>
                  <a:lnTo>
                    <a:pt x="466" y="246"/>
                  </a:lnTo>
                  <a:lnTo>
                    <a:pt x="472" y="250"/>
                  </a:lnTo>
                  <a:lnTo>
                    <a:pt x="480" y="254"/>
                  </a:lnTo>
                  <a:lnTo>
                    <a:pt x="480" y="254"/>
                  </a:lnTo>
                  <a:lnTo>
                    <a:pt x="478" y="260"/>
                  </a:lnTo>
                  <a:lnTo>
                    <a:pt x="478" y="262"/>
                  </a:lnTo>
                  <a:lnTo>
                    <a:pt x="480" y="264"/>
                  </a:lnTo>
                  <a:lnTo>
                    <a:pt x="480" y="264"/>
                  </a:lnTo>
                  <a:lnTo>
                    <a:pt x="480" y="266"/>
                  </a:lnTo>
                  <a:lnTo>
                    <a:pt x="480" y="268"/>
                  </a:lnTo>
                  <a:lnTo>
                    <a:pt x="480" y="268"/>
                  </a:lnTo>
                  <a:lnTo>
                    <a:pt x="484" y="270"/>
                  </a:lnTo>
                  <a:lnTo>
                    <a:pt x="484" y="270"/>
                  </a:lnTo>
                  <a:lnTo>
                    <a:pt x="486" y="272"/>
                  </a:lnTo>
                  <a:lnTo>
                    <a:pt x="486" y="272"/>
                  </a:lnTo>
                  <a:lnTo>
                    <a:pt x="484" y="276"/>
                  </a:lnTo>
                  <a:lnTo>
                    <a:pt x="486" y="280"/>
                  </a:lnTo>
                  <a:lnTo>
                    <a:pt x="486" y="280"/>
                  </a:lnTo>
                  <a:lnTo>
                    <a:pt x="484" y="280"/>
                  </a:lnTo>
                  <a:lnTo>
                    <a:pt x="482" y="282"/>
                  </a:lnTo>
                  <a:lnTo>
                    <a:pt x="482" y="282"/>
                  </a:lnTo>
                  <a:lnTo>
                    <a:pt x="484" y="286"/>
                  </a:lnTo>
                  <a:lnTo>
                    <a:pt x="484" y="290"/>
                  </a:lnTo>
                  <a:lnTo>
                    <a:pt x="482" y="300"/>
                  </a:lnTo>
                  <a:lnTo>
                    <a:pt x="482" y="300"/>
                  </a:lnTo>
                  <a:lnTo>
                    <a:pt x="478" y="306"/>
                  </a:lnTo>
                  <a:lnTo>
                    <a:pt x="472" y="312"/>
                  </a:lnTo>
                  <a:lnTo>
                    <a:pt x="466" y="316"/>
                  </a:lnTo>
                  <a:lnTo>
                    <a:pt x="460" y="318"/>
                  </a:lnTo>
                  <a:lnTo>
                    <a:pt x="444" y="324"/>
                  </a:lnTo>
                  <a:lnTo>
                    <a:pt x="430" y="330"/>
                  </a:lnTo>
                  <a:lnTo>
                    <a:pt x="430" y="330"/>
                  </a:lnTo>
                  <a:lnTo>
                    <a:pt x="424" y="332"/>
                  </a:lnTo>
                  <a:lnTo>
                    <a:pt x="418" y="334"/>
                  </a:lnTo>
                  <a:lnTo>
                    <a:pt x="414" y="338"/>
                  </a:lnTo>
                  <a:lnTo>
                    <a:pt x="406" y="338"/>
                  </a:lnTo>
                  <a:lnTo>
                    <a:pt x="406" y="338"/>
                  </a:lnTo>
                  <a:lnTo>
                    <a:pt x="396" y="346"/>
                  </a:lnTo>
                  <a:lnTo>
                    <a:pt x="384" y="350"/>
                  </a:lnTo>
                  <a:lnTo>
                    <a:pt x="370" y="358"/>
                  </a:lnTo>
                  <a:lnTo>
                    <a:pt x="366" y="362"/>
                  </a:lnTo>
                  <a:lnTo>
                    <a:pt x="360" y="366"/>
                  </a:lnTo>
                  <a:lnTo>
                    <a:pt x="360" y="366"/>
                  </a:lnTo>
                  <a:lnTo>
                    <a:pt x="354" y="374"/>
                  </a:lnTo>
                  <a:lnTo>
                    <a:pt x="348" y="380"/>
                  </a:lnTo>
                  <a:lnTo>
                    <a:pt x="340" y="396"/>
                  </a:lnTo>
                  <a:lnTo>
                    <a:pt x="334" y="412"/>
                  </a:lnTo>
                  <a:lnTo>
                    <a:pt x="330" y="420"/>
                  </a:lnTo>
                  <a:lnTo>
                    <a:pt x="324" y="426"/>
                  </a:lnTo>
                  <a:lnTo>
                    <a:pt x="324" y="426"/>
                  </a:lnTo>
                  <a:lnTo>
                    <a:pt x="324" y="428"/>
                  </a:lnTo>
                  <a:lnTo>
                    <a:pt x="324" y="430"/>
                  </a:lnTo>
                  <a:lnTo>
                    <a:pt x="326" y="434"/>
                  </a:lnTo>
                  <a:lnTo>
                    <a:pt x="326" y="434"/>
                  </a:lnTo>
                  <a:lnTo>
                    <a:pt x="336" y="432"/>
                  </a:lnTo>
                  <a:lnTo>
                    <a:pt x="346" y="430"/>
                  </a:lnTo>
                  <a:lnTo>
                    <a:pt x="346" y="430"/>
                  </a:lnTo>
                  <a:lnTo>
                    <a:pt x="350" y="416"/>
                  </a:lnTo>
                  <a:lnTo>
                    <a:pt x="354" y="400"/>
                  </a:lnTo>
                  <a:lnTo>
                    <a:pt x="360" y="386"/>
                  </a:lnTo>
                  <a:lnTo>
                    <a:pt x="366" y="382"/>
                  </a:lnTo>
                  <a:lnTo>
                    <a:pt x="372" y="376"/>
                  </a:lnTo>
                  <a:lnTo>
                    <a:pt x="372" y="376"/>
                  </a:lnTo>
                  <a:lnTo>
                    <a:pt x="378" y="372"/>
                  </a:lnTo>
                  <a:lnTo>
                    <a:pt x="384" y="370"/>
                  </a:lnTo>
                  <a:lnTo>
                    <a:pt x="398" y="368"/>
                  </a:lnTo>
                  <a:lnTo>
                    <a:pt x="410" y="368"/>
                  </a:lnTo>
                  <a:lnTo>
                    <a:pt x="424" y="370"/>
                  </a:lnTo>
                  <a:lnTo>
                    <a:pt x="424" y="370"/>
                  </a:lnTo>
                  <a:lnTo>
                    <a:pt x="446" y="384"/>
                  </a:lnTo>
                  <a:lnTo>
                    <a:pt x="466" y="398"/>
                  </a:lnTo>
                  <a:lnTo>
                    <a:pt x="466" y="398"/>
                  </a:lnTo>
                  <a:lnTo>
                    <a:pt x="474" y="398"/>
                  </a:lnTo>
                  <a:lnTo>
                    <a:pt x="482" y="396"/>
                  </a:lnTo>
                  <a:lnTo>
                    <a:pt x="482" y="396"/>
                  </a:lnTo>
                  <a:lnTo>
                    <a:pt x="496" y="396"/>
                  </a:lnTo>
                  <a:lnTo>
                    <a:pt x="508" y="394"/>
                  </a:lnTo>
                  <a:lnTo>
                    <a:pt x="508" y="394"/>
                  </a:lnTo>
                  <a:lnTo>
                    <a:pt x="516" y="392"/>
                  </a:lnTo>
                  <a:lnTo>
                    <a:pt x="524" y="390"/>
                  </a:lnTo>
                  <a:lnTo>
                    <a:pt x="542" y="388"/>
                  </a:lnTo>
                  <a:lnTo>
                    <a:pt x="542" y="388"/>
                  </a:lnTo>
                  <a:lnTo>
                    <a:pt x="542" y="386"/>
                  </a:lnTo>
                  <a:lnTo>
                    <a:pt x="544" y="386"/>
                  </a:lnTo>
                  <a:lnTo>
                    <a:pt x="548" y="386"/>
                  </a:lnTo>
                  <a:lnTo>
                    <a:pt x="548" y="386"/>
                  </a:lnTo>
                  <a:lnTo>
                    <a:pt x="558" y="384"/>
                  </a:lnTo>
                  <a:lnTo>
                    <a:pt x="568" y="382"/>
                  </a:lnTo>
                  <a:lnTo>
                    <a:pt x="580" y="380"/>
                  </a:lnTo>
                  <a:lnTo>
                    <a:pt x="590" y="376"/>
                  </a:lnTo>
                  <a:lnTo>
                    <a:pt x="590" y="376"/>
                  </a:lnTo>
                  <a:lnTo>
                    <a:pt x="602" y="376"/>
                  </a:lnTo>
                  <a:lnTo>
                    <a:pt x="612" y="374"/>
                  </a:lnTo>
                  <a:lnTo>
                    <a:pt x="612" y="374"/>
                  </a:lnTo>
                  <a:lnTo>
                    <a:pt x="626" y="370"/>
                  </a:lnTo>
                  <a:lnTo>
                    <a:pt x="638" y="364"/>
                  </a:lnTo>
                  <a:lnTo>
                    <a:pt x="648" y="358"/>
                  </a:lnTo>
                  <a:lnTo>
                    <a:pt x="660" y="354"/>
                  </a:lnTo>
                  <a:lnTo>
                    <a:pt x="660" y="354"/>
                  </a:lnTo>
                  <a:lnTo>
                    <a:pt x="674" y="352"/>
                  </a:lnTo>
                  <a:lnTo>
                    <a:pt x="680" y="352"/>
                  </a:lnTo>
                  <a:lnTo>
                    <a:pt x="688" y="354"/>
                  </a:lnTo>
                  <a:lnTo>
                    <a:pt x="688" y="354"/>
                  </a:lnTo>
                  <a:lnTo>
                    <a:pt x="700" y="356"/>
                  </a:lnTo>
                  <a:lnTo>
                    <a:pt x="712" y="358"/>
                  </a:lnTo>
                  <a:lnTo>
                    <a:pt x="712" y="358"/>
                  </a:lnTo>
                  <a:lnTo>
                    <a:pt x="722" y="368"/>
                  </a:lnTo>
                  <a:lnTo>
                    <a:pt x="724" y="374"/>
                  </a:lnTo>
                  <a:lnTo>
                    <a:pt x="724" y="380"/>
                  </a:lnTo>
                  <a:lnTo>
                    <a:pt x="724" y="380"/>
                  </a:lnTo>
                  <a:lnTo>
                    <a:pt x="722" y="384"/>
                  </a:lnTo>
                  <a:lnTo>
                    <a:pt x="724" y="386"/>
                  </a:lnTo>
                  <a:lnTo>
                    <a:pt x="726" y="390"/>
                  </a:lnTo>
                  <a:lnTo>
                    <a:pt x="724" y="394"/>
                  </a:lnTo>
                  <a:lnTo>
                    <a:pt x="724" y="394"/>
                  </a:lnTo>
                  <a:lnTo>
                    <a:pt x="726" y="400"/>
                  </a:lnTo>
                  <a:lnTo>
                    <a:pt x="724" y="406"/>
                  </a:lnTo>
                  <a:lnTo>
                    <a:pt x="722" y="414"/>
                  </a:lnTo>
                  <a:lnTo>
                    <a:pt x="718" y="418"/>
                  </a:lnTo>
                  <a:lnTo>
                    <a:pt x="718" y="418"/>
                  </a:lnTo>
                  <a:lnTo>
                    <a:pt x="708" y="426"/>
                  </a:lnTo>
                  <a:lnTo>
                    <a:pt x="704" y="430"/>
                  </a:lnTo>
                  <a:lnTo>
                    <a:pt x="696" y="432"/>
                  </a:lnTo>
                  <a:lnTo>
                    <a:pt x="696" y="432"/>
                  </a:lnTo>
                  <a:lnTo>
                    <a:pt x="678" y="436"/>
                  </a:lnTo>
                  <a:lnTo>
                    <a:pt x="668" y="438"/>
                  </a:lnTo>
                  <a:lnTo>
                    <a:pt x="660" y="436"/>
                  </a:lnTo>
                  <a:lnTo>
                    <a:pt x="660" y="436"/>
                  </a:lnTo>
                  <a:lnTo>
                    <a:pt x="646" y="434"/>
                  </a:lnTo>
                  <a:lnTo>
                    <a:pt x="632" y="434"/>
                  </a:lnTo>
                  <a:lnTo>
                    <a:pt x="602" y="434"/>
                  </a:lnTo>
                  <a:lnTo>
                    <a:pt x="602" y="434"/>
                  </a:lnTo>
                  <a:lnTo>
                    <a:pt x="596" y="436"/>
                  </a:lnTo>
                  <a:lnTo>
                    <a:pt x="588" y="436"/>
                  </a:lnTo>
                  <a:lnTo>
                    <a:pt x="574" y="438"/>
                  </a:lnTo>
                  <a:lnTo>
                    <a:pt x="574" y="438"/>
                  </a:lnTo>
                  <a:lnTo>
                    <a:pt x="516" y="448"/>
                  </a:lnTo>
                  <a:lnTo>
                    <a:pt x="516" y="448"/>
                  </a:lnTo>
                  <a:lnTo>
                    <a:pt x="516" y="452"/>
                  </a:lnTo>
                  <a:lnTo>
                    <a:pt x="518" y="456"/>
                  </a:lnTo>
                  <a:lnTo>
                    <a:pt x="520" y="460"/>
                  </a:lnTo>
                  <a:lnTo>
                    <a:pt x="520" y="464"/>
                  </a:lnTo>
                  <a:lnTo>
                    <a:pt x="520" y="464"/>
                  </a:lnTo>
                  <a:lnTo>
                    <a:pt x="566" y="506"/>
                  </a:lnTo>
                  <a:lnTo>
                    <a:pt x="588" y="526"/>
                  </a:lnTo>
                  <a:lnTo>
                    <a:pt x="612" y="546"/>
                  </a:lnTo>
                  <a:lnTo>
                    <a:pt x="612" y="546"/>
                  </a:lnTo>
                  <a:lnTo>
                    <a:pt x="646" y="570"/>
                  </a:lnTo>
                  <a:lnTo>
                    <a:pt x="678" y="596"/>
                  </a:lnTo>
                  <a:lnTo>
                    <a:pt x="678" y="596"/>
                  </a:lnTo>
                  <a:lnTo>
                    <a:pt x="680" y="600"/>
                  </a:lnTo>
                  <a:lnTo>
                    <a:pt x="686" y="604"/>
                  </a:lnTo>
                  <a:lnTo>
                    <a:pt x="692" y="606"/>
                  </a:lnTo>
                  <a:lnTo>
                    <a:pt x="694" y="610"/>
                  </a:lnTo>
                  <a:lnTo>
                    <a:pt x="694" y="610"/>
                  </a:lnTo>
                  <a:lnTo>
                    <a:pt x="728" y="642"/>
                  </a:lnTo>
                  <a:lnTo>
                    <a:pt x="760" y="674"/>
                  </a:lnTo>
                  <a:lnTo>
                    <a:pt x="760" y="674"/>
                  </a:lnTo>
                  <a:lnTo>
                    <a:pt x="768" y="680"/>
                  </a:lnTo>
                  <a:lnTo>
                    <a:pt x="774" y="686"/>
                  </a:lnTo>
                  <a:lnTo>
                    <a:pt x="782" y="694"/>
                  </a:lnTo>
                  <a:lnTo>
                    <a:pt x="792" y="698"/>
                  </a:lnTo>
                  <a:lnTo>
                    <a:pt x="792" y="698"/>
                  </a:lnTo>
                  <a:lnTo>
                    <a:pt x="794" y="700"/>
                  </a:lnTo>
                  <a:lnTo>
                    <a:pt x="796" y="700"/>
                  </a:lnTo>
                  <a:lnTo>
                    <a:pt x="802" y="702"/>
                  </a:lnTo>
                  <a:lnTo>
                    <a:pt x="802" y="702"/>
                  </a:lnTo>
                  <a:lnTo>
                    <a:pt x="814" y="710"/>
                  </a:lnTo>
                  <a:lnTo>
                    <a:pt x="826" y="722"/>
                  </a:lnTo>
                  <a:lnTo>
                    <a:pt x="834" y="734"/>
                  </a:lnTo>
                  <a:lnTo>
                    <a:pt x="842" y="748"/>
                  </a:lnTo>
                  <a:lnTo>
                    <a:pt x="842" y="748"/>
                  </a:lnTo>
                  <a:lnTo>
                    <a:pt x="842" y="752"/>
                  </a:lnTo>
                  <a:lnTo>
                    <a:pt x="842" y="754"/>
                  </a:lnTo>
                  <a:lnTo>
                    <a:pt x="842" y="758"/>
                  </a:lnTo>
                  <a:lnTo>
                    <a:pt x="842" y="762"/>
                  </a:lnTo>
                  <a:lnTo>
                    <a:pt x="842" y="762"/>
                  </a:lnTo>
                  <a:lnTo>
                    <a:pt x="840" y="774"/>
                  </a:lnTo>
                  <a:lnTo>
                    <a:pt x="836" y="786"/>
                  </a:lnTo>
                  <a:lnTo>
                    <a:pt x="828" y="796"/>
                  </a:lnTo>
                  <a:lnTo>
                    <a:pt x="824" y="802"/>
                  </a:lnTo>
                  <a:lnTo>
                    <a:pt x="818" y="804"/>
                  </a:lnTo>
                  <a:lnTo>
                    <a:pt x="818" y="804"/>
                  </a:lnTo>
                  <a:lnTo>
                    <a:pt x="796" y="812"/>
                  </a:lnTo>
                  <a:lnTo>
                    <a:pt x="784" y="812"/>
                  </a:lnTo>
                  <a:lnTo>
                    <a:pt x="778" y="812"/>
                  </a:lnTo>
                  <a:lnTo>
                    <a:pt x="772" y="808"/>
                  </a:lnTo>
                  <a:lnTo>
                    <a:pt x="772" y="808"/>
                  </a:lnTo>
                  <a:lnTo>
                    <a:pt x="758" y="804"/>
                  </a:lnTo>
                  <a:lnTo>
                    <a:pt x="746" y="796"/>
                  </a:lnTo>
                  <a:lnTo>
                    <a:pt x="736" y="786"/>
                  </a:lnTo>
                  <a:lnTo>
                    <a:pt x="728" y="774"/>
                  </a:lnTo>
                  <a:lnTo>
                    <a:pt x="714" y="750"/>
                  </a:lnTo>
                  <a:lnTo>
                    <a:pt x="706" y="736"/>
                  </a:lnTo>
                  <a:lnTo>
                    <a:pt x="698" y="726"/>
                  </a:lnTo>
                  <a:lnTo>
                    <a:pt x="698" y="726"/>
                  </a:lnTo>
                  <a:lnTo>
                    <a:pt x="646" y="674"/>
                  </a:lnTo>
                  <a:lnTo>
                    <a:pt x="592" y="622"/>
                  </a:lnTo>
                  <a:lnTo>
                    <a:pt x="538" y="572"/>
                  </a:lnTo>
                  <a:lnTo>
                    <a:pt x="484" y="524"/>
                  </a:lnTo>
                  <a:lnTo>
                    <a:pt x="484" y="524"/>
                  </a:lnTo>
                  <a:lnTo>
                    <a:pt x="472" y="516"/>
                  </a:lnTo>
                  <a:lnTo>
                    <a:pt x="462" y="506"/>
                  </a:lnTo>
                  <a:lnTo>
                    <a:pt x="450" y="498"/>
                  </a:lnTo>
                  <a:lnTo>
                    <a:pt x="438" y="490"/>
                  </a:lnTo>
                  <a:lnTo>
                    <a:pt x="438" y="490"/>
                  </a:lnTo>
                  <a:lnTo>
                    <a:pt x="426" y="480"/>
                  </a:lnTo>
                  <a:lnTo>
                    <a:pt x="418" y="478"/>
                  </a:lnTo>
                  <a:lnTo>
                    <a:pt x="412" y="478"/>
                  </a:lnTo>
                  <a:lnTo>
                    <a:pt x="412" y="478"/>
                  </a:lnTo>
                  <a:lnTo>
                    <a:pt x="392" y="484"/>
                  </a:lnTo>
                  <a:lnTo>
                    <a:pt x="374" y="492"/>
                  </a:lnTo>
                  <a:lnTo>
                    <a:pt x="374" y="492"/>
                  </a:lnTo>
                  <a:lnTo>
                    <a:pt x="360" y="496"/>
                  </a:lnTo>
                  <a:lnTo>
                    <a:pt x="352" y="498"/>
                  </a:lnTo>
                  <a:lnTo>
                    <a:pt x="344" y="500"/>
                  </a:lnTo>
                  <a:lnTo>
                    <a:pt x="344" y="500"/>
                  </a:lnTo>
                  <a:lnTo>
                    <a:pt x="334" y="506"/>
                  </a:lnTo>
                  <a:lnTo>
                    <a:pt x="322" y="510"/>
                  </a:lnTo>
                  <a:lnTo>
                    <a:pt x="298" y="518"/>
                  </a:lnTo>
                  <a:lnTo>
                    <a:pt x="298" y="518"/>
                  </a:lnTo>
                  <a:lnTo>
                    <a:pt x="288" y="528"/>
                  </a:lnTo>
                  <a:lnTo>
                    <a:pt x="280" y="538"/>
                  </a:lnTo>
                  <a:lnTo>
                    <a:pt x="272" y="548"/>
                  </a:lnTo>
                  <a:lnTo>
                    <a:pt x="266" y="558"/>
                  </a:lnTo>
                  <a:lnTo>
                    <a:pt x="266" y="558"/>
                  </a:lnTo>
                  <a:lnTo>
                    <a:pt x="262" y="562"/>
                  </a:lnTo>
                  <a:lnTo>
                    <a:pt x="260" y="568"/>
                  </a:lnTo>
                  <a:lnTo>
                    <a:pt x="256" y="578"/>
                  </a:lnTo>
                  <a:lnTo>
                    <a:pt x="256" y="578"/>
                  </a:lnTo>
                  <a:lnTo>
                    <a:pt x="246" y="598"/>
                  </a:lnTo>
                  <a:lnTo>
                    <a:pt x="232" y="618"/>
                  </a:lnTo>
                  <a:lnTo>
                    <a:pt x="206" y="656"/>
                  </a:lnTo>
                  <a:lnTo>
                    <a:pt x="206" y="656"/>
                  </a:lnTo>
                  <a:lnTo>
                    <a:pt x="194" y="676"/>
                  </a:lnTo>
                  <a:lnTo>
                    <a:pt x="182" y="698"/>
                  </a:lnTo>
                  <a:lnTo>
                    <a:pt x="182" y="698"/>
                  </a:lnTo>
                  <a:lnTo>
                    <a:pt x="180" y="700"/>
                  </a:lnTo>
                  <a:lnTo>
                    <a:pt x="178" y="704"/>
                  </a:lnTo>
                  <a:lnTo>
                    <a:pt x="176" y="708"/>
                  </a:lnTo>
                  <a:lnTo>
                    <a:pt x="172" y="710"/>
                  </a:lnTo>
                  <a:lnTo>
                    <a:pt x="172" y="710"/>
                  </a:lnTo>
                  <a:lnTo>
                    <a:pt x="166" y="722"/>
                  </a:lnTo>
                  <a:lnTo>
                    <a:pt x="162" y="728"/>
                  </a:lnTo>
                  <a:lnTo>
                    <a:pt x="160" y="734"/>
                  </a:lnTo>
                  <a:lnTo>
                    <a:pt x="160" y="734"/>
                  </a:lnTo>
                  <a:lnTo>
                    <a:pt x="152" y="750"/>
                  </a:lnTo>
                  <a:lnTo>
                    <a:pt x="146" y="764"/>
                  </a:lnTo>
                  <a:lnTo>
                    <a:pt x="146" y="764"/>
                  </a:lnTo>
                  <a:lnTo>
                    <a:pt x="128" y="802"/>
                  </a:lnTo>
                  <a:lnTo>
                    <a:pt x="118" y="820"/>
                  </a:lnTo>
                  <a:lnTo>
                    <a:pt x="106" y="836"/>
                  </a:lnTo>
                  <a:lnTo>
                    <a:pt x="106" y="836"/>
                  </a:lnTo>
                  <a:lnTo>
                    <a:pt x="106" y="844"/>
                  </a:lnTo>
                  <a:lnTo>
                    <a:pt x="106" y="854"/>
                  </a:lnTo>
                  <a:lnTo>
                    <a:pt x="104" y="862"/>
                  </a:lnTo>
                  <a:lnTo>
                    <a:pt x="100" y="870"/>
                  </a:lnTo>
                  <a:lnTo>
                    <a:pt x="100" y="870"/>
                  </a:lnTo>
                  <a:lnTo>
                    <a:pt x="96" y="876"/>
                  </a:lnTo>
                  <a:lnTo>
                    <a:pt x="92" y="880"/>
                  </a:lnTo>
                  <a:lnTo>
                    <a:pt x="86" y="884"/>
                  </a:lnTo>
                  <a:lnTo>
                    <a:pt x="80" y="888"/>
                  </a:lnTo>
                  <a:lnTo>
                    <a:pt x="80" y="888"/>
                  </a:lnTo>
                  <a:lnTo>
                    <a:pt x="76" y="890"/>
                  </a:lnTo>
                  <a:lnTo>
                    <a:pt x="72" y="892"/>
                  </a:lnTo>
                  <a:lnTo>
                    <a:pt x="62" y="892"/>
                  </a:lnTo>
                  <a:lnTo>
                    <a:pt x="52" y="888"/>
                  </a:lnTo>
                  <a:lnTo>
                    <a:pt x="44" y="884"/>
                  </a:lnTo>
                  <a:lnTo>
                    <a:pt x="44" y="884"/>
                  </a:lnTo>
                  <a:lnTo>
                    <a:pt x="34" y="876"/>
                  </a:lnTo>
                  <a:lnTo>
                    <a:pt x="30" y="872"/>
                  </a:lnTo>
                  <a:lnTo>
                    <a:pt x="28" y="866"/>
                  </a:lnTo>
                  <a:lnTo>
                    <a:pt x="28" y="866"/>
                  </a:lnTo>
                  <a:lnTo>
                    <a:pt x="26" y="862"/>
                  </a:lnTo>
                  <a:lnTo>
                    <a:pt x="24" y="856"/>
                  </a:lnTo>
                  <a:lnTo>
                    <a:pt x="22" y="846"/>
                  </a:lnTo>
                  <a:lnTo>
                    <a:pt x="22" y="846"/>
                  </a:lnTo>
                  <a:lnTo>
                    <a:pt x="28" y="834"/>
                  </a:lnTo>
                  <a:lnTo>
                    <a:pt x="36" y="824"/>
                  </a:lnTo>
                  <a:lnTo>
                    <a:pt x="36" y="824"/>
                  </a:lnTo>
                  <a:lnTo>
                    <a:pt x="56" y="796"/>
                  </a:lnTo>
                  <a:lnTo>
                    <a:pt x="56" y="796"/>
                  </a:lnTo>
                  <a:lnTo>
                    <a:pt x="58" y="790"/>
                  </a:lnTo>
                  <a:lnTo>
                    <a:pt x="62" y="786"/>
                  </a:lnTo>
                  <a:lnTo>
                    <a:pt x="68" y="776"/>
                  </a:lnTo>
                  <a:lnTo>
                    <a:pt x="68" y="776"/>
                  </a:lnTo>
                  <a:lnTo>
                    <a:pt x="74" y="764"/>
                  </a:lnTo>
                  <a:lnTo>
                    <a:pt x="80" y="754"/>
                  </a:lnTo>
                  <a:lnTo>
                    <a:pt x="96" y="734"/>
                  </a:lnTo>
                  <a:lnTo>
                    <a:pt x="114" y="714"/>
                  </a:lnTo>
                  <a:lnTo>
                    <a:pt x="120" y="702"/>
                  </a:lnTo>
                  <a:lnTo>
                    <a:pt x="126" y="692"/>
                  </a:lnTo>
                  <a:lnTo>
                    <a:pt x="126" y="692"/>
                  </a:lnTo>
                  <a:lnTo>
                    <a:pt x="126" y="688"/>
                  </a:lnTo>
                  <a:lnTo>
                    <a:pt x="130" y="684"/>
                  </a:lnTo>
                  <a:lnTo>
                    <a:pt x="132" y="680"/>
                  </a:lnTo>
                  <a:lnTo>
                    <a:pt x="132" y="678"/>
                  </a:lnTo>
                  <a:lnTo>
                    <a:pt x="132" y="678"/>
                  </a:lnTo>
                  <a:lnTo>
                    <a:pt x="134" y="672"/>
                  </a:lnTo>
                  <a:lnTo>
                    <a:pt x="136" y="668"/>
                  </a:lnTo>
                  <a:lnTo>
                    <a:pt x="140" y="658"/>
                  </a:lnTo>
                  <a:lnTo>
                    <a:pt x="140" y="658"/>
                  </a:lnTo>
                  <a:lnTo>
                    <a:pt x="148" y="638"/>
                  </a:lnTo>
                  <a:lnTo>
                    <a:pt x="156" y="618"/>
                  </a:lnTo>
                  <a:lnTo>
                    <a:pt x="158" y="596"/>
                  </a:lnTo>
                  <a:lnTo>
                    <a:pt x="158" y="574"/>
                  </a:lnTo>
                  <a:lnTo>
                    <a:pt x="156" y="570"/>
                  </a:lnTo>
                  <a:lnTo>
                    <a:pt x="156" y="570"/>
                  </a:lnTo>
                  <a:lnTo>
                    <a:pt x="146" y="576"/>
                  </a:lnTo>
                  <a:lnTo>
                    <a:pt x="140" y="580"/>
                  </a:lnTo>
                  <a:lnTo>
                    <a:pt x="134" y="582"/>
                  </a:lnTo>
                  <a:lnTo>
                    <a:pt x="134" y="582"/>
                  </a:lnTo>
                  <a:lnTo>
                    <a:pt x="124" y="592"/>
                  </a:lnTo>
                  <a:lnTo>
                    <a:pt x="110" y="600"/>
                  </a:lnTo>
                  <a:lnTo>
                    <a:pt x="110" y="600"/>
                  </a:lnTo>
                  <a:lnTo>
                    <a:pt x="102" y="604"/>
                  </a:lnTo>
                  <a:lnTo>
                    <a:pt x="94" y="608"/>
                  </a:lnTo>
                  <a:lnTo>
                    <a:pt x="84" y="610"/>
                  </a:lnTo>
                  <a:lnTo>
                    <a:pt x="76" y="612"/>
                  </a:lnTo>
                  <a:lnTo>
                    <a:pt x="76" y="612"/>
                  </a:lnTo>
                  <a:lnTo>
                    <a:pt x="74" y="610"/>
                  </a:lnTo>
                  <a:lnTo>
                    <a:pt x="72" y="612"/>
                  </a:lnTo>
                  <a:lnTo>
                    <a:pt x="68" y="612"/>
                  </a:lnTo>
                  <a:lnTo>
                    <a:pt x="68" y="612"/>
                  </a:lnTo>
                  <a:lnTo>
                    <a:pt x="58" y="614"/>
                  </a:lnTo>
                  <a:lnTo>
                    <a:pt x="48" y="612"/>
                  </a:lnTo>
                  <a:lnTo>
                    <a:pt x="40" y="608"/>
                  </a:lnTo>
                  <a:lnTo>
                    <a:pt x="32" y="604"/>
                  </a:lnTo>
                  <a:lnTo>
                    <a:pt x="18" y="590"/>
                  </a:lnTo>
                  <a:lnTo>
                    <a:pt x="8" y="576"/>
                  </a:lnTo>
                  <a:lnTo>
                    <a:pt x="8" y="576"/>
                  </a:lnTo>
                  <a:lnTo>
                    <a:pt x="4" y="568"/>
                  </a:lnTo>
                  <a:lnTo>
                    <a:pt x="2" y="560"/>
                  </a:lnTo>
                  <a:lnTo>
                    <a:pt x="0" y="542"/>
                  </a:lnTo>
                  <a:lnTo>
                    <a:pt x="0" y="542"/>
                  </a:lnTo>
                  <a:lnTo>
                    <a:pt x="2" y="538"/>
                  </a:lnTo>
                  <a:lnTo>
                    <a:pt x="0" y="536"/>
                  </a:lnTo>
                  <a:lnTo>
                    <a:pt x="0" y="5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7" name="Freeform 72"/>
            <p:cNvSpPr>
              <a:spLocks noEditPoints="1"/>
            </p:cNvSpPr>
            <p:nvPr/>
          </p:nvSpPr>
          <p:spPr bwMode="auto">
            <a:xfrm>
              <a:off x="2219" y="3931"/>
              <a:ext cx="322" cy="414"/>
            </a:xfrm>
            <a:custGeom>
              <a:avLst/>
              <a:gdLst>
                <a:gd name="T0" fmla="*/ 44 w 322"/>
                <a:gd name="T1" fmla="*/ 4 h 414"/>
                <a:gd name="T2" fmla="*/ 18 w 322"/>
                <a:gd name="T3" fmla="*/ 24 h 414"/>
                <a:gd name="T4" fmla="*/ 0 w 322"/>
                <a:gd name="T5" fmla="*/ 66 h 414"/>
                <a:gd name="T6" fmla="*/ 8 w 322"/>
                <a:gd name="T7" fmla="*/ 114 h 414"/>
                <a:gd name="T8" fmla="*/ 14 w 322"/>
                <a:gd name="T9" fmla="*/ 186 h 414"/>
                <a:gd name="T10" fmla="*/ 22 w 322"/>
                <a:gd name="T11" fmla="*/ 292 h 414"/>
                <a:gd name="T12" fmla="*/ 24 w 322"/>
                <a:gd name="T13" fmla="*/ 306 h 414"/>
                <a:gd name="T14" fmla="*/ 26 w 322"/>
                <a:gd name="T15" fmla="*/ 324 h 414"/>
                <a:gd name="T16" fmla="*/ 26 w 322"/>
                <a:gd name="T17" fmla="*/ 342 h 414"/>
                <a:gd name="T18" fmla="*/ 28 w 322"/>
                <a:gd name="T19" fmla="*/ 372 h 414"/>
                <a:gd name="T20" fmla="*/ 62 w 322"/>
                <a:gd name="T21" fmla="*/ 414 h 414"/>
                <a:gd name="T22" fmla="*/ 100 w 322"/>
                <a:gd name="T23" fmla="*/ 408 h 414"/>
                <a:gd name="T24" fmla="*/ 118 w 322"/>
                <a:gd name="T25" fmla="*/ 394 h 414"/>
                <a:gd name="T26" fmla="*/ 128 w 322"/>
                <a:gd name="T27" fmla="*/ 388 h 414"/>
                <a:gd name="T28" fmla="*/ 164 w 322"/>
                <a:gd name="T29" fmla="*/ 400 h 414"/>
                <a:gd name="T30" fmla="*/ 226 w 322"/>
                <a:gd name="T31" fmla="*/ 406 h 414"/>
                <a:gd name="T32" fmla="*/ 258 w 322"/>
                <a:gd name="T33" fmla="*/ 402 h 414"/>
                <a:gd name="T34" fmla="*/ 284 w 322"/>
                <a:gd name="T35" fmla="*/ 394 h 414"/>
                <a:gd name="T36" fmla="*/ 302 w 322"/>
                <a:gd name="T37" fmla="*/ 382 h 414"/>
                <a:gd name="T38" fmla="*/ 318 w 322"/>
                <a:gd name="T39" fmla="*/ 342 h 414"/>
                <a:gd name="T40" fmla="*/ 320 w 322"/>
                <a:gd name="T41" fmla="*/ 318 h 414"/>
                <a:gd name="T42" fmla="*/ 322 w 322"/>
                <a:gd name="T43" fmla="*/ 300 h 414"/>
                <a:gd name="T44" fmla="*/ 322 w 322"/>
                <a:gd name="T45" fmla="*/ 248 h 414"/>
                <a:gd name="T46" fmla="*/ 320 w 322"/>
                <a:gd name="T47" fmla="*/ 226 h 414"/>
                <a:gd name="T48" fmla="*/ 320 w 322"/>
                <a:gd name="T49" fmla="*/ 216 h 414"/>
                <a:gd name="T50" fmla="*/ 320 w 322"/>
                <a:gd name="T51" fmla="*/ 212 h 414"/>
                <a:gd name="T52" fmla="*/ 320 w 322"/>
                <a:gd name="T53" fmla="*/ 186 h 414"/>
                <a:gd name="T54" fmla="*/ 322 w 322"/>
                <a:gd name="T55" fmla="*/ 146 h 414"/>
                <a:gd name="T56" fmla="*/ 314 w 322"/>
                <a:gd name="T57" fmla="*/ 72 h 414"/>
                <a:gd name="T58" fmla="*/ 290 w 322"/>
                <a:gd name="T59" fmla="*/ 44 h 414"/>
                <a:gd name="T60" fmla="*/ 264 w 322"/>
                <a:gd name="T61" fmla="*/ 36 h 414"/>
                <a:gd name="T62" fmla="*/ 218 w 322"/>
                <a:gd name="T63" fmla="*/ 46 h 414"/>
                <a:gd name="T64" fmla="*/ 154 w 322"/>
                <a:gd name="T65" fmla="*/ 50 h 414"/>
                <a:gd name="T66" fmla="*/ 138 w 322"/>
                <a:gd name="T67" fmla="*/ 28 h 414"/>
                <a:gd name="T68" fmla="*/ 128 w 322"/>
                <a:gd name="T69" fmla="*/ 20 h 414"/>
                <a:gd name="T70" fmla="*/ 92 w 322"/>
                <a:gd name="T71" fmla="*/ 2 h 414"/>
                <a:gd name="T72" fmla="*/ 216 w 322"/>
                <a:gd name="T73" fmla="*/ 134 h 414"/>
                <a:gd name="T74" fmla="*/ 240 w 322"/>
                <a:gd name="T75" fmla="*/ 208 h 414"/>
                <a:gd name="T76" fmla="*/ 250 w 322"/>
                <a:gd name="T77" fmla="*/ 252 h 414"/>
                <a:gd name="T78" fmla="*/ 252 w 322"/>
                <a:gd name="T79" fmla="*/ 274 h 414"/>
                <a:gd name="T80" fmla="*/ 256 w 322"/>
                <a:gd name="T81" fmla="*/ 290 h 414"/>
                <a:gd name="T82" fmla="*/ 248 w 322"/>
                <a:gd name="T83" fmla="*/ 342 h 414"/>
                <a:gd name="T84" fmla="*/ 220 w 322"/>
                <a:gd name="T85" fmla="*/ 354 h 414"/>
                <a:gd name="T86" fmla="*/ 180 w 322"/>
                <a:gd name="T87" fmla="*/ 350 h 414"/>
                <a:gd name="T88" fmla="*/ 138 w 322"/>
                <a:gd name="T89" fmla="*/ 340 h 414"/>
                <a:gd name="T90" fmla="*/ 132 w 322"/>
                <a:gd name="T91" fmla="*/ 328 h 414"/>
                <a:gd name="T92" fmla="*/ 134 w 322"/>
                <a:gd name="T93" fmla="*/ 286 h 414"/>
                <a:gd name="T94" fmla="*/ 136 w 322"/>
                <a:gd name="T95" fmla="*/ 272 h 414"/>
                <a:gd name="T96" fmla="*/ 208 w 322"/>
                <a:gd name="T97" fmla="*/ 258 h 414"/>
                <a:gd name="T98" fmla="*/ 218 w 322"/>
                <a:gd name="T99" fmla="*/ 252 h 414"/>
                <a:gd name="T100" fmla="*/ 222 w 322"/>
                <a:gd name="T101" fmla="*/ 240 h 414"/>
                <a:gd name="T102" fmla="*/ 214 w 322"/>
                <a:gd name="T103" fmla="*/ 220 h 414"/>
                <a:gd name="T104" fmla="*/ 190 w 322"/>
                <a:gd name="T105" fmla="*/ 206 h 414"/>
                <a:gd name="T106" fmla="*/ 170 w 322"/>
                <a:gd name="T107" fmla="*/ 204 h 414"/>
                <a:gd name="T108" fmla="*/ 156 w 322"/>
                <a:gd name="T109" fmla="*/ 202 h 414"/>
                <a:gd name="T110" fmla="*/ 136 w 322"/>
                <a:gd name="T111" fmla="*/ 200 h 414"/>
                <a:gd name="T112" fmla="*/ 146 w 322"/>
                <a:gd name="T113" fmla="*/ 164 h 414"/>
                <a:gd name="T114" fmla="*/ 204 w 322"/>
                <a:gd name="T115" fmla="*/ 130 h 414"/>
                <a:gd name="T116" fmla="*/ 216 w 322"/>
                <a:gd name="T117" fmla="*/ 134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22" h="414">
                  <a:moveTo>
                    <a:pt x="58" y="2"/>
                  </a:moveTo>
                  <a:lnTo>
                    <a:pt x="58" y="2"/>
                  </a:lnTo>
                  <a:lnTo>
                    <a:pt x="50" y="2"/>
                  </a:lnTo>
                  <a:lnTo>
                    <a:pt x="44" y="4"/>
                  </a:lnTo>
                  <a:lnTo>
                    <a:pt x="32" y="10"/>
                  </a:lnTo>
                  <a:lnTo>
                    <a:pt x="32" y="10"/>
                  </a:lnTo>
                  <a:lnTo>
                    <a:pt x="24" y="16"/>
                  </a:lnTo>
                  <a:lnTo>
                    <a:pt x="18" y="24"/>
                  </a:lnTo>
                  <a:lnTo>
                    <a:pt x="6" y="40"/>
                  </a:lnTo>
                  <a:lnTo>
                    <a:pt x="6" y="40"/>
                  </a:lnTo>
                  <a:lnTo>
                    <a:pt x="2" y="52"/>
                  </a:lnTo>
                  <a:lnTo>
                    <a:pt x="0" y="66"/>
                  </a:lnTo>
                  <a:lnTo>
                    <a:pt x="2" y="78"/>
                  </a:lnTo>
                  <a:lnTo>
                    <a:pt x="4" y="92"/>
                  </a:lnTo>
                  <a:lnTo>
                    <a:pt x="4" y="92"/>
                  </a:lnTo>
                  <a:lnTo>
                    <a:pt x="8" y="114"/>
                  </a:lnTo>
                  <a:lnTo>
                    <a:pt x="10" y="140"/>
                  </a:lnTo>
                  <a:lnTo>
                    <a:pt x="10" y="164"/>
                  </a:lnTo>
                  <a:lnTo>
                    <a:pt x="14" y="186"/>
                  </a:lnTo>
                  <a:lnTo>
                    <a:pt x="14" y="186"/>
                  </a:lnTo>
                  <a:lnTo>
                    <a:pt x="16" y="240"/>
                  </a:lnTo>
                  <a:lnTo>
                    <a:pt x="18" y="266"/>
                  </a:lnTo>
                  <a:lnTo>
                    <a:pt x="22" y="292"/>
                  </a:lnTo>
                  <a:lnTo>
                    <a:pt x="22" y="292"/>
                  </a:lnTo>
                  <a:lnTo>
                    <a:pt x="24" y="296"/>
                  </a:lnTo>
                  <a:lnTo>
                    <a:pt x="26" y="300"/>
                  </a:lnTo>
                  <a:lnTo>
                    <a:pt x="26" y="302"/>
                  </a:lnTo>
                  <a:lnTo>
                    <a:pt x="24" y="306"/>
                  </a:lnTo>
                  <a:lnTo>
                    <a:pt x="24" y="306"/>
                  </a:lnTo>
                  <a:lnTo>
                    <a:pt x="26" y="312"/>
                  </a:lnTo>
                  <a:lnTo>
                    <a:pt x="26" y="318"/>
                  </a:lnTo>
                  <a:lnTo>
                    <a:pt x="26" y="324"/>
                  </a:lnTo>
                  <a:lnTo>
                    <a:pt x="28" y="330"/>
                  </a:lnTo>
                  <a:lnTo>
                    <a:pt x="28" y="330"/>
                  </a:lnTo>
                  <a:lnTo>
                    <a:pt x="26" y="336"/>
                  </a:lnTo>
                  <a:lnTo>
                    <a:pt x="26" y="342"/>
                  </a:lnTo>
                  <a:lnTo>
                    <a:pt x="26" y="354"/>
                  </a:lnTo>
                  <a:lnTo>
                    <a:pt x="26" y="354"/>
                  </a:lnTo>
                  <a:lnTo>
                    <a:pt x="26" y="364"/>
                  </a:lnTo>
                  <a:lnTo>
                    <a:pt x="28" y="372"/>
                  </a:lnTo>
                  <a:lnTo>
                    <a:pt x="30" y="380"/>
                  </a:lnTo>
                  <a:lnTo>
                    <a:pt x="36" y="388"/>
                  </a:lnTo>
                  <a:lnTo>
                    <a:pt x="48" y="402"/>
                  </a:lnTo>
                  <a:lnTo>
                    <a:pt x="62" y="414"/>
                  </a:lnTo>
                  <a:lnTo>
                    <a:pt x="88" y="412"/>
                  </a:lnTo>
                  <a:lnTo>
                    <a:pt x="94" y="410"/>
                  </a:lnTo>
                  <a:lnTo>
                    <a:pt x="94" y="410"/>
                  </a:lnTo>
                  <a:lnTo>
                    <a:pt x="100" y="408"/>
                  </a:lnTo>
                  <a:lnTo>
                    <a:pt x="104" y="406"/>
                  </a:lnTo>
                  <a:lnTo>
                    <a:pt x="114" y="398"/>
                  </a:lnTo>
                  <a:lnTo>
                    <a:pt x="114" y="398"/>
                  </a:lnTo>
                  <a:lnTo>
                    <a:pt x="118" y="394"/>
                  </a:lnTo>
                  <a:lnTo>
                    <a:pt x="120" y="390"/>
                  </a:lnTo>
                  <a:lnTo>
                    <a:pt x="122" y="386"/>
                  </a:lnTo>
                  <a:lnTo>
                    <a:pt x="128" y="388"/>
                  </a:lnTo>
                  <a:lnTo>
                    <a:pt x="128" y="388"/>
                  </a:lnTo>
                  <a:lnTo>
                    <a:pt x="146" y="396"/>
                  </a:lnTo>
                  <a:lnTo>
                    <a:pt x="154" y="398"/>
                  </a:lnTo>
                  <a:lnTo>
                    <a:pt x="164" y="400"/>
                  </a:lnTo>
                  <a:lnTo>
                    <a:pt x="164" y="400"/>
                  </a:lnTo>
                  <a:lnTo>
                    <a:pt x="178" y="406"/>
                  </a:lnTo>
                  <a:lnTo>
                    <a:pt x="194" y="408"/>
                  </a:lnTo>
                  <a:lnTo>
                    <a:pt x="212" y="408"/>
                  </a:lnTo>
                  <a:lnTo>
                    <a:pt x="226" y="406"/>
                  </a:lnTo>
                  <a:lnTo>
                    <a:pt x="226" y="406"/>
                  </a:lnTo>
                  <a:lnTo>
                    <a:pt x="238" y="406"/>
                  </a:lnTo>
                  <a:lnTo>
                    <a:pt x="248" y="404"/>
                  </a:lnTo>
                  <a:lnTo>
                    <a:pt x="258" y="402"/>
                  </a:lnTo>
                  <a:lnTo>
                    <a:pt x="268" y="402"/>
                  </a:lnTo>
                  <a:lnTo>
                    <a:pt x="268" y="402"/>
                  </a:lnTo>
                  <a:lnTo>
                    <a:pt x="276" y="398"/>
                  </a:lnTo>
                  <a:lnTo>
                    <a:pt x="284" y="394"/>
                  </a:lnTo>
                  <a:lnTo>
                    <a:pt x="290" y="392"/>
                  </a:lnTo>
                  <a:lnTo>
                    <a:pt x="296" y="386"/>
                  </a:lnTo>
                  <a:lnTo>
                    <a:pt x="296" y="386"/>
                  </a:lnTo>
                  <a:lnTo>
                    <a:pt x="302" y="382"/>
                  </a:lnTo>
                  <a:lnTo>
                    <a:pt x="304" y="376"/>
                  </a:lnTo>
                  <a:lnTo>
                    <a:pt x="310" y="366"/>
                  </a:lnTo>
                  <a:lnTo>
                    <a:pt x="314" y="354"/>
                  </a:lnTo>
                  <a:lnTo>
                    <a:pt x="318" y="342"/>
                  </a:lnTo>
                  <a:lnTo>
                    <a:pt x="318" y="342"/>
                  </a:lnTo>
                  <a:lnTo>
                    <a:pt x="320" y="330"/>
                  </a:lnTo>
                  <a:lnTo>
                    <a:pt x="320" y="324"/>
                  </a:lnTo>
                  <a:lnTo>
                    <a:pt x="320" y="318"/>
                  </a:lnTo>
                  <a:lnTo>
                    <a:pt x="320" y="318"/>
                  </a:lnTo>
                  <a:lnTo>
                    <a:pt x="322" y="312"/>
                  </a:lnTo>
                  <a:lnTo>
                    <a:pt x="322" y="306"/>
                  </a:lnTo>
                  <a:lnTo>
                    <a:pt x="322" y="300"/>
                  </a:lnTo>
                  <a:lnTo>
                    <a:pt x="322" y="294"/>
                  </a:lnTo>
                  <a:lnTo>
                    <a:pt x="322" y="294"/>
                  </a:lnTo>
                  <a:lnTo>
                    <a:pt x="322" y="264"/>
                  </a:lnTo>
                  <a:lnTo>
                    <a:pt x="322" y="248"/>
                  </a:lnTo>
                  <a:lnTo>
                    <a:pt x="320" y="234"/>
                  </a:lnTo>
                  <a:lnTo>
                    <a:pt x="320" y="234"/>
                  </a:lnTo>
                  <a:lnTo>
                    <a:pt x="322" y="230"/>
                  </a:lnTo>
                  <a:lnTo>
                    <a:pt x="320" y="226"/>
                  </a:lnTo>
                  <a:lnTo>
                    <a:pt x="320" y="222"/>
                  </a:lnTo>
                  <a:lnTo>
                    <a:pt x="320" y="218"/>
                  </a:lnTo>
                  <a:lnTo>
                    <a:pt x="320" y="218"/>
                  </a:lnTo>
                  <a:lnTo>
                    <a:pt x="320" y="216"/>
                  </a:lnTo>
                  <a:lnTo>
                    <a:pt x="320" y="214"/>
                  </a:lnTo>
                  <a:lnTo>
                    <a:pt x="320" y="214"/>
                  </a:lnTo>
                  <a:lnTo>
                    <a:pt x="320" y="212"/>
                  </a:lnTo>
                  <a:lnTo>
                    <a:pt x="320" y="212"/>
                  </a:lnTo>
                  <a:lnTo>
                    <a:pt x="320" y="206"/>
                  </a:lnTo>
                  <a:lnTo>
                    <a:pt x="322" y="198"/>
                  </a:lnTo>
                  <a:lnTo>
                    <a:pt x="322" y="198"/>
                  </a:lnTo>
                  <a:lnTo>
                    <a:pt x="320" y="186"/>
                  </a:lnTo>
                  <a:lnTo>
                    <a:pt x="320" y="172"/>
                  </a:lnTo>
                  <a:lnTo>
                    <a:pt x="322" y="160"/>
                  </a:lnTo>
                  <a:lnTo>
                    <a:pt x="322" y="146"/>
                  </a:lnTo>
                  <a:lnTo>
                    <a:pt x="322" y="146"/>
                  </a:lnTo>
                  <a:lnTo>
                    <a:pt x="322" y="126"/>
                  </a:lnTo>
                  <a:lnTo>
                    <a:pt x="320" y="108"/>
                  </a:lnTo>
                  <a:lnTo>
                    <a:pt x="314" y="72"/>
                  </a:lnTo>
                  <a:lnTo>
                    <a:pt x="314" y="72"/>
                  </a:lnTo>
                  <a:lnTo>
                    <a:pt x="312" y="66"/>
                  </a:lnTo>
                  <a:lnTo>
                    <a:pt x="308" y="60"/>
                  </a:lnTo>
                  <a:lnTo>
                    <a:pt x="300" y="52"/>
                  </a:lnTo>
                  <a:lnTo>
                    <a:pt x="290" y="44"/>
                  </a:lnTo>
                  <a:lnTo>
                    <a:pt x="278" y="40"/>
                  </a:lnTo>
                  <a:lnTo>
                    <a:pt x="278" y="40"/>
                  </a:lnTo>
                  <a:lnTo>
                    <a:pt x="272" y="38"/>
                  </a:lnTo>
                  <a:lnTo>
                    <a:pt x="264" y="36"/>
                  </a:lnTo>
                  <a:lnTo>
                    <a:pt x="248" y="38"/>
                  </a:lnTo>
                  <a:lnTo>
                    <a:pt x="234" y="42"/>
                  </a:lnTo>
                  <a:lnTo>
                    <a:pt x="218" y="46"/>
                  </a:lnTo>
                  <a:lnTo>
                    <a:pt x="218" y="46"/>
                  </a:lnTo>
                  <a:lnTo>
                    <a:pt x="202" y="48"/>
                  </a:lnTo>
                  <a:lnTo>
                    <a:pt x="186" y="48"/>
                  </a:lnTo>
                  <a:lnTo>
                    <a:pt x="170" y="50"/>
                  </a:lnTo>
                  <a:lnTo>
                    <a:pt x="154" y="50"/>
                  </a:lnTo>
                  <a:lnTo>
                    <a:pt x="154" y="50"/>
                  </a:lnTo>
                  <a:lnTo>
                    <a:pt x="148" y="46"/>
                  </a:lnTo>
                  <a:lnTo>
                    <a:pt x="144" y="40"/>
                  </a:lnTo>
                  <a:lnTo>
                    <a:pt x="138" y="28"/>
                  </a:lnTo>
                  <a:lnTo>
                    <a:pt x="138" y="28"/>
                  </a:lnTo>
                  <a:lnTo>
                    <a:pt x="134" y="26"/>
                  </a:lnTo>
                  <a:lnTo>
                    <a:pt x="130" y="24"/>
                  </a:lnTo>
                  <a:lnTo>
                    <a:pt x="128" y="20"/>
                  </a:lnTo>
                  <a:lnTo>
                    <a:pt x="124" y="18"/>
                  </a:lnTo>
                  <a:lnTo>
                    <a:pt x="124" y="18"/>
                  </a:lnTo>
                  <a:lnTo>
                    <a:pt x="110" y="8"/>
                  </a:lnTo>
                  <a:lnTo>
                    <a:pt x="92" y="2"/>
                  </a:lnTo>
                  <a:lnTo>
                    <a:pt x="76" y="0"/>
                  </a:lnTo>
                  <a:lnTo>
                    <a:pt x="58" y="2"/>
                  </a:lnTo>
                  <a:lnTo>
                    <a:pt x="58" y="2"/>
                  </a:lnTo>
                  <a:close/>
                  <a:moveTo>
                    <a:pt x="216" y="134"/>
                  </a:moveTo>
                  <a:lnTo>
                    <a:pt x="216" y="134"/>
                  </a:lnTo>
                  <a:lnTo>
                    <a:pt x="226" y="158"/>
                  </a:lnTo>
                  <a:lnTo>
                    <a:pt x="234" y="182"/>
                  </a:lnTo>
                  <a:lnTo>
                    <a:pt x="240" y="208"/>
                  </a:lnTo>
                  <a:lnTo>
                    <a:pt x="244" y="234"/>
                  </a:lnTo>
                  <a:lnTo>
                    <a:pt x="244" y="234"/>
                  </a:lnTo>
                  <a:lnTo>
                    <a:pt x="248" y="242"/>
                  </a:lnTo>
                  <a:lnTo>
                    <a:pt x="250" y="252"/>
                  </a:lnTo>
                  <a:lnTo>
                    <a:pt x="250" y="260"/>
                  </a:lnTo>
                  <a:lnTo>
                    <a:pt x="252" y="268"/>
                  </a:lnTo>
                  <a:lnTo>
                    <a:pt x="252" y="268"/>
                  </a:lnTo>
                  <a:lnTo>
                    <a:pt x="252" y="274"/>
                  </a:lnTo>
                  <a:lnTo>
                    <a:pt x="254" y="280"/>
                  </a:lnTo>
                  <a:lnTo>
                    <a:pt x="256" y="286"/>
                  </a:lnTo>
                  <a:lnTo>
                    <a:pt x="256" y="290"/>
                  </a:lnTo>
                  <a:lnTo>
                    <a:pt x="256" y="290"/>
                  </a:lnTo>
                  <a:lnTo>
                    <a:pt x="256" y="314"/>
                  </a:lnTo>
                  <a:lnTo>
                    <a:pt x="254" y="336"/>
                  </a:lnTo>
                  <a:lnTo>
                    <a:pt x="254" y="336"/>
                  </a:lnTo>
                  <a:lnTo>
                    <a:pt x="248" y="342"/>
                  </a:lnTo>
                  <a:lnTo>
                    <a:pt x="242" y="346"/>
                  </a:lnTo>
                  <a:lnTo>
                    <a:pt x="230" y="354"/>
                  </a:lnTo>
                  <a:lnTo>
                    <a:pt x="230" y="354"/>
                  </a:lnTo>
                  <a:lnTo>
                    <a:pt x="220" y="354"/>
                  </a:lnTo>
                  <a:lnTo>
                    <a:pt x="212" y="354"/>
                  </a:lnTo>
                  <a:lnTo>
                    <a:pt x="212" y="354"/>
                  </a:lnTo>
                  <a:lnTo>
                    <a:pt x="196" y="352"/>
                  </a:lnTo>
                  <a:lnTo>
                    <a:pt x="180" y="350"/>
                  </a:lnTo>
                  <a:lnTo>
                    <a:pt x="150" y="344"/>
                  </a:lnTo>
                  <a:lnTo>
                    <a:pt x="150" y="344"/>
                  </a:lnTo>
                  <a:lnTo>
                    <a:pt x="144" y="342"/>
                  </a:lnTo>
                  <a:lnTo>
                    <a:pt x="138" y="340"/>
                  </a:lnTo>
                  <a:lnTo>
                    <a:pt x="134" y="340"/>
                  </a:lnTo>
                  <a:lnTo>
                    <a:pt x="128" y="336"/>
                  </a:lnTo>
                  <a:lnTo>
                    <a:pt x="128" y="336"/>
                  </a:lnTo>
                  <a:lnTo>
                    <a:pt x="132" y="328"/>
                  </a:lnTo>
                  <a:lnTo>
                    <a:pt x="132" y="318"/>
                  </a:lnTo>
                  <a:lnTo>
                    <a:pt x="132" y="298"/>
                  </a:lnTo>
                  <a:lnTo>
                    <a:pt x="132" y="298"/>
                  </a:lnTo>
                  <a:lnTo>
                    <a:pt x="134" y="286"/>
                  </a:lnTo>
                  <a:lnTo>
                    <a:pt x="134" y="280"/>
                  </a:lnTo>
                  <a:lnTo>
                    <a:pt x="134" y="272"/>
                  </a:lnTo>
                  <a:lnTo>
                    <a:pt x="136" y="272"/>
                  </a:lnTo>
                  <a:lnTo>
                    <a:pt x="136" y="272"/>
                  </a:lnTo>
                  <a:lnTo>
                    <a:pt x="174" y="270"/>
                  </a:lnTo>
                  <a:lnTo>
                    <a:pt x="192" y="266"/>
                  </a:lnTo>
                  <a:lnTo>
                    <a:pt x="200" y="262"/>
                  </a:lnTo>
                  <a:lnTo>
                    <a:pt x="208" y="258"/>
                  </a:lnTo>
                  <a:lnTo>
                    <a:pt x="208" y="258"/>
                  </a:lnTo>
                  <a:lnTo>
                    <a:pt x="210" y="254"/>
                  </a:lnTo>
                  <a:lnTo>
                    <a:pt x="214" y="254"/>
                  </a:lnTo>
                  <a:lnTo>
                    <a:pt x="218" y="252"/>
                  </a:lnTo>
                  <a:lnTo>
                    <a:pt x="220" y="248"/>
                  </a:lnTo>
                  <a:lnTo>
                    <a:pt x="220" y="248"/>
                  </a:lnTo>
                  <a:lnTo>
                    <a:pt x="220" y="244"/>
                  </a:lnTo>
                  <a:lnTo>
                    <a:pt x="222" y="240"/>
                  </a:lnTo>
                  <a:lnTo>
                    <a:pt x="222" y="234"/>
                  </a:lnTo>
                  <a:lnTo>
                    <a:pt x="220" y="230"/>
                  </a:lnTo>
                  <a:lnTo>
                    <a:pt x="220" y="230"/>
                  </a:lnTo>
                  <a:lnTo>
                    <a:pt x="214" y="220"/>
                  </a:lnTo>
                  <a:lnTo>
                    <a:pt x="210" y="216"/>
                  </a:lnTo>
                  <a:lnTo>
                    <a:pt x="204" y="212"/>
                  </a:lnTo>
                  <a:lnTo>
                    <a:pt x="204" y="212"/>
                  </a:lnTo>
                  <a:lnTo>
                    <a:pt x="190" y="206"/>
                  </a:lnTo>
                  <a:lnTo>
                    <a:pt x="184" y="206"/>
                  </a:lnTo>
                  <a:lnTo>
                    <a:pt x="176" y="206"/>
                  </a:lnTo>
                  <a:lnTo>
                    <a:pt x="176" y="206"/>
                  </a:lnTo>
                  <a:lnTo>
                    <a:pt x="170" y="204"/>
                  </a:lnTo>
                  <a:lnTo>
                    <a:pt x="166" y="204"/>
                  </a:lnTo>
                  <a:lnTo>
                    <a:pt x="160" y="204"/>
                  </a:lnTo>
                  <a:lnTo>
                    <a:pt x="156" y="202"/>
                  </a:lnTo>
                  <a:lnTo>
                    <a:pt x="156" y="202"/>
                  </a:lnTo>
                  <a:lnTo>
                    <a:pt x="144" y="202"/>
                  </a:lnTo>
                  <a:lnTo>
                    <a:pt x="140" y="202"/>
                  </a:lnTo>
                  <a:lnTo>
                    <a:pt x="136" y="200"/>
                  </a:lnTo>
                  <a:lnTo>
                    <a:pt x="136" y="200"/>
                  </a:lnTo>
                  <a:lnTo>
                    <a:pt x="136" y="190"/>
                  </a:lnTo>
                  <a:lnTo>
                    <a:pt x="138" y="182"/>
                  </a:lnTo>
                  <a:lnTo>
                    <a:pt x="146" y="164"/>
                  </a:lnTo>
                  <a:lnTo>
                    <a:pt x="146" y="164"/>
                  </a:lnTo>
                  <a:lnTo>
                    <a:pt x="160" y="154"/>
                  </a:lnTo>
                  <a:lnTo>
                    <a:pt x="174" y="146"/>
                  </a:lnTo>
                  <a:lnTo>
                    <a:pt x="204" y="130"/>
                  </a:lnTo>
                  <a:lnTo>
                    <a:pt x="204" y="130"/>
                  </a:lnTo>
                  <a:lnTo>
                    <a:pt x="210" y="130"/>
                  </a:lnTo>
                  <a:lnTo>
                    <a:pt x="214" y="130"/>
                  </a:lnTo>
                  <a:lnTo>
                    <a:pt x="216" y="134"/>
                  </a:lnTo>
                  <a:lnTo>
                    <a:pt x="216" y="1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grpSp>
        <p:nvGrpSpPr>
          <p:cNvPr id="130" name="Group 126"/>
          <p:cNvGrpSpPr>
            <a:grpSpLocks noChangeAspect="1"/>
          </p:cNvGrpSpPr>
          <p:nvPr/>
        </p:nvGrpSpPr>
        <p:grpSpPr bwMode="auto">
          <a:xfrm>
            <a:off x="1629225" y="7459144"/>
            <a:ext cx="723900" cy="1206500"/>
            <a:chOff x="-471" y="2933"/>
            <a:chExt cx="456" cy="760"/>
          </a:xfrm>
        </p:grpSpPr>
        <p:sp>
          <p:nvSpPr>
            <p:cNvPr id="132" name="Freeform 127"/>
            <p:cNvSpPr>
              <a:spLocks/>
            </p:cNvSpPr>
            <p:nvPr/>
          </p:nvSpPr>
          <p:spPr bwMode="auto">
            <a:xfrm>
              <a:off x="-379" y="3255"/>
              <a:ext cx="50" cy="56"/>
            </a:xfrm>
            <a:custGeom>
              <a:avLst/>
              <a:gdLst>
                <a:gd name="T0" fmla="*/ 38 w 50"/>
                <a:gd name="T1" fmla="*/ 46 h 56"/>
                <a:gd name="T2" fmla="*/ 40 w 50"/>
                <a:gd name="T3" fmla="*/ 46 h 56"/>
                <a:gd name="T4" fmla="*/ 50 w 50"/>
                <a:gd name="T5" fmla="*/ 26 h 56"/>
                <a:gd name="T6" fmla="*/ 50 w 50"/>
                <a:gd name="T7" fmla="*/ 24 h 56"/>
                <a:gd name="T8" fmla="*/ 42 w 50"/>
                <a:gd name="T9" fmla="*/ 8 h 56"/>
                <a:gd name="T10" fmla="*/ 26 w 50"/>
                <a:gd name="T11" fmla="*/ 0 h 56"/>
                <a:gd name="T12" fmla="*/ 8 w 50"/>
                <a:gd name="T13" fmla="*/ 2 h 56"/>
                <a:gd name="T14" fmla="*/ 2 w 50"/>
                <a:gd name="T15" fmla="*/ 14 h 56"/>
                <a:gd name="T16" fmla="*/ 0 w 50"/>
                <a:gd name="T17" fmla="*/ 24 h 56"/>
                <a:gd name="T18" fmla="*/ 6 w 50"/>
                <a:gd name="T19" fmla="*/ 44 h 56"/>
                <a:gd name="T20" fmla="*/ 20 w 50"/>
                <a:gd name="T21" fmla="*/ 56 h 56"/>
                <a:gd name="T22" fmla="*/ 32 w 50"/>
                <a:gd name="T23" fmla="*/ 50 h 56"/>
                <a:gd name="T24" fmla="*/ 38 w 50"/>
                <a:gd name="T25" fmla="*/ 46 h 56"/>
                <a:gd name="T26" fmla="*/ 38 w 50"/>
                <a:gd name="T27" fmla="*/ 4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0" h="56">
                  <a:moveTo>
                    <a:pt x="38" y="46"/>
                  </a:moveTo>
                  <a:lnTo>
                    <a:pt x="40" y="46"/>
                  </a:lnTo>
                  <a:lnTo>
                    <a:pt x="50" y="26"/>
                  </a:lnTo>
                  <a:lnTo>
                    <a:pt x="50" y="24"/>
                  </a:lnTo>
                  <a:lnTo>
                    <a:pt x="42" y="8"/>
                  </a:lnTo>
                  <a:lnTo>
                    <a:pt x="26" y="0"/>
                  </a:lnTo>
                  <a:lnTo>
                    <a:pt x="8" y="2"/>
                  </a:lnTo>
                  <a:lnTo>
                    <a:pt x="2" y="14"/>
                  </a:lnTo>
                  <a:lnTo>
                    <a:pt x="0" y="24"/>
                  </a:lnTo>
                  <a:lnTo>
                    <a:pt x="6" y="44"/>
                  </a:lnTo>
                  <a:lnTo>
                    <a:pt x="20" y="56"/>
                  </a:lnTo>
                  <a:lnTo>
                    <a:pt x="32" y="50"/>
                  </a:lnTo>
                  <a:lnTo>
                    <a:pt x="38" y="46"/>
                  </a:lnTo>
                  <a:lnTo>
                    <a:pt x="38" y="4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3" name="Freeform 128"/>
            <p:cNvSpPr>
              <a:spLocks/>
            </p:cNvSpPr>
            <p:nvPr/>
          </p:nvSpPr>
          <p:spPr bwMode="auto">
            <a:xfrm>
              <a:off x="-147" y="3263"/>
              <a:ext cx="62" cy="48"/>
            </a:xfrm>
            <a:custGeom>
              <a:avLst/>
              <a:gdLst>
                <a:gd name="T0" fmla="*/ 40 w 62"/>
                <a:gd name="T1" fmla="*/ 6 h 48"/>
                <a:gd name="T2" fmla="*/ 30 w 62"/>
                <a:gd name="T3" fmla="*/ 6 h 48"/>
                <a:gd name="T4" fmla="*/ 24 w 62"/>
                <a:gd name="T5" fmla="*/ 2 h 48"/>
                <a:gd name="T6" fmla="*/ 14 w 62"/>
                <a:gd name="T7" fmla="*/ 0 h 48"/>
                <a:gd name="T8" fmla="*/ 4 w 62"/>
                <a:gd name="T9" fmla="*/ 2 h 48"/>
                <a:gd name="T10" fmla="*/ 0 w 62"/>
                <a:gd name="T11" fmla="*/ 10 h 48"/>
                <a:gd name="T12" fmla="*/ 2 w 62"/>
                <a:gd name="T13" fmla="*/ 22 h 48"/>
                <a:gd name="T14" fmla="*/ 6 w 62"/>
                <a:gd name="T15" fmla="*/ 34 h 48"/>
                <a:gd name="T16" fmla="*/ 10 w 62"/>
                <a:gd name="T17" fmla="*/ 42 h 48"/>
                <a:gd name="T18" fmla="*/ 20 w 62"/>
                <a:gd name="T19" fmla="*/ 48 h 48"/>
                <a:gd name="T20" fmla="*/ 20 w 62"/>
                <a:gd name="T21" fmla="*/ 48 h 48"/>
                <a:gd name="T22" fmla="*/ 24 w 62"/>
                <a:gd name="T23" fmla="*/ 48 h 48"/>
                <a:gd name="T24" fmla="*/ 34 w 62"/>
                <a:gd name="T25" fmla="*/ 48 h 48"/>
                <a:gd name="T26" fmla="*/ 52 w 62"/>
                <a:gd name="T27" fmla="*/ 42 h 48"/>
                <a:gd name="T28" fmla="*/ 62 w 62"/>
                <a:gd name="T29" fmla="*/ 28 h 48"/>
                <a:gd name="T30" fmla="*/ 58 w 62"/>
                <a:gd name="T31" fmla="*/ 18 h 48"/>
                <a:gd name="T32" fmla="*/ 52 w 62"/>
                <a:gd name="T33" fmla="*/ 10 h 48"/>
                <a:gd name="T34" fmla="*/ 40 w 62"/>
                <a:gd name="T35" fmla="*/ 6 h 48"/>
                <a:gd name="T36" fmla="*/ 40 w 62"/>
                <a:gd name="T37" fmla="*/ 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2" h="48">
                  <a:moveTo>
                    <a:pt x="40" y="6"/>
                  </a:moveTo>
                  <a:lnTo>
                    <a:pt x="30" y="6"/>
                  </a:lnTo>
                  <a:lnTo>
                    <a:pt x="24" y="2"/>
                  </a:lnTo>
                  <a:lnTo>
                    <a:pt x="14" y="0"/>
                  </a:lnTo>
                  <a:lnTo>
                    <a:pt x="4" y="2"/>
                  </a:lnTo>
                  <a:lnTo>
                    <a:pt x="0" y="10"/>
                  </a:lnTo>
                  <a:lnTo>
                    <a:pt x="2" y="22"/>
                  </a:lnTo>
                  <a:lnTo>
                    <a:pt x="6" y="34"/>
                  </a:lnTo>
                  <a:lnTo>
                    <a:pt x="10" y="42"/>
                  </a:lnTo>
                  <a:lnTo>
                    <a:pt x="20" y="48"/>
                  </a:lnTo>
                  <a:lnTo>
                    <a:pt x="20" y="48"/>
                  </a:lnTo>
                  <a:lnTo>
                    <a:pt x="24" y="48"/>
                  </a:lnTo>
                  <a:lnTo>
                    <a:pt x="34" y="48"/>
                  </a:lnTo>
                  <a:lnTo>
                    <a:pt x="52" y="42"/>
                  </a:lnTo>
                  <a:lnTo>
                    <a:pt x="62" y="28"/>
                  </a:lnTo>
                  <a:lnTo>
                    <a:pt x="58" y="18"/>
                  </a:lnTo>
                  <a:lnTo>
                    <a:pt x="52" y="10"/>
                  </a:lnTo>
                  <a:lnTo>
                    <a:pt x="40" y="6"/>
                  </a:lnTo>
                  <a:lnTo>
                    <a:pt x="40" y="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4" name="Freeform 129"/>
            <p:cNvSpPr>
              <a:spLocks/>
            </p:cNvSpPr>
            <p:nvPr/>
          </p:nvSpPr>
          <p:spPr bwMode="auto">
            <a:xfrm>
              <a:off x="-283" y="3137"/>
              <a:ext cx="82" cy="28"/>
            </a:xfrm>
            <a:custGeom>
              <a:avLst/>
              <a:gdLst>
                <a:gd name="T0" fmla="*/ 62 w 82"/>
                <a:gd name="T1" fmla="*/ 2 h 28"/>
                <a:gd name="T2" fmla="*/ 46 w 82"/>
                <a:gd name="T3" fmla="*/ 0 h 28"/>
                <a:gd name="T4" fmla="*/ 30 w 82"/>
                <a:gd name="T5" fmla="*/ 2 h 28"/>
                <a:gd name="T6" fmla="*/ 18 w 82"/>
                <a:gd name="T7" fmla="*/ 4 h 28"/>
                <a:gd name="T8" fmla="*/ 4 w 82"/>
                <a:gd name="T9" fmla="*/ 6 h 28"/>
                <a:gd name="T10" fmla="*/ 4 w 82"/>
                <a:gd name="T11" fmla="*/ 6 h 28"/>
                <a:gd name="T12" fmla="*/ 0 w 82"/>
                <a:gd name="T13" fmla="*/ 24 h 28"/>
                <a:gd name="T14" fmla="*/ 44 w 82"/>
                <a:gd name="T15" fmla="*/ 28 h 28"/>
                <a:gd name="T16" fmla="*/ 72 w 82"/>
                <a:gd name="T17" fmla="*/ 22 h 28"/>
                <a:gd name="T18" fmla="*/ 70 w 82"/>
                <a:gd name="T19" fmla="*/ 22 h 28"/>
                <a:gd name="T20" fmla="*/ 80 w 82"/>
                <a:gd name="T21" fmla="*/ 24 h 28"/>
                <a:gd name="T22" fmla="*/ 82 w 82"/>
                <a:gd name="T23" fmla="*/ 22 h 28"/>
                <a:gd name="T24" fmla="*/ 80 w 82"/>
                <a:gd name="T25" fmla="*/ 6 h 28"/>
                <a:gd name="T26" fmla="*/ 62 w 82"/>
                <a:gd name="T27" fmla="*/ 2 h 28"/>
                <a:gd name="T28" fmla="*/ 62 w 82"/>
                <a:gd name="T29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2" h="28">
                  <a:moveTo>
                    <a:pt x="62" y="2"/>
                  </a:moveTo>
                  <a:lnTo>
                    <a:pt x="46" y="0"/>
                  </a:lnTo>
                  <a:lnTo>
                    <a:pt x="30" y="2"/>
                  </a:lnTo>
                  <a:lnTo>
                    <a:pt x="18" y="4"/>
                  </a:lnTo>
                  <a:lnTo>
                    <a:pt x="4" y="6"/>
                  </a:lnTo>
                  <a:lnTo>
                    <a:pt x="4" y="6"/>
                  </a:lnTo>
                  <a:lnTo>
                    <a:pt x="0" y="24"/>
                  </a:lnTo>
                  <a:lnTo>
                    <a:pt x="44" y="28"/>
                  </a:lnTo>
                  <a:lnTo>
                    <a:pt x="72" y="22"/>
                  </a:lnTo>
                  <a:lnTo>
                    <a:pt x="70" y="22"/>
                  </a:lnTo>
                  <a:lnTo>
                    <a:pt x="80" y="24"/>
                  </a:lnTo>
                  <a:lnTo>
                    <a:pt x="82" y="22"/>
                  </a:lnTo>
                  <a:lnTo>
                    <a:pt x="80" y="6"/>
                  </a:lnTo>
                  <a:lnTo>
                    <a:pt x="62" y="2"/>
                  </a:lnTo>
                  <a:lnTo>
                    <a:pt x="62" y="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5" name="Freeform 130"/>
            <p:cNvSpPr>
              <a:spLocks/>
            </p:cNvSpPr>
            <p:nvPr/>
          </p:nvSpPr>
          <p:spPr bwMode="auto">
            <a:xfrm>
              <a:off x="-293" y="3179"/>
              <a:ext cx="96" cy="26"/>
            </a:xfrm>
            <a:custGeom>
              <a:avLst/>
              <a:gdLst>
                <a:gd name="T0" fmla="*/ 94 w 96"/>
                <a:gd name="T1" fmla="*/ 18 h 26"/>
                <a:gd name="T2" fmla="*/ 94 w 96"/>
                <a:gd name="T3" fmla="*/ 18 h 26"/>
                <a:gd name="T4" fmla="*/ 96 w 96"/>
                <a:gd name="T5" fmla="*/ 6 h 26"/>
                <a:gd name="T6" fmla="*/ 94 w 96"/>
                <a:gd name="T7" fmla="*/ 6 h 26"/>
                <a:gd name="T8" fmla="*/ 76 w 96"/>
                <a:gd name="T9" fmla="*/ 0 h 26"/>
                <a:gd name="T10" fmla="*/ 56 w 96"/>
                <a:gd name="T11" fmla="*/ 0 h 26"/>
                <a:gd name="T12" fmla="*/ 32 w 96"/>
                <a:gd name="T13" fmla="*/ 0 h 26"/>
                <a:gd name="T14" fmla="*/ 0 w 96"/>
                <a:gd name="T15" fmla="*/ 8 h 26"/>
                <a:gd name="T16" fmla="*/ 10 w 96"/>
                <a:gd name="T17" fmla="*/ 22 h 26"/>
                <a:gd name="T18" fmla="*/ 38 w 96"/>
                <a:gd name="T19" fmla="*/ 26 h 26"/>
                <a:gd name="T20" fmla="*/ 62 w 96"/>
                <a:gd name="T21" fmla="*/ 24 h 26"/>
                <a:gd name="T22" fmla="*/ 94 w 96"/>
                <a:gd name="T23" fmla="*/ 18 h 26"/>
                <a:gd name="T24" fmla="*/ 94 w 96"/>
                <a:gd name="T25" fmla="*/ 18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26">
                  <a:moveTo>
                    <a:pt x="94" y="18"/>
                  </a:moveTo>
                  <a:lnTo>
                    <a:pt x="94" y="18"/>
                  </a:lnTo>
                  <a:lnTo>
                    <a:pt x="96" y="6"/>
                  </a:lnTo>
                  <a:lnTo>
                    <a:pt x="94" y="6"/>
                  </a:lnTo>
                  <a:lnTo>
                    <a:pt x="76" y="0"/>
                  </a:lnTo>
                  <a:lnTo>
                    <a:pt x="56" y="0"/>
                  </a:lnTo>
                  <a:lnTo>
                    <a:pt x="32" y="0"/>
                  </a:lnTo>
                  <a:lnTo>
                    <a:pt x="0" y="8"/>
                  </a:lnTo>
                  <a:lnTo>
                    <a:pt x="10" y="22"/>
                  </a:lnTo>
                  <a:lnTo>
                    <a:pt x="38" y="26"/>
                  </a:lnTo>
                  <a:lnTo>
                    <a:pt x="62" y="24"/>
                  </a:lnTo>
                  <a:lnTo>
                    <a:pt x="94" y="18"/>
                  </a:lnTo>
                  <a:lnTo>
                    <a:pt x="94" y="1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6" name="Freeform 131"/>
            <p:cNvSpPr>
              <a:spLocks/>
            </p:cNvSpPr>
            <p:nvPr/>
          </p:nvSpPr>
          <p:spPr bwMode="auto">
            <a:xfrm>
              <a:off x="-429" y="2983"/>
              <a:ext cx="178" cy="176"/>
            </a:xfrm>
            <a:custGeom>
              <a:avLst/>
              <a:gdLst>
                <a:gd name="T0" fmla="*/ 16 w 178"/>
                <a:gd name="T1" fmla="*/ 174 h 176"/>
                <a:gd name="T2" fmla="*/ 54 w 178"/>
                <a:gd name="T3" fmla="*/ 152 h 176"/>
                <a:gd name="T4" fmla="*/ 72 w 178"/>
                <a:gd name="T5" fmla="*/ 134 h 176"/>
                <a:gd name="T6" fmla="*/ 90 w 178"/>
                <a:gd name="T7" fmla="*/ 106 h 176"/>
                <a:gd name="T8" fmla="*/ 112 w 178"/>
                <a:gd name="T9" fmla="*/ 74 h 176"/>
                <a:gd name="T10" fmla="*/ 124 w 178"/>
                <a:gd name="T11" fmla="*/ 50 h 176"/>
                <a:gd name="T12" fmla="*/ 148 w 178"/>
                <a:gd name="T13" fmla="*/ 50 h 176"/>
                <a:gd name="T14" fmla="*/ 146 w 178"/>
                <a:gd name="T15" fmla="*/ 76 h 176"/>
                <a:gd name="T16" fmla="*/ 126 w 178"/>
                <a:gd name="T17" fmla="*/ 78 h 176"/>
                <a:gd name="T18" fmla="*/ 118 w 178"/>
                <a:gd name="T19" fmla="*/ 92 h 176"/>
                <a:gd name="T20" fmla="*/ 122 w 178"/>
                <a:gd name="T21" fmla="*/ 104 h 176"/>
                <a:gd name="T22" fmla="*/ 132 w 178"/>
                <a:gd name="T23" fmla="*/ 110 h 176"/>
                <a:gd name="T24" fmla="*/ 146 w 178"/>
                <a:gd name="T25" fmla="*/ 116 h 176"/>
                <a:gd name="T26" fmla="*/ 170 w 178"/>
                <a:gd name="T27" fmla="*/ 102 h 176"/>
                <a:gd name="T28" fmla="*/ 178 w 178"/>
                <a:gd name="T29" fmla="*/ 74 h 176"/>
                <a:gd name="T30" fmla="*/ 176 w 178"/>
                <a:gd name="T31" fmla="*/ 64 h 176"/>
                <a:gd name="T32" fmla="*/ 176 w 178"/>
                <a:gd name="T33" fmla="*/ 48 h 176"/>
                <a:gd name="T34" fmla="*/ 164 w 178"/>
                <a:gd name="T35" fmla="*/ 36 h 176"/>
                <a:gd name="T36" fmla="*/ 152 w 178"/>
                <a:gd name="T37" fmla="*/ 28 h 176"/>
                <a:gd name="T38" fmla="*/ 138 w 178"/>
                <a:gd name="T39" fmla="*/ 20 h 176"/>
                <a:gd name="T40" fmla="*/ 136 w 178"/>
                <a:gd name="T41" fmla="*/ 12 h 176"/>
                <a:gd name="T42" fmla="*/ 132 w 178"/>
                <a:gd name="T43" fmla="*/ 4 h 176"/>
                <a:gd name="T44" fmla="*/ 110 w 178"/>
                <a:gd name="T45" fmla="*/ 8 h 176"/>
                <a:gd name="T46" fmla="*/ 94 w 178"/>
                <a:gd name="T47" fmla="*/ 22 h 176"/>
                <a:gd name="T48" fmla="*/ 76 w 178"/>
                <a:gd name="T49" fmla="*/ 24 h 176"/>
                <a:gd name="T50" fmla="*/ 60 w 178"/>
                <a:gd name="T51" fmla="*/ 30 h 176"/>
                <a:gd name="T52" fmla="*/ 42 w 178"/>
                <a:gd name="T53" fmla="*/ 34 h 176"/>
                <a:gd name="T54" fmla="*/ 30 w 178"/>
                <a:gd name="T55" fmla="*/ 48 h 176"/>
                <a:gd name="T56" fmla="*/ 38 w 178"/>
                <a:gd name="T57" fmla="*/ 64 h 176"/>
                <a:gd name="T58" fmla="*/ 56 w 178"/>
                <a:gd name="T59" fmla="*/ 60 h 176"/>
                <a:gd name="T60" fmla="*/ 80 w 178"/>
                <a:gd name="T61" fmla="*/ 56 h 176"/>
                <a:gd name="T62" fmla="*/ 88 w 178"/>
                <a:gd name="T63" fmla="*/ 64 h 176"/>
                <a:gd name="T64" fmla="*/ 86 w 178"/>
                <a:gd name="T65" fmla="*/ 70 h 176"/>
                <a:gd name="T66" fmla="*/ 86 w 178"/>
                <a:gd name="T67" fmla="*/ 70 h 176"/>
                <a:gd name="T68" fmla="*/ 82 w 178"/>
                <a:gd name="T69" fmla="*/ 84 h 176"/>
                <a:gd name="T70" fmla="*/ 72 w 178"/>
                <a:gd name="T71" fmla="*/ 98 h 176"/>
                <a:gd name="T72" fmla="*/ 58 w 178"/>
                <a:gd name="T73" fmla="*/ 110 h 176"/>
                <a:gd name="T74" fmla="*/ 28 w 178"/>
                <a:gd name="T75" fmla="*/ 126 h 176"/>
                <a:gd name="T76" fmla="*/ 14 w 178"/>
                <a:gd name="T77" fmla="*/ 134 h 176"/>
                <a:gd name="T78" fmla="*/ 8 w 178"/>
                <a:gd name="T79" fmla="*/ 136 h 176"/>
                <a:gd name="T80" fmla="*/ 0 w 178"/>
                <a:gd name="T81" fmla="*/ 166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78" h="176">
                  <a:moveTo>
                    <a:pt x="0" y="166"/>
                  </a:moveTo>
                  <a:lnTo>
                    <a:pt x="16" y="174"/>
                  </a:lnTo>
                  <a:lnTo>
                    <a:pt x="18" y="176"/>
                  </a:lnTo>
                  <a:lnTo>
                    <a:pt x="54" y="152"/>
                  </a:lnTo>
                  <a:lnTo>
                    <a:pt x="66" y="142"/>
                  </a:lnTo>
                  <a:lnTo>
                    <a:pt x="72" y="134"/>
                  </a:lnTo>
                  <a:lnTo>
                    <a:pt x="80" y="120"/>
                  </a:lnTo>
                  <a:lnTo>
                    <a:pt x="90" y="106"/>
                  </a:lnTo>
                  <a:lnTo>
                    <a:pt x="104" y="86"/>
                  </a:lnTo>
                  <a:lnTo>
                    <a:pt x="112" y="74"/>
                  </a:lnTo>
                  <a:lnTo>
                    <a:pt x="118" y="60"/>
                  </a:lnTo>
                  <a:lnTo>
                    <a:pt x="124" y="50"/>
                  </a:lnTo>
                  <a:lnTo>
                    <a:pt x="136" y="46"/>
                  </a:lnTo>
                  <a:lnTo>
                    <a:pt x="148" y="50"/>
                  </a:lnTo>
                  <a:lnTo>
                    <a:pt x="156" y="64"/>
                  </a:lnTo>
                  <a:lnTo>
                    <a:pt x="146" y="76"/>
                  </a:lnTo>
                  <a:lnTo>
                    <a:pt x="126" y="78"/>
                  </a:lnTo>
                  <a:lnTo>
                    <a:pt x="126" y="78"/>
                  </a:lnTo>
                  <a:lnTo>
                    <a:pt x="118" y="84"/>
                  </a:lnTo>
                  <a:lnTo>
                    <a:pt x="118" y="92"/>
                  </a:lnTo>
                  <a:lnTo>
                    <a:pt x="122" y="102"/>
                  </a:lnTo>
                  <a:lnTo>
                    <a:pt x="122" y="104"/>
                  </a:lnTo>
                  <a:lnTo>
                    <a:pt x="128" y="106"/>
                  </a:lnTo>
                  <a:lnTo>
                    <a:pt x="132" y="110"/>
                  </a:lnTo>
                  <a:lnTo>
                    <a:pt x="138" y="112"/>
                  </a:lnTo>
                  <a:lnTo>
                    <a:pt x="146" y="116"/>
                  </a:lnTo>
                  <a:lnTo>
                    <a:pt x="156" y="112"/>
                  </a:lnTo>
                  <a:lnTo>
                    <a:pt x="170" y="102"/>
                  </a:lnTo>
                  <a:lnTo>
                    <a:pt x="172" y="102"/>
                  </a:lnTo>
                  <a:lnTo>
                    <a:pt x="178" y="74"/>
                  </a:lnTo>
                  <a:lnTo>
                    <a:pt x="178" y="72"/>
                  </a:lnTo>
                  <a:lnTo>
                    <a:pt x="176" y="64"/>
                  </a:lnTo>
                  <a:lnTo>
                    <a:pt x="174" y="56"/>
                  </a:lnTo>
                  <a:lnTo>
                    <a:pt x="176" y="48"/>
                  </a:lnTo>
                  <a:lnTo>
                    <a:pt x="172" y="40"/>
                  </a:lnTo>
                  <a:lnTo>
                    <a:pt x="164" y="36"/>
                  </a:lnTo>
                  <a:lnTo>
                    <a:pt x="158" y="32"/>
                  </a:lnTo>
                  <a:lnTo>
                    <a:pt x="152" y="28"/>
                  </a:lnTo>
                  <a:lnTo>
                    <a:pt x="146" y="24"/>
                  </a:lnTo>
                  <a:lnTo>
                    <a:pt x="138" y="20"/>
                  </a:lnTo>
                  <a:lnTo>
                    <a:pt x="134" y="18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2" y="4"/>
                  </a:lnTo>
                  <a:lnTo>
                    <a:pt x="126" y="0"/>
                  </a:lnTo>
                  <a:lnTo>
                    <a:pt x="110" y="8"/>
                  </a:lnTo>
                  <a:lnTo>
                    <a:pt x="102" y="22"/>
                  </a:lnTo>
                  <a:lnTo>
                    <a:pt x="94" y="22"/>
                  </a:lnTo>
                  <a:lnTo>
                    <a:pt x="84" y="22"/>
                  </a:lnTo>
                  <a:lnTo>
                    <a:pt x="76" y="24"/>
                  </a:lnTo>
                  <a:lnTo>
                    <a:pt x="70" y="26"/>
                  </a:lnTo>
                  <a:lnTo>
                    <a:pt x="60" y="30"/>
                  </a:lnTo>
                  <a:lnTo>
                    <a:pt x="52" y="32"/>
                  </a:lnTo>
                  <a:lnTo>
                    <a:pt x="42" y="34"/>
                  </a:lnTo>
                  <a:lnTo>
                    <a:pt x="36" y="38"/>
                  </a:lnTo>
                  <a:lnTo>
                    <a:pt x="30" y="48"/>
                  </a:lnTo>
                  <a:lnTo>
                    <a:pt x="28" y="54"/>
                  </a:lnTo>
                  <a:lnTo>
                    <a:pt x="38" y="64"/>
                  </a:lnTo>
                  <a:lnTo>
                    <a:pt x="38" y="64"/>
                  </a:lnTo>
                  <a:lnTo>
                    <a:pt x="56" y="60"/>
                  </a:lnTo>
                  <a:lnTo>
                    <a:pt x="76" y="56"/>
                  </a:lnTo>
                  <a:lnTo>
                    <a:pt x="80" y="56"/>
                  </a:lnTo>
                  <a:lnTo>
                    <a:pt x="84" y="60"/>
                  </a:lnTo>
                  <a:lnTo>
                    <a:pt x="88" y="64"/>
                  </a:lnTo>
                  <a:lnTo>
                    <a:pt x="88" y="62"/>
                  </a:lnTo>
                  <a:lnTo>
                    <a:pt x="86" y="70"/>
                  </a:lnTo>
                  <a:lnTo>
                    <a:pt x="88" y="70"/>
                  </a:lnTo>
                  <a:lnTo>
                    <a:pt x="86" y="70"/>
                  </a:lnTo>
                  <a:lnTo>
                    <a:pt x="90" y="80"/>
                  </a:lnTo>
                  <a:lnTo>
                    <a:pt x="82" y="84"/>
                  </a:lnTo>
                  <a:lnTo>
                    <a:pt x="76" y="90"/>
                  </a:lnTo>
                  <a:lnTo>
                    <a:pt x="72" y="98"/>
                  </a:lnTo>
                  <a:lnTo>
                    <a:pt x="66" y="104"/>
                  </a:lnTo>
                  <a:lnTo>
                    <a:pt x="58" y="110"/>
                  </a:lnTo>
                  <a:lnTo>
                    <a:pt x="50" y="112"/>
                  </a:lnTo>
                  <a:lnTo>
                    <a:pt x="28" y="126"/>
                  </a:lnTo>
                  <a:lnTo>
                    <a:pt x="20" y="130"/>
                  </a:lnTo>
                  <a:lnTo>
                    <a:pt x="14" y="134"/>
                  </a:lnTo>
                  <a:lnTo>
                    <a:pt x="10" y="136"/>
                  </a:lnTo>
                  <a:lnTo>
                    <a:pt x="8" y="136"/>
                  </a:lnTo>
                  <a:lnTo>
                    <a:pt x="2" y="146"/>
                  </a:lnTo>
                  <a:lnTo>
                    <a:pt x="0" y="166"/>
                  </a:lnTo>
                  <a:lnTo>
                    <a:pt x="0" y="16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7" name="Freeform 132"/>
            <p:cNvSpPr>
              <a:spLocks/>
            </p:cNvSpPr>
            <p:nvPr/>
          </p:nvSpPr>
          <p:spPr bwMode="auto">
            <a:xfrm>
              <a:off x="-209" y="3001"/>
              <a:ext cx="122" cy="90"/>
            </a:xfrm>
            <a:custGeom>
              <a:avLst/>
              <a:gdLst>
                <a:gd name="T0" fmla="*/ 2 w 122"/>
                <a:gd name="T1" fmla="*/ 48 h 90"/>
                <a:gd name="T2" fmla="*/ 2 w 122"/>
                <a:gd name="T3" fmla="*/ 50 h 90"/>
                <a:gd name="T4" fmla="*/ 0 w 122"/>
                <a:gd name="T5" fmla="*/ 58 h 90"/>
                <a:gd name="T6" fmla="*/ 6 w 122"/>
                <a:gd name="T7" fmla="*/ 76 h 90"/>
                <a:gd name="T8" fmla="*/ 20 w 122"/>
                <a:gd name="T9" fmla="*/ 88 h 90"/>
                <a:gd name="T10" fmla="*/ 20 w 122"/>
                <a:gd name="T11" fmla="*/ 90 h 90"/>
                <a:gd name="T12" fmla="*/ 22 w 122"/>
                <a:gd name="T13" fmla="*/ 90 h 90"/>
                <a:gd name="T14" fmla="*/ 36 w 122"/>
                <a:gd name="T15" fmla="*/ 84 h 90"/>
                <a:gd name="T16" fmla="*/ 52 w 122"/>
                <a:gd name="T17" fmla="*/ 84 h 90"/>
                <a:gd name="T18" fmla="*/ 100 w 122"/>
                <a:gd name="T19" fmla="*/ 88 h 90"/>
                <a:gd name="T20" fmla="*/ 112 w 122"/>
                <a:gd name="T21" fmla="*/ 84 h 90"/>
                <a:gd name="T22" fmla="*/ 120 w 122"/>
                <a:gd name="T23" fmla="*/ 74 h 90"/>
                <a:gd name="T24" fmla="*/ 122 w 122"/>
                <a:gd name="T25" fmla="*/ 74 h 90"/>
                <a:gd name="T26" fmla="*/ 122 w 122"/>
                <a:gd name="T27" fmla="*/ 62 h 90"/>
                <a:gd name="T28" fmla="*/ 112 w 122"/>
                <a:gd name="T29" fmla="*/ 28 h 90"/>
                <a:gd name="T30" fmla="*/ 82 w 122"/>
                <a:gd name="T31" fmla="*/ 12 h 90"/>
                <a:gd name="T32" fmla="*/ 56 w 122"/>
                <a:gd name="T33" fmla="*/ 12 h 90"/>
                <a:gd name="T34" fmla="*/ 42 w 122"/>
                <a:gd name="T35" fmla="*/ 16 h 90"/>
                <a:gd name="T36" fmla="*/ 40 w 122"/>
                <a:gd name="T37" fmla="*/ 16 h 90"/>
                <a:gd name="T38" fmla="*/ 38 w 122"/>
                <a:gd name="T39" fmla="*/ 22 h 90"/>
                <a:gd name="T40" fmla="*/ 42 w 122"/>
                <a:gd name="T41" fmla="*/ 32 h 90"/>
                <a:gd name="T42" fmla="*/ 72 w 122"/>
                <a:gd name="T43" fmla="*/ 28 h 90"/>
                <a:gd name="T44" fmla="*/ 80 w 122"/>
                <a:gd name="T45" fmla="*/ 28 h 90"/>
                <a:gd name="T46" fmla="*/ 86 w 122"/>
                <a:gd name="T47" fmla="*/ 34 h 90"/>
                <a:gd name="T48" fmla="*/ 94 w 122"/>
                <a:gd name="T49" fmla="*/ 42 h 90"/>
                <a:gd name="T50" fmla="*/ 96 w 122"/>
                <a:gd name="T51" fmla="*/ 50 h 90"/>
                <a:gd name="T52" fmla="*/ 92 w 122"/>
                <a:gd name="T53" fmla="*/ 60 h 90"/>
                <a:gd name="T54" fmla="*/ 84 w 122"/>
                <a:gd name="T55" fmla="*/ 64 h 90"/>
                <a:gd name="T56" fmla="*/ 70 w 122"/>
                <a:gd name="T57" fmla="*/ 66 h 90"/>
                <a:gd name="T58" fmla="*/ 58 w 122"/>
                <a:gd name="T59" fmla="*/ 66 h 90"/>
                <a:gd name="T60" fmla="*/ 48 w 122"/>
                <a:gd name="T61" fmla="*/ 66 h 90"/>
                <a:gd name="T62" fmla="*/ 36 w 122"/>
                <a:gd name="T63" fmla="*/ 66 h 90"/>
                <a:gd name="T64" fmla="*/ 28 w 122"/>
                <a:gd name="T65" fmla="*/ 64 h 90"/>
                <a:gd name="T66" fmla="*/ 24 w 122"/>
                <a:gd name="T67" fmla="*/ 54 h 90"/>
                <a:gd name="T68" fmla="*/ 30 w 122"/>
                <a:gd name="T69" fmla="*/ 46 h 90"/>
                <a:gd name="T70" fmla="*/ 34 w 122"/>
                <a:gd name="T71" fmla="*/ 36 h 90"/>
                <a:gd name="T72" fmla="*/ 36 w 122"/>
                <a:gd name="T73" fmla="*/ 36 h 90"/>
                <a:gd name="T74" fmla="*/ 28 w 122"/>
                <a:gd name="T75" fmla="*/ 20 h 90"/>
                <a:gd name="T76" fmla="*/ 30 w 122"/>
                <a:gd name="T77" fmla="*/ 16 h 90"/>
                <a:gd name="T78" fmla="*/ 30 w 122"/>
                <a:gd name="T79" fmla="*/ 14 h 90"/>
                <a:gd name="T80" fmla="*/ 28 w 122"/>
                <a:gd name="T81" fmla="*/ 4 h 90"/>
                <a:gd name="T82" fmla="*/ 18 w 122"/>
                <a:gd name="T83" fmla="*/ 0 h 90"/>
                <a:gd name="T84" fmla="*/ 10 w 122"/>
                <a:gd name="T85" fmla="*/ 6 h 90"/>
                <a:gd name="T86" fmla="*/ 6 w 122"/>
                <a:gd name="T87" fmla="*/ 18 h 90"/>
                <a:gd name="T88" fmla="*/ 4 w 122"/>
                <a:gd name="T89" fmla="*/ 28 h 90"/>
                <a:gd name="T90" fmla="*/ 0 w 122"/>
                <a:gd name="T91" fmla="*/ 38 h 90"/>
                <a:gd name="T92" fmla="*/ 0 w 122"/>
                <a:gd name="T93" fmla="*/ 40 h 90"/>
                <a:gd name="T94" fmla="*/ 2 w 122"/>
                <a:gd name="T95" fmla="*/ 48 h 90"/>
                <a:gd name="T96" fmla="*/ 2 w 122"/>
                <a:gd name="T97" fmla="*/ 48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2" h="90">
                  <a:moveTo>
                    <a:pt x="2" y="48"/>
                  </a:moveTo>
                  <a:lnTo>
                    <a:pt x="2" y="50"/>
                  </a:lnTo>
                  <a:lnTo>
                    <a:pt x="0" y="58"/>
                  </a:lnTo>
                  <a:lnTo>
                    <a:pt x="6" y="76"/>
                  </a:lnTo>
                  <a:lnTo>
                    <a:pt x="20" y="88"/>
                  </a:lnTo>
                  <a:lnTo>
                    <a:pt x="20" y="90"/>
                  </a:lnTo>
                  <a:lnTo>
                    <a:pt x="22" y="90"/>
                  </a:lnTo>
                  <a:lnTo>
                    <a:pt x="36" y="84"/>
                  </a:lnTo>
                  <a:lnTo>
                    <a:pt x="52" y="84"/>
                  </a:lnTo>
                  <a:lnTo>
                    <a:pt x="100" y="88"/>
                  </a:lnTo>
                  <a:lnTo>
                    <a:pt x="112" y="84"/>
                  </a:lnTo>
                  <a:lnTo>
                    <a:pt x="120" y="74"/>
                  </a:lnTo>
                  <a:lnTo>
                    <a:pt x="122" y="74"/>
                  </a:lnTo>
                  <a:lnTo>
                    <a:pt x="122" y="62"/>
                  </a:lnTo>
                  <a:lnTo>
                    <a:pt x="112" y="28"/>
                  </a:lnTo>
                  <a:lnTo>
                    <a:pt x="82" y="12"/>
                  </a:lnTo>
                  <a:lnTo>
                    <a:pt x="56" y="12"/>
                  </a:lnTo>
                  <a:lnTo>
                    <a:pt x="42" y="16"/>
                  </a:lnTo>
                  <a:lnTo>
                    <a:pt x="40" y="16"/>
                  </a:lnTo>
                  <a:lnTo>
                    <a:pt x="38" y="22"/>
                  </a:lnTo>
                  <a:lnTo>
                    <a:pt x="42" y="32"/>
                  </a:lnTo>
                  <a:lnTo>
                    <a:pt x="72" y="28"/>
                  </a:lnTo>
                  <a:lnTo>
                    <a:pt x="80" y="28"/>
                  </a:lnTo>
                  <a:lnTo>
                    <a:pt x="86" y="34"/>
                  </a:lnTo>
                  <a:lnTo>
                    <a:pt x="94" y="42"/>
                  </a:lnTo>
                  <a:lnTo>
                    <a:pt x="96" y="50"/>
                  </a:lnTo>
                  <a:lnTo>
                    <a:pt x="92" y="60"/>
                  </a:lnTo>
                  <a:lnTo>
                    <a:pt x="84" y="64"/>
                  </a:lnTo>
                  <a:lnTo>
                    <a:pt x="70" y="66"/>
                  </a:lnTo>
                  <a:lnTo>
                    <a:pt x="58" y="66"/>
                  </a:lnTo>
                  <a:lnTo>
                    <a:pt x="48" y="66"/>
                  </a:lnTo>
                  <a:lnTo>
                    <a:pt x="36" y="66"/>
                  </a:lnTo>
                  <a:lnTo>
                    <a:pt x="28" y="64"/>
                  </a:lnTo>
                  <a:lnTo>
                    <a:pt x="24" y="54"/>
                  </a:lnTo>
                  <a:lnTo>
                    <a:pt x="30" y="46"/>
                  </a:lnTo>
                  <a:lnTo>
                    <a:pt x="34" y="36"/>
                  </a:lnTo>
                  <a:lnTo>
                    <a:pt x="36" y="36"/>
                  </a:lnTo>
                  <a:lnTo>
                    <a:pt x="28" y="20"/>
                  </a:lnTo>
                  <a:lnTo>
                    <a:pt x="30" y="16"/>
                  </a:lnTo>
                  <a:lnTo>
                    <a:pt x="30" y="14"/>
                  </a:lnTo>
                  <a:lnTo>
                    <a:pt x="28" y="4"/>
                  </a:lnTo>
                  <a:lnTo>
                    <a:pt x="18" y="0"/>
                  </a:lnTo>
                  <a:lnTo>
                    <a:pt x="10" y="6"/>
                  </a:lnTo>
                  <a:lnTo>
                    <a:pt x="6" y="18"/>
                  </a:lnTo>
                  <a:lnTo>
                    <a:pt x="4" y="28"/>
                  </a:lnTo>
                  <a:lnTo>
                    <a:pt x="0" y="38"/>
                  </a:lnTo>
                  <a:lnTo>
                    <a:pt x="0" y="40"/>
                  </a:lnTo>
                  <a:lnTo>
                    <a:pt x="2" y="48"/>
                  </a:lnTo>
                  <a:lnTo>
                    <a:pt x="2" y="4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8" name="Freeform 133"/>
            <p:cNvSpPr>
              <a:spLocks/>
            </p:cNvSpPr>
            <p:nvPr/>
          </p:nvSpPr>
          <p:spPr bwMode="auto">
            <a:xfrm>
              <a:off x="-341" y="3099"/>
              <a:ext cx="218" cy="160"/>
            </a:xfrm>
            <a:custGeom>
              <a:avLst/>
              <a:gdLst>
                <a:gd name="T0" fmla="*/ 84 w 218"/>
                <a:gd name="T1" fmla="*/ 14 h 160"/>
                <a:gd name="T2" fmla="*/ 90 w 218"/>
                <a:gd name="T3" fmla="*/ 18 h 160"/>
                <a:gd name="T4" fmla="*/ 100 w 218"/>
                <a:gd name="T5" fmla="*/ 20 h 160"/>
                <a:gd name="T6" fmla="*/ 120 w 218"/>
                <a:gd name="T7" fmla="*/ 18 h 160"/>
                <a:gd name="T8" fmla="*/ 130 w 218"/>
                <a:gd name="T9" fmla="*/ 20 h 160"/>
                <a:gd name="T10" fmla="*/ 148 w 218"/>
                <a:gd name="T11" fmla="*/ 26 h 160"/>
                <a:gd name="T12" fmla="*/ 148 w 218"/>
                <a:gd name="T13" fmla="*/ 26 h 160"/>
                <a:gd name="T14" fmla="*/ 180 w 218"/>
                <a:gd name="T15" fmla="*/ 38 h 160"/>
                <a:gd name="T16" fmla="*/ 188 w 218"/>
                <a:gd name="T17" fmla="*/ 66 h 160"/>
                <a:gd name="T18" fmla="*/ 190 w 218"/>
                <a:gd name="T19" fmla="*/ 104 h 160"/>
                <a:gd name="T20" fmla="*/ 180 w 218"/>
                <a:gd name="T21" fmla="*/ 124 h 160"/>
                <a:gd name="T22" fmla="*/ 158 w 218"/>
                <a:gd name="T23" fmla="*/ 130 h 160"/>
                <a:gd name="T24" fmla="*/ 114 w 218"/>
                <a:gd name="T25" fmla="*/ 126 h 160"/>
                <a:gd name="T26" fmla="*/ 92 w 218"/>
                <a:gd name="T27" fmla="*/ 126 h 160"/>
                <a:gd name="T28" fmla="*/ 80 w 218"/>
                <a:gd name="T29" fmla="*/ 126 h 160"/>
                <a:gd name="T30" fmla="*/ 54 w 218"/>
                <a:gd name="T31" fmla="*/ 132 h 160"/>
                <a:gd name="T32" fmla="*/ 26 w 218"/>
                <a:gd name="T33" fmla="*/ 114 h 160"/>
                <a:gd name="T34" fmla="*/ 32 w 218"/>
                <a:gd name="T35" fmla="*/ 106 h 160"/>
                <a:gd name="T36" fmla="*/ 32 w 218"/>
                <a:gd name="T37" fmla="*/ 90 h 160"/>
                <a:gd name="T38" fmla="*/ 22 w 218"/>
                <a:gd name="T39" fmla="*/ 80 h 160"/>
                <a:gd name="T40" fmla="*/ 24 w 218"/>
                <a:gd name="T41" fmla="*/ 66 h 160"/>
                <a:gd name="T42" fmla="*/ 30 w 218"/>
                <a:gd name="T43" fmla="*/ 64 h 160"/>
                <a:gd name="T44" fmla="*/ 44 w 218"/>
                <a:gd name="T45" fmla="*/ 58 h 160"/>
                <a:gd name="T46" fmla="*/ 38 w 218"/>
                <a:gd name="T47" fmla="*/ 52 h 160"/>
                <a:gd name="T48" fmla="*/ 28 w 218"/>
                <a:gd name="T49" fmla="*/ 48 h 160"/>
                <a:gd name="T50" fmla="*/ 24 w 218"/>
                <a:gd name="T51" fmla="*/ 40 h 160"/>
                <a:gd name="T52" fmla="*/ 26 w 218"/>
                <a:gd name="T53" fmla="*/ 30 h 160"/>
                <a:gd name="T54" fmla="*/ 62 w 218"/>
                <a:gd name="T55" fmla="*/ 22 h 160"/>
                <a:gd name="T56" fmla="*/ 68 w 218"/>
                <a:gd name="T57" fmla="*/ 10 h 160"/>
                <a:gd name="T58" fmla="*/ 52 w 218"/>
                <a:gd name="T59" fmla="*/ 6 h 160"/>
                <a:gd name="T60" fmla="*/ 42 w 218"/>
                <a:gd name="T61" fmla="*/ 4 h 160"/>
                <a:gd name="T62" fmla="*/ 16 w 218"/>
                <a:gd name="T63" fmla="*/ 6 h 160"/>
                <a:gd name="T64" fmla="*/ 8 w 218"/>
                <a:gd name="T65" fmla="*/ 22 h 160"/>
                <a:gd name="T66" fmla="*/ 6 w 218"/>
                <a:gd name="T67" fmla="*/ 36 h 160"/>
                <a:gd name="T68" fmla="*/ 2 w 218"/>
                <a:gd name="T69" fmla="*/ 52 h 160"/>
                <a:gd name="T70" fmla="*/ 2 w 218"/>
                <a:gd name="T71" fmla="*/ 66 h 160"/>
                <a:gd name="T72" fmla="*/ 2 w 218"/>
                <a:gd name="T73" fmla="*/ 76 h 160"/>
                <a:gd name="T74" fmla="*/ 2 w 218"/>
                <a:gd name="T75" fmla="*/ 90 h 160"/>
                <a:gd name="T76" fmla="*/ 4 w 218"/>
                <a:gd name="T77" fmla="*/ 132 h 160"/>
                <a:gd name="T78" fmla="*/ 20 w 218"/>
                <a:gd name="T79" fmla="*/ 150 h 160"/>
                <a:gd name="T80" fmla="*/ 30 w 218"/>
                <a:gd name="T81" fmla="*/ 160 h 160"/>
                <a:gd name="T82" fmla="*/ 96 w 218"/>
                <a:gd name="T83" fmla="*/ 148 h 160"/>
                <a:gd name="T84" fmla="*/ 118 w 218"/>
                <a:gd name="T85" fmla="*/ 150 h 160"/>
                <a:gd name="T86" fmla="*/ 134 w 218"/>
                <a:gd name="T87" fmla="*/ 150 h 160"/>
                <a:gd name="T88" fmla="*/ 156 w 218"/>
                <a:gd name="T89" fmla="*/ 150 h 160"/>
                <a:gd name="T90" fmla="*/ 174 w 218"/>
                <a:gd name="T91" fmla="*/ 152 h 160"/>
                <a:gd name="T92" fmla="*/ 190 w 218"/>
                <a:gd name="T93" fmla="*/ 152 h 160"/>
                <a:gd name="T94" fmla="*/ 206 w 218"/>
                <a:gd name="T95" fmla="*/ 146 h 160"/>
                <a:gd name="T96" fmla="*/ 218 w 218"/>
                <a:gd name="T97" fmla="*/ 118 h 160"/>
                <a:gd name="T98" fmla="*/ 216 w 218"/>
                <a:gd name="T99" fmla="*/ 94 h 160"/>
                <a:gd name="T100" fmla="*/ 214 w 218"/>
                <a:gd name="T101" fmla="*/ 62 h 160"/>
                <a:gd name="T102" fmla="*/ 212 w 218"/>
                <a:gd name="T103" fmla="*/ 36 h 160"/>
                <a:gd name="T104" fmla="*/ 192 w 218"/>
                <a:gd name="T105" fmla="*/ 16 h 160"/>
                <a:gd name="T106" fmla="*/ 166 w 218"/>
                <a:gd name="T107" fmla="*/ 6 h 160"/>
                <a:gd name="T108" fmla="*/ 162 w 218"/>
                <a:gd name="T109" fmla="*/ 6 h 160"/>
                <a:gd name="T110" fmla="*/ 128 w 218"/>
                <a:gd name="T111" fmla="*/ 0 h 160"/>
                <a:gd name="T112" fmla="*/ 120 w 218"/>
                <a:gd name="T113" fmla="*/ 0 h 160"/>
                <a:gd name="T114" fmla="*/ 96 w 218"/>
                <a:gd name="T115" fmla="*/ 2 h 160"/>
                <a:gd name="T116" fmla="*/ 88 w 218"/>
                <a:gd name="T117" fmla="*/ 4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18" h="160">
                  <a:moveTo>
                    <a:pt x="88" y="4"/>
                  </a:moveTo>
                  <a:lnTo>
                    <a:pt x="84" y="14"/>
                  </a:lnTo>
                  <a:lnTo>
                    <a:pt x="84" y="14"/>
                  </a:lnTo>
                  <a:lnTo>
                    <a:pt x="90" y="18"/>
                  </a:lnTo>
                  <a:lnTo>
                    <a:pt x="100" y="22"/>
                  </a:lnTo>
                  <a:lnTo>
                    <a:pt x="100" y="20"/>
                  </a:lnTo>
                  <a:lnTo>
                    <a:pt x="100" y="22"/>
                  </a:lnTo>
                  <a:lnTo>
                    <a:pt x="120" y="18"/>
                  </a:lnTo>
                  <a:lnTo>
                    <a:pt x="120" y="20"/>
                  </a:lnTo>
                  <a:lnTo>
                    <a:pt x="130" y="20"/>
                  </a:lnTo>
                  <a:lnTo>
                    <a:pt x="136" y="20"/>
                  </a:lnTo>
                  <a:lnTo>
                    <a:pt x="148" y="26"/>
                  </a:lnTo>
                  <a:lnTo>
                    <a:pt x="148" y="24"/>
                  </a:lnTo>
                  <a:lnTo>
                    <a:pt x="148" y="26"/>
                  </a:lnTo>
                  <a:lnTo>
                    <a:pt x="166" y="28"/>
                  </a:lnTo>
                  <a:lnTo>
                    <a:pt x="180" y="38"/>
                  </a:lnTo>
                  <a:lnTo>
                    <a:pt x="186" y="52"/>
                  </a:lnTo>
                  <a:lnTo>
                    <a:pt x="188" y="66"/>
                  </a:lnTo>
                  <a:lnTo>
                    <a:pt x="190" y="84"/>
                  </a:lnTo>
                  <a:lnTo>
                    <a:pt x="190" y="104"/>
                  </a:lnTo>
                  <a:lnTo>
                    <a:pt x="186" y="116"/>
                  </a:lnTo>
                  <a:lnTo>
                    <a:pt x="180" y="124"/>
                  </a:lnTo>
                  <a:lnTo>
                    <a:pt x="172" y="128"/>
                  </a:lnTo>
                  <a:lnTo>
                    <a:pt x="158" y="130"/>
                  </a:lnTo>
                  <a:lnTo>
                    <a:pt x="132" y="128"/>
                  </a:lnTo>
                  <a:lnTo>
                    <a:pt x="114" y="126"/>
                  </a:lnTo>
                  <a:lnTo>
                    <a:pt x="112" y="124"/>
                  </a:lnTo>
                  <a:lnTo>
                    <a:pt x="92" y="126"/>
                  </a:lnTo>
                  <a:lnTo>
                    <a:pt x="94" y="128"/>
                  </a:lnTo>
                  <a:lnTo>
                    <a:pt x="80" y="126"/>
                  </a:lnTo>
                  <a:lnTo>
                    <a:pt x="66" y="130"/>
                  </a:lnTo>
                  <a:lnTo>
                    <a:pt x="54" y="132"/>
                  </a:lnTo>
                  <a:lnTo>
                    <a:pt x="38" y="128"/>
                  </a:lnTo>
                  <a:lnTo>
                    <a:pt x="26" y="114"/>
                  </a:lnTo>
                  <a:lnTo>
                    <a:pt x="30" y="108"/>
                  </a:lnTo>
                  <a:lnTo>
                    <a:pt x="32" y="106"/>
                  </a:lnTo>
                  <a:lnTo>
                    <a:pt x="38" y="98"/>
                  </a:lnTo>
                  <a:lnTo>
                    <a:pt x="32" y="90"/>
                  </a:lnTo>
                  <a:lnTo>
                    <a:pt x="24" y="84"/>
                  </a:lnTo>
                  <a:lnTo>
                    <a:pt x="22" y="80"/>
                  </a:lnTo>
                  <a:lnTo>
                    <a:pt x="20" y="74"/>
                  </a:lnTo>
                  <a:lnTo>
                    <a:pt x="24" y="66"/>
                  </a:lnTo>
                  <a:lnTo>
                    <a:pt x="22" y="66"/>
                  </a:lnTo>
                  <a:lnTo>
                    <a:pt x="30" y="64"/>
                  </a:lnTo>
                  <a:lnTo>
                    <a:pt x="42" y="60"/>
                  </a:lnTo>
                  <a:lnTo>
                    <a:pt x="44" y="58"/>
                  </a:lnTo>
                  <a:lnTo>
                    <a:pt x="42" y="56"/>
                  </a:lnTo>
                  <a:lnTo>
                    <a:pt x="38" y="52"/>
                  </a:lnTo>
                  <a:lnTo>
                    <a:pt x="34" y="48"/>
                  </a:lnTo>
                  <a:lnTo>
                    <a:pt x="28" y="48"/>
                  </a:lnTo>
                  <a:lnTo>
                    <a:pt x="24" y="44"/>
                  </a:lnTo>
                  <a:lnTo>
                    <a:pt x="24" y="40"/>
                  </a:lnTo>
                  <a:lnTo>
                    <a:pt x="24" y="36"/>
                  </a:lnTo>
                  <a:lnTo>
                    <a:pt x="26" y="30"/>
                  </a:lnTo>
                  <a:lnTo>
                    <a:pt x="40" y="24"/>
                  </a:lnTo>
                  <a:lnTo>
                    <a:pt x="62" y="22"/>
                  </a:lnTo>
                  <a:lnTo>
                    <a:pt x="62" y="22"/>
                  </a:lnTo>
                  <a:lnTo>
                    <a:pt x="68" y="10"/>
                  </a:lnTo>
                  <a:lnTo>
                    <a:pt x="66" y="10"/>
                  </a:lnTo>
                  <a:lnTo>
                    <a:pt x="52" y="6"/>
                  </a:lnTo>
                  <a:lnTo>
                    <a:pt x="46" y="4"/>
                  </a:lnTo>
                  <a:lnTo>
                    <a:pt x="42" y="4"/>
                  </a:lnTo>
                  <a:lnTo>
                    <a:pt x="22" y="2"/>
                  </a:lnTo>
                  <a:lnTo>
                    <a:pt x="16" y="6"/>
                  </a:lnTo>
                  <a:lnTo>
                    <a:pt x="12" y="14"/>
                  </a:lnTo>
                  <a:lnTo>
                    <a:pt x="8" y="22"/>
                  </a:lnTo>
                  <a:lnTo>
                    <a:pt x="8" y="28"/>
                  </a:lnTo>
                  <a:lnTo>
                    <a:pt x="6" y="36"/>
                  </a:lnTo>
                  <a:lnTo>
                    <a:pt x="2" y="42"/>
                  </a:lnTo>
                  <a:lnTo>
                    <a:pt x="2" y="52"/>
                  </a:lnTo>
                  <a:lnTo>
                    <a:pt x="2" y="60"/>
                  </a:lnTo>
                  <a:lnTo>
                    <a:pt x="2" y="66"/>
                  </a:lnTo>
                  <a:lnTo>
                    <a:pt x="2" y="70"/>
                  </a:lnTo>
                  <a:lnTo>
                    <a:pt x="2" y="76"/>
                  </a:lnTo>
                  <a:lnTo>
                    <a:pt x="0" y="90"/>
                  </a:lnTo>
                  <a:lnTo>
                    <a:pt x="2" y="90"/>
                  </a:lnTo>
                  <a:lnTo>
                    <a:pt x="0" y="116"/>
                  </a:lnTo>
                  <a:lnTo>
                    <a:pt x="4" y="132"/>
                  </a:lnTo>
                  <a:lnTo>
                    <a:pt x="10" y="146"/>
                  </a:lnTo>
                  <a:lnTo>
                    <a:pt x="20" y="150"/>
                  </a:lnTo>
                  <a:lnTo>
                    <a:pt x="22" y="156"/>
                  </a:lnTo>
                  <a:lnTo>
                    <a:pt x="30" y="160"/>
                  </a:lnTo>
                  <a:lnTo>
                    <a:pt x="64" y="154"/>
                  </a:lnTo>
                  <a:lnTo>
                    <a:pt x="96" y="148"/>
                  </a:lnTo>
                  <a:lnTo>
                    <a:pt x="118" y="150"/>
                  </a:lnTo>
                  <a:lnTo>
                    <a:pt x="118" y="150"/>
                  </a:lnTo>
                  <a:lnTo>
                    <a:pt x="118" y="150"/>
                  </a:lnTo>
                  <a:lnTo>
                    <a:pt x="134" y="150"/>
                  </a:lnTo>
                  <a:lnTo>
                    <a:pt x="142" y="150"/>
                  </a:lnTo>
                  <a:lnTo>
                    <a:pt x="156" y="150"/>
                  </a:lnTo>
                  <a:lnTo>
                    <a:pt x="174" y="154"/>
                  </a:lnTo>
                  <a:lnTo>
                    <a:pt x="174" y="152"/>
                  </a:lnTo>
                  <a:lnTo>
                    <a:pt x="176" y="154"/>
                  </a:lnTo>
                  <a:lnTo>
                    <a:pt x="190" y="152"/>
                  </a:lnTo>
                  <a:lnTo>
                    <a:pt x="204" y="148"/>
                  </a:lnTo>
                  <a:lnTo>
                    <a:pt x="206" y="146"/>
                  </a:lnTo>
                  <a:lnTo>
                    <a:pt x="214" y="136"/>
                  </a:lnTo>
                  <a:lnTo>
                    <a:pt x="218" y="118"/>
                  </a:lnTo>
                  <a:lnTo>
                    <a:pt x="218" y="106"/>
                  </a:lnTo>
                  <a:lnTo>
                    <a:pt x="216" y="94"/>
                  </a:lnTo>
                  <a:lnTo>
                    <a:pt x="214" y="78"/>
                  </a:lnTo>
                  <a:lnTo>
                    <a:pt x="214" y="62"/>
                  </a:lnTo>
                  <a:lnTo>
                    <a:pt x="214" y="48"/>
                  </a:lnTo>
                  <a:lnTo>
                    <a:pt x="212" y="36"/>
                  </a:lnTo>
                  <a:lnTo>
                    <a:pt x="204" y="24"/>
                  </a:lnTo>
                  <a:lnTo>
                    <a:pt x="192" y="16"/>
                  </a:lnTo>
                  <a:lnTo>
                    <a:pt x="180" y="12"/>
                  </a:lnTo>
                  <a:lnTo>
                    <a:pt x="166" y="6"/>
                  </a:lnTo>
                  <a:lnTo>
                    <a:pt x="166" y="8"/>
                  </a:lnTo>
                  <a:lnTo>
                    <a:pt x="162" y="6"/>
                  </a:lnTo>
                  <a:lnTo>
                    <a:pt x="128" y="0"/>
                  </a:lnTo>
                  <a:lnTo>
                    <a:pt x="128" y="0"/>
                  </a:lnTo>
                  <a:lnTo>
                    <a:pt x="128" y="0"/>
                  </a:lnTo>
                  <a:lnTo>
                    <a:pt x="120" y="0"/>
                  </a:lnTo>
                  <a:lnTo>
                    <a:pt x="110" y="0"/>
                  </a:lnTo>
                  <a:lnTo>
                    <a:pt x="96" y="2"/>
                  </a:lnTo>
                  <a:lnTo>
                    <a:pt x="88" y="4"/>
                  </a:lnTo>
                  <a:lnTo>
                    <a:pt x="88" y="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9" name="Freeform 134"/>
            <p:cNvSpPr>
              <a:spLocks/>
            </p:cNvSpPr>
            <p:nvPr/>
          </p:nvSpPr>
          <p:spPr bwMode="auto">
            <a:xfrm>
              <a:off x="-389" y="3569"/>
              <a:ext cx="308" cy="66"/>
            </a:xfrm>
            <a:custGeom>
              <a:avLst/>
              <a:gdLst>
                <a:gd name="T0" fmla="*/ 300 w 308"/>
                <a:gd name="T1" fmla="*/ 58 h 66"/>
                <a:gd name="T2" fmla="*/ 308 w 308"/>
                <a:gd name="T3" fmla="*/ 46 h 66"/>
                <a:gd name="T4" fmla="*/ 296 w 308"/>
                <a:gd name="T5" fmla="*/ 28 h 66"/>
                <a:gd name="T6" fmla="*/ 276 w 308"/>
                <a:gd name="T7" fmla="*/ 24 h 66"/>
                <a:gd name="T8" fmla="*/ 262 w 308"/>
                <a:gd name="T9" fmla="*/ 20 h 66"/>
                <a:gd name="T10" fmla="*/ 262 w 308"/>
                <a:gd name="T11" fmla="*/ 18 h 66"/>
                <a:gd name="T12" fmla="*/ 250 w 308"/>
                <a:gd name="T13" fmla="*/ 18 h 66"/>
                <a:gd name="T14" fmla="*/ 208 w 308"/>
                <a:gd name="T15" fmla="*/ 14 h 66"/>
                <a:gd name="T16" fmla="*/ 170 w 308"/>
                <a:gd name="T17" fmla="*/ 16 h 66"/>
                <a:gd name="T18" fmla="*/ 170 w 308"/>
                <a:gd name="T19" fmla="*/ 4 h 66"/>
                <a:gd name="T20" fmla="*/ 158 w 308"/>
                <a:gd name="T21" fmla="*/ 0 h 66"/>
                <a:gd name="T22" fmla="*/ 146 w 308"/>
                <a:gd name="T23" fmla="*/ 8 h 66"/>
                <a:gd name="T24" fmla="*/ 146 w 308"/>
                <a:gd name="T25" fmla="*/ 12 h 66"/>
                <a:gd name="T26" fmla="*/ 140 w 308"/>
                <a:gd name="T27" fmla="*/ 16 h 66"/>
                <a:gd name="T28" fmla="*/ 138 w 308"/>
                <a:gd name="T29" fmla="*/ 18 h 66"/>
                <a:gd name="T30" fmla="*/ 136 w 308"/>
                <a:gd name="T31" fmla="*/ 18 h 66"/>
                <a:gd name="T32" fmla="*/ 124 w 308"/>
                <a:gd name="T33" fmla="*/ 18 h 66"/>
                <a:gd name="T34" fmla="*/ 110 w 308"/>
                <a:gd name="T35" fmla="*/ 20 h 66"/>
                <a:gd name="T36" fmla="*/ 100 w 308"/>
                <a:gd name="T37" fmla="*/ 22 h 66"/>
                <a:gd name="T38" fmla="*/ 102 w 308"/>
                <a:gd name="T39" fmla="*/ 20 h 66"/>
                <a:gd name="T40" fmla="*/ 86 w 308"/>
                <a:gd name="T41" fmla="*/ 20 h 66"/>
                <a:gd name="T42" fmla="*/ 82 w 308"/>
                <a:gd name="T43" fmla="*/ 14 h 66"/>
                <a:gd name="T44" fmla="*/ 74 w 308"/>
                <a:gd name="T45" fmla="*/ 10 h 66"/>
                <a:gd name="T46" fmla="*/ 76 w 308"/>
                <a:gd name="T47" fmla="*/ 10 h 66"/>
                <a:gd name="T48" fmla="*/ 68 w 308"/>
                <a:gd name="T49" fmla="*/ 6 h 66"/>
                <a:gd name="T50" fmla="*/ 60 w 308"/>
                <a:gd name="T51" fmla="*/ 12 h 66"/>
                <a:gd name="T52" fmla="*/ 58 w 308"/>
                <a:gd name="T53" fmla="*/ 14 h 66"/>
                <a:gd name="T54" fmla="*/ 56 w 308"/>
                <a:gd name="T55" fmla="*/ 14 h 66"/>
                <a:gd name="T56" fmla="*/ 46 w 308"/>
                <a:gd name="T57" fmla="*/ 18 h 66"/>
                <a:gd name="T58" fmla="*/ 36 w 308"/>
                <a:gd name="T59" fmla="*/ 24 h 66"/>
                <a:gd name="T60" fmla="*/ 20 w 308"/>
                <a:gd name="T61" fmla="*/ 24 h 66"/>
                <a:gd name="T62" fmla="*/ 20 w 308"/>
                <a:gd name="T63" fmla="*/ 24 h 66"/>
                <a:gd name="T64" fmla="*/ 8 w 308"/>
                <a:gd name="T65" fmla="*/ 24 h 66"/>
                <a:gd name="T66" fmla="*/ 0 w 308"/>
                <a:gd name="T67" fmla="*/ 42 h 66"/>
                <a:gd name="T68" fmla="*/ 2 w 308"/>
                <a:gd name="T69" fmla="*/ 58 h 66"/>
                <a:gd name="T70" fmla="*/ 16 w 308"/>
                <a:gd name="T71" fmla="*/ 64 h 66"/>
                <a:gd name="T72" fmla="*/ 20 w 308"/>
                <a:gd name="T73" fmla="*/ 66 h 66"/>
                <a:gd name="T74" fmla="*/ 36 w 308"/>
                <a:gd name="T75" fmla="*/ 66 h 66"/>
                <a:gd name="T76" fmla="*/ 38 w 308"/>
                <a:gd name="T77" fmla="*/ 66 h 66"/>
                <a:gd name="T78" fmla="*/ 52 w 308"/>
                <a:gd name="T79" fmla="*/ 58 h 66"/>
                <a:gd name="T80" fmla="*/ 90 w 308"/>
                <a:gd name="T81" fmla="*/ 48 h 66"/>
                <a:gd name="T82" fmla="*/ 96 w 308"/>
                <a:gd name="T83" fmla="*/ 48 h 66"/>
                <a:gd name="T84" fmla="*/ 106 w 308"/>
                <a:gd name="T85" fmla="*/ 46 h 66"/>
                <a:gd name="T86" fmla="*/ 148 w 308"/>
                <a:gd name="T87" fmla="*/ 46 h 66"/>
                <a:gd name="T88" fmla="*/ 148 w 308"/>
                <a:gd name="T89" fmla="*/ 42 h 66"/>
                <a:gd name="T90" fmla="*/ 186 w 308"/>
                <a:gd name="T91" fmla="*/ 44 h 66"/>
                <a:gd name="T92" fmla="*/ 196 w 308"/>
                <a:gd name="T93" fmla="*/ 46 h 66"/>
                <a:gd name="T94" fmla="*/ 216 w 308"/>
                <a:gd name="T95" fmla="*/ 46 h 66"/>
                <a:gd name="T96" fmla="*/ 248 w 308"/>
                <a:gd name="T97" fmla="*/ 52 h 66"/>
                <a:gd name="T98" fmla="*/ 280 w 308"/>
                <a:gd name="T99" fmla="*/ 66 h 66"/>
                <a:gd name="T100" fmla="*/ 280 w 308"/>
                <a:gd name="T101" fmla="*/ 66 h 66"/>
                <a:gd name="T102" fmla="*/ 280 w 308"/>
                <a:gd name="T103" fmla="*/ 62 h 66"/>
                <a:gd name="T104" fmla="*/ 298 w 308"/>
                <a:gd name="T105" fmla="*/ 58 h 66"/>
                <a:gd name="T106" fmla="*/ 300 w 308"/>
                <a:gd name="T107" fmla="*/ 58 h 66"/>
                <a:gd name="T108" fmla="*/ 300 w 308"/>
                <a:gd name="T109" fmla="*/ 5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08" h="66">
                  <a:moveTo>
                    <a:pt x="300" y="58"/>
                  </a:moveTo>
                  <a:lnTo>
                    <a:pt x="308" y="46"/>
                  </a:lnTo>
                  <a:lnTo>
                    <a:pt x="296" y="28"/>
                  </a:lnTo>
                  <a:lnTo>
                    <a:pt x="276" y="24"/>
                  </a:lnTo>
                  <a:lnTo>
                    <a:pt x="262" y="20"/>
                  </a:lnTo>
                  <a:lnTo>
                    <a:pt x="262" y="18"/>
                  </a:lnTo>
                  <a:lnTo>
                    <a:pt x="250" y="18"/>
                  </a:lnTo>
                  <a:lnTo>
                    <a:pt x="208" y="14"/>
                  </a:lnTo>
                  <a:lnTo>
                    <a:pt x="170" y="16"/>
                  </a:lnTo>
                  <a:lnTo>
                    <a:pt x="170" y="4"/>
                  </a:lnTo>
                  <a:lnTo>
                    <a:pt x="158" y="0"/>
                  </a:lnTo>
                  <a:lnTo>
                    <a:pt x="146" y="8"/>
                  </a:lnTo>
                  <a:lnTo>
                    <a:pt x="146" y="12"/>
                  </a:lnTo>
                  <a:lnTo>
                    <a:pt x="140" y="16"/>
                  </a:lnTo>
                  <a:lnTo>
                    <a:pt x="138" y="18"/>
                  </a:lnTo>
                  <a:lnTo>
                    <a:pt x="136" y="18"/>
                  </a:lnTo>
                  <a:lnTo>
                    <a:pt x="124" y="18"/>
                  </a:lnTo>
                  <a:lnTo>
                    <a:pt x="110" y="20"/>
                  </a:lnTo>
                  <a:lnTo>
                    <a:pt x="100" y="22"/>
                  </a:lnTo>
                  <a:lnTo>
                    <a:pt x="102" y="20"/>
                  </a:lnTo>
                  <a:lnTo>
                    <a:pt x="86" y="20"/>
                  </a:lnTo>
                  <a:lnTo>
                    <a:pt x="82" y="14"/>
                  </a:lnTo>
                  <a:lnTo>
                    <a:pt x="74" y="10"/>
                  </a:lnTo>
                  <a:lnTo>
                    <a:pt x="76" y="10"/>
                  </a:lnTo>
                  <a:lnTo>
                    <a:pt x="68" y="6"/>
                  </a:lnTo>
                  <a:lnTo>
                    <a:pt x="60" y="12"/>
                  </a:lnTo>
                  <a:lnTo>
                    <a:pt x="58" y="14"/>
                  </a:lnTo>
                  <a:lnTo>
                    <a:pt x="56" y="14"/>
                  </a:lnTo>
                  <a:lnTo>
                    <a:pt x="46" y="18"/>
                  </a:lnTo>
                  <a:lnTo>
                    <a:pt x="36" y="24"/>
                  </a:lnTo>
                  <a:lnTo>
                    <a:pt x="20" y="24"/>
                  </a:lnTo>
                  <a:lnTo>
                    <a:pt x="20" y="24"/>
                  </a:lnTo>
                  <a:lnTo>
                    <a:pt x="8" y="24"/>
                  </a:lnTo>
                  <a:lnTo>
                    <a:pt x="0" y="42"/>
                  </a:lnTo>
                  <a:lnTo>
                    <a:pt x="2" y="58"/>
                  </a:lnTo>
                  <a:lnTo>
                    <a:pt x="16" y="64"/>
                  </a:lnTo>
                  <a:lnTo>
                    <a:pt x="20" y="66"/>
                  </a:lnTo>
                  <a:lnTo>
                    <a:pt x="36" y="66"/>
                  </a:lnTo>
                  <a:lnTo>
                    <a:pt x="38" y="66"/>
                  </a:lnTo>
                  <a:lnTo>
                    <a:pt x="52" y="58"/>
                  </a:lnTo>
                  <a:lnTo>
                    <a:pt x="90" y="48"/>
                  </a:lnTo>
                  <a:lnTo>
                    <a:pt x="96" y="48"/>
                  </a:lnTo>
                  <a:lnTo>
                    <a:pt x="106" y="46"/>
                  </a:lnTo>
                  <a:lnTo>
                    <a:pt x="148" y="46"/>
                  </a:lnTo>
                  <a:lnTo>
                    <a:pt x="148" y="42"/>
                  </a:lnTo>
                  <a:lnTo>
                    <a:pt x="186" y="44"/>
                  </a:lnTo>
                  <a:lnTo>
                    <a:pt x="196" y="46"/>
                  </a:lnTo>
                  <a:lnTo>
                    <a:pt x="216" y="46"/>
                  </a:lnTo>
                  <a:lnTo>
                    <a:pt x="248" y="52"/>
                  </a:lnTo>
                  <a:lnTo>
                    <a:pt x="280" y="66"/>
                  </a:lnTo>
                  <a:lnTo>
                    <a:pt x="280" y="66"/>
                  </a:lnTo>
                  <a:lnTo>
                    <a:pt x="280" y="62"/>
                  </a:lnTo>
                  <a:lnTo>
                    <a:pt x="298" y="58"/>
                  </a:lnTo>
                  <a:lnTo>
                    <a:pt x="300" y="58"/>
                  </a:lnTo>
                  <a:lnTo>
                    <a:pt x="300" y="5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0" name="Freeform 135"/>
            <p:cNvSpPr>
              <a:spLocks/>
            </p:cNvSpPr>
            <p:nvPr/>
          </p:nvSpPr>
          <p:spPr bwMode="auto">
            <a:xfrm>
              <a:off x="-357" y="3343"/>
              <a:ext cx="238" cy="56"/>
            </a:xfrm>
            <a:custGeom>
              <a:avLst/>
              <a:gdLst>
                <a:gd name="T0" fmla="*/ 238 w 238"/>
                <a:gd name="T1" fmla="*/ 24 h 56"/>
                <a:gd name="T2" fmla="*/ 238 w 238"/>
                <a:gd name="T3" fmla="*/ 24 h 56"/>
                <a:gd name="T4" fmla="*/ 230 w 238"/>
                <a:gd name="T5" fmla="*/ 10 h 56"/>
                <a:gd name="T6" fmla="*/ 212 w 238"/>
                <a:gd name="T7" fmla="*/ 2 h 56"/>
                <a:gd name="T8" fmla="*/ 212 w 238"/>
                <a:gd name="T9" fmla="*/ 0 h 56"/>
                <a:gd name="T10" fmla="*/ 210 w 238"/>
                <a:gd name="T11" fmla="*/ 0 h 56"/>
                <a:gd name="T12" fmla="*/ 178 w 238"/>
                <a:gd name="T13" fmla="*/ 8 h 56"/>
                <a:gd name="T14" fmla="*/ 140 w 238"/>
                <a:gd name="T15" fmla="*/ 14 h 56"/>
                <a:gd name="T16" fmla="*/ 124 w 238"/>
                <a:gd name="T17" fmla="*/ 14 h 56"/>
                <a:gd name="T18" fmla="*/ 124 w 238"/>
                <a:gd name="T19" fmla="*/ 14 h 56"/>
                <a:gd name="T20" fmla="*/ 124 w 238"/>
                <a:gd name="T21" fmla="*/ 12 h 56"/>
                <a:gd name="T22" fmla="*/ 102 w 238"/>
                <a:gd name="T23" fmla="*/ 18 h 56"/>
                <a:gd name="T24" fmla="*/ 74 w 238"/>
                <a:gd name="T25" fmla="*/ 14 h 56"/>
                <a:gd name="T26" fmla="*/ 74 w 238"/>
                <a:gd name="T27" fmla="*/ 14 h 56"/>
                <a:gd name="T28" fmla="*/ 54 w 238"/>
                <a:gd name="T29" fmla="*/ 16 h 56"/>
                <a:gd name="T30" fmla="*/ 6 w 238"/>
                <a:gd name="T31" fmla="*/ 14 h 56"/>
                <a:gd name="T32" fmla="*/ 6 w 238"/>
                <a:gd name="T33" fmla="*/ 18 h 56"/>
                <a:gd name="T34" fmla="*/ 0 w 238"/>
                <a:gd name="T35" fmla="*/ 20 h 56"/>
                <a:gd name="T36" fmla="*/ 2 w 238"/>
                <a:gd name="T37" fmla="*/ 22 h 56"/>
                <a:gd name="T38" fmla="*/ 8 w 238"/>
                <a:gd name="T39" fmla="*/ 38 h 56"/>
                <a:gd name="T40" fmla="*/ 24 w 238"/>
                <a:gd name="T41" fmla="*/ 44 h 56"/>
                <a:gd name="T42" fmla="*/ 32 w 238"/>
                <a:gd name="T43" fmla="*/ 42 h 56"/>
                <a:gd name="T44" fmla="*/ 30 w 238"/>
                <a:gd name="T45" fmla="*/ 42 h 56"/>
                <a:gd name="T46" fmla="*/ 34 w 238"/>
                <a:gd name="T47" fmla="*/ 44 h 56"/>
                <a:gd name="T48" fmla="*/ 44 w 238"/>
                <a:gd name="T49" fmla="*/ 48 h 56"/>
                <a:gd name="T50" fmla="*/ 60 w 238"/>
                <a:gd name="T51" fmla="*/ 44 h 56"/>
                <a:gd name="T52" fmla="*/ 84 w 238"/>
                <a:gd name="T53" fmla="*/ 48 h 56"/>
                <a:gd name="T54" fmla="*/ 84 w 238"/>
                <a:gd name="T55" fmla="*/ 46 h 56"/>
                <a:gd name="T56" fmla="*/ 90 w 238"/>
                <a:gd name="T57" fmla="*/ 48 h 56"/>
                <a:gd name="T58" fmla="*/ 98 w 238"/>
                <a:gd name="T59" fmla="*/ 52 h 56"/>
                <a:gd name="T60" fmla="*/ 108 w 238"/>
                <a:gd name="T61" fmla="*/ 56 h 56"/>
                <a:gd name="T62" fmla="*/ 134 w 238"/>
                <a:gd name="T63" fmla="*/ 48 h 56"/>
                <a:gd name="T64" fmla="*/ 152 w 238"/>
                <a:gd name="T65" fmla="*/ 46 h 56"/>
                <a:gd name="T66" fmla="*/ 168 w 238"/>
                <a:gd name="T67" fmla="*/ 40 h 56"/>
                <a:gd name="T68" fmla="*/ 166 w 238"/>
                <a:gd name="T69" fmla="*/ 42 h 56"/>
                <a:gd name="T70" fmla="*/ 184 w 238"/>
                <a:gd name="T71" fmla="*/ 44 h 56"/>
                <a:gd name="T72" fmla="*/ 186 w 238"/>
                <a:gd name="T73" fmla="*/ 44 h 56"/>
                <a:gd name="T74" fmla="*/ 192 w 238"/>
                <a:gd name="T75" fmla="*/ 42 h 56"/>
                <a:gd name="T76" fmla="*/ 202 w 238"/>
                <a:gd name="T77" fmla="*/ 40 h 56"/>
                <a:gd name="T78" fmla="*/ 210 w 238"/>
                <a:gd name="T79" fmla="*/ 38 h 56"/>
                <a:gd name="T80" fmla="*/ 216 w 238"/>
                <a:gd name="T81" fmla="*/ 38 h 56"/>
                <a:gd name="T82" fmla="*/ 224 w 238"/>
                <a:gd name="T83" fmla="*/ 36 h 56"/>
                <a:gd name="T84" fmla="*/ 232 w 238"/>
                <a:gd name="T85" fmla="*/ 32 h 56"/>
                <a:gd name="T86" fmla="*/ 230 w 238"/>
                <a:gd name="T87" fmla="*/ 34 h 56"/>
                <a:gd name="T88" fmla="*/ 236 w 238"/>
                <a:gd name="T89" fmla="*/ 32 h 56"/>
                <a:gd name="T90" fmla="*/ 238 w 238"/>
                <a:gd name="T91" fmla="*/ 24 h 56"/>
                <a:gd name="T92" fmla="*/ 238 w 238"/>
                <a:gd name="T93" fmla="*/ 2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38" h="56">
                  <a:moveTo>
                    <a:pt x="238" y="24"/>
                  </a:moveTo>
                  <a:lnTo>
                    <a:pt x="238" y="24"/>
                  </a:lnTo>
                  <a:lnTo>
                    <a:pt x="230" y="10"/>
                  </a:lnTo>
                  <a:lnTo>
                    <a:pt x="212" y="2"/>
                  </a:lnTo>
                  <a:lnTo>
                    <a:pt x="212" y="0"/>
                  </a:lnTo>
                  <a:lnTo>
                    <a:pt x="210" y="0"/>
                  </a:lnTo>
                  <a:lnTo>
                    <a:pt x="178" y="8"/>
                  </a:lnTo>
                  <a:lnTo>
                    <a:pt x="140" y="14"/>
                  </a:lnTo>
                  <a:lnTo>
                    <a:pt x="124" y="14"/>
                  </a:lnTo>
                  <a:lnTo>
                    <a:pt x="124" y="14"/>
                  </a:lnTo>
                  <a:lnTo>
                    <a:pt x="124" y="12"/>
                  </a:lnTo>
                  <a:lnTo>
                    <a:pt x="102" y="18"/>
                  </a:lnTo>
                  <a:lnTo>
                    <a:pt x="74" y="14"/>
                  </a:lnTo>
                  <a:lnTo>
                    <a:pt x="74" y="14"/>
                  </a:lnTo>
                  <a:lnTo>
                    <a:pt x="54" y="16"/>
                  </a:lnTo>
                  <a:lnTo>
                    <a:pt x="6" y="14"/>
                  </a:lnTo>
                  <a:lnTo>
                    <a:pt x="6" y="18"/>
                  </a:lnTo>
                  <a:lnTo>
                    <a:pt x="0" y="20"/>
                  </a:lnTo>
                  <a:lnTo>
                    <a:pt x="2" y="22"/>
                  </a:lnTo>
                  <a:lnTo>
                    <a:pt x="8" y="38"/>
                  </a:lnTo>
                  <a:lnTo>
                    <a:pt x="24" y="44"/>
                  </a:lnTo>
                  <a:lnTo>
                    <a:pt x="32" y="42"/>
                  </a:lnTo>
                  <a:lnTo>
                    <a:pt x="30" y="42"/>
                  </a:lnTo>
                  <a:lnTo>
                    <a:pt x="34" y="44"/>
                  </a:lnTo>
                  <a:lnTo>
                    <a:pt x="44" y="48"/>
                  </a:lnTo>
                  <a:lnTo>
                    <a:pt x="60" y="44"/>
                  </a:lnTo>
                  <a:lnTo>
                    <a:pt x="84" y="48"/>
                  </a:lnTo>
                  <a:lnTo>
                    <a:pt x="84" y="46"/>
                  </a:lnTo>
                  <a:lnTo>
                    <a:pt x="90" y="48"/>
                  </a:lnTo>
                  <a:lnTo>
                    <a:pt x="98" y="52"/>
                  </a:lnTo>
                  <a:lnTo>
                    <a:pt x="108" y="56"/>
                  </a:lnTo>
                  <a:lnTo>
                    <a:pt x="134" y="48"/>
                  </a:lnTo>
                  <a:lnTo>
                    <a:pt x="152" y="46"/>
                  </a:lnTo>
                  <a:lnTo>
                    <a:pt x="168" y="40"/>
                  </a:lnTo>
                  <a:lnTo>
                    <a:pt x="166" y="42"/>
                  </a:lnTo>
                  <a:lnTo>
                    <a:pt x="184" y="44"/>
                  </a:lnTo>
                  <a:lnTo>
                    <a:pt x="186" y="44"/>
                  </a:lnTo>
                  <a:lnTo>
                    <a:pt x="192" y="42"/>
                  </a:lnTo>
                  <a:lnTo>
                    <a:pt x="202" y="40"/>
                  </a:lnTo>
                  <a:lnTo>
                    <a:pt x="210" y="38"/>
                  </a:lnTo>
                  <a:lnTo>
                    <a:pt x="216" y="38"/>
                  </a:lnTo>
                  <a:lnTo>
                    <a:pt x="224" y="36"/>
                  </a:lnTo>
                  <a:lnTo>
                    <a:pt x="232" y="32"/>
                  </a:lnTo>
                  <a:lnTo>
                    <a:pt x="230" y="34"/>
                  </a:lnTo>
                  <a:lnTo>
                    <a:pt x="236" y="32"/>
                  </a:lnTo>
                  <a:lnTo>
                    <a:pt x="238" y="24"/>
                  </a:lnTo>
                  <a:lnTo>
                    <a:pt x="238" y="2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1" name="Freeform 136"/>
            <p:cNvSpPr>
              <a:spLocks/>
            </p:cNvSpPr>
            <p:nvPr/>
          </p:nvSpPr>
          <p:spPr bwMode="auto">
            <a:xfrm>
              <a:off x="-363" y="3445"/>
              <a:ext cx="38" cy="124"/>
            </a:xfrm>
            <a:custGeom>
              <a:avLst/>
              <a:gdLst>
                <a:gd name="T0" fmla="*/ 32 w 38"/>
                <a:gd name="T1" fmla="*/ 92 h 124"/>
                <a:gd name="T2" fmla="*/ 36 w 38"/>
                <a:gd name="T3" fmla="*/ 82 h 124"/>
                <a:gd name="T4" fmla="*/ 38 w 38"/>
                <a:gd name="T5" fmla="*/ 66 h 124"/>
                <a:gd name="T6" fmla="*/ 38 w 38"/>
                <a:gd name="T7" fmla="*/ 46 h 124"/>
                <a:gd name="T8" fmla="*/ 38 w 38"/>
                <a:gd name="T9" fmla="*/ 36 h 124"/>
                <a:gd name="T10" fmla="*/ 34 w 38"/>
                <a:gd name="T11" fmla="*/ 26 h 124"/>
                <a:gd name="T12" fmla="*/ 32 w 38"/>
                <a:gd name="T13" fmla="*/ 18 h 124"/>
                <a:gd name="T14" fmla="*/ 32 w 38"/>
                <a:gd name="T15" fmla="*/ 12 h 124"/>
                <a:gd name="T16" fmla="*/ 32 w 38"/>
                <a:gd name="T17" fmla="*/ 10 h 124"/>
                <a:gd name="T18" fmla="*/ 24 w 38"/>
                <a:gd name="T19" fmla="*/ 0 h 124"/>
                <a:gd name="T20" fmla="*/ 10 w 38"/>
                <a:gd name="T21" fmla="*/ 2 h 124"/>
                <a:gd name="T22" fmla="*/ 10 w 38"/>
                <a:gd name="T23" fmla="*/ 2 h 124"/>
                <a:gd name="T24" fmla="*/ 4 w 38"/>
                <a:gd name="T25" fmla="*/ 10 h 124"/>
                <a:gd name="T26" fmla="*/ 2 w 38"/>
                <a:gd name="T27" fmla="*/ 22 h 124"/>
                <a:gd name="T28" fmla="*/ 4 w 38"/>
                <a:gd name="T29" fmla="*/ 22 h 124"/>
                <a:gd name="T30" fmla="*/ 0 w 38"/>
                <a:gd name="T31" fmla="*/ 56 h 124"/>
                <a:gd name="T32" fmla="*/ 0 w 38"/>
                <a:gd name="T33" fmla="*/ 58 h 124"/>
                <a:gd name="T34" fmla="*/ 2 w 38"/>
                <a:gd name="T35" fmla="*/ 70 h 124"/>
                <a:gd name="T36" fmla="*/ 4 w 38"/>
                <a:gd name="T37" fmla="*/ 82 h 124"/>
                <a:gd name="T38" fmla="*/ 8 w 38"/>
                <a:gd name="T39" fmla="*/ 94 h 124"/>
                <a:gd name="T40" fmla="*/ 12 w 38"/>
                <a:gd name="T41" fmla="*/ 108 h 124"/>
                <a:gd name="T42" fmla="*/ 18 w 38"/>
                <a:gd name="T43" fmla="*/ 118 h 124"/>
                <a:gd name="T44" fmla="*/ 28 w 38"/>
                <a:gd name="T45" fmla="*/ 124 h 124"/>
                <a:gd name="T46" fmla="*/ 30 w 38"/>
                <a:gd name="T47" fmla="*/ 124 h 124"/>
                <a:gd name="T48" fmla="*/ 30 w 38"/>
                <a:gd name="T49" fmla="*/ 114 h 124"/>
                <a:gd name="T50" fmla="*/ 28 w 38"/>
                <a:gd name="T51" fmla="*/ 106 h 124"/>
                <a:gd name="T52" fmla="*/ 32 w 38"/>
                <a:gd name="T53" fmla="*/ 100 h 124"/>
                <a:gd name="T54" fmla="*/ 32 w 38"/>
                <a:gd name="T55" fmla="*/ 92 h 124"/>
                <a:gd name="T56" fmla="*/ 32 w 38"/>
                <a:gd name="T57" fmla="*/ 9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8" h="124">
                  <a:moveTo>
                    <a:pt x="32" y="92"/>
                  </a:moveTo>
                  <a:lnTo>
                    <a:pt x="36" y="82"/>
                  </a:lnTo>
                  <a:lnTo>
                    <a:pt x="38" y="66"/>
                  </a:lnTo>
                  <a:lnTo>
                    <a:pt x="38" y="46"/>
                  </a:lnTo>
                  <a:lnTo>
                    <a:pt x="38" y="36"/>
                  </a:lnTo>
                  <a:lnTo>
                    <a:pt x="34" y="26"/>
                  </a:lnTo>
                  <a:lnTo>
                    <a:pt x="32" y="18"/>
                  </a:lnTo>
                  <a:lnTo>
                    <a:pt x="32" y="12"/>
                  </a:lnTo>
                  <a:lnTo>
                    <a:pt x="32" y="10"/>
                  </a:lnTo>
                  <a:lnTo>
                    <a:pt x="24" y="0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4" y="10"/>
                  </a:lnTo>
                  <a:lnTo>
                    <a:pt x="2" y="22"/>
                  </a:lnTo>
                  <a:lnTo>
                    <a:pt x="4" y="22"/>
                  </a:lnTo>
                  <a:lnTo>
                    <a:pt x="0" y="56"/>
                  </a:lnTo>
                  <a:lnTo>
                    <a:pt x="0" y="58"/>
                  </a:lnTo>
                  <a:lnTo>
                    <a:pt x="2" y="70"/>
                  </a:lnTo>
                  <a:lnTo>
                    <a:pt x="4" y="82"/>
                  </a:lnTo>
                  <a:lnTo>
                    <a:pt x="8" y="94"/>
                  </a:lnTo>
                  <a:lnTo>
                    <a:pt x="12" y="108"/>
                  </a:lnTo>
                  <a:lnTo>
                    <a:pt x="18" y="118"/>
                  </a:lnTo>
                  <a:lnTo>
                    <a:pt x="28" y="124"/>
                  </a:lnTo>
                  <a:lnTo>
                    <a:pt x="30" y="124"/>
                  </a:lnTo>
                  <a:lnTo>
                    <a:pt x="30" y="114"/>
                  </a:lnTo>
                  <a:lnTo>
                    <a:pt x="28" y="106"/>
                  </a:lnTo>
                  <a:lnTo>
                    <a:pt x="32" y="100"/>
                  </a:lnTo>
                  <a:lnTo>
                    <a:pt x="32" y="92"/>
                  </a:lnTo>
                  <a:lnTo>
                    <a:pt x="32" y="9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2" name="Freeform 137"/>
            <p:cNvSpPr>
              <a:spLocks/>
            </p:cNvSpPr>
            <p:nvPr/>
          </p:nvSpPr>
          <p:spPr bwMode="auto">
            <a:xfrm>
              <a:off x="-255" y="3413"/>
              <a:ext cx="132" cy="142"/>
            </a:xfrm>
            <a:custGeom>
              <a:avLst/>
              <a:gdLst>
                <a:gd name="T0" fmla="*/ 84 w 132"/>
                <a:gd name="T1" fmla="*/ 80 h 142"/>
                <a:gd name="T2" fmla="*/ 100 w 132"/>
                <a:gd name="T3" fmla="*/ 76 h 142"/>
                <a:gd name="T4" fmla="*/ 114 w 132"/>
                <a:gd name="T5" fmla="*/ 66 h 142"/>
                <a:gd name="T6" fmla="*/ 124 w 132"/>
                <a:gd name="T7" fmla="*/ 50 h 142"/>
                <a:gd name="T8" fmla="*/ 132 w 132"/>
                <a:gd name="T9" fmla="*/ 38 h 142"/>
                <a:gd name="T10" fmla="*/ 132 w 132"/>
                <a:gd name="T11" fmla="*/ 38 h 142"/>
                <a:gd name="T12" fmla="*/ 132 w 132"/>
                <a:gd name="T13" fmla="*/ 38 h 142"/>
                <a:gd name="T14" fmla="*/ 122 w 132"/>
                <a:gd name="T15" fmla="*/ 24 h 142"/>
                <a:gd name="T16" fmla="*/ 110 w 132"/>
                <a:gd name="T17" fmla="*/ 18 h 142"/>
                <a:gd name="T18" fmla="*/ 100 w 132"/>
                <a:gd name="T19" fmla="*/ 20 h 142"/>
                <a:gd name="T20" fmla="*/ 94 w 132"/>
                <a:gd name="T21" fmla="*/ 28 h 142"/>
                <a:gd name="T22" fmla="*/ 92 w 132"/>
                <a:gd name="T23" fmla="*/ 34 h 142"/>
                <a:gd name="T24" fmla="*/ 92 w 132"/>
                <a:gd name="T25" fmla="*/ 36 h 142"/>
                <a:gd name="T26" fmla="*/ 90 w 132"/>
                <a:gd name="T27" fmla="*/ 40 h 142"/>
                <a:gd name="T28" fmla="*/ 82 w 132"/>
                <a:gd name="T29" fmla="*/ 48 h 142"/>
                <a:gd name="T30" fmla="*/ 76 w 132"/>
                <a:gd name="T31" fmla="*/ 58 h 142"/>
                <a:gd name="T32" fmla="*/ 68 w 132"/>
                <a:gd name="T33" fmla="*/ 66 h 142"/>
                <a:gd name="T34" fmla="*/ 56 w 132"/>
                <a:gd name="T35" fmla="*/ 72 h 142"/>
                <a:gd name="T36" fmla="*/ 38 w 132"/>
                <a:gd name="T37" fmla="*/ 62 h 142"/>
                <a:gd name="T38" fmla="*/ 34 w 132"/>
                <a:gd name="T39" fmla="*/ 38 h 142"/>
                <a:gd name="T40" fmla="*/ 34 w 132"/>
                <a:gd name="T41" fmla="*/ 40 h 142"/>
                <a:gd name="T42" fmla="*/ 34 w 132"/>
                <a:gd name="T43" fmla="*/ 22 h 142"/>
                <a:gd name="T44" fmla="*/ 28 w 132"/>
                <a:gd name="T45" fmla="*/ 10 h 142"/>
                <a:gd name="T46" fmla="*/ 24 w 132"/>
                <a:gd name="T47" fmla="*/ 2 h 142"/>
                <a:gd name="T48" fmla="*/ 14 w 132"/>
                <a:gd name="T49" fmla="*/ 0 h 142"/>
                <a:gd name="T50" fmla="*/ 2 w 132"/>
                <a:gd name="T51" fmla="*/ 4 h 142"/>
                <a:gd name="T52" fmla="*/ 0 w 132"/>
                <a:gd name="T53" fmla="*/ 24 h 142"/>
                <a:gd name="T54" fmla="*/ 0 w 132"/>
                <a:gd name="T55" fmla="*/ 24 h 142"/>
                <a:gd name="T56" fmla="*/ 0 w 132"/>
                <a:gd name="T57" fmla="*/ 24 h 142"/>
                <a:gd name="T58" fmla="*/ 2 w 132"/>
                <a:gd name="T59" fmla="*/ 54 h 142"/>
                <a:gd name="T60" fmla="*/ 0 w 132"/>
                <a:gd name="T61" fmla="*/ 66 h 142"/>
                <a:gd name="T62" fmla="*/ 2 w 132"/>
                <a:gd name="T63" fmla="*/ 66 h 142"/>
                <a:gd name="T64" fmla="*/ 0 w 132"/>
                <a:gd name="T65" fmla="*/ 66 h 142"/>
                <a:gd name="T66" fmla="*/ 2 w 132"/>
                <a:gd name="T67" fmla="*/ 100 h 142"/>
                <a:gd name="T68" fmla="*/ 4 w 132"/>
                <a:gd name="T69" fmla="*/ 100 h 142"/>
                <a:gd name="T70" fmla="*/ 12 w 132"/>
                <a:gd name="T71" fmla="*/ 142 h 142"/>
                <a:gd name="T72" fmla="*/ 12 w 132"/>
                <a:gd name="T73" fmla="*/ 142 h 142"/>
                <a:gd name="T74" fmla="*/ 24 w 132"/>
                <a:gd name="T75" fmla="*/ 142 h 142"/>
                <a:gd name="T76" fmla="*/ 26 w 132"/>
                <a:gd name="T77" fmla="*/ 142 h 142"/>
                <a:gd name="T78" fmla="*/ 30 w 132"/>
                <a:gd name="T79" fmla="*/ 130 h 142"/>
                <a:gd name="T80" fmla="*/ 32 w 132"/>
                <a:gd name="T81" fmla="*/ 122 h 142"/>
                <a:gd name="T82" fmla="*/ 34 w 132"/>
                <a:gd name="T83" fmla="*/ 116 h 142"/>
                <a:gd name="T84" fmla="*/ 38 w 132"/>
                <a:gd name="T85" fmla="*/ 110 h 142"/>
                <a:gd name="T86" fmla="*/ 48 w 132"/>
                <a:gd name="T87" fmla="*/ 104 h 142"/>
                <a:gd name="T88" fmla="*/ 54 w 132"/>
                <a:gd name="T89" fmla="*/ 100 h 142"/>
                <a:gd name="T90" fmla="*/ 56 w 132"/>
                <a:gd name="T91" fmla="*/ 98 h 142"/>
                <a:gd name="T92" fmla="*/ 58 w 132"/>
                <a:gd name="T93" fmla="*/ 92 h 142"/>
                <a:gd name="T94" fmla="*/ 64 w 132"/>
                <a:gd name="T95" fmla="*/ 90 h 142"/>
                <a:gd name="T96" fmla="*/ 66 w 132"/>
                <a:gd name="T97" fmla="*/ 90 h 142"/>
                <a:gd name="T98" fmla="*/ 64 w 132"/>
                <a:gd name="T99" fmla="*/ 80 h 142"/>
                <a:gd name="T100" fmla="*/ 70 w 132"/>
                <a:gd name="T101" fmla="*/ 78 h 142"/>
                <a:gd name="T102" fmla="*/ 84 w 132"/>
                <a:gd name="T103" fmla="*/ 80 h 142"/>
                <a:gd name="T104" fmla="*/ 84 w 132"/>
                <a:gd name="T105" fmla="*/ 8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" h="142">
                  <a:moveTo>
                    <a:pt x="84" y="80"/>
                  </a:moveTo>
                  <a:lnTo>
                    <a:pt x="100" y="76"/>
                  </a:lnTo>
                  <a:lnTo>
                    <a:pt x="114" y="66"/>
                  </a:lnTo>
                  <a:lnTo>
                    <a:pt x="124" y="50"/>
                  </a:lnTo>
                  <a:lnTo>
                    <a:pt x="132" y="38"/>
                  </a:lnTo>
                  <a:lnTo>
                    <a:pt x="132" y="38"/>
                  </a:lnTo>
                  <a:lnTo>
                    <a:pt x="132" y="38"/>
                  </a:lnTo>
                  <a:lnTo>
                    <a:pt x="122" y="24"/>
                  </a:lnTo>
                  <a:lnTo>
                    <a:pt x="110" y="18"/>
                  </a:lnTo>
                  <a:lnTo>
                    <a:pt x="100" y="20"/>
                  </a:lnTo>
                  <a:lnTo>
                    <a:pt x="94" y="28"/>
                  </a:lnTo>
                  <a:lnTo>
                    <a:pt x="92" y="34"/>
                  </a:lnTo>
                  <a:lnTo>
                    <a:pt x="92" y="36"/>
                  </a:lnTo>
                  <a:lnTo>
                    <a:pt x="90" y="40"/>
                  </a:lnTo>
                  <a:lnTo>
                    <a:pt x="82" y="48"/>
                  </a:lnTo>
                  <a:lnTo>
                    <a:pt x="76" y="58"/>
                  </a:lnTo>
                  <a:lnTo>
                    <a:pt x="68" y="66"/>
                  </a:lnTo>
                  <a:lnTo>
                    <a:pt x="56" y="72"/>
                  </a:lnTo>
                  <a:lnTo>
                    <a:pt x="38" y="62"/>
                  </a:lnTo>
                  <a:lnTo>
                    <a:pt x="34" y="38"/>
                  </a:lnTo>
                  <a:lnTo>
                    <a:pt x="34" y="40"/>
                  </a:lnTo>
                  <a:lnTo>
                    <a:pt x="34" y="22"/>
                  </a:lnTo>
                  <a:lnTo>
                    <a:pt x="28" y="10"/>
                  </a:lnTo>
                  <a:lnTo>
                    <a:pt x="24" y="2"/>
                  </a:lnTo>
                  <a:lnTo>
                    <a:pt x="14" y="0"/>
                  </a:lnTo>
                  <a:lnTo>
                    <a:pt x="2" y="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2" y="54"/>
                  </a:lnTo>
                  <a:lnTo>
                    <a:pt x="0" y="66"/>
                  </a:lnTo>
                  <a:lnTo>
                    <a:pt x="2" y="66"/>
                  </a:lnTo>
                  <a:lnTo>
                    <a:pt x="0" y="66"/>
                  </a:lnTo>
                  <a:lnTo>
                    <a:pt x="2" y="100"/>
                  </a:lnTo>
                  <a:lnTo>
                    <a:pt x="4" y="100"/>
                  </a:lnTo>
                  <a:lnTo>
                    <a:pt x="12" y="142"/>
                  </a:lnTo>
                  <a:lnTo>
                    <a:pt x="12" y="142"/>
                  </a:lnTo>
                  <a:lnTo>
                    <a:pt x="24" y="142"/>
                  </a:lnTo>
                  <a:lnTo>
                    <a:pt x="26" y="142"/>
                  </a:lnTo>
                  <a:lnTo>
                    <a:pt x="30" y="130"/>
                  </a:lnTo>
                  <a:lnTo>
                    <a:pt x="32" y="122"/>
                  </a:lnTo>
                  <a:lnTo>
                    <a:pt x="34" y="116"/>
                  </a:lnTo>
                  <a:lnTo>
                    <a:pt x="38" y="110"/>
                  </a:lnTo>
                  <a:lnTo>
                    <a:pt x="48" y="104"/>
                  </a:lnTo>
                  <a:lnTo>
                    <a:pt x="54" y="100"/>
                  </a:lnTo>
                  <a:lnTo>
                    <a:pt x="56" y="98"/>
                  </a:lnTo>
                  <a:lnTo>
                    <a:pt x="58" y="92"/>
                  </a:lnTo>
                  <a:lnTo>
                    <a:pt x="64" y="90"/>
                  </a:lnTo>
                  <a:lnTo>
                    <a:pt x="66" y="90"/>
                  </a:lnTo>
                  <a:lnTo>
                    <a:pt x="64" y="80"/>
                  </a:lnTo>
                  <a:lnTo>
                    <a:pt x="70" y="78"/>
                  </a:lnTo>
                  <a:lnTo>
                    <a:pt x="84" y="80"/>
                  </a:lnTo>
                  <a:lnTo>
                    <a:pt x="84" y="8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3" name="Freeform 138"/>
            <p:cNvSpPr>
              <a:spLocks/>
            </p:cNvSpPr>
            <p:nvPr/>
          </p:nvSpPr>
          <p:spPr bwMode="auto">
            <a:xfrm>
              <a:off x="-471" y="2933"/>
              <a:ext cx="456" cy="760"/>
            </a:xfrm>
            <a:custGeom>
              <a:avLst/>
              <a:gdLst>
                <a:gd name="T0" fmla="*/ 372 w 456"/>
                <a:gd name="T1" fmla="*/ 726 h 760"/>
                <a:gd name="T2" fmla="*/ 282 w 456"/>
                <a:gd name="T3" fmla="*/ 726 h 760"/>
                <a:gd name="T4" fmla="*/ 230 w 456"/>
                <a:gd name="T5" fmla="*/ 730 h 760"/>
                <a:gd name="T6" fmla="*/ 188 w 456"/>
                <a:gd name="T7" fmla="*/ 734 h 760"/>
                <a:gd name="T8" fmla="*/ 146 w 456"/>
                <a:gd name="T9" fmla="*/ 730 h 760"/>
                <a:gd name="T10" fmla="*/ 68 w 456"/>
                <a:gd name="T11" fmla="*/ 730 h 760"/>
                <a:gd name="T12" fmla="*/ 32 w 456"/>
                <a:gd name="T13" fmla="*/ 706 h 760"/>
                <a:gd name="T14" fmla="*/ 34 w 456"/>
                <a:gd name="T15" fmla="*/ 674 h 760"/>
                <a:gd name="T16" fmla="*/ 28 w 456"/>
                <a:gd name="T17" fmla="*/ 556 h 760"/>
                <a:gd name="T18" fmla="*/ 30 w 456"/>
                <a:gd name="T19" fmla="*/ 536 h 760"/>
                <a:gd name="T20" fmla="*/ 30 w 456"/>
                <a:gd name="T21" fmla="*/ 420 h 760"/>
                <a:gd name="T22" fmla="*/ 28 w 456"/>
                <a:gd name="T23" fmla="*/ 314 h 760"/>
                <a:gd name="T24" fmla="*/ 28 w 456"/>
                <a:gd name="T25" fmla="*/ 178 h 760"/>
                <a:gd name="T26" fmla="*/ 32 w 456"/>
                <a:gd name="T27" fmla="*/ 100 h 760"/>
                <a:gd name="T28" fmla="*/ 40 w 456"/>
                <a:gd name="T29" fmla="*/ 60 h 760"/>
                <a:gd name="T30" fmla="*/ 88 w 456"/>
                <a:gd name="T31" fmla="*/ 28 h 760"/>
                <a:gd name="T32" fmla="*/ 132 w 456"/>
                <a:gd name="T33" fmla="*/ 30 h 760"/>
                <a:gd name="T34" fmla="*/ 198 w 456"/>
                <a:gd name="T35" fmla="*/ 34 h 760"/>
                <a:gd name="T36" fmla="*/ 250 w 456"/>
                <a:gd name="T37" fmla="*/ 30 h 760"/>
                <a:gd name="T38" fmla="*/ 292 w 456"/>
                <a:gd name="T39" fmla="*/ 34 h 760"/>
                <a:gd name="T40" fmla="*/ 352 w 456"/>
                <a:gd name="T41" fmla="*/ 32 h 760"/>
                <a:gd name="T42" fmla="*/ 414 w 456"/>
                <a:gd name="T43" fmla="*/ 46 h 760"/>
                <a:gd name="T44" fmla="*/ 424 w 456"/>
                <a:gd name="T45" fmla="*/ 128 h 760"/>
                <a:gd name="T46" fmla="*/ 424 w 456"/>
                <a:gd name="T47" fmla="*/ 192 h 760"/>
                <a:gd name="T48" fmla="*/ 428 w 456"/>
                <a:gd name="T49" fmla="*/ 276 h 760"/>
                <a:gd name="T50" fmla="*/ 432 w 456"/>
                <a:gd name="T51" fmla="*/ 392 h 760"/>
                <a:gd name="T52" fmla="*/ 426 w 456"/>
                <a:gd name="T53" fmla="*/ 462 h 760"/>
                <a:gd name="T54" fmla="*/ 428 w 456"/>
                <a:gd name="T55" fmla="*/ 530 h 760"/>
                <a:gd name="T56" fmla="*/ 428 w 456"/>
                <a:gd name="T57" fmla="*/ 616 h 760"/>
                <a:gd name="T58" fmla="*/ 426 w 456"/>
                <a:gd name="T59" fmla="*/ 684 h 760"/>
                <a:gd name="T60" fmla="*/ 428 w 456"/>
                <a:gd name="T61" fmla="*/ 738 h 760"/>
                <a:gd name="T62" fmla="*/ 448 w 456"/>
                <a:gd name="T63" fmla="*/ 716 h 760"/>
                <a:gd name="T64" fmla="*/ 452 w 456"/>
                <a:gd name="T65" fmla="*/ 654 h 760"/>
                <a:gd name="T66" fmla="*/ 446 w 456"/>
                <a:gd name="T67" fmla="*/ 528 h 760"/>
                <a:gd name="T68" fmla="*/ 446 w 456"/>
                <a:gd name="T69" fmla="*/ 464 h 760"/>
                <a:gd name="T70" fmla="*/ 450 w 456"/>
                <a:gd name="T71" fmla="*/ 392 h 760"/>
                <a:gd name="T72" fmla="*/ 446 w 456"/>
                <a:gd name="T73" fmla="*/ 310 h 760"/>
                <a:gd name="T74" fmla="*/ 448 w 456"/>
                <a:gd name="T75" fmla="*/ 230 h 760"/>
                <a:gd name="T76" fmla="*/ 442 w 456"/>
                <a:gd name="T77" fmla="*/ 142 h 760"/>
                <a:gd name="T78" fmla="*/ 450 w 456"/>
                <a:gd name="T79" fmla="*/ 72 h 760"/>
                <a:gd name="T80" fmla="*/ 438 w 456"/>
                <a:gd name="T81" fmla="*/ 30 h 760"/>
                <a:gd name="T82" fmla="*/ 374 w 456"/>
                <a:gd name="T83" fmla="*/ 4 h 760"/>
                <a:gd name="T84" fmla="*/ 348 w 456"/>
                <a:gd name="T85" fmla="*/ 10 h 760"/>
                <a:gd name="T86" fmla="*/ 300 w 456"/>
                <a:gd name="T87" fmla="*/ 16 h 760"/>
                <a:gd name="T88" fmla="*/ 214 w 456"/>
                <a:gd name="T89" fmla="*/ 6 h 760"/>
                <a:gd name="T90" fmla="*/ 100 w 456"/>
                <a:gd name="T91" fmla="*/ 6 h 760"/>
                <a:gd name="T92" fmla="*/ 52 w 456"/>
                <a:gd name="T93" fmla="*/ 2 h 760"/>
                <a:gd name="T94" fmla="*/ 18 w 456"/>
                <a:gd name="T95" fmla="*/ 20 h 760"/>
                <a:gd name="T96" fmla="*/ 6 w 456"/>
                <a:gd name="T97" fmla="*/ 62 h 760"/>
                <a:gd name="T98" fmla="*/ 8 w 456"/>
                <a:gd name="T99" fmla="*/ 176 h 760"/>
                <a:gd name="T100" fmla="*/ 6 w 456"/>
                <a:gd name="T101" fmla="*/ 238 h 760"/>
                <a:gd name="T102" fmla="*/ 4 w 456"/>
                <a:gd name="T103" fmla="*/ 350 h 760"/>
                <a:gd name="T104" fmla="*/ 10 w 456"/>
                <a:gd name="T105" fmla="*/ 514 h 760"/>
                <a:gd name="T106" fmla="*/ 2 w 456"/>
                <a:gd name="T107" fmla="*/ 632 h 760"/>
                <a:gd name="T108" fmla="*/ 8 w 456"/>
                <a:gd name="T109" fmla="*/ 694 h 760"/>
                <a:gd name="T110" fmla="*/ 20 w 456"/>
                <a:gd name="T111" fmla="*/ 740 h 760"/>
                <a:gd name="T112" fmla="*/ 58 w 456"/>
                <a:gd name="T113" fmla="*/ 750 h 760"/>
                <a:gd name="T114" fmla="*/ 106 w 456"/>
                <a:gd name="T115" fmla="*/ 758 h 760"/>
                <a:gd name="T116" fmla="*/ 138 w 456"/>
                <a:gd name="T117" fmla="*/ 754 h 760"/>
                <a:gd name="T118" fmla="*/ 194 w 456"/>
                <a:gd name="T119" fmla="*/ 758 h 760"/>
                <a:gd name="T120" fmla="*/ 272 w 456"/>
                <a:gd name="T121" fmla="*/ 748 h 760"/>
                <a:gd name="T122" fmla="*/ 382 w 456"/>
                <a:gd name="T123" fmla="*/ 754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56" h="760">
                  <a:moveTo>
                    <a:pt x="414" y="736"/>
                  </a:moveTo>
                  <a:lnTo>
                    <a:pt x="414" y="736"/>
                  </a:lnTo>
                  <a:lnTo>
                    <a:pt x="412" y="734"/>
                  </a:lnTo>
                  <a:lnTo>
                    <a:pt x="410" y="734"/>
                  </a:lnTo>
                  <a:lnTo>
                    <a:pt x="410" y="732"/>
                  </a:lnTo>
                  <a:lnTo>
                    <a:pt x="406" y="730"/>
                  </a:lnTo>
                  <a:lnTo>
                    <a:pt x="404" y="730"/>
                  </a:lnTo>
                  <a:lnTo>
                    <a:pt x="404" y="728"/>
                  </a:lnTo>
                  <a:lnTo>
                    <a:pt x="402" y="730"/>
                  </a:lnTo>
                  <a:lnTo>
                    <a:pt x="400" y="730"/>
                  </a:lnTo>
                  <a:lnTo>
                    <a:pt x="400" y="730"/>
                  </a:lnTo>
                  <a:lnTo>
                    <a:pt x="398" y="730"/>
                  </a:lnTo>
                  <a:lnTo>
                    <a:pt x="400" y="730"/>
                  </a:lnTo>
                  <a:lnTo>
                    <a:pt x="398" y="730"/>
                  </a:lnTo>
                  <a:lnTo>
                    <a:pt x="396" y="730"/>
                  </a:lnTo>
                  <a:lnTo>
                    <a:pt x="396" y="730"/>
                  </a:lnTo>
                  <a:lnTo>
                    <a:pt x="392" y="730"/>
                  </a:lnTo>
                  <a:lnTo>
                    <a:pt x="390" y="730"/>
                  </a:lnTo>
                  <a:lnTo>
                    <a:pt x="386" y="730"/>
                  </a:lnTo>
                  <a:lnTo>
                    <a:pt x="382" y="728"/>
                  </a:lnTo>
                  <a:lnTo>
                    <a:pt x="380" y="728"/>
                  </a:lnTo>
                  <a:lnTo>
                    <a:pt x="376" y="726"/>
                  </a:lnTo>
                  <a:lnTo>
                    <a:pt x="376" y="726"/>
                  </a:lnTo>
                  <a:lnTo>
                    <a:pt x="374" y="726"/>
                  </a:lnTo>
                  <a:lnTo>
                    <a:pt x="372" y="726"/>
                  </a:lnTo>
                  <a:lnTo>
                    <a:pt x="368" y="726"/>
                  </a:lnTo>
                  <a:lnTo>
                    <a:pt x="366" y="726"/>
                  </a:lnTo>
                  <a:lnTo>
                    <a:pt x="362" y="726"/>
                  </a:lnTo>
                  <a:lnTo>
                    <a:pt x="360" y="726"/>
                  </a:lnTo>
                  <a:lnTo>
                    <a:pt x="358" y="726"/>
                  </a:lnTo>
                  <a:lnTo>
                    <a:pt x="354" y="726"/>
                  </a:lnTo>
                  <a:lnTo>
                    <a:pt x="352" y="726"/>
                  </a:lnTo>
                  <a:lnTo>
                    <a:pt x="352" y="728"/>
                  </a:lnTo>
                  <a:lnTo>
                    <a:pt x="348" y="728"/>
                  </a:lnTo>
                  <a:lnTo>
                    <a:pt x="344" y="728"/>
                  </a:lnTo>
                  <a:lnTo>
                    <a:pt x="342" y="728"/>
                  </a:lnTo>
                  <a:lnTo>
                    <a:pt x="338" y="726"/>
                  </a:lnTo>
                  <a:lnTo>
                    <a:pt x="334" y="726"/>
                  </a:lnTo>
                  <a:lnTo>
                    <a:pt x="332" y="726"/>
                  </a:lnTo>
                  <a:lnTo>
                    <a:pt x="330" y="726"/>
                  </a:lnTo>
                  <a:lnTo>
                    <a:pt x="330" y="726"/>
                  </a:lnTo>
                  <a:lnTo>
                    <a:pt x="330" y="726"/>
                  </a:lnTo>
                  <a:lnTo>
                    <a:pt x="330" y="728"/>
                  </a:lnTo>
                  <a:lnTo>
                    <a:pt x="330" y="726"/>
                  </a:lnTo>
                  <a:lnTo>
                    <a:pt x="328" y="726"/>
                  </a:lnTo>
                  <a:lnTo>
                    <a:pt x="320" y="726"/>
                  </a:lnTo>
                  <a:lnTo>
                    <a:pt x="312" y="726"/>
                  </a:lnTo>
                  <a:lnTo>
                    <a:pt x="302" y="726"/>
                  </a:lnTo>
                  <a:lnTo>
                    <a:pt x="292" y="726"/>
                  </a:lnTo>
                  <a:lnTo>
                    <a:pt x="282" y="726"/>
                  </a:lnTo>
                  <a:lnTo>
                    <a:pt x="272" y="726"/>
                  </a:lnTo>
                  <a:lnTo>
                    <a:pt x="264" y="724"/>
                  </a:lnTo>
                  <a:lnTo>
                    <a:pt x="258" y="722"/>
                  </a:lnTo>
                  <a:lnTo>
                    <a:pt x="256" y="722"/>
                  </a:lnTo>
                  <a:lnTo>
                    <a:pt x="256" y="724"/>
                  </a:lnTo>
                  <a:lnTo>
                    <a:pt x="254" y="726"/>
                  </a:lnTo>
                  <a:lnTo>
                    <a:pt x="254" y="726"/>
                  </a:lnTo>
                  <a:lnTo>
                    <a:pt x="254" y="728"/>
                  </a:lnTo>
                  <a:lnTo>
                    <a:pt x="254" y="730"/>
                  </a:lnTo>
                  <a:lnTo>
                    <a:pt x="254" y="730"/>
                  </a:lnTo>
                  <a:lnTo>
                    <a:pt x="254" y="730"/>
                  </a:lnTo>
                  <a:lnTo>
                    <a:pt x="252" y="730"/>
                  </a:lnTo>
                  <a:lnTo>
                    <a:pt x="250" y="730"/>
                  </a:lnTo>
                  <a:lnTo>
                    <a:pt x="248" y="730"/>
                  </a:lnTo>
                  <a:lnTo>
                    <a:pt x="244" y="730"/>
                  </a:lnTo>
                  <a:lnTo>
                    <a:pt x="244" y="728"/>
                  </a:lnTo>
                  <a:lnTo>
                    <a:pt x="242" y="726"/>
                  </a:lnTo>
                  <a:lnTo>
                    <a:pt x="240" y="726"/>
                  </a:lnTo>
                  <a:lnTo>
                    <a:pt x="240" y="728"/>
                  </a:lnTo>
                  <a:lnTo>
                    <a:pt x="238" y="728"/>
                  </a:lnTo>
                  <a:lnTo>
                    <a:pt x="236" y="730"/>
                  </a:lnTo>
                  <a:lnTo>
                    <a:pt x="234" y="730"/>
                  </a:lnTo>
                  <a:lnTo>
                    <a:pt x="232" y="730"/>
                  </a:lnTo>
                  <a:lnTo>
                    <a:pt x="230" y="730"/>
                  </a:lnTo>
                  <a:lnTo>
                    <a:pt x="230" y="730"/>
                  </a:lnTo>
                  <a:lnTo>
                    <a:pt x="228" y="730"/>
                  </a:lnTo>
                  <a:lnTo>
                    <a:pt x="226" y="730"/>
                  </a:lnTo>
                  <a:lnTo>
                    <a:pt x="226" y="730"/>
                  </a:lnTo>
                  <a:lnTo>
                    <a:pt x="224" y="730"/>
                  </a:lnTo>
                  <a:lnTo>
                    <a:pt x="222" y="730"/>
                  </a:lnTo>
                  <a:lnTo>
                    <a:pt x="220" y="730"/>
                  </a:lnTo>
                  <a:lnTo>
                    <a:pt x="220" y="730"/>
                  </a:lnTo>
                  <a:lnTo>
                    <a:pt x="218" y="730"/>
                  </a:lnTo>
                  <a:lnTo>
                    <a:pt x="216" y="730"/>
                  </a:lnTo>
                  <a:lnTo>
                    <a:pt x="214" y="730"/>
                  </a:lnTo>
                  <a:lnTo>
                    <a:pt x="212" y="730"/>
                  </a:lnTo>
                  <a:lnTo>
                    <a:pt x="212" y="732"/>
                  </a:lnTo>
                  <a:lnTo>
                    <a:pt x="210" y="732"/>
                  </a:lnTo>
                  <a:lnTo>
                    <a:pt x="206" y="732"/>
                  </a:lnTo>
                  <a:lnTo>
                    <a:pt x="204" y="732"/>
                  </a:lnTo>
                  <a:lnTo>
                    <a:pt x="202" y="732"/>
                  </a:lnTo>
                  <a:lnTo>
                    <a:pt x="202" y="732"/>
                  </a:lnTo>
                  <a:lnTo>
                    <a:pt x="198" y="732"/>
                  </a:lnTo>
                  <a:lnTo>
                    <a:pt x="198" y="732"/>
                  </a:lnTo>
                  <a:lnTo>
                    <a:pt x="196" y="732"/>
                  </a:lnTo>
                  <a:lnTo>
                    <a:pt x="194" y="732"/>
                  </a:lnTo>
                  <a:lnTo>
                    <a:pt x="192" y="734"/>
                  </a:lnTo>
                  <a:lnTo>
                    <a:pt x="192" y="734"/>
                  </a:lnTo>
                  <a:lnTo>
                    <a:pt x="190" y="734"/>
                  </a:lnTo>
                  <a:lnTo>
                    <a:pt x="188" y="734"/>
                  </a:lnTo>
                  <a:lnTo>
                    <a:pt x="188" y="734"/>
                  </a:lnTo>
                  <a:lnTo>
                    <a:pt x="186" y="734"/>
                  </a:lnTo>
                  <a:lnTo>
                    <a:pt x="184" y="732"/>
                  </a:lnTo>
                  <a:lnTo>
                    <a:pt x="184" y="730"/>
                  </a:lnTo>
                  <a:lnTo>
                    <a:pt x="184" y="730"/>
                  </a:lnTo>
                  <a:lnTo>
                    <a:pt x="182" y="730"/>
                  </a:lnTo>
                  <a:lnTo>
                    <a:pt x="180" y="728"/>
                  </a:lnTo>
                  <a:lnTo>
                    <a:pt x="178" y="728"/>
                  </a:lnTo>
                  <a:lnTo>
                    <a:pt x="176" y="728"/>
                  </a:lnTo>
                  <a:lnTo>
                    <a:pt x="174" y="728"/>
                  </a:lnTo>
                  <a:lnTo>
                    <a:pt x="168" y="730"/>
                  </a:lnTo>
                  <a:lnTo>
                    <a:pt x="164" y="730"/>
                  </a:lnTo>
                  <a:lnTo>
                    <a:pt x="160" y="730"/>
                  </a:lnTo>
                  <a:lnTo>
                    <a:pt x="158" y="730"/>
                  </a:lnTo>
                  <a:lnTo>
                    <a:pt x="154" y="730"/>
                  </a:lnTo>
                  <a:lnTo>
                    <a:pt x="152" y="730"/>
                  </a:lnTo>
                  <a:lnTo>
                    <a:pt x="154" y="730"/>
                  </a:lnTo>
                  <a:lnTo>
                    <a:pt x="154" y="730"/>
                  </a:lnTo>
                  <a:lnTo>
                    <a:pt x="154" y="730"/>
                  </a:lnTo>
                  <a:lnTo>
                    <a:pt x="152" y="730"/>
                  </a:lnTo>
                  <a:lnTo>
                    <a:pt x="150" y="730"/>
                  </a:lnTo>
                  <a:lnTo>
                    <a:pt x="150" y="730"/>
                  </a:lnTo>
                  <a:lnTo>
                    <a:pt x="148" y="730"/>
                  </a:lnTo>
                  <a:lnTo>
                    <a:pt x="146" y="730"/>
                  </a:lnTo>
                  <a:lnTo>
                    <a:pt x="146" y="730"/>
                  </a:lnTo>
                  <a:lnTo>
                    <a:pt x="144" y="730"/>
                  </a:lnTo>
                  <a:lnTo>
                    <a:pt x="142" y="730"/>
                  </a:lnTo>
                  <a:lnTo>
                    <a:pt x="140" y="730"/>
                  </a:lnTo>
                  <a:lnTo>
                    <a:pt x="140" y="730"/>
                  </a:lnTo>
                  <a:lnTo>
                    <a:pt x="138" y="730"/>
                  </a:lnTo>
                  <a:lnTo>
                    <a:pt x="136" y="730"/>
                  </a:lnTo>
                  <a:lnTo>
                    <a:pt x="136" y="730"/>
                  </a:lnTo>
                  <a:lnTo>
                    <a:pt x="132" y="730"/>
                  </a:lnTo>
                  <a:lnTo>
                    <a:pt x="128" y="730"/>
                  </a:lnTo>
                  <a:lnTo>
                    <a:pt x="124" y="730"/>
                  </a:lnTo>
                  <a:lnTo>
                    <a:pt x="118" y="732"/>
                  </a:lnTo>
                  <a:lnTo>
                    <a:pt x="114" y="734"/>
                  </a:lnTo>
                  <a:lnTo>
                    <a:pt x="108" y="734"/>
                  </a:lnTo>
                  <a:lnTo>
                    <a:pt x="106" y="734"/>
                  </a:lnTo>
                  <a:lnTo>
                    <a:pt x="100" y="734"/>
                  </a:lnTo>
                  <a:lnTo>
                    <a:pt x="96" y="734"/>
                  </a:lnTo>
                  <a:lnTo>
                    <a:pt x="92" y="732"/>
                  </a:lnTo>
                  <a:lnTo>
                    <a:pt x="86" y="730"/>
                  </a:lnTo>
                  <a:lnTo>
                    <a:pt x="82" y="730"/>
                  </a:lnTo>
                  <a:lnTo>
                    <a:pt x="80" y="730"/>
                  </a:lnTo>
                  <a:lnTo>
                    <a:pt x="74" y="730"/>
                  </a:lnTo>
                  <a:lnTo>
                    <a:pt x="72" y="730"/>
                  </a:lnTo>
                  <a:lnTo>
                    <a:pt x="70" y="730"/>
                  </a:lnTo>
                  <a:lnTo>
                    <a:pt x="70" y="730"/>
                  </a:lnTo>
                  <a:lnTo>
                    <a:pt x="68" y="730"/>
                  </a:lnTo>
                  <a:lnTo>
                    <a:pt x="66" y="730"/>
                  </a:lnTo>
                  <a:lnTo>
                    <a:pt x="66" y="730"/>
                  </a:lnTo>
                  <a:lnTo>
                    <a:pt x="62" y="730"/>
                  </a:lnTo>
                  <a:lnTo>
                    <a:pt x="60" y="728"/>
                  </a:lnTo>
                  <a:lnTo>
                    <a:pt x="58" y="726"/>
                  </a:lnTo>
                  <a:lnTo>
                    <a:pt x="56" y="726"/>
                  </a:lnTo>
                  <a:lnTo>
                    <a:pt x="52" y="724"/>
                  </a:lnTo>
                  <a:lnTo>
                    <a:pt x="52" y="722"/>
                  </a:lnTo>
                  <a:lnTo>
                    <a:pt x="48" y="720"/>
                  </a:lnTo>
                  <a:lnTo>
                    <a:pt x="46" y="720"/>
                  </a:lnTo>
                  <a:lnTo>
                    <a:pt x="46" y="718"/>
                  </a:lnTo>
                  <a:lnTo>
                    <a:pt x="46" y="716"/>
                  </a:lnTo>
                  <a:lnTo>
                    <a:pt x="44" y="716"/>
                  </a:lnTo>
                  <a:lnTo>
                    <a:pt x="42" y="714"/>
                  </a:lnTo>
                  <a:lnTo>
                    <a:pt x="42" y="712"/>
                  </a:lnTo>
                  <a:lnTo>
                    <a:pt x="42" y="712"/>
                  </a:lnTo>
                  <a:lnTo>
                    <a:pt x="40" y="712"/>
                  </a:lnTo>
                  <a:lnTo>
                    <a:pt x="38" y="710"/>
                  </a:lnTo>
                  <a:lnTo>
                    <a:pt x="36" y="706"/>
                  </a:lnTo>
                  <a:lnTo>
                    <a:pt x="36" y="708"/>
                  </a:lnTo>
                  <a:lnTo>
                    <a:pt x="36" y="708"/>
                  </a:lnTo>
                  <a:lnTo>
                    <a:pt x="36" y="710"/>
                  </a:lnTo>
                  <a:lnTo>
                    <a:pt x="34" y="710"/>
                  </a:lnTo>
                  <a:lnTo>
                    <a:pt x="32" y="708"/>
                  </a:lnTo>
                  <a:lnTo>
                    <a:pt x="32" y="706"/>
                  </a:lnTo>
                  <a:lnTo>
                    <a:pt x="30" y="706"/>
                  </a:lnTo>
                  <a:lnTo>
                    <a:pt x="30" y="706"/>
                  </a:lnTo>
                  <a:lnTo>
                    <a:pt x="28" y="706"/>
                  </a:lnTo>
                  <a:lnTo>
                    <a:pt x="28" y="704"/>
                  </a:lnTo>
                  <a:lnTo>
                    <a:pt x="28" y="702"/>
                  </a:lnTo>
                  <a:lnTo>
                    <a:pt x="28" y="700"/>
                  </a:lnTo>
                  <a:lnTo>
                    <a:pt x="28" y="698"/>
                  </a:lnTo>
                  <a:lnTo>
                    <a:pt x="28" y="696"/>
                  </a:lnTo>
                  <a:lnTo>
                    <a:pt x="28" y="692"/>
                  </a:lnTo>
                  <a:lnTo>
                    <a:pt x="28" y="692"/>
                  </a:lnTo>
                  <a:lnTo>
                    <a:pt x="28" y="688"/>
                  </a:lnTo>
                  <a:lnTo>
                    <a:pt x="30" y="686"/>
                  </a:lnTo>
                  <a:lnTo>
                    <a:pt x="32" y="686"/>
                  </a:lnTo>
                  <a:lnTo>
                    <a:pt x="32" y="688"/>
                  </a:lnTo>
                  <a:lnTo>
                    <a:pt x="32" y="688"/>
                  </a:lnTo>
                  <a:lnTo>
                    <a:pt x="32" y="688"/>
                  </a:lnTo>
                  <a:lnTo>
                    <a:pt x="32" y="690"/>
                  </a:lnTo>
                  <a:lnTo>
                    <a:pt x="32" y="688"/>
                  </a:lnTo>
                  <a:lnTo>
                    <a:pt x="32" y="688"/>
                  </a:lnTo>
                  <a:lnTo>
                    <a:pt x="32" y="684"/>
                  </a:lnTo>
                  <a:lnTo>
                    <a:pt x="34" y="682"/>
                  </a:lnTo>
                  <a:lnTo>
                    <a:pt x="34" y="680"/>
                  </a:lnTo>
                  <a:lnTo>
                    <a:pt x="34" y="678"/>
                  </a:lnTo>
                  <a:lnTo>
                    <a:pt x="34" y="676"/>
                  </a:lnTo>
                  <a:lnTo>
                    <a:pt x="34" y="674"/>
                  </a:lnTo>
                  <a:lnTo>
                    <a:pt x="32" y="666"/>
                  </a:lnTo>
                  <a:lnTo>
                    <a:pt x="32" y="660"/>
                  </a:lnTo>
                  <a:lnTo>
                    <a:pt x="30" y="654"/>
                  </a:lnTo>
                  <a:lnTo>
                    <a:pt x="28" y="648"/>
                  </a:lnTo>
                  <a:lnTo>
                    <a:pt x="28" y="640"/>
                  </a:lnTo>
                  <a:lnTo>
                    <a:pt x="24" y="636"/>
                  </a:lnTo>
                  <a:lnTo>
                    <a:pt x="22" y="632"/>
                  </a:lnTo>
                  <a:lnTo>
                    <a:pt x="20" y="626"/>
                  </a:lnTo>
                  <a:lnTo>
                    <a:pt x="20" y="622"/>
                  </a:lnTo>
                  <a:lnTo>
                    <a:pt x="22" y="620"/>
                  </a:lnTo>
                  <a:lnTo>
                    <a:pt x="22" y="618"/>
                  </a:lnTo>
                  <a:lnTo>
                    <a:pt x="22" y="616"/>
                  </a:lnTo>
                  <a:lnTo>
                    <a:pt x="22" y="612"/>
                  </a:lnTo>
                  <a:lnTo>
                    <a:pt x="22" y="610"/>
                  </a:lnTo>
                  <a:lnTo>
                    <a:pt x="22" y="608"/>
                  </a:lnTo>
                  <a:lnTo>
                    <a:pt x="22" y="604"/>
                  </a:lnTo>
                  <a:lnTo>
                    <a:pt x="22" y="600"/>
                  </a:lnTo>
                  <a:lnTo>
                    <a:pt x="24" y="596"/>
                  </a:lnTo>
                  <a:lnTo>
                    <a:pt x="24" y="590"/>
                  </a:lnTo>
                  <a:lnTo>
                    <a:pt x="24" y="584"/>
                  </a:lnTo>
                  <a:lnTo>
                    <a:pt x="26" y="580"/>
                  </a:lnTo>
                  <a:lnTo>
                    <a:pt x="26" y="572"/>
                  </a:lnTo>
                  <a:lnTo>
                    <a:pt x="26" y="566"/>
                  </a:lnTo>
                  <a:lnTo>
                    <a:pt x="26" y="558"/>
                  </a:lnTo>
                  <a:lnTo>
                    <a:pt x="28" y="556"/>
                  </a:lnTo>
                  <a:lnTo>
                    <a:pt x="28" y="556"/>
                  </a:lnTo>
                  <a:lnTo>
                    <a:pt x="28" y="554"/>
                  </a:lnTo>
                  <a:lnTo>
                    <a:pt x="28" y="552"/>
                  </a:lnTo>
                  <a:lnTo>
                    <a:pt x="28" y="552"/>
                  </a:lnTo>
                  <a:lnTo>
                    <a:pt x="28" y="550"/>
                  </a:lnTo>
                  <a:lnTo>
                    <a:pt x="28" y="548"/>
                  </a:lnTo>
                  <a:lnTo>
                    <a:pt x="28" y="546"/>
                  </a:lnTo>
                  <a:lnTo>
                    <a:pt x="28" y="546"/>
                  </a:lnTo>
                  <a:lnTo>
                    <a:pt x="28" y="546"/>
                  </a:lnTo>
                  <a:lnTo>
                    <a:pt x="28" y="546"/>
                  </a:lnTo>
                  <a:lnTo>
                    <a:pt x="30" y="546"/>
                  </a:lnTo>
                  <a:lnTo>
                    <a:pt x="28" y="546"/>
                  </a:lnTo>
                  <a:lnTo>
                    <a:pt x="28" y="546"/>
                  </a:lnTo>
                  <a:lnTo>
                    <a:pt x="28" y="544"/>
                  </a:lnTo>
                  <a:lnTo>
                    <a:pt x="28" y="542"/>
                  </a:lnTo>
                  <a:lnTo>
                    <a:pt x="28" y="542"/>
                  </a:lnTo>
                  <a:lnTo>
                    <a:pt x="28" y="540"/>
                  </a:lnTo>
                  <a:lnTo>
                    <a:pt x="28" y="542"/>
                  </a:lnTo>
                  <a:lnTo>
                    <a:pt x="28" y="540"/>
                  </a:lnTo>
                  <a:lnTo>
                    <a:pt x="28" y="538"/>
                  </a:lnTo>
                  <a:lnTo>
                    <a:pt x="28" y="538"/>
                  </a:lnTo>
                  <a:lnTo>
                    <a:pt x="28" y="536"/>
                  </a:lnTo>
                  <a:lnTo>
                    <a:pt x="28" y="534"/>
                  </a:lnTo>
                  <a:lnTo>
                    <a:pt x="30" y="534"/>
                  </a:lnTo>
                  <a:lnTo>
                    <a:pt x="30" y="536"/>
                  </a:lnTo>
                  <a:lnTo>
                    <a:pt x="32" y="536"/>
                  </a:lnTo>
                  <a:lnTo>
                    <a:pt x="32" y="538"/>
                  </a:lnTo>
                  <a:lnTo>
                    <a:pt x="32" y="538"/>
                  </a:lnTo>
                  <a:lnTo>
                    <a:pt x="32" y="538"/>
                  </a:lnTo>
                  <a:lnTo>
                    <a:pt x="32" y="532"/>
                  </a:lnTo>
                  <a:lnTo>
                    <a:pt x="32" y="520"/>
                  </a:lnTo>
                  <a:lnTo>
                    <a:pt x="32" y="506"/>
                  </a:lnTo>
                  <a:lnTo>
                    <a:pt x="30" y="490"/>
                  </a:lnTo>
                  <a:lnTo>
                    <a:pt x="30" y="476"/>
                  </a:lnTo>
                  <a:lnTo>
                    <a:pt x="28" y="462"/>
                  </a:lnTo>
                  <a:lnTo>
                    <a:pt x="28" y="452"/>
                  </a:lnTo>
                  <a:lnTo>
                    <a:pt x="26" y="448"/>
                  </a:lnTo>
                  <a:lnTo>
                    <a:pt x="26" y="446"/>
                  </a:lnTo>
                  <a:lnTo>
                    <a:pt x="26" y="444"/>
                  </a:lnTo>
                  <a:lnTo>
                    <a:pt x="28" y="444"/>
                  </a:lnTo>
                  <a:lnTo>
                    <a:pt x="28" y="444"/>
                  </a:lnTo>
                  <a:lnTo>
                    <a:pt x="30" y="446"/>
                  </a:lnTo>
                  <a:lnTo>
                    <a:pt x="32" y="446"/>
                  </a:lnTo>
                  <a:lnTo>
                    <a:pt x="32" y="448"/>
                  </a:lnTo>
                  <a:lnTo>
                    <a:pt x="32" y="448"/>
                  </a:lnTo>
                  <a:lnTo>
                    <a:pt x="32" y="444"/>
                  </a:lnTo>
                  <a:lnTo>
                    <a:pt x="30" y="440"/>
                  </a:lnTo>
                  <a:lnTo>
                    <a:pt x="30" y="434"/>
                  </a:lnTo>
                  <a:lnTo>
                    <a:pt x="30" y="426"/>
                  </a:lnTo>
                  <a:lnTo>
                    <a:pt x="30" y="420"/>
                  </a:lnTo>
                  <a:lnTo>
                    <a:pt x="28" y="412"/>
                  </a:lnTo>
                  <a:lnTo>
                    <a:pt x="28" y="406"/>
                  </a:lnTo>
                  <a:lnTo>
                    <a:pt x="28" y="400"/>
                  </a:lnTo>
                  <a:lnTo>
                    <a:pt x="28" y="396"/>
                  </a:lnTo>
                  <a:lnTo>
                    <a:pt x="28" y="392"/>
                  </a:lnTo>
                  <a:lnTo>
                    <a:pt x="30" y="388"/>
                  </a:lnTo>
                  <a:lnTo>
                    <a:pt x="30" y="386"/>
                  </a:lnTo>
                  <a:lnTo>
                    <a:pt x="32" y="384"/>
                  </a:lnTo>
                  <a:lnTo>
                    <a:pt x="32" y="382"/>
                  </a:lnTo>
                  <a:lnTo>
                    <a:pt x="32" y="380"/>
                  </a:lnTo>
                  <a:lnTo>
                    <a:pt x="32" y="378"/>
                  </a:lnTo>
                  <a:lnTo>
                    <a:pt x="32" y="376"/>
                  </a:lnTo>
                  <a:lnTo>
                    <a:pt x="32" y="372"/>
                  </a:lnTo>
                  <a:lnTo>
                    <a:pt x="32" y="370"/>
                  </a:lnTo>
                  <a:lnTo>
                    <a:pt x="32" y="368"/>
                  </a:lnTo>
                  <a:lnTo>
                    <a:pt x="32" y="364"/>
                  </a:lnTo>
                  <a:lnTo>
                    <a:pt x="32" y="358"/>
                  </a:lnTo>
                  <a:lnTo>
                    <a:pt x="32" y="354"/>
                  </a:lnTo>
                  <a:lnTo>
                    <a:pt x="30" y="346"/>
                  </a:lnTo>
                  <a:lnTo>
                    <a:pt x="30" y="340"/>
                  </a:lnTo>
                  <a:lnTo>
                    <a:pt x="30" y="332"/>
                  </a:lnTo>
                  <a:lnTo>
                    <a:pt x="28" y="326"/>
                  </a:lnTo>
                  <a:lnTo>
                    <a:pt x="28" y="322"/>
                  </a:lnTo>
                  <a:lnTo>
                    <a:pt x="28" y="318"/>
                  </a:lnTo>
                  <a:lnTo>
                    <a:pt x="28" y="314"/>
                  </a:lnTo>
                  <a:lnTo>
                    <a:pt x="26" y="312"/>
                  </a:lnTo>
                  <a:lnTo>
                    <a:pt x="26" y="310"/>
                  </a:lnTo>
                  <a:lnTo>
                    <a:pt x="26" y="308"/>
                  </a:lnTo>
                  <a:lnTo>
                    <a:pt x="26" y="308"/>
                  </a:lnTo>
                  <a:lnTo>
                    <a:pt x="26" y="306"/>
                  </a:lnTo>
                  <a:lnTo>
                    <a:pt x="26" y="304"/>
                  </a:lnTo>
                  <a:lnTo>
                    <a:pt x="26" y="302"/>
                  </a:lnTo>
                  <a:lnTo>
                    <a:pt x="28" y="292"/>
                  </a:lnTo>
                  <a:lnTo>
                    <a:pt x="30" y="284"/>
                  </a:lnTo>
                  <a:lnTo>
                    <a:pt x="32" y="272"/>
                  </a:lnTo>
                  <a:lnTo>
                    <a:pt x="32" y="260"/>
                  </a:lnTo>
                  <a:lnTo>
                    <a:pt x="32" y="250"/>
                  </a:lnTo>
                  <a:lnTo>
                    <a:pt x="32" y="242"/>
                  </a:lnTo>
                  <a:lnTo>
                    <a:pt x="32" y="234"/>
                  </a:lnTo>
                  <a:lnTo>
                    <a:pt x="32" y="230"/>
                  </a:lnTo>
                  <a:lnTo>
                    <a:pt x="30" y="230"/>
                  </a:lnTo>
                  <a:lnTo>
                    <a:pt x="30" y="228"/>
                  </a:lnTo>
                  <a:lnTo>
                    <a:pt x="30" y="226"/>
                  </a:lnTo>
                  <a:lnTo>
                    <a:pt x="30" y="222"/>
                  </a:lnTo>
                  <a:lnTo>
                    <a:pt x="30" y="218"/>
                  </a:lnTo>
                  <a:lnTo>
                    <a:pt x="28" y="210"/>
                  </a:lnTo>
                  <a:lnTo>
                    <a:pt x="28" y="204"/>
                  </a:lnTo>
                  <a:lnTo>
                    <a:pt x="28" y="196"/>
                  </a:lnTo>
                  <a:lnTo>
                    <a:pt x="28" y="188"/>
                  </a:lnTo>
                  <a:lnTo>
                    <a:pt x="28" y="178"/>
                  </a:lnTo>
                  <a:lnTo>
                    <a:pt x="28" y="174"/>
                  </a:lnTo>
                  <a:lnTo>
                    <a:pt x="28" y="170"/>
                  </a:lnTo>
                  <a:lnTo>
                    <a:pt x="28" y="166"/>
                  </a:lnTo>
                  <a:lnTo>
                    <a:pt x="30" y="162"/>
                  </a:lnTo>
                  <a:lnTo>
                    <a:pt x="32" y="158"/>
                  </a:lnTo>
                  <a:lnTo>
                    <a:pt x="32" y="154"/>
                  </a:lnTo>
                  <a:lnTo>
                    <a:pt x="32" y="152"/>
                  </a:lnTo>
                  <a:lnTo>
                    <a:pt x="32" y="152"/>
                  </a:lnTo>
                  <a:lnTo>
                    <a:pt x="32" y="150"/>
                  </a:lnTo>
                  <a:lnTo>
                    <a:pt x="30" y="148"/>
                  </a:lnTo>
                  <a:lnTo>
                    <a:pt x="28" y="148"/>
                  </a:lnTo>
                  <a:lnTo>
                    <a:pt x="28" y="144"/>
                  </a:lnTo>
                  <a:lnTo>
                    <a:pt x="28" y="142"/>
                  </a:lnTo>
                  <a:lnTo>
                    <a:pt x="28" y="140"/>
                  </a:lnTo>
                  <a:lnTo>
                    <a:pt x="28" y="138"/>
                  </a:lnTo>
                  <a:lnTo>
                    <a:pt x="28" y="134"/>
                  </a:lnTo>
                  <a:lnTo>
                    <a:pt x="30" y="132"/>
                  </a:lnTo>
                  <a:lnTo>
                    <a:pt x="30" y="128"/>
                  </a:lnTo>
                  <a:lnTo>
                    <a:pt x="32" y="124"/>
                  </a:lnTo>
                  <a:lnTo>
                    <a:pt x="32" y="118"/>
                  </a:lnTo>
                  <a:lnTo>
                    <a:pt x="32" y="114"/>
                  </a:lnTo>
                  <a:lnTo>
                    <a:pt x="32" y="110"/>
                  </a:lnTo>
                  <a:lnTo>
                    <a:pt x="32" y="104"/>
                  </a:lnTo>
                  <a:lnTo>
                    <a:pt x="32" y="102"/>
                  </a:lnTo>
                  <a:lnTo>
                    <a:pt x="32" y="100"/>
                  </a:lnTo>
                  <a:lnTo>
                    <a:pt x="32" y="96"/>
                  </a:lnTo>
                  <a:lnTo>
                    <a:pt x="32" y="92"/>
                  </a:lnTo>
                  <a:lnTo>
                    <a:pt x="32" y="90"/>
                  </a:lnTo>
                  <a:lnTo>
                    <a:pt x="32" y="86"/>
                  </a:lnTo>
                  <a:lnTo>
                    <a:pt x="32" y="84"/>
                  </a:lnTo>
                  <a:lnTo>
                    <a:pt x="32" y="82"/>
                  </a:lnTo>
                  <a:lnTo>
                    <a:pt x="32" y="80"/>
                  </a:lnTo>
                  <a:lnTo>
                    <a:pt x="32" y="80"/>
                  </a:lnTo>
                  <a:lnTo>
                    <a:pt x="32" y="78"/>
                  </a:lnTo>
                  <a:lnTo>
                    <a:pt x="32" y="76"/>
                  </a:lnTo>
                  <a:lnTo>
                    <a:pt x="30" y="76"/>
                  </a:lnTo>
                  <a:lnTo>
                    <a:pt x="30" y="76"/>
                  </a:lnTo>
                  <a:lnTo>
                    <a:pt x="28" y="76"/>
                  </a:lnTo>
                  <a:lnTo>
                    <a:pt x="28" y="76"/>
                  </a:lnTo>
                  <a:lnTo>
                    <a:pt x="28" y="76"/>
                  </a:lnTo>
                  <a:lnTo>
                    <a:pt x="28" y="76"/>
                  </a:lnTo>
                  <a:lnTo>
                    <a:pt x="28" y="76"/>
                  </a:lnTo>
                  <a:lnTo>
                    <a:pt x="28" y="74"/>
                  </a:lnTo>
                  <a:lnTo>
                    <a:pt x="30" y="74"/>
                  </a:lnTo>
                  <a:lnTo>
                    <a:pt x="30" y="72"/>
                  </a:lnTo>
                  <a:lnTo>
                    <a:pt x="30" y="72"/>
                  </a:lnTo>
                  <a:lnTo>
                    <a:pt x="32" y="72"/>
                  </a:lnTo>
                  <a:lnTo>
                    <a:pt x="32" y="70"/>
                  </a:lnTo>
                  <a:lnTo>
                    <a:pt x="36" y="66"/>
                  </a:lnTo>
                  <a:lnTo>
                    <a:pt x="40" y="60"/>
                  </a:lnTo>
                  <a:lnTo>
                    <a:pt x="44" y="56"/>
                  </a:lnTo>
                  <a:lnTo>
                    <a:pt x="48" y="52"/>
                  </a:lnTo>
                  <a:lnTo>
                    <a:pt x="52" y="48"/>
                  </a:lnTo>
                  <a:lnTo>
                    <a:pt x="56" y="44"/>
                  </a:lnTo>
                  <a:lnTo>
                    <a:pt x="62" y="40"/>
                  </a:lnTo>
                  <a:lnTo>
                    <a:pt x="66" y="36"/>
                  </a:lnTo>
                  <a:lnTo>
                    <a:pt x="68" y="38"/>
                  </a:lnTo>
                  <a:lnTo>
                    <a:pt x="70" y="40"/>
                  </a:lnTo>
                  <a:lnTo>
                    <a:pt x="70" y="40"/>
                  </a:lnTo>
                  <a:lnTo>
                    <a:pt x="72" y="40"/>
                  </a:lnTo>
                  <a:lnTo>
                    <a:pt x="72" y="42"/>
                  </a:lnTo>
                  <a:lnTo>
                    <a:pt x="74" y="42"/>
                  </a:lnTo>
                  <a:lnTo>
                    <a:pt x="74" y="44"/>
                  </a:lnTo>
                  <a:lnTo>
                    <a:pt x="76" y="40"/>
                  </a:lnTo>
                  <a:lnTo>
                    <a:pt x="78" y="40"/>
                  </a:lnTo>
                  <a:lnTo>
                    <a:pt x="80" y="38"/>
                  </a:lnTo>
                  <a:lnTo>
                    <a:pt x="80" y="34"/>
                  </a:lnTo>
                  <a:lnTo>
                    <a:pt x="80" y="34"/>
                  </a:lnTo>
                  <a:lnTo>
                    <a:pt x="82" y="32"/>
                  </a:lnTo>
                  <a:lnTo>
                    <a:pt x="82" y="30"/>
                  </a:lnTo>
                  <a:lnTo>
                    <a:pt x="84" y="30"/>
                  </a:lnTo>
                  <a:lnTo>
                    <a:pt x="84" y="30"/>
                  </a:lnTo>
                  <a:lnTo>
                    <a:pt x="84" y="28"/>
                  </a:lnTo>
                  <a:lnTo>
                    <a:pt x="86" y="28"/>
                  </a:lnTo>
                  <a:lnTo>
                    <a:pt x="88" y="28"/>
                  </a:lnTo>
                  <a:lnTo>
                    <a:pt x="88" y="26"/>
                  </a:lnTo>
                  <a:lnTo>
                    <a:pt x="88" y="26"/>
                  </a:lnTo>
                  <a:lnTo>
                    <a:pt x="88" y="28"/>
                  </a:lnTo>
                  <a:lnTo>
                    <a:pt x="88" y="30"/>
                  </a:lnTo>
                  <a:lnTo>
                    <a:pt x="88" y="30"/>
                  </a:lnTo>
                  <a:lnTo>
                    <a:pt x="88" y="32"/>
                  </a:lnTo>
                  <a:lnTo>
                    <a:pt x="88" y="34"/>
                  </a:lnTo>
                  <a:lnTo>
                    <a:pt x="90" y="34"/>
                  </a:lnTo>
                  <a:lnTo>
                    <a:pt x="90" y="34"/>
                  </a:lnTo>
                  <a:lnTo>
                    <a:pt x="92" y="36"/>
                  </a:lnTo>
                  <a:lnTo>
                    <a:pt x="94" y="36"/>
                  </a:lnTo>
                  <a:lnTo>
                    <a:pt x="94" y="34"/>
                  </a:lnTo>
                  <a:lnTo>
                    <a:pt x="94" y="34"/>
                  </a:lnTo>
                  <a:lnTo>
                    <a:pt x="96" y="32"/>
                  </a:lnTo>
                  <a:lnTo>
                    <a:pt x="96" y="30"/>
                  </a:lnTo>
                  <a:lnTo>
                    <a:pt x="98" y="30"/>
                  </a:lnTo>
                  <a:lnTo>
                    <a:pt x="98" y="30"/>
                  </a:lnTo>
                  <a:lnTo>
                    <a:pt x="100" y="30"/>
                  </a:lnTo>
                  <a:lnTo>
                    <a:pt x="102" y="32"/>
                  </a:lnTo>
                  <a:lnTo>
                    <a:pt x="106" y="32"/>
                  </a:lnTo>
                  <a:lnTo>
                    <a:pt x="112" y="30"/>
                  </a:lnTo>
                  <a:lnTo>
                    <a:pt x="118" y="30"/>
                  </a:lnTo>
                  <a:lnTo>
                    <a:pt x="122" y="30"/>
                  </a:lnTo>
                  <a:lnTo>
                    <a:pt x="126" y="30"/>
                  </a:lnTo>
                  <a:lnTo>
                    <a:pt x="132" y="30"/>
                  </a:lnTo>
                  <a:lnTo>
                    <a:pt x="136" y="32"/>
                  </a:lnTo>
                  <a:lnTo>
                    <a:pt x="140" y="34"/>
                  </a:lnTo>
                  <a:lnTo>
                    <a:pt x="144" y="34"/>
                  </a:lnTo>
                  <a:lnTo>
                    <a:pt x="148" y="34"/>
                  </a:lnTo>
                  <a:lnTo>
                    <a:pt x="152" y="34"/>
                  </a:lnTo>
                  <a:lnTo>
                    <a:pt x="158" y="34"/>
                  </a:lnTo>
                  <a:lnTo>
                    <a:pt x="160" y="34"/>
                  </a:lnTo>
                  <a:lnTo>
                    <a:pt x="164" y="34"/>
                  </a:lnTo>
                  <a:lnTo>
                    <a:pt x="166" y="34"/>
                  </a:lnTo>
                  <a:lnTo>
                    <a:pt x="166" y="36"/>
                  </a:lnTo>
                  <a:lnTo>
                    <a:pt x="168" y="34"/>
                  </a:lnTo>
                  <a:lnTo>
                    <a:pt x="168" y="34"/>
                  </a:lnTo>
                  <a:lnTo>
                    <a:pt x="172" y="34"/>
                  </a:lnTo>
                  <a:lnTo>
                    <a:pt x="174" y="32"/>
                  </a:lnTo>
                  <a:lnTo>
                    <a:pt x="178" y="30"/>
                  </a:lnTo>
                  <a:lnTo>
                    <a:pt x="180" y="30"/>
                  </a:lnTo>
                  <a:lnTo>
                    <a:pt x="184" y="30"/>
                  </a:lnTo>
                  <a:lnTo>
                    <a:pt x="186" y="30"/>
                  </a:lnTo>
                  <a:lnTo>
                    <a:pt x="188" y="30"/>
                  </a:lnTo>
                  <a:lnTo>
                    <a:pt x="188" y="30"/>
                  </a:lnTo>
                  <a:lnTo>
                    <a:pt x="190" y="30"/>
                  </a:lnTo>
                  <a:lnTo>
                    <a:pt x="192" y="32"/>
                  </a:lnTo>
                  <a:lnTo>
                    <a:pt x="192" y="32"/>
                  </a:lnTo>
                  <a:lnTo>
                    <a:pt x="194" y="32"/>
                  </a:lnTo>
                  <a:lnTo>
                    <a:pt x="198" y="34"/>
                  </a:lnTo>
                  <a:lnTo>
                    <a:pt x="200" y="34"/>
                  </a:lnTo>
                  <a:lnTo>
                    <a:pt x="202" y="34"/>
                  </a:lnTo>
                  <a:lnTo>
                    <a:pt x="204" y="34"/>
                  </a:lnTo>
                  <a:lnTo>
                    <a:pt x="208" y="34"/>
                  </a:lnTo>
                  <a:lnTo>
                    <a:pt x="212" y="34"/>
                  </a:lnTo>
                  <a:lnTo>
                    <a:pt x="216" y="34"/>
                  </a:lnTo>
                  <a:lnTo>
                    <a:pt x="218" y="34"/>
                  </a:lnTo>
                  <a:lnTo>
                    <a:pt x="220" y="34"/>
                  </a:lnTo>
                  <a:lnTo>
                    <a:pt x="226" y="34"/>
                  </a:lnTo>
                  <a:lnTo>
                    <a:pt x="228" y="34"/>
                  </a:lnTo>
                  <a:lnTo>
                    <a:pt x="230" y="34"/>
                  </a:lnTo>
                  <a:lnTo>
                    <a:pt x="234" y="34"/>
                  </a:lnTo>
                  <a:lnTo>
                    <a:pt x="236" y="34"/>
                  </a:lnTo>
                  <a:lnTo>
                    <a:pt x="238" y="34"/>
                  </a:lnTo>
                  <a:lnTo>
                    <a:pt x="240" y="36"/>
                  </a:lnTo>
                  <a:lnTo>
                    <a:pt x="242" y="34"/>
                  </a:lnTo>
                  <a:lnTo>
                    <a:pt x="244" y="32"/>
                  </a:lnTo>
                  <a:lnTo>
                    <a:pt x="244" y="30"/>
                  </a:lnTo>
                  <a:lnTo>
                    <a:pt x="248" y="30"/>
                  </a:lnTo>
                  <a:lnTo>
                    <a:pt x="250" y="28"/>
                  </a:lnTo>
                  <a:lnTo>
                    <a:pt x="250" y="28"/>
                  </a:lnTo>
                  <a:lnTo>
                    <a:pt x="252" y="26"/>
                  </a:lnTo>
                  <a:lnTo>
                    <a:pt x="252" y="28"/>
                  </a:lnTo>
                  <a:lnTo>
                    <a:pt x="250" y="30"/>
                  </a:lnTo>
                  <a:lnTo>
                    <a:pt x="250" y="30"/>
                  </a:lnTo>
                  <a:lnTo>
                    <a:pt x="250" y="32"/>
                  </a:lnTo>
                  <a:lnTo>
                    <a:pt x="248" y="34"/>
                  </a:lnTo>
                  <a:lnTo>
                    <a:pt x="246" y="34"/>
                  </a:lnTo>
                  <a:lnTo>
                    <a:pt x="248" y="34"/>
                  </a:lnTo>
                  <a:lnTo>
                    <a:pt x="252" y="34"/>
                  </a:lnTo>
                  <a:lnTo>
                    <a:pt x="258" y="34"/>
                  </a:lnTo>
                  <a:lnTo>
                    <a:pt x="262" y="34"/>
                  </a:lnTo>
                  <a:lnTo>
                    <a:pt x="268" y="36"/>
                  </a:lnTo>
                  <a:lnTo>
                    <a:pt x="272" y="38"/>
                  </a:lnTo>
                  <a:lnTo>
                    <a:pt x="278" y="40"/>
                  </a:lnTo>
                  <a:lnTo>
                    <a:pt x="282" y="42"/>
                  </a:lnTo>
                  <a:lnTo>
                    <a:pt x="282" y="40"/>
                  </a:lnTo>
                  <a:lnTo>
                    <a:pt x="284" y="40"/>
                  </a:lnTo>
                  <a:lnTo>
                    <a:pt x="286" y="38"/>
                  </a:lnTo>
                  <a:lnTo>
                    <a:pt x="286" y="36"/>
                  </a:lnTo>
                  <a:lnTo>
                    <a:pt x="286" y="34"/>
                  </a:lnTo>
                  <a:lnTo>
                    <a:pt x="286" y="34"/>
                  </a:lnTo>
                  <a:lnTo>
                    <a:pt x="286" y="32"/>
                  </a:lnTo>
                  <a:lnTo>
                    <a:pt x="288" y="32"/>
                  </a:lnTo>
                  <a:lnTo>
                    <a:pt x="290" y="32"/>
                  </a:lnTo>
                  <a:lnTo>
                    <a:pt x="292" y="32"/>
                  </a:lnTo>
                  <a:lnTo>
                    <a:pt x="292" y="32"/>
                  </a:lnTo>
                  <a:lnTo>
                    <a:pt x="294" y="34"/>
                  </a:lnTo>
                  <a:lnTo>
                    <a:pt x="292" y="34"/>
                  </a:lnTo>
                  <a:lnTo>
                    <a:pt x="292" y="34"/>
                  </a:lnTo>
                  <a:lnTo>
                    <a:pt x="292" y="36"/>
                  </a:lnTo>
                  <a:lnTo>
                    <a:pt x="292" y="38"/>
                  </a:lnTo>
                  <a:lnTo>
                    <a:pt x="292" y="38"/>
                  </a:lnTo>
                  <a:lnTo>
                    <a:pt x="296" y="36"/>
                  </a:lnTo>
                  <a:lnTo>
                    <a:pt x="298" y="36"/>
                  </a:lnTo>
                  <a:lnTo>
                    <a:pt x="300" y="34"/>
                  </a:lnTo>
                  <a:lnTo>
                    <a:pt x="304" y="34"/>
                  </a:lnTo>
                  <a:lnTo>
                    <a:pt x="306" y="34"/>
                  </a:lnTo>
                  <a:lnTo>
                    <a:pt x="310" y="34"/>
                  </a:lnTo>
                  <a:lnTo>
                    <a:pt x="314" y="34"/>
                  </a:lnTo>
                  <a:lnTo>
                    <a:pt x="316" y="34"/>
                  </a:lnTo>
                  <a:lnTo>
                    <a:pt x="316" y="34"/>
                  </a:lnTo>
                  <a:lnTo>
                    <a:pt x="318" y="34"/>
                  </a:lnTo>
                  <a:lnTo>
                    <a:pt x="320" y="34"/>
                  </a:lnTo>
                  <a:lnTo>
                    <a:pt x="320" y="34"/>
                  </a:lnTo>
                  <a:lnTo>
                    <a:pt x="320" y="34"/>
                  </a:lnTo>
                  <a:lnTo>
                    <a:pt x="322" y="34"/>
                  </a:lnTo>
                  <a:lnTo>
                    <a:pt x="324" y="34"/>
                  </a:lnTo>
                  <a:lnTo>
                    <a:pt x="324" y="34"/>
                  </a:lnTo>
                  <a:lnTo>
                    <a:pt x="330" y="34"/>
                  </a:lnTo>
                  <a:lnTo>
                    <a:pt x="334" y="34"/>
                  </a:lnTo>
                  <a:lnTo>
                    <a:pt x="338" y="34"/>
                  </a:lnTo>
                  <a:lnTo>
                    <a:pt x="344" y="34"/>
                  </a:lnTo>
                  <a:lnTo>
                    <a:pt x="348" y="32"/>
                  </a:lnTo>
                  <a:lnTo>
                    <a:pt x="352" y="32"/>
                  </a:lnTo>
                  <a:lnTo>
                    <a:pt x="358" y="30"/>
                  </a:lnTo>
                  <a:lnTo>
                    <a:pt x="362" y="28"/>
                  </a:lnTo>
                  <a:lnTo>
                    <a:pt x="364" y="28"/>
                  </a:lnTo>
                  <a:lnTo>
                    <a:pt x="366" y="28"/>
                  </a:lnTo>
                  <a:lnTo>
                    <a:pt x="368" y="30"/>
                  </a:lnTo>
                  <a:lnTo>
                    <a:pt x="372" y="30"/>
                  </a:lnTo>
                  <a:lnTo>
                    <a:pt x="372" y="30"/>
                  </a:lnTo>
                  <a:lnTo>
                    <a:pt x="376" y="30"/>
                  </a:lnTo>
                  <a:lnTo>
                    <a:pt x="378" y="32"/>
                  </a:lnTo>
                  <a:lnTo>
                    <a:pt x="382" y="32"/>
                  </a:lnTo>
                  <a:lnTo>
                    <a:pt x="382" y="32"/>
                  </a:lnTo>
                  <a:lnTo>
                    <a:pt x="384" y="32"/>
                  </a:lnTo>
                  <a:lnTo>
                    <a:pt x="386" y="32"/>
                  </a:lnTo>
                  <a:lnTo>
                    <a:pt x="386" y="32"/>
                  </a:lnTo>
                  <a:lnTo>
                    <a:pt x="388" y="34"/>
                  </a:lnTo>
                  <a:lnTo>
                    <a:pt x="390" y="34"/>
                  </a:lnTo>
                  <a:lnTo>
                    <a:pt x="392" y="36"/>
                  </a:lnTo>
                  <a:lnTo>
                    <a:pt x="396" y="40"/>
                  </a:lnTo>
                  <a:lnTo>
                    <a:pt x="400" y="42"/>
                  </a:lnTo>
                  <a:lnTo>
                    <a:pt x="404" y="44"/>
                  </a:lnTo>
                  <a:lnTo>
                    <a:pt x="408" y="46"/>
                  </a:lnTo>
                  <a:lnTo>
                    <a:pt x="410" y="46"/>
                  </a:lnTo>
                  <a:lnTo>
                    <a:pt x="412" y="48"/>
                  </a:lnTo>
                  <a:lnTo>
                    <a:pt x="414" y="48"/>
                  </a:lnTo>
                  <a:lnTo>
                    <a:pt x="414" y="46"/>
                  </a:lnTo>
                  <a:lnTo>
                    <a:pt x="414" y="44"/>
                  </a:lnTo>
                  <a:lnTo>
                    <a:pt x="414" y="44"/>
                  </a:lnTo>
                  <a:lnTo>
                    <a:pt x="416" y="44"/>
                  </a:lnTo>
                  <a:lnTo>
                    <a:pt x="418" y="46"/>
                  </a:lnTo>
                  <a:lnTo>
                    <a:pt x="418" y="48"/>
                  </a:lnTo>
                  <a:lnTo>
                    <a:pt x="420" y="54"/>
                  </a:lnTo>
                  <a:lnTo>
                    <a:pt x="424" y="56"/>
                  </a:lnTo>
                  <a:lnTo>
                    <a:pt x="424" y="58"/>
                  </a:lnTo>
                  <a:lnTo>
                    <a:pt x="424" y="62"/>
                  </a:lnTo>
                  <a:lnTo>
                    <a:pt x="426" y="66"/>
                  </a:lnTo>
                  <a:lnTo>
                    <a:pt x="428" y="70"/>
                  </a:lnTo>
                  <a:lnTo>
                    <a:pt x="428" y="72"/>
                  </a:lnTo>
                  <a:lnTo>
                    <a:pt x="428" y="72"/>
                  </a:lnTo>
                  <a:lnTo>
                    <a:pt x="428" y="74"/>
                  </a:lnTo>
                  <a:lnTo>
                    <a:pt x="428" y="76"/>
                  </a:lnTo>
                  <a:lnTo>
                    <a:pt x="428" y="82"/>
                  </a:lnTo>
                  <a:lnTo>
                    <a:pt x="426" y="86"/>
                  </a:lnTo>
                  <a:lnTo>
                    <a:pt x="426" y="90"/>
                  </a:lnTo>
                  <a:lnTo>
                    <a:pt x="426" y="96"/>
                  </a:lnTo>
                  <a:lnTo>
                    <a:pt x="426" y="100"/>
                  </a:lnTo>
                  <a:lnTo>
                    <a:pt x="424" y="108"/>
                  </a:lnTo>
                  <a:lnTo>
                    <a:pt x="424" y="114"/>
                  </a:lnTo>
                  <a:lnTo>
                    <a:pt x="424" y="120"/>
                  </a:lnTo>
                  <a:lnTo>
                    <a:pt x="424" y="124"/>
                  </a:lnTo>
                  <a:lnTo>
                    <a:pt x="424" y="128"/>
                  </a:lnTo>
                  <a:lnTo>
                    <a:pt x="424" y="132"/>
                  </a:lnTo>
                  <a:lnTo>
                    <a:pt x="424" y="134"/>
                  </a:lnTo>
                  <a:lnTo>
                    <a:pt x="424" y="138"/>
                  </a:lnTo>
                  <a:lnTo>
                    <a:pt x="424" y="142"/>
                  </a:lnTo>
                  <a:lnTo>
                    <a:pt x="424" y="142"/>
                  </a:lnTo>
                  <a:lnTo>
                    <a:pt x="424" y="142"/>
                  </a:lnTo>
                  <a:lnTo>
                    <a:pt x="426" y="140"/>
                  </a:lnTo>
                  <a:lnTo>
                    <a:pt x="428" y="138"/>
                  </a:lnTo>
                  <a:lnTo>
                    <a:pt x="428" y="140"/>
                  </a:lnTo>
                  <a:lnTo>
                    <a:pt x="428" y="142"/>
                  </a:lnTo>
                  <a:lnTo>
                    <a:pt x="428" y="144"/>
                  </a:lnTo>
                  <a:lnTo>
                    <a:pt x="428" y="146"/>
                  </a:lnTo>
                  <a:lnTo>
                    <a:pt x="428" y="148"/>
                  </a:lnTo>
                  <a:lnTo>
                    <a:pt x="428" y="150"/>
                  </a:lnTo>
                  <a:lnTo>
                    <a:pt x="428" y="152"/>
                  </a:lnTo>
                  <a:lnTo>
                    <a:pt x="428" y="154"/>
                  </a:lnTo>
                  <a:lnTo>
                    <a:pt x="426" y="154"/>
                  </a:lnTo>
                  <a:lnTo>
                    <a:pt x="424" y="154"/>
                  </a:lnTo>
                  <a:lnTo>
                    <a:pt x="424" y="154"/>
                  </a:lnTo>
                  <a:lnTo>
                    <a:pt x="424" y="158"/>
                  </a:lnTo>
                  <a:lnTo>
                    <a:pt x="424" y="166"/>
                  </a:lnTo>
                  <a:lnTo>
                    <a:pt x="424" y="172"/>
                  </a:lnTo>
                  <a:lnTo>
                    <a:pt x="424" y="180"/>
                  </a:lnTo>
                  <a:lnTo>
                    <a:pt x="424" y="186"/>
                  </a:lnTo>
                  <a:lnTo>
                    <a:pt x="424" y="192"/>
                  </a:lnTo>
                  <a:lnTo>
                    <a:pt x="424" y="196"/>
                  </a:lnTo>
                  <a:lnTo>
                    <a:pt x="424" y="198"/>
                  </a:lnTo>
                  <a:lnTo>
                    <a:pt x="424" y="202"/>
                  </a:lnTo>
                  <a:lnTo>
                    <a:pt x="426" y="206"/>
                  </a:lnTo>
                  <a:lnTo>
                    <a:pt x="426" y="212"/>
                  </a:lnTo>
                  <a:lnTo>
                    <a:pt x="428" y="218"/>
                  </a:lnTo>
                  <a:lnTo>
                    <a:pt x="428" y="224"/>
                  </a:lnTo>
                  <a:lnTo>
                    <a:pt x="428" y="230"/>
                  </a:lnTo>
                  <a:lnTo>
                    <a:pt x="428" y="234"/>
                  </a:lnTo>
                  <a:lnTo>
                    <a:pt x="430" y="238"/>
                  </a:lnTo>
                  <a:lnTo>
                    <a:pt x="430" y="240"/>
                  </a:lnTo>
                  <a:lnTo>
                    <a:pt x="430" y="242"/>
                  </a:lnTo>
                  <a:lnTo>
                    <a:pt x="428" y="242"/>
                  </a:lnTo>
                  <a:lnTo>
                    <a:pt x="428" y="242"/>
                  </a:lnTo>
                  <a:lnTo>
                    <a:pt x="426" y="242"/>
                  </a:lnTo>
                  <a:lnTo>
                    <a:pt x="424" y="242"/>
                  </a:lnTo>
                  <a:lnTo>
                    <a:pt x="424" y="242"/>
                  </a:lnTo>
                  <a:lnTo>
                    <a:pt x="422" y="240"/>
                  </a:lnTo>
                  <a:lnTo>
                    <a:pt x="424" y="242"/>
                  </a:lnTo>
                  <a:lnTo>
                    <a:pt x="424" y="246"/>
                  </a:lnTo>
                  <a:lnTo>
                    <a:pt x="424" y="252"/>
                  </a:lnTo>
                  <a:lnTo>
                    <a:pt x="426" y="258"/>
                  </a:lnTo>
                  <a:lnTo>
                    <a:pt x="426" y="264"/>
                  </a:lnTo>
                  <a:lnTo>
                    <a:pt x="428" y="270"/>
                  </a:lnTo>
                  <a:lnTo>
                    <a:pt x="428" y="276"/>
                  </a:lnTo>
                  <a:lnTo>
                    <a:pt x="428" y="282"/>
                  </a:lnTo>
                  <a:lnTo>
                    <a:pt x="428" y="284"/>
                  </a:lnTo>
                  <a:lnTo>
                    <a:pt x="428" y="288"/>
                  </a:lnTo>
                  <a:lnTo>
                    <a:pt x="428" y="290"/>
                  </a:lnTo>
                  <a:lnTo>
                    <a:pt x="428" y="292"/>
                  </a:lnTo>
                  <a:lnTo>
                    <a:pt x="428" y="296"/>
                  </a:lnTo>
                  <a:lnTo>
                    <a:pt x="428" y="298"/>
                  </a:lnTo>
                  <a:lnTo>
                    <a:pt x="430" y="300"/>
                  </a:lnTo>
                  <a:lnTo>
                    <a:pt x="430" y="302"/>
                  </a:lnTo>
                  <a:lnTo>
                    <a:pt x="428" y="308"/>
                  </a:lnTo>
                  <a:lnTo>
                    <a:pt x="428" y="316"/>
                  </a:lnTo>
                  <a:lnTo>
                    <a:pt x="428" y="324"/>
                  </a:lnTo>
                  <a:lnTo>
                    <a:pt x="428" y="334"/>
                  </a:lnTo>
                  <a:lnTo>
                    <a:pt x="430" y="344"/>
                  </a:lnTo>
                  <a:lnTo>
                    <a:pt x="430" y="354"/>
                  </a:lnTo>
                  <a:lnTo>
                    <a:pt x="432" y="364"/>
                  </a:lnTo>
                  <a:lnTo>
                    <a:pt x="432" y="372"/>
                  </a:lnTo>
                  <a:lnTo>
                    <a:pt x="432" y="372"/>
                  </a:lnTo>
                  <a:lnTo>
                    <a:pt x="432" y="376"/>
                  </a:lnTo>
                  <a:lnTo>
                    <a:pt x="432" y="378"/>
                  </a:lnTo>
                  <a:lnTo>
                    <a:pt x="432" y="382"/>
                  </a:lnTo>
                  <a:lnTo>
                    <a:pt x="432" y="382"/>
                  </a:lnTo>
                  <a:lnTo>
                    <a:pt x="432" y="386"/>
                  </a:lnTo>
                  <a:lnTo>
                    <a:pt x="432" y="388"/>
                  </a:lnTo>
                  <a:lnTo>
                    <a:pt x="432" y="392"/>
                  </a:lnTo>
                  <a:lnTo>
                    <a:pt x="432" y="392"/>
                  </a:lnTo>
                  <a:lnTo>
                    <a:pt x="432" y="392"/>
                  </a:lnTo>
                  <a:lnTo>
                    <a:pt x="432" y="392"/>
                  </a:lnTo>
                  <a:lnTo>
                    <a:pt x="432" y="394"/>
                  </a:lnTo>
                  <a:lnTo>
                    <a:pt x="432" y="396"/>
                  </a:lnTo>
                  <a:lnTo>
                    <a:pt x="430" y="396"/>
                  </a:lnTo>
                  <a:lnTo>
                    <a:pt x="430" y="398"/>
                  </a:lnTo>
                  <a:lnTo>
                    <a:pt x="430" y="400"/>
                  </a:lnTo>
                  <a:lnTo>
                    <a:pt x="430" y="402"/>
                  </a:lnTo>
                  <a:lnTo>
                    <a:pt x="430" y="402"/>
                  </a:lnTo>
                  <a:lnTo>
                    <a:pt x="430" y="406"/>
                  </a:lnTo>
                  <a:lnTo>
                    <a:pt x="430" y="410"/>
                  </a:lnTo>
                  <a:lnTo>
                    <a:pt x="430" y="416"/>
                  </a:lnTo>
                  <a:lnTo>
                    <a:pt x="430" y="420"/>
                  </a:lnTo>
                  <a:lnTo>
                    <a:pt x="428" y="424"/>
                  </a:lnTo>
                  <a:lnTo>
                    <a:pt x="428" y="428"/>
                  </a:lnTo>
                  <a:lnTo>
                    <a:pt x="428" y="432"/>
                  </a:lnTo>
                  <a:lnTo>
                    <a:pt x="428" y="436"/>
                  </a:lnTo>
                  <a:lnTo>
                    <a:pt x="428" y="440"/>
                  </a:lnTo>
                  <a:lnTo>
                    <a:pt x="428" y="444"/>
                  </a:lnTo>
                  <a:lnTo>
                    <a:pt x="428" y="448"/>
                  </a:lnTo>
                  <a:lnTo>
                    <a:pt x="428" y="452"/>
                  </a:lnTo>
                  <a:lnTo>
                    <a:pt x="428" y="458"/>
                  </a:lnTo>
                  <a:lnTo>
                    <a:pt x="428" y="462"/>
                  </a:lnTo>
                  <a:lnTo>
                    <a:pt x="426" y="462"/>
                  </a:lnTo>
                  <a:lnTo>
                    <a:pt x="426" y="464"/>
                  </a:lnTo>
                  <a:lnTo>
                    <a:pt x="428" y="466"/>
                  </a:lnTo>
                  <a:lnTo>
                    <a:pt x="428" y="466"/>
                  </a:lnTo>
                  <a:lnTo>
                    <a:pt x="428" y="474"/>
                  </a:lnTo>
                  <a:lnTo>
                    <a:pt x="428" y="482"/>
                  </a:lnTo>
                  <a:lnTo>
                    <a:pt x="426" y="492"/>
                  </a:lnTo>
                  <a:lnTo>
                    <a:pt x="424" y="502"/>
                  </a:lnTo>
                  <a:lnTo>
                    <a:pt x="424" y="512"/>
                  </a:lnTo>
                  <a:lnTo>
                    <a:pt x="422" y="518"/>
                  </a:lnTo>
                  <a:lnTo>
                    <a:pt x="420" y="524"/>
                  </a:lnTo>
                  <a:lnTo>
                    <a:pt x="422" y="524"/>
                  </a:lnTo>
                  <a:lnTo>
                    <a:pt x="424" y="524"/>
                  </a:lnTo>
                  <a:lnTo>
                    <a:pt x="424" y="524"/>
                  </a:lnTo>
                  <a:lnTo>
                    <a:pt x="428" y="524"/>
                  </a:lnTo>
                  <a:lnTo>
                    <a:pt x="428" y="524"/>
                  </a:lnTo>
                  <a:lnTo>
                    <a:pt x="430" y="524"/>
                  </a:lnTo>
                  <a:lnTo>
                    <a:pt x="432" y="524"/>
                  </a:lnTo>
                  <a:lnTo>
                    <a:pt x="432" y="524"/>
                  </a:lnTo>
                  <a:lnTo>
                    <a:pt x="432" y="526"/>
                  </a:lnTo>
                  <a:lnTo>
                    <a:pt x="432" y="528"/>
                  </a:lnTo>
                  <a:lnTo>
                    <a:pt x="432" y="528"/>
                  </a:lnTo>
                  <a:lnTo>
                    <a:pt x="432" y="528"/>
                  </a:lnTo>
                  <a:lnTo>
                    <a:pt x="430" y="528"/>
                  </a:lnTo>
                  <a:lnTo>
                    <a:pt x="428" y="528"/>
                  </a:lnTo>
                  <a:lnTo>
                    <a:pt x="428" y="530"/>
                  </a:lnTo>
                  <a:lnTo>
                    <a:pt x="426" y="530"/>
                  </a:lnTo>
                  <a:lnTo>
                    <a:pt x="424" y="532"/>
                  </a:lnTo>
                  <a:lnTo>
                    <a:pt x="424" y="532"/>
                  </a:lnTo>
                  <a:lnTo>
                    <a:pt x="424" y="532"/>
                  </a:lnTo>
                  <a:lnTo>
                    <a:pt x="426" y="536"/>
                  </a:lnTo>
                  <a:lnTo>
                    <a:pt x="426" y="538"/>
                  </a:lnTo>
                  <a:lnTo>
                    <a:pt x="428" y="542"/>
                  </a:lnTo>
                  <a:lnTo>
                    <a:pt x="428" y="548"/>
                  </a:lnTo>
                  <a:lnTo>
                    <a:pt x="428" y="554"/>
                  </a:lnTo>
                  <a:lnTo>
                    <a:pt x="430" y="560"/>
                  </a:lnTo>
                  <a:lnTo>
                    <a:pt x="432" y="566"/>
                  </a:lnTo>
                  <a:lnTo>
                    <a:pt x="432" y="572"/>
                  </a:lnTo>
                  <a:lnTo>
                    <a:pt x="432" y="574"/>
                  </a:lnTo>
                  <a:lnTo>
                    <a:pt x="432" y="578"/>
                  </a:lnTo>
                  <a:lnTo>
                    <a:pt x="432" y="580"/>
                  </a:lnTo>
                  <a:lnTo>
                    <a:pt x="432" y="584"/>
                  </a:lnTo>
                  <a:lnTo>
                    <a:pt x="432" y="588"/>
                  </a:lnTo>
                  <a:lnTo>
                    <a:pt x="432" y="590"/>
                  </a:lnTo>
                  <a:lnTo>
                    <a:pt x="432" y="594"/>
                  </a:lnTo>
                  <a:lnTo>
                    <a:pt x="432" y="596"/>
                  </a:lnTo>
                  <a:lnTo>
                    <a:pt x="432" y="602"/>
                  </a:lnTo>
                  <a:lnTo>
                    <a:pt x="432" y="606"/>
                  </a:lnTo>
                  <a:lnTo>
                    <a:pt x="430" y="610"/>
                  </a:lnTo>
                  <a:lnTo>
                    <a:pt x="428" y="612"/>
                  </a:lnTo>
                  <a:lnTo>
                    <a:pt x="428" y="616"/>
                  </a:lnTo>
                  <a:lnTo>
                    <a:pt x="428" y="618"/>
                  </a:lnTo>
                  <a:lnTo>
                    <a:pt x="428" y="622"/>
                  </a:lnTo>
                  <a:lnTo>
                    <a:pt x="428" y="624"/>
                  </a:lnTo>
                  <a:lnTo>
                    <a:pt x="428" y="626"/>
                  </a:lnTo>
                  <a:lnTo>
                    <a:pt x="428" y="628"/>
                  </a:lnTo>
                  <a:lnTo>
                    <a:pt x="428" y="632"/>
                  </a:lnTo>
                  <a:lnTo>
                    <a:pt x="428" y="636"/>
                  </a:lnTo>
                  <a:lnTo>
                    <a:pt x="428" y="640"/>
                  </a:lnTo>
                  <a:lnTo>
                    <a:pt x="428" y="646"/>
                  </a:lnTo>
                  <a:lnTo>
                    <a:pt x="428" y="650"/>
                  </a:lnTo>
                  <a:lnTo>
                    <a:pt x="428" y="656"/>
                  </a:lnTo>
                  <a:lnTo>
                    <a:pt x="428" y="658"/>
                  </a:lnTo>
                  <a:lnTo>
                    <a:pt x="428" y="660"/>
                  </a:lnTo>
                  <a:lnTo>
                    <a:pt x="428" y="662"/>
                  </a:lnTo>
                  <a:lnTo>
                    <a:pt x="428" y="664"/>
                  </a:lnTo>
                  <a:lnTo>
                    <a:pt x="428" y="668"/>
                  </a:lnTo>
                  <a:lnTo>
                    <a:pt x="428" y="670"/>
                  </a:lnTo>
                  <a:lnTo>
                    <a:pt x="428" y="674"/>
                  </a:lnTo>
                  <a:lnTo>
                    <a:pt x="428" y="676"/>
                  </a:lnTo>
                  <a:lnTo>
                    <a:pt x="428" y="678"/>
                  </a:lnTo>
                  <a:lnTo>
                    <a:pt x="428" y="678"/>
                  </a:lnTo>
                  <a:lnTo>
                    <a:pt x="428" y="680"/>
                  </a:lnTo>
                  <a:lnTo>
                    <a:pt x="426" y="682"/>
                  </a:lnTo>
                  <a:lnTo>
                    <a:pt x="426" y="682"/>
                  </a:lnTo>
                  <a:lnTo>
                    <a:pt x="426" y="684"/>
                  </a:lnTo>
                  <a:lnTo>
                    <a:pt x="424" y="688"/>
                  </a:lnTo>
                  <a:lnTo>
                    <a:pt x="424" y="688"/>
                  </a:lnTo>
                  <a:lnTo>
                    <a:pt x="424" y="690"/>
                  </a:lnTo>
                  <a:lnTo>
                    <a:pt x="424" y="692"/>
                  </a:lnTo>
                  <a:lnTo>
                    <a:pt x="424" y="696"/>
                  </a:lnTo>
                  <a:lnTo>
                    <a:pt x="422" y="698"/>
                  </a:lnTo>
                  <a:lnTo>
                    <a:pt x="422" y="700"/>
                  </a:lnTo>
                  <a:lnTo>
                    <a:pt x="420" y="702"/>
                  </a:lnTo>
                  <a:lnTo>
                    <a:pt x="420" y="706"/>
                  </a:lnTo>
                  <a:lnTo>
                    <a:pt x="418" y="706"/>
                  </a:lnTo>
                  <a:lnTo>
                    <a:pt x="418" y="706"/>
                  </a:lnTo>
                  <a:lnTo>
                    <a:pt x="416" y="706"/>
                  </a:lnTo>
                  <a:lnTo>
                    <a:pt x="416" y="708"/>
                  </a:lnTo>
                  <a:lnTo>
                    <a:pt x="414" y="708"/>
                  </a:lnTo>
                  <a:lnTo>
                    <a:pt x="414" y="710"/>
                  </a:lnTo>
                  <a:lnTo>
                    <a:pt x="416" y="712"/>
                  </a:lnTo>
                  <a:lnTo>
                    <a:pt x="418" y="712"/>
                  </a:lnTo>
                  <a:lnTo>
                    <a:pt x="416" y="712"/>
                  </a:lnTo>
                  <a:lnTo>
                    <a:pt x="416" y="714"/>
                  </a:lnTo>
                  <a:lnTo>
                    <a:pt x="416" y="716"/>
                  </a:lnTo>
                  <a:lnTo>
                    <a:pt x="414" y="716"/>
                  </a:lnTo>
                  <a:lnTo>
                    <a:pt x="414" y="716"/>
                  </a:lnTo>
                  <a:lnTo>
                    <a:pt x="416" y="730"/>
                  </a:lnTo>
                  <a:lnTo>
                    <a:pt x="428" y="738"/>
                  </a:lnTo>
                  <a:lnTo>
                    <a:pt x="428" y="738"/>
                  </a:lnTo>
                  <a:lnTo>
                    <a:pt x="430" y="740"/>
                  </a:lnTo>
                  <a:lnTo>
                    <a:pt x="430" y="738"/>
                  </a:lnTo>
                  <a:lnTo>
                    <a:pt x="430" y="736"/>
                  </a:lnTo>
                  <a:lnTo>
                    <a:pt x="432" y="736"/>
                  </a:lnTo>
                  <a:lnTo>
                    <a:pt x="432" y="736"/>
                  </a:lnTo>
                  <a:lnTo>
                    <a:pt x="434" y="734"/>
                  </a:lnTo>
                  <a:lnTo>
                    <a:pt x="434" y="734"/>
                  </a:lnTo>
                  <a:lnTo>
                    <a:pt x="434" y="732"/>
                  </a:lnTo>
                  <a:lnTo>
                    <a:pt x="436" y="730"/>
                  </a:lnTo>
                  <a:lnTo>
                    <a:pt x="436" y="730"/>
                  </a:lnTo>
                  <a:lnTo>
                    <a:pt x="436" y="728"/>
                  </a:lnTo>
                  <a:lnTo>
                    <a:pt x="438" y="726"/>
                  </a:lnTo>
                  <a:lnTo>
                    <a:pt x="438" y="726"/>
                  </a:lnTo>
                  <a:lnTo>
                    <a:pt x="438" y="726"/>
                  </a:lnTo>
                  <a:lnTo>
                    <a:pt x="440" y="726"/>
                  </a:lnTo>
                  <a:lnTo>
                    <a:pt x="440" y="724"/>
                  </a:lnTo>
                  <a:lnTo>
                    <a:pt x="442" y="724"/>
                  </a:lnTo>
                  <a:lnTo>
                    <a:pt x="442" y="724"/>
                  </a:lnTo>
                  <a:lnTo>
                    <a:pt x="442" y="722"/>
                  </a:lnTo>
                  <a:lnTo>
                    <a:pt x="442" y="720"/>
                  </a:lnTo>
                  <a:lnTo>
                    <a:pt x="444" y="720"/>
                  </a:lnTo>
                  <a:lnTo>
                    <a:pt x="446" y="720"/>
                  </a:lnTo>
                  <a:lnTo>
                    <a:pt x="446" y="718"/>
                  </a:lnTo>
                  <a:lnTo>
                    <a:pt x="446" y="716"/>
                  </a:lnTo>
                  <a:lnTo>
                    <a:pt x="448" y="716"/>
                  </a:lnTo>
                  <a:lnTo>
                    <a:pt x="448" y="714"/>
                  </a:lnTo>
                  <a:lnTo>
                    <a:pt x="448" y="712"/>
                  </a:lnTo>
                  <a:lnTo>
                    <a:pt x="448" y="712"/>
                  </a:lnTo>
                  <a:lnTo>
                    <a:pt x="450" y="710"/>
                  </a:lnTo>
                  <a:lnTo>
                    <a:pt x="450" y="706"/>
                  </a:lnTo>
                  <a:lnTo>
                    <a:pt x="452" y="704"/>
                  </a:lnTo>
                  <a:lnTo>
                    <a:pt x="452" y="702"/>
                  </a:lnTo>
                  <a:lnTo>
                    <a:pt x="452" y="700"/>
                  </a:lnTo>
                  <a:lnTo>
                    <a:pt x="450" y="698"/>
                  </a:lnTo>
                  <a:lnTo>
                    <a:pt x="448" y="694"/>
                  </a:lnTo>
                  <a:lnTo>
                    <a:pt x="448" y="692"/>
                  </a:lnTo>
                  <a:lnTo>
                    <a:pt x="448" y="692"/>
                  </a:lnTo>
                  <a:lnTo>
                    <a:pt x="448" y="690"/>
                  </a:lnTo>
                  <a:lnTo>
                    <a:pt x="448" y="688"/>
                  </a:lnTo>
                  <a:lnTo>
                    <a:pt x="448" y="686"/>
                  </a:lnTo>
                  <a:lnTo>
                    <a:pt x="448" y="682"/>
                  </a:lnTo>
                  <a:lnTo>
                    <a:pt x="448" y="678"/>
                  </a:lnTo>
                  <a:lnTo>
                    <a:pt x="448" y="672"/>
                  </a:lnTo>
                  <a:lnTo>
                    <a:pt x="448" y="666"/>
                  </a:lnTo>
                  <a:lnTo>
                    <a:pt x="448" y="660"/>
                  </a:lnTo>
                  <a:lnTo>
                    <a:pt x="450" y="660"/>
                  </a:lnTo>
                  <a:lnTo>
                    <a:pt x="450" y="658"/>
                  </a:lnTo>
                  <a:lnTo>
                    <a:pt x="452" y="656"/>
                  </a:lnTo>
                  <a:lnTo>
                    <a:pt x="452" y="654"/>
                  </a:lnTo>
                  <a:lnTo>
                    <a:pt x="452" y="654"/>
                  </a:lnTo>
                  <a:lnTo>
                    <a:pt x="452" y="652"/>
                  </a:lnTo>
                  <a:lnTo>
                    <a:pt x="452" y="650"/>
                  </a:lnTo>
                  <a:lnTo>
                    <a:pt x="454" y="640"/>
                  </a:lnTo>
                  <a:lnTo>
                    <a:pt x="454" y="628"/>
                  </a:lnTo>
                  <a:lnTo>
                    <a:pt x="454" y="618"/>
                  </a:lnTo>
                  <a:lnTo>
                    <a:pt x="454" y="606"/>
                  </a:lnTo>
                  <a:lnTo>
                    <a:pt x="452" y="594"/>
                  </a:lnTo>
                  <a:lnTo>
                    <a:pt x="452" y="584"/>
                  </a:lnTo>
                  <a:lnTo>
                    <a:pt x="452" y="572"/>
                  </a:lnTo>
                  <a:lnTo>
                    <a:pt x="452" y="560"/>
                  </a:lnTo>
                  <a:lnTo>
                    <a:pt x="452" y="560"/>
                  </a:lnTo>
                  <a:lnTo>
                    <a:pt x="450" y="560"/>
                  </a:lnTo>
                  <a:lnTo>
                    <a:pt x="450" y="558"/>
                  </a:lnTo>
                  <a:lnTo>
                    <a:pt x="448" y="556"/>
                  </a:lnTo>
                  <a:lnTo>
                    <a:pt x="448" y="556"/>
                  </a:lnTo>
                  <a:lnTo>
                    <a:pt x="448" y="552"/>
                  </a:lnTo>
                  <a:lnTo>
                    <a:pt x="446" y="548"/>
                  </a:lnTo>
                  <a:lnTo>
                    <a:pt x="446" y="546"/>
                  </a:lnTo>
                  <a:lnTo>
                    <a:pt x="446" y="542"/>
                  </a:lnTo>
                  <a:lnTo>
                    <a:pt x="446" y="540"/>
                  </a:lnTo>
                  <a:lnTo>
                    <a:pt x="446" y="538"/>
                  </a:lnTo>
                  <a:lnTo>
                    <a:pt x="446" y="534"/>
                  </a:lnTo>
                  <a:lnTo>
                    <a:pt x="444" y="532"/>
                  </a:lnTo>
                  <a:lnTo>
                    <a:pt x="446" y="530"/>
                  </a:lnTo>
                  <a:lnTo>
                    <a:pt x="446" y="528"/>
                  </a:lnTo>
                  <a:lnTo>
                    <a:pt x="448" y="524"/>
                  </a:lnTo>
                  <a:lnTo>
                    <a:pt x="448" y="520"/>
                  </a:lnTo>
                  <a:lnTo>
                    <a:pt x="448" y="516"/>
                  </a:lnTo>
                  <a:lnTo>
                    <a:pt x="448" y="512"/>
                  </a:lnTo>
                  <a:lnTo>
                    <a:pt x="448" y="506"/>
                  </a:lnTo>
                  <a:lnTo>
                    <a:pt x="448" y="500"/>
                  </a:lnTo>
                  <a:lnTo>
                    <a:pt x="448" y="496"/>
                  </a:lnTo>
                  <a:lnTo>
                    <a:pt x="448" y="492"/>
                  </a:lnTo>
                  <a:lnTo>
                    <a:pt x="448" y="490"/>
                  </a:lnTo>
                  <a:lnTo>
                    <a:pt x="448" y="486"/>
                  </a:lnTo>
                  <a:lnTo>
                    <a:pt x="448" y="480"/>
                  </a:lnTo>
                  <a:lnTo>
                    <a:pt x="450" y="478"/>
                  </a:lnTo>
                  <a:lnTo>
                    <a:pt x="450" y="474"/>
                  </a:lnTo>
                  <a:lnTo>
                    <a:pt x="450" y="472"/>
                  </a:lnTo>
                  <a:lnTo>
                    <a:pt x="448" y="472"/>
                  </a:lnTo>
                  <a:lnTo>
                    <a:pt x="448" y="472"/>
                  </a:lnTo>
                  <a:lnTo>
                    <a:pt x="446" y="472"/>
                  </a:lnTo>
                  <a:lnTo>
                    <a:pt x="446" y="472"/>
                  </a:lnTo>
                  <a:lnTo>
                    <a:pt x="444" y="472"/>
                  </a:lnTo>
                  <a:lnTo>
                    <a:pt x="444" y="470"/>
                  </a:lnTo>
                  <a:lnTo>
                    <a:pt x="444" y="468"/>
                  </a:lnTo>
                  <a:lnTo>
                    <a:pt x="444" y="466"/>
                  </a:lnTo>
                  <a:lnTo>
                    <a:pt x="444" y="466"/>
                  </a:lnTo>
                  <a:lnTo>
                    <a:pt x="444" y="464"/>
                  </a:lnTo>
                  <a:lnTo>
                    <a:pt x="446" y="464"/>
                  </a:lnTo>
                  <a:lnTo>
                    <a:pt x="448" y="464"/>
                  </a:lnTo>
                  <a:lnTo>
                    <a:pt x="448" y="462"/>
                  </a:lnTo>
                  <a:lnTo>
                    <a:pt x="448" y="462"/>
                  </a:lnTo>
                  <a:lnTo>
                    <a:pt x="448" y="458"/>
                  </a:lnTo>
                  <a:lnTo>
                    <a:pt x="450" y="454"/>
                  </a:lnTo>
                  <a:lnTo>
                    <a:pt x="452" y="452"/>
                  </a:lnTo>
                  <a:lnTo>
                    <a:pt x="452" y="448"/>
                  </a:lnTo>
                  <a:lnTo>
                    <a:pt x="452" y="442"/>
                  </a:lnTo>
                  <a:lnTo>
                    <a:pt x="454" y="436"/>
                  </a:lnTo>
                  <a:lnTo>
                    <a:pt x="454" y="430"/>
                  </a:lnTo>
                  <a:lnTo>
                    <a:pt x="454" y="424"/>
                  </a:lnTo>
                  <a:lnTo>
                    <a:pt x="454" y="420"/>
                  </a:lnTo>
                  <a:lnTo>
                    <a:pt x="452" y="416"/>
                  </a:lnTo>
                  <a:lnTo>
                    <a:pt x="452" y="412"/>
                  </a:lnTo>
                  <a:lnTo>
                    <a:pt x="452" y="410"/>
                  </a:lnTo>
                  <a:lnTo>
                    <a:pt x="452" y="408"/>
                  </a:lnTo>
                  <a:lnTo>
                    <a:pt x="450" y="406"/>
                  </a:lnTo>
                  <a:lnTo>
                    <a:pt x="450" y="406"/>
                  </a:lnTo>
                  <a:lnTo>
                    <a:pt x="450" y="402"/>
                  </a:lnTo>
                  <a:lnTo>
                    <a:pt x="450" y="402"/>
                  </a:lnTo>
                  <a:lnTo>
                    <a:pt x="450" y="400"/>
                  </a:lnTo>
                  <a:lnTo>
                    <a:pt x="450" y="396"/>
                  </a:lnTo>
                  <a:lnTo>
                    <a:pt x="450" y="396"/>
                  </a:lnTo>
                  <a:lnTo>
                    <a:pt x="450" y="392"/>
                  </a:lnTo>
                  <a:lnTo>
                    <a:pt x="450" y="392"/>
                  </a:lnTo>
                  <a:lnTo>
                    <a:pt x="450" y="390"/>
                  </a:lnTo>
                  <a:lnTo>
                    <a:pt x="450" y="388"/>
                  </a:lnTo>
                  <a:lnTo>
                    <a:pt x="450" y="386"/>
                  </a:lnTo>
                  <a:lnTo>
                    <a:pt x="450" y="386"/>
                  </a:lnTo>
                  <a:lnTo>
                    <a:pt x="452" y="384"/>
                  </a:lnTo>
                  <a:lnTo>
                    <a:pt x="452" y="384"/>
                  </a:lnTo>
                  <a:lnTo>
                    <a:pt x="454" y="384"/>
                  </a:lnTo>
                  <a:lnTo>
                    <a:pt x="454" y="382"/>
                  </a:lnTo>
                  <a:lnTo>
                    <a:pt x="456" y="382"/>
                  </a:lnTo>
                  <a:lnTo>
                    <a:pt x="454" y="378"/>
                  </a:lnTo>
                  <a:lnTo>
                    <a:pt x="454" y="368"/>
                  </a:lnTo>
                  <a:lnTo>
                    <a:pt x="454" y="358"/>
                  </a:lnTo>
                  <a:lnTo>
                    <a:pt x="454" y="344"/>
                  </a:lnTo>
                  <a:lnTo>
                    <a:pt x="454" y="332"/>
                  </a:lnTo>
                  <a:lnTo>
                    <a:pt x="454" y="322"/>
                  </a:lnTo>
                  <a:lnTo>
                    <a:pt x="454" y="312"/>
                  </a:lnTo>
                  <a:lnTo>
                    <a:pt x="456" y="308"/>
                  </a:lnTo>
                  <a:lnTo>
                    <a:pt x="456" y="308"/>
                  </a:lnTo>
                  <a:lnTo>
                    <a:pt x="454" y="308"/>
                  </a:lnTo>
                  <a:lnTo>
                    <a:pt x="452" y="310"/>
                  </a:lnTo>
                  <a:lnTo>
                    <a:pt x="450" y="312"/>
                  </a:lnTo>
                  <a:lnTo>
                    <a:pt x="448" y="312"/>
                  </a:lnTo>
                  <a:lnTo>
                    <a:pt x="448" y="312"/>
                  </a:lnTo>
                  <a:lnTo>
                    <a:pt x="446" y="312"/>
                  </a:lnTo>
                  <a:lnTo>
                    <a:pt x="446" y="310"/>
                  </a:lnTo>
                  <a:lnTo>
                    <a:pt x="448" y="308"/>
                  </a:lnTo>
                  <a:lnTo>
                    <a:pt x="448" y="306"/>
                  </a:lnTo>
                  <a:lnTo>
                    <a:pt x="448" y="302"/>
                  </a:lnTo>
                  <a:lnTo>
                    <a:pt x="450" y="302"/>
                  </a:lnTo>
                  <a:lnTo>
                    <a:pt x="450" y="298"/>
                  </a:lnTo>
                  <a:lnTo>
                    <a:pt x="450" y="296"/>
                  </a:lnTo>
                  <a:lnTo>
                    <a:pt x="452" y="294"/>
                  </a:lnTo>
                  <a:lnTo>
                    <a:pt x="452" y="294"/>
                  </a:lnTo>
                  <a:lnTo>
                    <a:pt x="452" y="296"/>
                  </a:lnTo>
                  <a:lnTo>
                    <a:pt x="454" y="296"/>
                  </a:lnTo>
                  <a:lnTo>
                    <a:pt x="454" y="298"/>
                  </a:lnTo>
                  <a:lnTo>
                    <a:pt x="454" y="296"/>
                  </a:lnTo>
                  <a:lnTo>
                    <a:pt x="452" y="294"/>
                  </a:lnTo>
                  <a:lnTo>
                    <a:pt x="452" y="292"/>
                  </a:lnTo>
                  <a:lnTo>
                    <a:pt x="452" y="292"/>
                  </a:lnTo>
                  <a:lnTo>
                    <a:pt x="452" y="290"/>
                  </a:lnTo>
                  <a:lnTo>
                    <a:pt x="452" y="288"/>
                  </a:lnTo>
                  <a:lnTo>
                    <a:pt x="452" y="282"/>
                  </a:lnTo>
                  <a:lnTo>
                    <a:pt x="452" y="274"/>
                  </a:lnTo>
                  <a:lnTo>
                    <a:pt x="452" y="266"/>
                  </a:lnTo>
                  <a:lnTo>
                    <a:pt x="452" y="260"/>
                  </a:lnTo>
                  <a:lnTo>
                    <a:pt x="452" y="252"/>
                  </a:lnTo>
                  <a:lnTo>
                    <a:pt x="450" y="246"/>
                  </a:lnTo>
                  <a:lnTo>
                    <a:pt x="448" y="236"/>
                  </a:lnTo>
                  <a:lnTo>
                    <a:pt x="448" y="230"/>
                  </a:lnTo>
                  <a:lnTo>
                    <a:pt x="448" y="228"/>
                  </a:lnTo>
                  <a:lnTo>
                    <a:pt x="446" y="228"/>
                  </a:lnTo>
                  <a:lnTo>
                    <a:pt x="446" y="228"/>
                  </a:lnTo>
                  <a:lnTo>
                    <a:pt x="446" y="226"/>
                  </a:lnTo>
                  <a:lnTo>
                    <a:pt x="446" y="224"/>
                  </a:lnTo>
                  <a:lnTo>
                    <a:pt x="446" y="222"/>
                  </a:lnTo>
                  <a:lnTo>
                    <a:pt x="446" y="222"/>
                  </a:lnTo>
                  <a:lnTo>
                    <a:pt x="448" y="212"/>
                  </a:lnTo>
                  <a:lnTo>
                    <a:pt x="448" y="202"/>
                  </a:lnTo>
                  <a:lnTo>
                    <a:pt x="448" y="190"/>
                  </a:lnTo>
                  <a:lnTo>
                    <a:pt x="448" y="180"/>
                  </a:lnTo>
                  <a:lnTo>
                    <a:pt x="446" y="172"/>
                  </a:lnTo>
                  <a:lnTo>
                    <a:pt x="444" y="166"/>
                  </a:lnTo>
                  <a:lnTo>
                    <a:pt x="444" y="162"/>
                  </a:lnTo>
                  <a:lnTo>
                    <a:pt x="442" y="158"/>
                  </a:lnTo>
                  <a:lnTo>
                    <a:pt x="442" y="156"/>
                  </a:lnTo>
                  <a:lnTo>
                    <a:pt x="442" y="156"/>
                  </a:lnTo>
                  <a:lnTo>
                    <a:pt x="442" y="154"/>
                  </a:lnTo>
                  <a:lnTo>
                    <a:pt x="442" y="152"/>
                  </a:lnTo>
                  <a:lnTo>
                    <a:pt x="442" y="152"/>
                  </a:lnTo>
                  <a:lnTo>
                    <a:pt x="442" y="150"/>
                  </a:lnTo>
                  <a:lnTo>
                    <a:pt x="442" y="148"/>
                  </a:lnTo>
                  <a:lnTo>
                    <a:pt x="442" y="148"/>
                  </a:lnTo>
                  <a:lnTo>
                    <a:pt x="442" y="144"/>
                  </a:lnTo>
                  <a:lnTo>
                    <a:pt x="442" y="142"/>
                  </a:lnTo>
                  <a:lnTo>
                    <a:pt x="442" y="138"/>
                  </a:lnTo>
                  <a:lnTo>
                    <a:pt x="442" y="134"/>
                  </a:lnTo>
                  <a:lnTo>
                    <a:pt x="442" y="132"/>
                  </a:lnTo>
                  <a:lnTo>
                    <a:pt x="442" y="128"/>
                  </a:lnTo>
                  <a:lnTo>
                    <a:pt x="442" y="122"/>
                  </a:lnTo>
                  <a:lnTo>
                    <a:pt x="442" y="116"/>
                  </a:lnTo>
                  <a:lnTo>
                    <a:pt x="442" y="110"/>
                  </a:lnTo>
                  <a:lnTo>
                    <a:pt x="444" y="104"/>
                  </a:lnTo>
                  <a:lnTo>
                    <a:pt x="446" y="100"/>
                  </a:lnTo>
                  <a:lnTo>
                    <a:pt x="448" y="92"/>
                  </a:lnTo>
                  <a:lnTo>
                    <a:pt x="448" y="86"/>
                  </a:lnTo>
                  <a:lnTo>
                    <a:pt x="450" y="82"/>
                  </a:lnTo>
                  <a:lnTo>
                    <a:pt x="452" y="78"/>
                  </a:lnTo>
                  <a:lnTo>
                    <a:pt x="452" y="76"/>
                  </a:lnTo>
                  <a:lnTo>
                    <a:pt x="452" y="76"/>
                  </a:lnTo>
                  <a:lnTo>
                    <a:pt x="450" y="78"/>
                  </a:lnTo>
                  <a:lnTo>
                    <a:pt x="448" y="78"/>
                  </a:lnTo>
                  <a:lnTo>
                    <a:pt x="448" y="78"/>
                  </a:lnTo>
                  <a:lnTo>
                    <a:pt x="446" y="78"/>
                  </a:lnTo>
                  <a:lnTo>
                    <a:pt x="444" y="78"/>
                  </a:lnTo>
                  <a:lnTo>
                    <a:pt x="444" y="76"/>
                  </a:lnTo>
                  <a:lnTo>
                    <a:pt x="446" y="74"/>
                  </a:lnTo>
                  <a:lnTo>
                    <a:pt x="448" y="72"/>
                  </a:lnTo>
                  <a:lnTo>
                    <a:pt x="448" y="72"/>
                  </a:lnTo>
                  <a:lnTo>
                    <a:pt x="450" y="72"/>
                  </a:lnTo>
                  <a:lnTo>
                    <a:pt x="452" y="70"/>
                  </a:lnTo>
                  <a:lnTo>
                    <a:pt x="452" y="68"/>
                  </a:lnTo>
                  <a:lnTo>
                    <a:pt x="454" y="68"/>
                  </a:lnTo>
                  <a:lnTo>
                    <a:pt x="454" y="66"/>
                  </a:lnTo>
                  <a:lnTo>
                    <a:pt x="454" y="64"/>
                  </a:lnTo>
                  <a:lnTo>
                    <a:pt x="454" y="62"/>
                  </a:lnTo>
                  <a:lnTo>
                    <a:pt x="454" y="62"/>
                  </a:lnTo>
                  <a:lnTo>
                    <a:pt x="456" y="58"/>
                  </a:lnTo>
                  <a:lnTo>
                    <a:pt x="456" y="58"/>
                  </a:lnTo>
                  <a:lnTo>
                    <a:pt x="456" y="56"/>
                  </a:lnTo>
                  <a:lnTo>
                    <a:pt x="456" y="54"/>
                  </a:lnTo>
                  <a:lnTo>
                    <a:pt x="456" y="54"/>
                  </a:lnTo>
                  <a:lnTo>
                    <a:pt x="454" y="52"/>
                  </a:lnTo>
                  <a:lnTo>
                    <a:pt x="452" y="52"/>
                  </a:lnTo>
                  <a:lnTo>
                    <a:pt x="452" y="48"/>
                  </a:lnTo>
                  <a:lnTo>
                    <a:pt x="450" y="46"/>
                  </a:lnTo>
                  <a:lnTo>
                    <a:pt x="450" y="44"/>
                  </a:lnTo>
                  <a:lnTo>
                    <a:pt x="448" y="42"/>
                  </a:lnTo>
                  <a:lnTo>
                    <a:pt x="448" y="40"/>
                  </a:lnTo>
                  <a:lnTo>
                    <a:pt x="448" y="40"/>
                  </a:lnTo>
                  <a:lnTo>
                    <a:pt x="446" y="36"/>
                  </a:lnTo>
                  <a:lnTo>
                    <a:pt x="442" y="34"/>
                  </a:lnTo>
                  <a:lnTo>
                    <a:pt x="442" y="34"/>
                  </a:lnTo>
                  <a:lnTo>
                    <a:pt x="440" y="32"/>
                  </a:lnTo>
                  <a:lnTo>
                    <a:pt x="438" y="30"/>
                  </a:lnTo>
                  <a:lnTo>
                    <a:pt x="438" y="30"/>
                  </a:lnTo>
                  <a:lnTo>
                    <a:pt x="438" y="30"/>
                  </a:lnTo>
                  <a:lnTo>
                    <a:pt x="436" y="28"/>
                  </a:lnTo>
                  <a:lnTo>
                    <a:pt x="436" y="26"/>
                  </a:lnTo>
                  <a:lnTo>
                    <a:pt x="434" y="26"/>
                  </a:lnTo>
                  <a:lnTo>
                    <a:pt x="436" y="24"/>
                  </a:lnTo>
                  <a:lnTo>
                    <a:pt x="436" y="22"/>
                  </a:lnTo>
                  <a:lnTo>
                    <a:pt x="434" y="20"/>
                  </a:lnTo>
                  <a:lnTo>
                    <a:pt x="432" y="20"/>
                  </a:lnTo>
                  <a:lnTo>
                    <a:pt x="430" y="16"/>
                  </a:lnTo>
                  <a:lnTo>
                    <a:pt x="428" y="16"/>
                  </a:lnTo>
                  <a:lnTo>
                    <a:pt x="424" y="12"/>
                  </a:lnTo>
                  <a:lnTo>
                    <a:pt x="420" y="10"/>
                  </a:lnTo>
                  <a:lnTo>
                    <a:pt x="416" y="6"/>
                  </a:lnTo>
                  <a:lnTo>
                    <a:pt x="410" y="2"/>
                  </a:lnTo>
                  <a:lnTo>
                    <a:pt x="408" y="2"/>
                  </a:lnTo>
                  <a:lnTo>
                    <a:pt x="404" y="2"/>
                  </a:lnTo>
                  <a:lnTo>
                    <a:pt x="400" y="2"/>
                  </a:lnTo>
                  <a:lnTo>
                    <a:pt x="396" y="2"/>
                  </a:lnTo>
                  <a:lnTo>
                    <a:pt x="390" y="2"/>
                  </a:lnTo>
                  <a:lnTo>
                    <a:pt x="386" y="4"/>
                  </a:lnTo>
                  <a:lnTo>
                    <a:pt x="380" y="4"/>
                  </a:lnTo>
                  <a:lnTo>
                    <a:pt x="376" y="6"/>
                  </a:lnTo>
                  <a:lnTo>
                    <a:pt x="376" y="4"/>
                  </a:lnTo>
                  <a:lnTo>
                    <a:pt x="374" y="4"/>
                  </a:lnTo>
                  <a:lnTo>
                    <a:pt x="372" y="2"/>
                  </a:lnTo>
                  <a:lnTo>
                    <a:pt x="372" y="2"/>
                  </a:lnTo>
                  <a:lnTo>
                    <a:pt x="370" y="2"/>
                  </a:lnTo>
                  <a:lnTo>
                    <a:pt x="368" y="0"/>
                  </a:lnTo>
                  <a:lnTo>
                    <a:pt x="366" y="0"/>
                  </a:lnTo>
                  <a:lnTo>
                    <a:pt x="366" y="0"/>
                  </a:lnTo>
                  <a:lnTo>
                    <a:pt x="364" y="0"/>
                  </a:lnTo>
                  <a:lnTo>
                    <a:pt x="362" y="0"/>
                  </a:lnTo>
                  <a:lnTo>
                    <a:pt x="362" y="2"/>
                  </a:lnTo>
                  <a:lnTo>
                    <a:pt x="362" y="2"/>
                  </a:lnTo>
                  <a:lnTo>
                    <a:pt x="362" y="2"/>
                  </a:lnTo>
                  <a:lnTo>
                    <a:pt x="360" y="4"/>
                  </a:lnTo>
                  <a:lnTo>
                    <a:pt x="360" y="6"/>
                  </a:lnTo>
                  <a:lnTo>
                    <a:pt x="360" y="6"/>
                  </a:lnTo>
                  <a:lnTo>
                    <a:pt x="362" y="6"/>
                  </a:lnTo>
                  <a:lnTo>
                    <a:pt x="362" y="8"/>
                  </a:lnTo>
                  <a:lnTo>
                    <a:pt x="362" y="10"/>
                  </a:lnTo>
                  <a:lnTo>
                    <a:pt x="362" y="10"/>
                  </a:lnTo>
                  <a:lnTo>
                    <a:pt x="362" y="10"/>
                  </a:lnTo>
                  <a:lnTo>
                    <a:pt x="358" y="10"/>
                  </a:lnTo>
                  <a:lnTo>
                    <a:pt x="358" y="12"/>
                  </a:lnTo>
                  <a:lnTo>
                    <a:pt x="356" y="12"/>
                  </a:lnTo>
                  <a:lnTo>
                    <a:pt x="352" y="12"/>
                  </a:lnTo>
                  <a:lnTo>
                    <a:pt x="352" y="10"/>
                  </a:lnTo>
                  <a:lnTo>
                    <a:pt x="348" y="10"/>
                  </a:lnTo>
                  <a:lnTo>
                    <a:pt x="346" y="10"/>
                  </a:lnTo>
                  <a:lnTo>
                    <a:pt x="344" y="10"/>
                  </a:lnTo>
                  <a:lnTo>
                    <a:pt x="344" y="10"/>
                  </a:lnTo>
                  <a:lnTo>
                    <a:pt x="344" y="8"/>
                  </a:lnTo>
                  <a:lnTo>
                    <a:pt x="342" y="8"/>
                  </a:lnTo>
                  <a:lnTo>
                    <a:pt x="340" y="8"/>
                  </a:lnTo>
                  <a:lnTo>
                    <a:pt x="338" y="8"/>
                  </a:lnTo>
                  <a:lnTo>
                    <a:pt x="336" y="8"/>
                  </a:lnTo>
                  <a:lnTo>
                    <a:pt x="334" y="8"/>
                  </a:lnTo>
                  <a:lnTo>
                    <a:pt x="332" y="8"/>
                  </a:lnTo>
                  <a:lnTo>
                    <a:pt x="330" y="8"/>
                  </a:lnTo>
                  <a:lnTo>
                    <a:pt x="326" y="10"/>
                  </a:lnTo>
                  <a:lnTo>
                    <a:pt x="324" y="10"/>
                  </a:lnTo>
                  <a:lnTo>
                    <a:pt x="320" y="10"/>
                  </a:lnTo>
                  <a:lnTo>
                    <a:pt x="320" y="8"/>
                  </a:lnTo>
                  <a:lnTo>
                    <a:pt x="320" y="6"/>
                  </a:lnTo>
                  <a:lnTo>
                    <a:pt x="318" y="6"/>
                  </a:lnTo>
                  <a:lnTo>
                    <a:pt x="316" y="6"/>
                  </a:lnTo>
                  <a:lnTo>
                    <a:pt x="316" y="8"/>
                  </a:lnTo>
                  <a:lnTo>
                    <a:pt x="312" y="10"/>
                  </a:lnTo>
                  <a:lnTo>
                    <a:pt x="310" y="12"/>
                  </a:lnTo>
                  <a:lnTo>
                    <a:pt x="306" y="12"/>
                  </a:lnTo>
                  <a:lnTo>
                    <a:pt x="306" y="14"/>
                  </a:lnTo>
                  <a:lnTo>
                    <a:pt x="302" y="16"/>
                  </a:lnTo>
                  <a:lnTo>
                    <a:pt x="300" y="16"/>
                  </a:lnTo>
                  <a:lnTo>
                    <a:pt x="296" y="16"/>
                  </a:lnTo>
                  <a:lnTo>
                    <a:pt x="294" y="14"/>
                  </a:lnTo>
                  <a:lnTo>
                    <a:pt x="292" y="12"/>
                  </a:lnTo>
                  <a:lnTo>
                    <a:pt x="290" y="12"/>
                  </a:lnTo>
                  <a:lnTo>
                    <a:pt x="288" y="12"/>
                  </a:lnTo>
                  <a:lnTo>
                    <a:pt x="286" y="10"/>
                  </a:lnTo>
                  <a:lnTo>
                    <a:pt x="284" y="10"/>
                  </a:lnTo>
                  <a:lnTo>
                    <a:pt x="282" y="10"/>
                  </a:lnTo>
                  <a:lnTo>
                    <a:pt x="280" y="10"/>
                  </a:lnTo>
                  <a:lnTo>
                    <a:pt x="278" y="10"/>
                  </a:lnTo>
                  <a:lnTo>
                    <a:pt x="272" y="8"/>
                  </a:lnTo>
                  <a:lnTo>
                    <a:pt x="270" y="8"/>
                  </a:lnTo>
                  <a:lnTo>
                    <a:pt x="268" y="8"/>
                  </a:lnTo>
                  <a:lnTo>
                    <a:pt x="264" y="8"/>
                  </a:lnTo>
                  <a:lnTo>
                    <a:pt x="262" y="8"/>
                  </a:lnTo>
                  <a:lnTo>
                    <a:pt x="258" y="8"/>
                  </a:lnTo>
                  <a:lnTo>
                    <a:pt x="254" y="8"/>
                  </a:lnTo>
                  <a:lnTo>
                    <a:pt x="248" y="8"/>
                  </a:lnTo>
                  <a:lnTo>
                    <a:pt x="242" y="8"/>
                  </a:lnTo>
                  <a:lnTo>
                    <a:pt x="238" y="6"/>
                  </a:lnTo>
                  <a:lnTo>
                    <a:pt x="232" y="6"/>
                  </a:lnTo>
                  <a:lnTo>
                    <a:pt x="226" y="6"/>
                  </a:lnTo>
                  <a:lnTo>
                    <a:pt x="220" y="6"/>
                  </a:lnTo>
                  <a:lnTo>
                    <a:pt x="216" y="6"/>
                  </a:lnTo>
                  <a:lnTo>
                    <a:pt x="214" y="6"/>
                  </a:lnTo>
                  <a:lnTo>
                    <a:pt x="212" y="6"/>
                  </a:lnTo>
                  <a:lnTo>
                    <a:pt x="210" y="6"/>
                  </a:lnTo>
                  <a:lnTo>
                    <a:pt x="206" y="6"/>
                  </a:lnTo>
                  <a:lnTo>
                    <a:pt x="204" y="8"/>
                  </a:lnTo>
                  <a:lnTo>
                    <a:pt x="202" y="8"/>
                  </a:lnTo>
                  <a:lnTo>
                    <a:pt x="198" y="6"/>
                  </a:lnTo>
                  <a:lnTo>
                    <a:pt x="198" y="6"/>
                  </a:lnTo>
                  <a:lnTo>
                    <a:pt x="196" y="6"/>
                  </a:lnTo>
                  <a:lnTo>
                    <a:pt x="194" y="6"/>
                  </a:lnTo>
                  <a:lnTo>
                    <a:pt x="194" y="8"/>
                  </a:lnTo>
                  <a:lnTo>
                    <a:pt x="192" y="10"/>
                  </a:lnTo>
                  <a:lnTo>
                    <a:pt x="192" y="10"/>
                  </a:lnTo>
                  <a:lnTo>
                    <a:pt x="190" y="12"/>
                  </a:lnTo>
                  <a:lnTo>
                    <a:pt x="188" y="12"/>
                  </a:lnTo>
                  <a:lnTo>
                    <a:pt x="188" y="14"/>
                  </a:lnTo>
                  <a:lnTo>
                    <a:pt x="178" y="14"/>
                  </a:lnTo>
                  <a:lnTo>
                    <a:pt x="168" y="12"/>
                  </a:lnTo>
                  <a:lnTo>
                    <a:pt x="156" y="12"/>
                  </a:lnTo>
                  <a:lnTo>
                    <a:pt x="144" y="12"/>
                  </a:lnTo>
                  <a:lnTo>
                    <a:pt x="132" y="10"/>
                  </a:lnTo>
                  <a:lnTo>
                    <a:pt x="118" y="8"/>
                  </a:lnTo>
                  <a:lnTo>
                    <a:pt x="110" y="8"/>
                  </a:lnTo>
                  <a:lnTo>
                    <a:pt x="102" y="6"/>
                  </a:lnTo>
                  <a:lnTo>
                    <a:pt x="102" y="6"/>
                  </a:lnTo>
                  <a:lnTo>
                    <a:pt x="100" y="6"/>
                  </a:lnTo>
                  <a:lnTo>
                    <a:pt x="98" y="6"/>
                  </a:lnTo>
                  <a:lnTo>
                    <a:pt x="96" y="6"/>
                  </a:lnTo>
                  <a:lnTo>
                    <a:pt x="94" y="8"/>
                  </a:lnTo>
                  <a:lnTo>
                    <a:pt x="94" y="8"/>
                  </a:lnTo>
                  <a:lnTo>
                    <a:pt x="92" y="8"/>
                  </a:lnTo>
                  <a:lnTo>
                    <a:pt x="90" y="8"/>
                  </a:lnTo>
                  <a:lnTo>
                    <a:pt x="92" y="8"/>
                  </a:lnTo>
                  <a:lnTo>
                    <a:pt x="90" y="8"/>
                  </a:lnTo>
                  <a:lnTo>
                    <a:pt x="88" y="8"/>
                  </a:lnTo>
                  <a:lnTo>
                    <a:pt x="88" y="10"/>
                  </a:lnTo>
                  <a:lnTo>
                    <a:pt x="86" y="10"/>
                  </a:lnTo>
                  <a:lnTo>
                    <a:pt x="84" y="10"/>
                  </a:lnTo>
                  <a:lnTo>
                    <a:pt x="82" y="8"/>
                  </a:lnTo>
                  <a:lnTo>
                    <a:pt x="80" y="8"/>
                  </a:lnTo>
                  <a:lnTo>
                    <a:pt x="80" y="6"/>
                  </a:lnTo>
                  <a:lnTo>
                    <a:pt x="78" y="6"/>
                  </a:lnTo>
                  <a:lnTo>
                    <a:pt x="76" y="6"/>
                  </a:lnTo>
                  <a:lnTo>
                    <a:pt x="74" y="8"/>
                  </a:lnTo>
                  <a:lnTo>
                    <a:pt x="72" y="6"/>
                  </a:lnTo>
                  <a:lnTo>
                    <a:pt x="70" y="6"/>
                  </a:lnTo>
                  <a:lnTo>
                    <a:pt x="66" y="6"/>
                  </a:lnTo>
                  <a:lnTo>
                    <a:pt x="62" y="4"/>
                  </a:lnTo>
                  <a:lnTo>
                    <a:pt x="58" y="4"/>
                  </a:lnTo>
                  <a:lnTo>
                    <a:pt x="56" y="2"/>
                  </a:lnTo>
                  <a:lnTo>
                    <a:pt x="52" y="2"/>
                  </a:lnTo>
                  <a:lnTo>
                    <a:pt x="52" y="2"/>
                  </a:lnTo>
                  <a:lnTo>
                    <a:pt x="50" y="2"/>
                  </a:lnTo>
                  <a:lnTo>
                    <a:pt x="50" y="4"/>
                  </a:lnTo>
                  <a:lnTo>
                    <a:pt x="48" y="6"/>
                  </a:lnTo>
                  <a:lnTo>
                    <a:pt x="48" y="8"/>
                  </a:lnTo>
                  <a:lnTo>
                    <a:pt x="48" y="10"/>
                  </a:lnTo>
                  <a:lnTo>
                    <a:pt x="46" y="10"/>
                  </a:lnTo>
                  <a:lnTo>
                    <a:pt x="46" y="10"/>
                  </a:lnTo>
                  <a:lnTo>
                    <a:pt x="44" y="8"/>
                  </a:lnTo>
                  <a:lnTo>
                    <a:pt x="44" y="6"/>
                  </a:lnTo>
                  <a:lnTo>
                    <a:pt x="42" y="6"/>
                  </a:lnTo>
                  <a:lnTo>
                    <a:pt x="42" y="4"/>
                  </a:lnTo>
                  <a:lnTo>
                    <a:pt x="40" y="2"/>
                  </a:lnTo>
                  <a:lnTo>
                    <a:pt x="38" y="2"/>
                  </a:lnTo>
                  <a:lnTo>
                    <a:pt x="36" y="4"/>
                  </a:lnTo>
                  <a:lnTo>
                    <a:pt x="32" y="6"/>
                  </a:lnTo>
                  <a:lnTo>
                    <a:pt x="32" y="6"/>
                  </a:lnTo>
                  <a:lnTo>
                    <a:pt x="30" y="8"/>
                  </a:lnTo>
                  <a:lnTo>
                    <a:pt x="28" y="10"/>
                  </a:lnTo>
                  <a:lnTo>
                    <a:pt x="26" y="12"/>
                  </a:lnTo>
                  <a:lnTo>
                    <a:pt x="24" y="14"/>
                  </a:lnTo>
                  <a:lnTo>
                    <a:pt x="22" y="16"/>
                  </a:lnTo>
                  <a:lnTo>
                    <a:pt x="22" y="18"/>
                  </a:lnTo>
                  <a:lnTo>
                    <a:pt x="20" y="18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4" y="22"/>
                  </a:lnTo>
                  <a:lnTo>
                    <a:pt x="12" y="26"/>
                  </a:lnTo>
                  <a:lnTo>
                    <a:pt x="10" y="32"/>
                  </a:lnTo>
                  <a:lnTo>
                    <a:pt x="10" y="38"/>
                  </a:lnTo>
                  <a:lnTo>
                    <a:pt x="8" y="44"/>
                  </a:lnTo>
                  <a:lnTo>
                    <a:pt x="8" y="48"/>
                  </a:lnTo>
                  <a:lnTo>
                    <a:pt x="8" y="54"/>
                  </a:lnTo>
                  <a:lnTo>
                    <a:pt x="8" y="58"/>
                  </a:lnTo>
                  <a:lnTo>
                    <a:pt x="8" y="58"/>
                  </a:lnTo>
                  <a:lnTo>
                    <a:pt x="10" y="58"/>
                  </a:lnTo>
                  <a:lnTo>
                    <a:pt x="12" y="58"/>
                  </a:lnTo>
                  <a:lnTo>
                    <a:pt x="14" y="58"/>
                  </a:lnTo>
                  <a:lnTo>
                    <a:pt x="12" y="58"/>
                  </a:lnTo>
                  <a:lnTo>
                    <a:pt x="12" y="60"/>
                  </a:lnTo>
                  <a:lnTo>
                    <a:pt x="12" y="62"/>
                  </a:lnTo>
                  <a:lnTo>
                    <a:pt x="12" y="62"/>
                  </a:lnTo>
                  <a:lnTo>
                    <a:pt x="10" y="62"/>
                  </a:lnTo>
                  <a:lnTo>
                    <a:pt x="10" y="64"/>
                  </a:lnTo>
                  <a:lnTo>
                    <a:pt x="8" y="64"/>
                  </a:lnTo>
                  <a:lnTo>
                    <a:pt x="8" y="66"/>
                  </a:lnTo>
                  <a:lnTo>
                    <a:pt x="8" y="64"/>
                  </a:lnTo>
                  <a:lnTo>
                    <a:pt x="8" y="62"/>
                  </a:lnTo>
                  <a:lnTo>
                    <a:pt x="6" y="62"/>
                  </a:lnTo>
                  <a:lnTo>
                    <a:pt x="6" y="62"/>
                  </a:lnTo>
                  <a:lnTo>
                    <a:pt x="6" y="64"/>
                  </a:lnTo>
                  <a:lnTo>
                    <a:pt x="6" y="66"/>
                  </a:lnTo>
                  <a:lnTo>
                    <a:pt x="6" y="68"/>
                  </a:lnTo>
                  <a:lnTo>
                    <a:pt x="4" y="68"/>
                  </a:lnTo>
                  <a:lnTo>
                    <a:pt x="4" y="70"/>
                  </a:lnTo>
                  <a:lnTo>
                    <a:pt x="6" y="70"/>
                  </a:lnTo>
                  <a:lnTo>
                    <a:pt x="6" y="72"/>
                  </a:lnTo>
                  <a:lnTo>
                    <a:pt x="8" y="72"/>
                  </a:lnTo>
                  <a:lnTo>
                    <a:pt x="8" y="72"/>
                  </a:lnTo>
                  <a:lnTo>
                    <a:pt x="6" y="82"/>
                  </a:lnTo>
                  <a:lnTo>
                    <a:pt x="4" y="92"/>
                  </a:lnTo>
                  <a:lnTo>
                    <a:pt x="4" y="104"/>
                  </a:lnTo>
                  <a:lnTo>
                    <a:pt x="4" y="114"/>
                  </a:lnTo>
                  <a:lnTo>
                    <a:pt x="6" y="124"/>
                  </a:lnTo>
                  <a:lnTo>
                    <a:pt x="8" y="136"/>
                  </a:lnTo>
                  <a:lnTo>
                    <a:pt x="8" y="146"/>
                  </a:lnTo>
                  <a:lnTo>
                    <a:pt x="10" y="156"/>
                  </a:lnTo>
                  <a:lnTo>
                    <a:pt x="10" y="158"/>
                  </a:lnTo>
                  <a:lnTo>
                    <a:pt x="8" y="162"/>
                  </a:lnTo>
                  <a:lnTo>
                    <a:pt x="8" y="162"/>
                  </a:lnTo>
                  <a:lnTo>
                    <a:pt x="8" y="166"/>
                  </a:lnTo>
                  <a:lnTo>
                    <a:pt x="8" y="168"/>
                  </a:lnTo>
                  <a:lnTo>
                    <a:pt x="8" y="170"/>
                  </a:lnTo>
                  <a:lnTo>
                    <a:pt x="8" y="174"/>
                  </a:lnTo>
                  <a:lnTo>
                    <a:pt x="8" y="176"/>
                  </a:lnTo>
                  <a:lnTo>
                    <a:pt x="8" y="182"/>
                  </a:lnTo>
                  <a:lnTo>
                    <a:pt x="6" y="190"/>
                  </a:lnTo>
                  <a:lnTo>
                    <a:pt x="4" y="196"/>
                  </a:lnTo>
                  <a:lnTo>
                    <a:pt x="4" y="204"/>
                  </a:lnTo>
                  <a:lnTo>
                    <a:pt x="2" y="210"/>
                  </a:lnTo>
                  <a:lnTo>
                    <a:pt x="0" y="216"/>
                  </a:lnTo>
                  <a:lnTo>
                    <a:pt x="0" y="220"/>
                  </a:lnTo>
                  <a:lnTo>
                    <a:pt x="0" y="222"/>
                  </a:lnTo>
                  <a:lnTo>
                    <a:pt x="0" y="222"/>
                  </a:lnTo>
                  <a:lnTo>
                    <a:pt x="2" y="222"/>
                  </a:lnTo>
                  <a:lnTo>
                    <a:pt x="4" y="222"/>
                  </a:lnTo>
                  <a:lnTo>
                    <a:pt x="4" y="222"/>
                  </a:lnTo>
                  <a:lnTo>
                    <a:pt x="6" y="222"/>
                  </a:lnTo>
                  <a:lnTo>
                    <a:pt x="6" y="224"/>
                  </a:lnTo>
                  <a:lnTo>
                    <a:pt x="8" y="224"/>
                  </a:lnTo>
                  <a:lnTo>
                    <a:pt x="8" y="226"/>
                  </a:lnTo>
                  <a:lnTo>
                    <a:pt x="8" y="228"/>
                  </a:lnTo>
                  <a:lnTo>
                    <a:pt x="8" y="228"/>
                  </a:lnTo>
                  <a:lnTo>
                    <a:pt x="8" y="230"/>
                  </a:lnTo>
                  <a:lnTo>
                    <a:pt x="8" y="232"/>
                  </a:lnTo>
                  <a:lnTo>
                    <a:pt x="6" y="232"/>
                  </a:lnTo>
                  <a:lnTo>
                    <a:pt x="6" y="234"/>
                  </a:lnTo>
                  <a:lnTo>
                    <a:pt x="6" y="236"/>
                  </a:lnTo>
                  <a:lnTo>
                    <a:pt x="6" y="236"/>
                  </a:lnTo>
                  <a:lnTo>
                    <a:pt x="6" y="238"/>
                  </a:lnTo>
                  <a:lnTo>
                    <a:pt x="6" y="236"/>
                  </a:lnTo>
                  <a:lnTo>
                    <a:pt x="4" y="236"/>
                  </a:lnTo>
                  <a:lnTo>
                    <a:pt x="4" y="236"/>
                  </a:lnTo>
                  <a:lnTo>
                    <a:pt x="4" y="236"/>
                  </a:lnTo>
                  <a:lnTo>
                    <a:pt x="4" y="238"/>
                  </a:lnTo>
                  <a:lnTo>
                    <a:pt x="4" y="240"/>
                  </a:lnTo>
                  <a:lnTo>
                    <a:pt x="4" y="242"/>
                  </a:lnTo>
                  <a:lnTo>
                    <a:pt x="4" y="244"/>
                  </a:lnTo>
                  <a:lnTo>
                    <a:pt x="6" y="246"/>
                  </a:lnTo>
                  <a:lnTo>
                    <a:pt x="6" y="250"/>
                  </a:lnTo>
                  <a:lnTo>
                    <a:pt x="6" y="252"/>
                  </a:lnTo>
                  <a:lnTo>
                    <a:pt x="6" y="258"/>
                  </a:lnTo>
                  <a:lnTo>
                    <a:pt x="6" y="264"/>
                  </a:lnTo>
                  <a:lnTo>
                    <a:pt x="6" y="270"/>
                  </a:lnTo>
                  <a:lnTo>
                    <a:pt x="4" y="274"/>
                  </a:lnTo>
                  <a:lnTo>
                    <a:pt x="4" y="280"/>
                  </a:lnTo>
                  <a:lnTo>
                    <a:pt x="4" y="286"/>
                  </a:lnTo>
                  <a:lnTo>
                    <a:pt x="4" y="292"/>
                  </a:lnTo>
                  <a:lnTo>
                    <a:pt x="4" y="298"/>
                  </a:lnTo>
                  <a:lnTo>
                    <a:pt x="4" y="300"/>
                  </a:lnTo>
                  <a:lnTo>
                    <a:pt x="4" y="312"/>
                  </a:lnTo>
                  <a:lnTo>
                    <a:pt x="4" y="322"/>
                  </a:lnTo>
                  <a:lnTo>
                    <a:pt x="4" y="330"/>
                  </a:lnTo>
                  <a:lnTo>
                    <a:pt x="4" y="340"/>
                  </a:lnTo>
                  <a:lnTo>
                    <a:pt x="4" y="350"/>
                  </a:lnTo>
                  <a:lnTo>
                    <a:pt x="4" y="362"/>
                  </a:lnTo>
                  <a:lnTo>
                    <a:pt x="4" y="372"/>
                  </a:lnTo>
                  <a:lnTo>
                    <a:pt x="4" y="382"/>
                  </a:lnTo>
                  <a:lnTo>
                    <a:pt x="4" y="382"/>
                  </a:lnTo>
                  <a:lnTo>
                    <a:pt x="4" y="384"/>
                  </a:lnTo>
                  <a:lnTo>
                    <a:pt x="4" y="386"/>
                  </a:lnTo>
                  <a:lnTo>
                    <a:pt x="4" y="394"/>
                  </a:lnTo>
                  <a:lnTo>
                    <a:pt x="4" y="402"/>
                  </a:lnTo>
                  <a:lnTo>
                    <a:pt x="4" y="410"/>
                  </a:lnTo>
                  <a:lnTo>
                    <a:pt x="4" y="420"/>
                  </a:lnTo>
                  <a:lnTo>
                    <a:pt x="6" y="426"/>
                  </a:lnTo>
                  <a:lnTo>
                    <a:pt x="6" y="434"/>
                  </a:lnTo>
                  <a:lnTo>
                    <a:pt x="6" y="444"/>
                  </a:lnTo>
                  <a:lnTo>
                    <a:pt x="8" y="452"/>
                  </a:lnTo>
                  <a:lnTo>
                    <a:pt x="8" y="458"/>
                  </a:lnTo>
                  <a:lnTo>
                    <a:pt x="8" y="466"/>
                  </a:lnTo>
                  <a:lnTo>
                    <a:pt x="8" y="472"/>
                  </a:lnTo>
                  <a:lnTo>
                    <a:pt x="8" y="480"/>
                  </a:lnTo>
                  <a:lnTo>
                    <a:pt x="10" y="486"/>
                  </a:lnTo>
                  <a:lnTo>
                    <a:pt x="10" y="494"/>
                  </a:lnTo>
                  <a:lnTo>
                    <a:pt x="10" y="502"/>
                  </a:lnTo>
                  <a:lnTo>
                    <a:pt x="10" y="510"/>
                  </a:lnTo>
                  <a:lnTo>
                    <a:pt x="10" y="510"/>
                  </a:lnTo>
                  <a:lnTo>
                    <a:pt x="10" y="512"/>
                  </a:lnTo>
                  <a:lnTo>
                    <a:pt x="10" y="514"/>
                  </a:lnTo>
                  <a:lnTo>
                    <a:pt x="8" y="516"/>
                  </a:lnTo>
                  <a:lnTo>
                    <a:pt x="8" y="520"/>
                  </a:lnTo>
                  <a:lnTo>
                    <a:pt x="6" y="524"/>
                  </a:lnTo>
                  <a:lnTo>
                    <a:pt x="4" y="528"/>
                  </a:lnTo>
                  <a:lnTo>
                    <a:pt x="4" y="530"/>
                  </a:lnTo>
                  <a:lnTo>
                    <a:pt x="4" y="534"/>
                  </a:lnTo>
                  <a:lnTo>
                    <a:pt x="2" y="538"/>
                  </a:lnTo>
                  <a:lnTo>
                    <a:pt x="2" y="540"/>
                  </a:lnTo>
                  <a:lnTo>
                    <a:pt x="4" y="540"/>
                  </a:lnTo>
                  <a:lnTo>
                    <a:pt x="4" y="542"/>
                  </a:lnTo>
                  <a:lnTo>
                    <a:pt x="2" y="552"/>
                  </a:lnTo>
                  <a:lnTo>
                    <a:pt x="0" y="562"/>
                  </a:lnTo>
                  <a:lnTo>
                    <a:pt x="0" y="572"/>
                  </a:lnTo>
                  <a:lnTo>
                    <a:pt x="0" y="584"/>
                  </a:lnTo>
                  <a:lnTo>
                    <a:pt x="0" y="594"/>
                  </a:lnTo>
                  <a:lnTo>
                    <a:pt x="0" y="604"/>
                  </a:lnTo>
                  <a:lnTo>
                    <a:pt x="0" y="614"/>
                  </a:lnTo>
                  <a:lnTo>
                    <a:pt x="0" y="626"/>
                  </a:lnTo>
                  <a:lnTo>
                    <a:pt x="0" y="626"/>
                  </a:lnTo>
                  <a:lnTo>
                    <a:pt x="0" y="628"/>
                  </a:lnTo>
                  <a:lnTo>
                    <a:pt x="2" y="628"/>
                  </a:lnTo>
                  <a:lnTo>
                    <a:pt x="2" y="630"/>
                  </a:lnTo>
                  <a:lnTo>
                    <a:pt x="4" y="630"/>
                  </a:lnTo>
                  <a:lnTo>
                    <a:pt x="4" y="632"/>
                  </a:lnTo>
                  <a:lnTo>
                    <a:pt x="2" y="632"/>
                  </a:lnTo>
                  <a:lnTo>
                    <a:pt x="2" y="630"/>
                  </a:lnTo>
                  <a:lnTo>
                    <a:pt x="2" y="632"/>
                  </a:lnTo>
                  <a:lnTo>
                    <a:pt x="4" y="634"/>
                  </a:lnTo>
                  <a:lnTo>
                    <a:pt x="4" y="636"/>
                  </a:lnTo>
                  <a:lnTo>
                    <a:pt x="4" y="640"/>
                  </a:lnTo>
                  <a:lnTo>
                    <a:pt x="6" y="644"/>
                  </a:lnTo>
                  <a:lnTo>
                    <a:pt x="6" y="646"/>
                  </a:lnTo>
                  <a:lnTo>
                    <a:pt x="8" y="650"/>
                  </a:lnTo>
                  <a:lnTo>
                    <a:pt x="8" y="654"/>
                  </a:lnTo>
                  <a:lnTo>
                    <a:pt x="8" y="658"/>
                  </a:lnTo>
                  <a:lnTo>
                    <a:pt x="8" y="662"/>
                  </a:lnTo>
                  <a:lnTo>
                    <a:pt x="8" y="664"/>
                  </a:lnTo>
                  <a:lnTo>
                    <a:pt x="8" y="668"/>
                  </a:lnTo>
                  <a:lnTo>
                    <a:pt x="8" y="674"/>
                  </a:lnTo>
                  <a:lnTo>
                    <a:pt x="8" y="678"/>
                  </a:lnTo>
                  <a:lnTo>
                    <a:pt x="8" y="680"/>
                  </a:lnTo>
                  <a:lnTo>
                    <a:pt x="8" y="684"/>
                  </a:lnTo>
                  <a:lnTo>
                    <a:pt x="8" y="686"/>
                  </a:lnTo>
                  <a:lnTo>
                    <a:pt x="8" y="688"/>
                  </a:lnTo>
                  <a:lnTo>
                    <a:pt x="8" y="688"/>
                  </a:lnTo>
                  <a:lnTo>
                    <a:pt x="8" y="690"/>
                  </a:lnTo>
                  <a:lnTo>
                    <a:pt x="8" y="692"/>
                  </a:lnTo>
                  <a:lnTo>
                    <a:pt x="8" y="692"/>
                  </a:lnTo>
                  <a:lnTo>
                    <a:pt x="8" y="694"/>
                  </a:lnTo>
                  <a:lnTo>
                    <a:pt x="8" y="694"/>
                  </a:lnTo>
                  <a:lnTo>
                    <a:pt x="6" y="694"/>
                  </a:lnTo>
                  <a:lnTo>
                    <a:pt x="4" y="694"/>
                  </a:lnTo>
                  <a:lnTo>
                    <a:pt x="4" y="692"/>
                  </a:lnTo>
                  <a:lnTo>
                    <a:pt x="2" y="692"/>
                  </a:lnTo>
                  <a:lnTo>
                    <a:pt x="2" y="694"/>
                  </a:lnTo>
                  <a:lnTo>
                    <a:pt x="0" y="694"/>
                  </a:lnTo>
                  <a:lnTo>
                    <a:pt x="0" y="698"/>
                  </a:lnTo>
                  <a:lnTo>
                    <a:pt x="0" y="700"/>
                  </a:lnTo>
                  <a:lnTo>
                    <a:pt x="0" y="702"/>
                  </a:lnTo>
                  <a:lnTo>
                    <a:pt x="0" y="704"/>
                  </a:lnTo>
                  <a:lnTo>
                    <a:pt x="0" y="706"/>
                  </a:lnTo>
                  <a:lnTo>
                    <a:pt x="2" y="710"/>
                  </a:lnTo>
                  <a:lnTo>
                    <a:pt x="2" y="712"/>
                  </a:lnTo>
                  <a:lnTo>
                    <a:pt x="4" y="716"/>
                  </a:lnTo>
                  <a:lnTo>
                    <a:pt x="4" y="718"/>
                  </a:lnTo>
                  <a:lnTo>
                    <a:pt x="8" y="722"/>
                  </a:lnTo>
                  <a:lnTo>
                    <a:pt x="8" y="726"/>
                  </a:lnTo>
                  <a:lnTo>
                    <a:pt x="12" y="728"/>
                  </a:lnTo>
                  <a:lnTo>
                    <a:pt x="14" y="730"/>
                  </a:lnTo>
                  <a:lnTo>
                    <a:pt x="16" y="734"/>
                  </a:lnTo>
                  <a:lnTo>
                    <a:pt x="18" y="734"/>
                  </a:lnTo>
                  <a:lnTo>
                    <a:pt x="18" y="736"/>
                  </a:lnTo>
                  <a:lnTo>
                    <a:pt x="18" y="738"/>
                  </a:lnTo>
                  <a:lnTo>
                    <a:pt x="20" y="738"/>
                  </a:lnTo>
                  <a:lnTo>
                    <a:pt x="20" y="740"/>
                  </a:lnTo>
                  <a:lnTo>
                    <a:pt x="22" y="740"/>
                  </a:lnTo>
                  <a:lnTo>
                    <a:pt x="22" y="740"/>
                  </a:lnTo>
                  <a:lnTo>
                    <a:pt x="22" y="740"/>
                  </a:lnTo>
                  <a:lnTo>
                    <a:pt x="24" y="742"/>
                  </a:lnTo>
                  <a:lnTo>
                    <a:pt x="28" y="744"/>
                  </a:lnTo>
                  <a:lnTo>
                    <a:pt x="28" y="744"/>
                  </a:lnTo>
                  <a:lnTo>
                    <a:pt x="32" y="744"/>
                  </a:lnTo>
                  <a:lnTo>
                    <a:pt x="32" y="744"/>
                  </a:lnTo>
                  <a:lnTo>
                    <a:pt x="34" y="744"/>
                  </a:lnTo>
                  <a:lnTo>
                    <a:pt x="34" y="746"/>
                  </a:lnTo>
                  <a:lnTo>
                    <a:pt x="36" y="746"/>
                  </a:lnTo>
                  <a:lnTo>
                    <a:pt x="36" y="748"/>
                  </a:lnTo>
                  <a:lnTo>
                    <a:pt x="36" y="748"/>
                  </a:lnTo>
                  <a:lnTo>
                    <a:pt x="38" y="748"/>
                  </a:lnTo>
                  <a:lnTo>
                    <a:pt x="40" y="746"/>
                  </a:lnTo>
                  <a:lnTo>
                    <a:pt x="42" y="744"/>
                  </a:lnTo>
                  <a:lnTo>
                    <a:pt x="42" y="746"/>
                  </a:lnTo>
                  <a:lnTo>
                    <a:pt x="42" y="746"/>
                  </a:lnTo>
                  <a:lnTo>
                    <a:pt x="42" y="748"/>
                  </a:lnTo>
                  <a:lnTo>
                    <a:pt x="44" y="748"/>
                  </a:lnTo>
                  <a:lnTo>
                    <a:pt x="46" y="748"/>
                  </a:lnTo>
                  <a:lnTo>
                    <a:pt x="50" y="748"/>
                  </a:lnTo>
                  <a:lnTo>
                    <a:pt x="52" y="748"/>
                  </a:lnTo>
                  <a:lnTo>
                    <a:pt x="56" y="750"/>
                  </a:lnTo>
                  <a:lnTo>
                    <a:pt x="58" y="750"/>
                  </a:lnTo>
                  <a:lnTo>
                    <a:pt x="60" y="752"/>
                  </a:lnTo>
                  <a:lnTo>
                    <a:pt x="64" y="752"/>
                  </a:lnTo>
                  <a:lnTo>
                    <a:pt x="66" y="754"/>
                  </a:lnTo>
                  <a:lnTo>
                    <a:pt x="68" y="754"/>
                  </a:lnTo>
                  <a:lnTo>
                    <a:pt x="70" y="754"/>
                  </a:lnTo>
                  <a:lnTo>
                    <a:pt x="70" y="754"/>
                  </a:lnTo>
                  <a:lnTo>
                    <a:pt x="70" y="754"/>
                  </a:lnTo>
                  <a:lnTo>
                    <a:pt x="72" y="754"/>
                  </a:lnTo>
                  <a:lnTo>
                    <a:pt x="74" y="754"/>
                  </a:lnTo>
                  <a:lnTo>
                    <a:pt x="74" y="754"/>
                  </a:lnTo>
                  <a:lnTo>
                    <a:pt x="76" y="754"/>
                  </a:lnTo>
                  <a:lnTo>
                    <a:pt x="80" y="754"/>
                  </a:lnTo>
                  <a:lnTo>
                    <a:pt x="82" y="754"/>
                  </a:lnTo>
                  <a:lnTo>
                    <a:pt x="84" y="754"/>
                  </a:lnTo>
                  <a:lnTo>
                    <a:pt x="88" y="754"/>
                  </a:lnTo>
                  <a:lnTo>
                    <a:pt x="90" y="754"/>
                  </a:lnTo>
                  <a:lnTo>
                    <a:pt x="94" y="754"/>
                  </a:lnTo>
                  <a:lnTo>
                    <a:pt x="96" y="754"/>
                  </a:lnTo>
                  <a:lnTo>
                    <a:pt x="98" y="756"/>
                  </a:lnTo>
                  <a:lnTo>
                    <a:pt x="98" y="756"/>
                  </a:lnTo>
                  <a:lnTo>
                    <a:pt x="102" y="756"/>
                  </a:lnTo>
                  <a:lnTo>
                    <a:pt x="102" y="758"/>
                  </a:lnTo>
                  <a:lnTo>
                    <a:pt x="104" y="758"/>
                  </a:lnTo>
                  <a:lnTo>
                    <a:pt x="104" y="758"/>
                  </a:lnTo>
                  <a:lnTo>
                    <a:pt x="106" y="758"/>
                  </a:lnTo>
                  <a:lnTo>
                    <a:pt x="108" y="760"/>
                  </a:lnTo>
                  <a:lnTo>
                    <a:pt x="108" y="758"/>
                  </a:lnTo>
                  <a:lnTo>
                    <a:pt x="110" y="758"/>
                  </a:lnTo>
                  <a:lnTo>
                    <a:pt x="110" y="758"/>
                  </a:lnTo>
                  <a:lnTo>
                    <a:pt x="112" y="758"/>
                  </a:lnTo>
                  <a:lnTo>
                    <a:pt x="112" y="756"/>
                  </a:lnTo>
                  <a:lnTo>
                    <a:pt x="112" y="754"/>
                  </a:lnTo>
                  <a:lnTo>
                    <a:pt x="114" y="754"/>
                  </a:lnTo>
                  <a:lnTo>
                    <a:pt x="116" y="754"/>
                  </a:lnTo>
                  <a:lnTo>
                    <a:pt x="118" y="754"/>
                  </a:lnTo>
                  <a:lnTo>
                    <a:pt x="118" y="754"/>
                  </a:lnTo>
                  <a:lnTo>
                    <a:pt x="120" y="754"/>
                  </a:lnTo>
                  <a:lnTo>
                    <a:pt x="120" y="756"/>
                  </a:lnTo>
                  <a:lnTo>
                    <a:pt x="122" y="756"/>
                  </a:lnTo>
                  <a:lnTo>
                    <a:pt x="122" y="756"/>
                  </a:lnTo>
                  <a:lnTo>
                    <a:pt x="124" y="756"/>
                  </a:lnTo>
                  <a:lnTo>
                    <a:pt x="126" y="756"/>
                  </a:lnTo>
                  <a:lnTo>
                    <a:pt x="126" y="756"/>
                  </a:lnTo>
                  <a:lnTo>
                    <a:pt x="128" y="756"/>
                  </a:lnTo>
                  <a:lnTo>
                    <a:pt x="132" y="754"/>
                  </a:lnTo>
                  <a:lnTo>
                    <a:pt x="134" y="754"/>
                  </a:lnTo>
                  <a:lnTo>
                    <a:pt x="136" y="754"/>
                  </a:lnTo>
                  <a:lnTo>
                    <a:pt x="136" y="754"/>
                  </a:lnTo>
                  <a:lnTo>
                    <a:pt x="138" y="754"/>
                  </a:lnTo>
                  <a:lnTo>
                    <a:pt x="138" y="754"/>
                  </a:lnTo>
                  <a:lnTo>
                    <a:pt x="140" y="754"/>
                  </a:lnTo>
                  <a:lnTo>
                    <a:pt x="140" y="756"/>
                  </a:lnTo>
                  <a:lnTo>
                    <a:pt x="144" y="756"/>
                  </a:lnTo>
                  <a:lnTo>
                    <a:pt x="146" y="756"/>
                  </a:lnTo>
                  <a:lnTo>
                    <a:pt x="148" y="756"/>
                  </a:lnTo>
                  <a:lnTo>
                    <a:pt x="150" y="756"/>
                  </a:lnTo>
                  <a:lnTo>
                    <a:pt x="154" y="756"/>
                  </a:lnTo>
                  <a:lnTo>
                    <a:pt x="156" y="758"/>
                  </a:lnTo>
                  <a:lnTo>
                    <a:pt x="160" y="758"/>
                  </a:lnTo>
                  <a:lnTo>
                    <a:pt x="162" y="758"/>
                  </a:lnTo>
                  <a:lnTo>
                    <a:pt x="164" y="758"/>
                  </a:lnTo>
                  <a:lnTo>
                    <a:pt x="168" y="758"/>
                  </a:lnTo>
                  <a:lnTo>
                    <a:pt x="174" y="758"/>
                  </a:lnTo>
                  <a:lnTo>
                    <a:pt x="178" y="758"/>
                  </a:lnTo>
                  <a:lnTo>
                    <a:pt x="178" y="758"/>
                  </a:lnTo>
                  <a:lnTo>
                    <a:pt x="178" y="758"/>
                  </a:lnTo>
                  <a:lnTo>
                    <a:pt x="178" y="758"/>
                  </a:lnTo>
                  <a:lnTo>
                    <a:pt x="180" y="756"/>
                  </a:lnTo>
                  <a:lnTo>
                    <a:pt x="182" y="756"/>
                  </a:lnTo>
                  <a:lnTo>
                    <a:pt x="184" y="758"/>
                  </a:lnTo>
                  <a:lnTo>
                    <a:pt x="186" y="758"/>
                  </a:lnTo>
                  <a:lnTo>
                    <a:pt x="188" y="758"/>
                  </a:lnTo>
                  <a:lnTo>
                    <a:pt x="190" y="758"/>
                  </a:lnTo>
                  <a:lnTo>
                    <a:pt x="192" y="758"/>
                  </a:lnTo>
                  <a:lnTo>
                    <a:pt x="194" y="758"/>
                  </a:lnTo>
                  <a:lnTo>
                    <a:pt x="198" y="758"/>
                  </a:lnTo>
                  <a:lnTo>
                    <a:pt x="202" y="758"/>
                  </a:lnTo>
                  <a:lnTo>
                    <a:pt x="210" y="756"/>
                  </a:lnTo>
                  <a:lnTo>
                    <a:pt x="216" y="754"/>
                  </a:lnTo>
                  <a:lnTo>
                    <a:pt x="220" y="754"/>
                  </a:lnTo>
                  <a:lnTo>
                    <a:pt x="228" y="752"/>
                  </a:lnTo>
                  <a:lnTo>
                    <a:pt x="234" y="752"/>
                  </a:lnTo>
                  <a:lnTo>
                    <a:pt x="240" y="750"/>
                  </a:lnTo>
                  <a:lnTo>
                    <a:pt x="246" y="748"/>
                  </a:lnTo>
                  <a:lnTo>
                    <a:pt x="248" y="748"/>
                  </a:lnTo>
                  <a:lnTo>
                    <a:pt x="250" y="748"/>
                  </a:lnTo>
                  <a:lnTo>
                    <a:pt x="250" y="748"/>
                  </a:lnTo>
                  <a:lnTo>
                    <a:pt x="252" y="748"/>
                  </a:lnTo>
                  <a:lnTo>
                    <a:pt x="254" y="748"/>
                  </a:lnTo>
                  <a:lnTo>
                    <a:pt x="254" y="748"/>
                  </a:lnTo>
                  <a:lnTo>
                    <a:pt x="256" y="748"/>
                  </a:lnTo>
                  <a:lnTo>
                    <a:pt x="258" y="748"/>
                  </a:lnTo>
                  <a:lnTo>
                    <a:pt x="258" y="750"/>
                  </a:lnTo>
                  <a:lnTo>
                    <a:pt x="258" y="748"/>
                  </a:lnTo>
                  <a:lnTo>
                    <a:pt x="260" y="748"/>
                  </a:lnTo>
                  <a:lnTo>
                    <a:pt x="264" y="748"/>
                  </a:lnTo>
                  <a:lnTo>
                    <a:pt x="264" y="748"/>
                  </a:lnTo>
                  <a:lnTo>
                    <a:pt x="268" y="748"/>
                  </a:lnTo>
                  <a:lnTo>
                    <a:pt x="268" y="748"/>
                  </a:lnTo>
                  <a:lnTo>
                    <a:pt x="272" y="748"/>
                  </a:lnTo>
                  <a:lnTo>
                    <a:pt x="272" y="748"/>
                  </a:lnTo>
                  <a:lnTo>
                    <a:pt x="276" y="748"/>
                  </a:lnTo>
                  <a:lnTo>
                    <a:pt x="282" y="750"/>
                  </a:lnTo>
                  <a:lnTo>
                    <a:pt x="290" y="750"/>
                  </a:lnTo>
                  <a:lnTo>
                    <a:pt x="298" y="752"/>
                  </a:lnTo>
                  <a:lnTo>
                    <a:pt x="306" y="754"/>
                  </a:lnTo>
                  <a:lnTo>
                    <a:pt x="316" y="754"/>
                  </a:lnTo>
                  <a:lnTo>
                    <a:pt x="322" y="756"/>
                  </a:lnTo>
                  <a:lnTo>
                    <a:pt x="326" y="756"/>
                  </a:lnTo>
                  <a:lnTo>
                    <a:pt x="330" y="756"/>
                  </a:lnTo>
                  <a:lnTo>
                    <a:pt x="332" y="756"/>
                  </a:lnTo>
                  <a:lnTo>
                    <a:pt x="336" y="756"/>
                  </a:lnTo>
                  <a:lnTo>
                    <a:pt x="338" y="756"/>
                  </a:lnTo>
                  <a:lnTo>
                    <a:pt x="344" y="756"/>
                  </a:lnTo>
                  <a:lnTo>
                    <a:pt x="348" y="754"/>
                  </a:lnTo>
                  <a:lnTo>
                    <a:pt x="352" y="754"/>
                  </a:lnTo>
                  <a:lnTo>
                    <a:pt x="356" y="752"/>
                  </a:lnTo>
                  <a:lnTo>
                    <a:pt x="358" y="750"/>
                  </a:lnTo>
                  <a:lnTo>
                    <a:pt x="360" y="750"/>
                  </a:lnTo>
                  <a:lnTo>
                    <a:pt x="362" y="750"/>
                  </a:lnTo>
                  <a:lnTo>
                    <a:pt x="364" y="752"/>
                  </a:lnTo>
                  <a:lnTo>
                    <a:pt x="368" y="752"/>
                  </a:lnTo>
                  <a:lnTo>
                    <a:pt x="372" y="754"/>
                  </a:lnTo>
                  <a:lnTo>
                    <a:pt x="376" y="754"/>
                  </a:lnTo>
                  <a:lnTo>
                    <a:pt x="382" y="754"/>
                  </a:lnTo>
                  <a:lnTo>
                    <a:pt x="386" y="754"/>
                  </a:lnTo>
                  <a:lnTo>
                    <a:pt x="390" y="754"/>
                  </a:lnTo>
                  <a:lnTo>
                    <a:pt x="396" y="752"/>
                  </a:lnTo>
                  <a:lnTo>
                    <a:pt x="398" y="754"/>
                  </a:lnTo>
                  <a:lnTo>
                    <a:pt x="400" y="754"/>
                  </a:lnTo>
                  <a:lnTo>
                    <a:pt x="400" y="754"/>
                  </a:lnTo>
                  <a:lnTo>
                    <a:pt x="404" y="754"/>
                  </a:lnTo>
                  <a:lnTo>
                    <a:pt x="404" y="754"/>
                  </a:lnTo>
                  <a:lnTo>
                    <a:pt x="406" y="754"/>
                  </a:lnTo>
                  <a:lnTo>
                    <a:pt x="408" y="752"/>
                  </a:lnTo>
                  <a:lnTo>
                    <a:pt x="410" y="750"/>
                  </a:lnTo>
                  <a:lnTo>
                    <a:pt x="414" y="736"/>
                  </a:lnTo>
                  <a:lnTo>
                    <a:pt x="414" y="73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grpSp>
        <p:nvGrpSpPr>
          <p:cNvPr id="148" name="Group 141"/>
          <p:cNvGrpSpPr>
            <a:grpSpLocks noChangeAspect="1"/>
          </p:cNvGrpSpPr>
          <p:nvPr/>
        </p:nvGrpSpPr>
        <p:grpSpPr bwMode="auto">
          <a:xfrm>
            <a:off x="5673398" y="1128352"/>
            <a:ext cx="1351296" cy="1367821"/>
            <a:chOff x="3633" y="204"/>
            <a:chExt cx="1472" cy="1490"/>
          </a:xfrm>
          <a:solidFill>
            <a:srgbClr val="D6A92A"/>
          </a:solidFill>
        </p:grpSpPr>
        <p:sp>
          <p:nvSpPr>
            <p:cNvPr id="150" name="Freeform 142"/>
            <p:cNvSpPr>
              <a:spLocks/>
            </p:cNvSpPr>
            <p:nvPr/>
          </p:nvSpPr>
          <p:spPr bwMode="auto">
            <a:xfrm>
              <a:off x="3869" y="204"/>
              <a:ext cx="374" cy="304"/>
            </a:xfrm>
            <a:custGeom>
              <a:avLst/>
              <a:gdLst>
                <a:gd name="T0" fmla="*/ 142 w 374"/>
                <a:gd name="T1" fmla="*/ 6 h 304"/>
                <a:gd name="T2" fmla="*/ 164 w 374"/>
                <a:gd name="T3" fmla="*/ 10 h 304"/>
                <a:gd name="T4" fmla="*/ 206 w 374"/>
                <a:gd name="T5" fmla="*/ 30 h 304"/>
                <a:gd name="T6" fmla="*/ 230 w 374"/>
                <a:gd name="T7" fmla="*/ 36 h 304"/>
                <a:gd name="T8" fmla="*/ 258 w 374"/>
                <a:gd name="T9" fmla="*/ 40 h 304"/>
                <a:gd name="T10" fmla="*/ 286 w 374"/>
                <a:gd name="T11" fmla="*/ 50 h 304"/>
                <a:gd name="T12" fmla="*/ 294 w 374"/>
                <a:gd name="T13" fmla="*/ 50 h 304"/>
                <a:gd name="T14" fmla="*/ 308 w 374"/>
                <a:gd name="T15" fmla="*/ 54 h 304"/>
                <a:gd name="T16" fmla="*/ 316 w 374"/>
                <a:gd name="T17" fmla="*/ 58 h 304"/>
                <a:gd name="T18" fmla="*/ 330 w 374"/>
                <a:gd name="T19" fmla="*/ 64 h 304"/>
                <a:gd name="T20" fmla="*/ 342 w 374"/>
                <a:gd name="T21" fmla="*/ 72 h 304"/>
                <a:gd name="T22" fmla="*/ 352 w 374"/>
                <a:gd name="T23" fmla="*/ 86 h 304"/>
                <a:gd name="T24" fmla="*/ 366 w 374"/>
                <a:gd name="T25" fmla="*/ 108 h 304"/>
                <a:gd name="T26" fmla="*/ 370 w 374"/>
                <a:gd name="T27" fmla="*/ 124 h 304"/>
                <a:gd name="T28" fmla="*/ 370 w 374"/>
                <a:gd name="T29" fmla="*/ 132 h 304"/>
                <a:gd name="T30" fmla="*/ 374 w 374"/>
                <a:gd name="T31" fmla="*/ 158 h 304"/>
                <a:gd name="T32" fmla="*/ 372 w 374"/>
                <a:gd name="T33" fmla="*/ 168 h 304"/>
                <a:gd name="T34" fmla="*/ 364 w 374"/>
                <a:gd name="T35" fmla="*/ 208 h 304"/>
                <a:gd name="T36" fmla="*/ 356 w 374"/>
                <a:gd name="T37" fmla="*/ 228 h 304"/>
                <a:gd name="T38" fmla="*/ 342 w 374"/>
                <a:gd name="T39" fmla="*/ 242 h 304"/>
                <a:gd name="T40" fmla="*/ 324 w 374"/>
                <a:gd name="T41" fmla="*/ 256 h 304"/>
                <a:gd name="T42" fmla="*/ 282 w 374"/>
                <a:gd name="T43" fmla="*/ 272 h 304"/>
                <a:gd name="T44" fmla="*/ 260 w 374"/>
                <a:gd name="T45" fmla="*/ 278 h 304"/>
                <a:gd name="T46" fmla="*/ 242 w 374"/>
                <a:gd name="T47" fmla="*/ 290 h 304"/>
                <a:gd name="T48" fmla="*/ 222 w 374"/>
                <a:gd name="T49" fmla="*/ 294 h 304"/>
                <a:gd name="T50" fmla="*/ 216 w 374"/>
                <a:gd name="T51" fmla="*/ 298 h 304"/>
                <a:gd name="T52" fmla="*/ 196 w 374"/>
                <a:gd name="T53" fmla="*/ 304 h 304"/>
                <a:gd name="T54" fmla="*/ 166 w 374"/>
                <a:gd name="T55" fmla="*/ 302 h 304"/>
                <a:gd name="T56" fmla="*/ 150 w 374"/>
                <a:gd name="T57" fmla="*/ 300 h 304"/>
                <a:gd name="T58" fmla="*/ 122 w 374"/>
                <a:gd name="T59" fmla="*/ 286 h 304"/>
                <a:gd name="T60" fmla="*/ 110 w 374"/>
                <a:gd name="T61" fmla="*/ 278 h 304"/>
                <a:gd name="T62" fmla="*/ 86 w 374"/>
                <a:gd name="T63" fmla="*/ 260 h 304"/>
                <a:gd name="T64" fmla="*/ 78 w 374"/>
                <a:gd name="T65" fmla="*/ 250 h 304"/>
                <a:gd name="T66" fmla="*/ 62 w 374"/>
                <a:gd name="T67" fmla="*/ 234 h 304"/>
                <a:gd name="T68" fmla="*/ 48 w 374"/>
                <a:gd name="T69" fmla="*/ 214 h 304"/>
                <a:gd name="T70" fmla="*/ 22 w 374"/>
                <a:gd name="T71" fmla="*/ 180 h 304"/>
                <a:gd name="T72" fmla="*/ 20 w 374"/>
                <a:gd name="T73" fmla="*/ 178 h 304"/>
                <a:gd name="T74" fmla="*/ 16 w 374"/>
                <a:gd name="T75" fmla="*/ 174 h 304"/>
                <a:gd name="T76" fmla="*/ 16 w 374"/>
                <a:gd name="T77" fmla="*/ 172 h 304"/>
                <a:gd name="T78" fmla="*/ 10 w 374"/>
                <a:gd name="T79" fmla="*/ 164 h 304"/>
                <a:gd name="T80" fmla="*/ 6 w 374"/>
                <a:gd name="T81" fmla="*/ 144 h 304"/>
                <a:gd name="T82" fmla="*/ 2 w 374"/>
                <a:gd name="T83" fmla="*/ 136 h 304"/>
                <a:gd name="T84" fmla="*/ 0 w 374"/>
                <a:gd name="T85" fmla="*/ 100 h 304"/>
                <a:gd name="T86" fmla="*/ 10 w 374"/>
                <a:gd name="T87" fmla="*/ 64 h 304"/>
                <a:gd name="T88" fmla="*/ 22 w 374"/>
                <a:gd name="T89" fmla="*/ 42 h 304"/>
                <a:gd name="T90" fmla="*/ 38 w 374"/>
                <a:gd name="T91" fmla="*/ 22 h 304"/>
                <a:gd name="T92" fmla="*/ 50 w 374"/>
                <a:gd name="T93" fmla="*/ 14 h 304"/>
                <a:gd name="T94" fmla="*/ 76 w 374"/>
                <a:gd name="T95" fmla="*/ 4 h 304"/>
                <a:gd name="T96" fmla="*/ 106 w 374"/>
                <a:gd name="T97" fmla="*/ 0 h 304"/>
                <a:gd name="T98" fmla="*/ 114 w 374"/>
                <a:gd name="T99" fmla="*/ 0 h 304"/>
                <a:gd name="T100" fmla="*/ 134 w 374"/>
                <a:gd name="T101" fmla="*/ 2 h 304"/>
                <a:gd name="T102" fmla="*/ 142 w 374"/>
                <a:gd name="T103" fmla="*/ 6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74" h="304">
                  <a:moveTo>
                    <a:pt x="142" y="6"/>
                  </a:moveTo>
                  <a:lnTo>
                    <a:pt x="142" y="6"/>
                  </a:lnTo>
                  <a:lnTo>
                    <a:pt x="154" y="8"/>
                  </a:lnTo>
                  <a:lnTo>
                    <a:pt x="164" y="10"/>
                  </a:lnTo>
                  <a:lnTo>
                    <a:pt x="186" y="20"/>
                  </a:lnTo>
                  <a:lnTo>
                    <a:pt x="206" y="30"/>
                  </a:lnTo>
                  <a:lnTo>
                    <a:pt x="218" y="34"/>
                  </a:lnTo>
                  <a:lnTo>
                    <a:pt x="230" y="36"/>
                  </a:lnTo>
                  <a:lnTo>
                    <a:pt x="230" y="36"/>
                  </a:lnTo>
                  <a:lnTo>
                    <a:pt x="258" y="40"/>
                  </a:lnTo>
                  <a:lnTo>
                    <a:pt x="272" y="44"/>
                  </a:lnTo>
                  <a:lnTo>
                    <a:pt x="286" y="50"/>
                  </a:lnTo>
                  <a:lnTo>
                    <a:pt x="286" y="50"/>
                  </a:lnTo>
                  <a:lnTo>
                    <a:pt x="294" y="50"/>
                  </a:lnTo>
                  <a:lnTo>
                    <a:pt x="302" y="52"/>
                  </a:lnTo>
                  <a:lnTo>
                    <a:pt x="308" y="54"/>
                  </a:lnTo>
                  <a:lnTo>
                    <a:pt x="316" y="58"/>
                  </a:lnTo>
                  <a:lnTo>
                    <a:pt x="316" y="58"/>
                  </a:lnTo>
                  <a:lnTo>
                    <a:pt x="324" y="60"/>
                  </a:lnTo>
                  <a:lnTo>
                    <a:pt x="330" y="64"/>
                  </a:lnTo>
                  <a:lnTo>
                    <a:pt x="336" y="70"/>
                  </a:lnTo>
                  <a:lnTo>
                    <a:pt x="342" y="72"/>
                  </a:lnTo>
                  <a:lnTo>
                    <a:pt x="342" y="72"/>
                  </a:lnTo>
                  <a:lnTo>
                    <a:pt x="352" y="86"/>
                  </a:lnTo>
                  <a:lnTo>
                    <a:pt x="362" y="100"/>
                  </a:lnTo>
                  <a:lnTo>
                    <a:pt x="366" y="108"/>
                  </a:lnTo>
                  <a:lnTo>
                    <a:pt x="368" y="116"/>
                  </a:lnTo>
                  <a:lnTo>
                    <a:pt x="370" y="124"/>
                  </a:lnTo>
                  <a:lnTo>
                    <a:pt x="370" y="132"/>
                  </a:lnTo>
                  <a:lnTo>
                    <a:pt x="370" y="132"/>
                  </a:lnTo>
                  <a:lnTo>
                    <a:pt x="372" y="150"/>
                  </a:lnTo>
                  <a:lnTo>
                    <a:pt x="374" y="158"/>
                  </a:lnTo>
                  <a:lnTo>
                    <a:pt x="372" y="168"/>
                  </a:lnTo>
                  <a:lnTo>
                    <a:pt x="372" y="168"/>
                  </a:lnTo>
                  <a:lnTo>
                    <a:pt x="370" y="188"/>
                  </a:lnTo>
                  <a:lnTo>
                    <a:pt x="364" y="208"/>
                  </a:lnTo>
                  <a:lnTo>
                    <a:pt x="360" y="218"/>
                  </a:lnTo>
                  <a:lnTo>
                    <a:pt x="356" y="228"/>
                  </a:lnTo>
                  <a:lnTo>
                    <a:pt x="350" y="236"/>
                  </a:lnTo>
                  <a:lnTo>
                    <a:pt x="342" y="242"/>
                  </a:lnTo>
                  <a:lnTo>
                    <a:pt x="342" y="242"/>
                  </a:lnTo>
                  <a:lnTo>
                    <a:pt x="324" y="256"/>
                  </a:lnTo>
                  <a:lnTo>
                    <a:pt x="304" y="266"/>
                  </a:lnTo>
                  <a:lnTo>
                    <a:pt x="282" y="272"/>
                  </a:lnTo>
                  <a:lnTo>
                    <a:pt x="260" y="278"/>
                  </a:lnTo>
                  <a:lnTo>
                    <a:pt x="260" y="278"/>
                  </a:lnTo>
                  <a:lnTo>
                    <a:pt x="252" y="286"/>
                  </a:lnTo>
                  <a:lnTo>
                    <a:pt x="242" y="290"/>
                  </a:lnTo>
                  <a:lnTo>
                    <a:pt x="232" y="292"/>
                  </a:lnTo>
                  <a:lnTo>
                    <a:pt x="222" y="294"/>
                  </a:lnTo>
                  <a:lnTo>
                    <a:pt x="222" y="294"/>
                  </a:lnTo>
                  <a:lnTo>
                    <a:pt x="216" y="298"/>
                  </a:lnTo>
                  <a:lnTo>
                    <a:pt x="210" y="302"/>
                  </a:lnTo>
                  <a:lnTo>
                    <a:pt x="196" y="304"/>
                  </a:lnTo>
                  <a:lnTo>
                    <a:pt x="180" y="304"/>
                  </a:lnTo>
                  <a:lnTo>
                    <a:pt x="166" y="302"/>
                  </a:lnTo>
                  <a:lnTo>
                    <a:pt x="166" y="302"/>
                  </a:lnTo>
                  <a:lnTo>
                    <a:pt x="150" y="300"/>
                  </a:lnTo>
                  <a:lnTo>
                    <a:pt x="136" y="294"/>
                  </a:lnTo>
                  <a:lnTo>
                    <a:pt x="122" y="286"/>
                  </a:lnTo>
                  <a:lnTo>
                    <a:pt x="110" y="278"/>
                  </a:lnTo>
                  <a:lnTo>
                    <a:pt x="110" y="278"/>
                  </a:lnTo>
                  <a:lnTo>
                    <a:pt x="94" y="266"/>
                  </a:lnTo>
                  <a:lnTo>
                    <a:pt x="86" y="260"/>
                  </a:lnTo>
                  <a:lnTo>
                    <a:pt x="78" y="250"/>
                  </a:lnTo>
                  <a:lnTo>
                    <a:pt x="78" y="250"/>
                  </a:lnTo>
                  <a:lnTo>
                    <a:pt x="70" y="242"/>
                  </a:lnTo>
                  <a:lnTo>
                    <a:pt x="62" y="234"/>
                  </a:lnTo>
                  <a:lnTo>
                    <a:pt x="48" y="214"/>
                  </a:lnTo>
                  <a:lnTo>
                    <a:pt x="48" y="214"/>
                  </a:lnTo>
                  <a:lnTo>
                    <a:pt x="34" y="196"/>
                  </a:lnTo>
                  <a:lnTo>
                    <a:pt x="22" y="180"/>
                  </a:lnTo>
                  <a:lnTo>
                    <a:pt x="22" y="180"/>
                  </a:lnTo>
                  <a:lnTo>
                    <a:pt x="20" y="178"/>
                  </a:lnTo>
                  <a:lnTo>
                    <a:pt x="18" y="176"/>
                  </a:lnTo>
                  <a:lnTo>
                    <a:pt x="16" y="174"/>
                  </a:lnTo>
                  <a:lnTo>
                    <a:pt x="16" y="172"/>
                  </a:lnTo>
                  <a:lnTo>
                    <a:pt x="16" y="172"/>
                  </a:lnTo>
                  <a:lnTo>
                    <a:pt x="12" y="168"/>
                  </a:lnTo>
                  <a:lnTo>
                    <a:pt x="10" y="164"/>
                  </a:lnTo>
                  <a:lnTo>
                    <a:pt x="8" y="154"/>
                  </a:lnTo>
                  <a:lnTo>
                    <a:pt x="6" y="144"/>
                  </a:lnTo>
                  <a:lnTo>
                    <a:pt x="2" y="136"/>
                  </a:lnTo>
                  <a:lnTo>
                    <a:pt x="2" y="136"/>
                  </a:lnTo>
                  <a:lnTo>
                    <a:pt x="0" y="100"/>
                  </a:lnTo>
                  <a:lnTo>
                    <a:pt x="0" y="100"/>
                  </a:lnTo>
                  <a:lnTo>
                    <a:pt x="6" y="76"/>
                  </a:lnTo>
                  <a:lnTo>
                    <a:pt x="10" y="64"/>
                  </a:lnTo>
                  <a:lnTo>
                    <a:pt x="16" y="52"/>
                  </a:lnTo>
                  <a:lnTo>
                    <a:pt x="22" y="42"/>
                  </a:lnTo>
                  <a:lnTo>
                    <a:pt x="30" y="32"/>
                  </a:lnTo>
                  <a:lnTo>
                    <a:pt x="38" y="22"/>
                  </a:lnTo>
                  <a:lnTo>
                    <a:pt x="50" y="14"/>
                  </a:lnTo>
                  <a:lnTo>
                    <a:pt x="50" y="14"/>
                  </a:lnTo>
                  <a:lnTo>
                    <a:pt x="62" y="8"/>
                  </a:lnTo>
                  <a:lnTo>
                    <a:pt x="76" y="4"/>
                  </a:lnTo>
                  <a:lnTo>
                    <a:pt x="90" y="0"/>
                  </a:lnTo>
                  <a:lnTo>
                    <a:pt x="106" y="0"/>
                  </a:lnTo>
                  <a:lnTo>
                    <a:pt x="106" y="0"/>
                  </a:lnTo>
                  <a:lnTo>
                    <a:pt x="114" y="0"/>
                  </a:lnTo>
                  <a:lnTo>
                    <a:pt x="124" y="0"/>
                  </a:lnTo>
                  <a:lnTo>
                    <a:pt x="134" y="2"/>
                  </a:lnTo>
                  <a:lnTo>
                    <a:pt x="142" y="6"/>
                  </a:lnTo>
                  <a:lnTo>
                    <a:pt x="142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1" name="Freeform 143"/>
            <p:cNvSpPr>
              <a:spLocks noEditPoints="1"/>
            </p:cNvSpPr>
            <p:nvPr/>
          </p:nvSpPr>
          <p:spPr bwMode="auto">
            <a:xfrm>
              <a:off x="4247" y="428"/>
              <a:ext cx="750" cy="542"/>
            </a:xfrm>
            <a:custGeom>
              <a:avLst/>
              <a:gdLst>
                <a:gd name="T0" fmla="*/ 702 w 750"/>
                <a:gd name="T1" fmla="*/ 4 h 542"/>
                <a:gd name="T2" fmla="*/ 658 w 750"/>
                <a:gd name="T3" fmla="*/ 6 h 542"/>
                <a:gd name="T4" fmla="*/ 530 w 750"/>
                <a:gd name="T5" fmla="*/ 0 h 542"/>
                <a:gd name="T6" fmla="*/ 432 w 750"/>
                <a:gd name="T7" fmla="*/ 8 h 542"/>
                <a:gd name="T8" fmla="*/ 358 w 750"/>
                <a:gd name="T9" fmla="*/ 20 h 542"/>
                <a:gd name="T10" fmla="*/ 276 w 750"/>
                <a:gd name="T11" fmla="*/ 36 h 542"/>
                <a:gd name="T12" fmla="*/ 182 w 750"/>
                <a:gd name="T13" fmla="*/ 62 h 542"/>
                <a:gd name="T14" fmla="*/ 120 w 750"/>
                <a:gd name="T15" fmla="*/ 52 h 542"/>
                <a:gd name="T16" fmla="*/ 64 w 750"/>
                <a:gd name="T17" fmla="*/ 54 h 542"/>
                <a:gd name="T18" fmla="*/ 46 w 750"/>
                <a:gd name="T19" fmla="*/ 60 h 542"/>
                <a:gd name="T20" fmla="*/ 0 w 750"/>
                <a:gd name="T21" fmla="*/ 146 h 542"/>
                <a:gd name="T22" fmla="*/ 28 w 750"/>
                <a:gd name="T23" fmla="*/ 234 h 542"/>
                <a:gd name="T24" fmla="*/ 62 w 750"/>
                <a:gd name="T25" fmla="*/ 262 h 542"/>
                <a:gd name="T26" fmla="*/ 64 w 750"/>
                <a:gd name="T27" fmla="*/ 268 h 542"/>
                <a:gd name="T28" fmla="*/ 76 w 750"/>
                <a:gd name="T29" fmla="*/ 276 h 542"/>
                <a:gd name="T30" fmla="*/ 80 w 750"/>
                <a:gd name="T31" fmla="*/ 284 h 542"/>
                <a:gd name="T32" fmla="*/ 88 w 750"/>
                <a:gd name="T33" fmla="*/ 294 h 542"/>
                <a:gd name="T34" fmla="*/ 92 w 750"/>
                <a:gd name="T35" fmla="*/ 298 h 542"/>
                <a:gd name="T36" fmla="*/ 98 w 750"/>
                <a:gd name="T37" fmla="*/ 304 h 542"/>
                <a:gd name="T38" fmla="*/ 106 w 750"/>
                <a:gd name="T39" fmla="*/ 318 h 542"/>
                <a:gd name="T40" fmla="*/ 114 w 750"/>
                <a:gd name="T41" fmla="*/ 332 h 542"/>
                <a:gd name="T42" fmla="*/ 118 w 750"/>
                <a:gd name="T43" fmla="*/ 346 h 542"/>
                <a:gd name="T44" fmla="*/ 130 w 750"/>
                <a:gd name="T45" fmla="*/ 366 h 542"/>
                <a:gd name="T46" fmla="*/ 134 w 750"/>
                <a:gd name="T47" fmla="*/ 412 h 542"/>
                <a:gd name="T48" fmla="*/ 158 w 750"/>
                <a:gd name="T49" fmla="*/ 488 h 542"/>
                <a:gd name="T50" fmla="*/ 174 w 750"/>
                <a:gd name="T51" fmla="*/ 504 h 542"/>
                <a:gd name="T52" fmla="*/ 204 w 750"/>
                <a:gd name="T53" fmla="*/ 526 h 542"/>
                <a:gd name="T54" fmla="*/ 314 w 750"/>
                <a:gd name="T55" fmla="*/ 542 h 542"/>
                <a:gd name="T56" fmla="*/ 330 w 750"/>
                <a:gd name="T57" fmla="*/ 538 h 542"/>
                <a:gd name="T58" fmla="*/ 352 w 750"/>
                <a:gd name="T59" fmla="*/ 538 h 542"/>
                <a:gd name="T60" fmla="*/ 386 w 750"/>
                <a:gd name="T61" fmla="*/ 536 h 542"/>
                <a:gd name="T62" fmla="*/ 398 w 750"/>
                <a:gd name="T63" fmla="*/ 526 h 542"/>
                <a:gd name="T64" fmla="*/ 416 w 750"/>
                <a:gd name="T65" fmla="*/ 502 h 542"/>
                <a:gd name="T66" fmla="*/ 428 w 750"/>
                <a:gd name="T67" fmla="*/ 460 h 542"/>
                <a:gd name="T68" fmla="*/ 460 w 750"/>
                <a:gd name="T69" fmla="*/ 424 h 542"/>
                <a:gd name="T70" fmla="*/ 514 w 750"/>
                <a:gd name="T71" fmla="*/ 370 h 542"/>
                <a:gd name="T72" fmla="*/ 558 w 750"/>
                <a:gd name="T73" fmla="*/ 324 h 542"/>
                <a:gd name="T74" fmla="*/ 608 w 750"/>
                <a:gd name="T75" fmla="*/ 268 h 542"/>
                <a:gd name="T76" fmla="*/ 666 w 750"/>
                <a:gd name="T77" fmla="*/ 202 h 542"/>
                <a:gd name="T78" fmla="*/ 716 w 750"/>
                <a:gd name="T79" fmla="*/ 144 h 542"/>
                <a:gd name="T80" fmla="*/ 750 w 750"/>
                <a:gd name="T81" fmla="*/ 62 h 542"/>
                <a:gd name="T82" fmla="*/ 570 w 750"/>
                <a:gd name="T83" fmla="*/ 124 h 542"/>
                <a:gd name="T84" fmla="*/ 538 w 750"/>
                <a:gd name="T85" fmla="*/ 196 h 542"/>
                <a:gd name="T86" fmla="*/ 528 w 750"/>
                <a:gd name="T87" fmla="*/ 222 h 542"/>
                <a:gd name="T88" fmla="*/ 520 w 750"/>
                <a:gd name="T89" fmla="*/ 240 h 542"/>
                <a:gd name="T90" fmla="*/ 496 w 750"/>
                <a:gd name="T91" fmla="*/ 290 h 542"/>
                <a:gd name="T92" fmla="*/ 480 w 750"/>
                <a:gd name="T93" fmla="*/ 318 h 542"/>
                <a:gd name="T94" fmla="*/ 398 w 750"/>
                <a:gd name="T95" fmla="*/ 416 h 542"/>
                <a:gd name="T96" fmla="*/ 368 w 750"/>
                <a:gd name="T97" fmla="*/ 424 h 542"/>
                <a:gd name="T98" fmla="*/ 362 w 750"/>
                <a:gd name="T99" fmla="*/ 400 h 542"/>
                <a:gd name="T100" fmla="*/ 328 w 750"/>
                <a:gd name="T101" fmla="*/ 336 h 542"/>
                <a:gd name="T102" fmla="*/ 300 w 750"/>
                <a:gd name="T103" fmla="*/ 286 h 542"/>
                <a:gd name="T104" fmla="*/ 272 w 750"/>
                <a:gd name="T105" fmla="*/ 230 h 542"/>
                <a:gd name="T106" fmla="*/ 314 w 750"/>
                <a:gd name="T107" fmla="*/ 184 h 542"/>
                <a:gd name="T108" fmla="*/ 380 w 750"/>
                <a:gd name="T109" fmla="*/ 158 h 542"/>
                <a:gd name="T110" fmla="*/ 410 w 750"/>
                <a:gd name="T111" fmla="*/ 150 h 542"/>
                <a:gd name="T112" fmla="*/ 494 w 750"/>
                <a:gd name="T113" fmla="*/ 126 h 542"/>
                <a:gd name="T114" fmla="*/ 540 w 750"/>
                <a:gd name="T115" fmla="*/ 116 h 542"/>
                <a:gd name="T116" fmla="*/ 572 w 750"/>
                <a:gd name="T117" fmla="*/ 116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50" h="542">
                  <a:moveTo>
                    <a:pt x="746" y="32"/>
                  </a:moveTo>
                  <a:lnTo>
                    <a:pt x="746" y="32"/>
                  </a:lnTo>
                  <a:lnTo>
                    <a:pt x="738" y="22"/>
                  </a:lnTo>
                  <a:lnTo>
                    <a:pt x="726" y="14"/>
                  </a:lnTo>
                  <a:lnTo>
                    <a:pt x="714" y="8"/>
                  </a:lnTo>
                  <a:lnTo>
                    <a:pt x="702" y="4"/>
                  </a:lnTo>
                  <a:lnTo>
                    <a:pt x="702" y="4"/>
                  </a:lnTo>
                  <a:lnTo>
                    <a:pt x="688" y="0"/>
                  </a:lnTo>
                  <a:lnTo>
                    <a:pt x="682" y="0"/>
                  </a:lnTo>
                  <a:lnTo>
                    <a:pt x="674" y="4"/>
                  </a:lnTo>
                  <a:lnTo>
                    <a:pt x="674" y="4"/>
                  </a:lnTo>
                  <a:lnTo>
                    <a:pt x="658" y="6"/>
                  </a:lnTo>
                  <a:lnTo>
                    <a:pt x="642" y="4"/>
                  </a:lnTo>
                  <a:lnTo>
                    <a:pt x="608" y="0"/>
                  </a:lnTo>
                  <a:lnTo>
                    <a:pt x="608" y="0"/>
                  </a:lnTo>
                  <a:lnTo>
                    <a:pt x="570" y="0"/>
                  </a:lnTo>
                  <a:lnTo>
                    <a:pt x="530" y="0"/>
                  </a:lnTo>
                  <a:lnTo>
                    <a:pt x="530" y="0"/>
                  </a:lnTo>
                  <a:lnTo>
                    <a:pt x="506" y="0"/>
                  </a:lnTo>
                  <a:lnTo>
                    <a:pt x="484" y="2"/>
                  </a:lnTo>
                  <a:lnTo>
                    <a:pt x="462" y="4"/>
                  </a:lnTo>
                  <a:lnTo>
                    <a:pt x="440" y="6"/>
                  </a:lnTo>
                  <a:lnTo>
                    <a:pt x="440" y="6"/>
                  </a:lnTo>
                  <a:lnTo>
                    <a:pt x="432" y="8"/>
                  </a:lnTo>
                  <a:lnTo>
                    <a:pt x="422" y="8"/>
                  </a:lnTo>
                  <a:lnTo>
                    <a:pt x="414" y="10"/>
                  </a:lnTo>
                  <a:lnTo>
                    <a:pt x="404" y="10"/>
                  </a:lnTo>
                  <a:lnTo>
                    <a:pt x="404" y="10"/>
                  </a:lnTo>
                  <a:lnTo>
                    <a:pt x="380" y="14"/>
                  </a:lnTo>
                  <a:lnTo>
                    <a:pt x="358" y="20"/>
                  </a:lnTo>
                  <a:lnTo>
                    <a:pt x="334" y="26"/>
                  </a:lnTo>
                  <a:lnTo>
                    <a:pt x="310" y="28"/>
                  </a:lnTo>
                  <a:lnTo>
                    <a:pt x="310" y="28"/>
                  </a:lnTo>
                  <a:lnTo>
                    <a:pt x="300" y="32"/>
                  </a:lnTo>
                  <a:lnTo>
                    <a:pt x="288" y="34"/>
                  </a:lnTo>
                  <a:lnTo>
                    <a:pt x="276" y="36"/>
                  </a:lnTo>
                  <a:lnTo>
                    <a:pt x="266" y="40"/>
                  </a:lnTo>
                  <a:lnTo>
                    <a:pt x="266" y="40"/>
                  </a:lnTo>
                  <a:lnTo>
                    <a:pt x="228" y="48"/>
                  </a:lnTo>
                  <a:lnTo>
                    <a:pt x="190" y="58"/>
                  </a:lnTo>
                  <a:lnTo>
                    <a:pt x="190" y="58"/>
                  </a:lnTo>
                  <a:lnTo>
                    <a:pt x="182" y="62"/>
                  </a:lnTo>
                  <a:lnTo>
                    <a:pt x="174" y="64"/>
                  </a:lnTo>
                  <a:lnTo>
                    <a:pt x="160" y="64"/>
                  </a:lnTo>
                  <a:lnTo>
                    <a:pt x="160" y="64"/>
                  </a:lnTo>
                  <a:lnTo>
                    <a:pt x="140" y="56"/>
                  </a:lnTo>
                  <a:lnTo>
                    <a:pt x="130" y="54"/>
                  </a:lnTo>
                  <a:lnTo>
                    <a:pt x="120" y="52"/>
                  </a:lnTo>
                  <a:lnTo>
                    <a:pt x="120" y="52"/>
                  </a:lnTo>
                  <a:lnTo>
                    <a:pt x="106" y="50"/>
                  </a:lnTo>
                  <a:lnTo>
                    <a:pt x="92" y="48"/>
                  </a:lnTo>
                  <a:lnTo>
                    <a:pt x="76" y="48"/>
                  </a:lnTo>
                  <a:lnTo>
                    <a:pt x="70" y="50"/>
                  </a:lnTo>
                  <a:lnTo>
                    <a:pt x="64" y="54"/>
                  </a:lnTo>
                  <a:lnTo>
                    <a:pt x="64" y="54"/>
                  </a:lnTo>
                  <a:lnTo>
                    <a:pt x="60" y="56"/>
                  </a:lnTo>
                  <a:lnTo>
                    <a:pt x="56" y="58"/>
                  </a:lnTo>
                  <a:lnTo>
                    <a:pt x="52" y="60"/>
                  </a:lnTo>
                  <a:lnTo>
                    <a:pt x="46" y="60"/>
                  </a:lnTo>
                  <a:lnTo>
                    <a:pt x="46" y="60"/>
                  </a:lnTo>
                  <a:lnTo>
                    <a:pt x="32" y="72"/>
                  </a:lnTo>
                  <a:lnTo>
                    <a:pt x="20" y="86"/>
                  </a:lnTo>
                  <a:lnTo>
                    <a:pt x="10" y="102"/>
                  </a:lnTo>
                  <a:lnTo>
                    <a:pt x="2" y="118"/>
                  </a:lnTo>
                  <a:lnTo>
                    <a:pt x="2" y="118"/>
                  </a:lnTo>
                  <a:lnTo>
                    <a:pt x="0" y="146"/>
                  </a:lnTo>
                  <a:lnTo>
                    <a:pt x="4" y="172"/>
                  </a:lnTo>
                  <a:lnTo>
                    <a:pt x="10" y="198"/>
                  </a:lnTo>
                  <a:lnTo>
                    <a:pt x="22" y="222"/>
                  </a:lnTo>
                  <a:lnTo>
                    <a:pt x="22" y="222"/>
                  </a:lnTo>
                  <a:lnTo>
                    <a:pt x="26" y="228"/>
                  </a:lnTo>
                  <a:lnTo>
                    <a:pt x="28" y="234"/>
                  </a:lnTo>
                  <a:lnTo>
                    <a:pt x="38" y="242"/>
                  </a:lnTo>
                  <a:lnTo>
                    <a:pt x="60" y="256"/>
                  </a:lnTo>
                  <a:lnTo>
                    <a:pt x="60" y="260"/>
                  </a:lnTo>
                  <a:lnTo>
                    <a:pt x="60" y="262"/>
                  </a:lnTo>
                  <a:lnTo>
                    <a:pt x="60" y="262"/>
                  </a:lnTo>
                  <a:lnTo>
                    <a:pt x="62" y="262"/>
                  </a:lnTo>
                  <a:lnTo>
                    <a:pt x="62" y="264"/>
                  </a:lnTo>
                  <a:lnTo>
                    <a:pt x="62" y="264"/>
                  </a:lnTo>
                  <a:lnTo>
                    <a:pt x="64" y="264"/>
                  </a:lnTo>
                  <a:lnTo>
                    <a:pt x="64" y="266"/>
                  </a:lnTo>
                  <a:lnTo>
                    <a:pt x="64" y="268"/>
                  </a:lnTo>
                  <a:lnTo>
                    <a:pt x="64" y="268"/>
                  </a:lnTo>
                  <a:lnTo>
                    <a:pt x="66" y="270"/>
                  </a:lnTo>
                  <a:lnTo>
                    <a:pt x="68" y="270"/>
                  </a:lnTo>
                  <a:lnTo>
                    <a:pt x="70" y="272"/>
                  </a:lnTo>
                  <a:lnTo>
                    <a:pt x="70" y="274"/>
                  </a:lnTo>
                  <a:lnTo>
                    <a:pt x="70" y="274"/>
                  </a:lnTo>
                  <a:lnTo>
                    <a:pt x="76" y="276"/>
                  </a:lnTo>
                  <a:lnTo>
                    <a:pt x="76" y="278"/>
                  </a:lnTo>
                  <a:lnTo>
                    <a:pt x="76" y="278"/>
                  </a:lnTo>
                  <a:lnTo>
                    <a:pt x="78" y="278"/>
                  </a:lnTo>
                  <a:lnTo>
                    <a:pt x="80" y="280"/>
                  </a:lnTo>
                  <a:lnTo>
                    <a:pt x="80" y="284"/>
                  </a:lnTo>
                  <a:lnTo>
                    <a:pt x="80" y="284"/>
                  </a:lnTo>
                  <a:lnTo>
                    <a:pt x="80" y="284"/>
                  </a:lnTo>
                  <a:lnTo>
                    <a:pt x="82" y="286"/>
                  </a:lnTo>
                  <a:lnTo>
                    <a:pt x="82" y="288"/>
                  </a:lnTo>
                  <a:lnTo>
                    <a:pt x="82" y="288"/>
                  </a:lnTo>
                  <a:lnTo>
                    <a:pt x="88" y="288"/>
                  </a:lnTo>
                  <a:lnTo>
                    <a:pt x="88" y="294"/>
                  </a:lnTo>
                  <a:lnTo>
                    <a:pt x="88" y="294"/>
                  </a:lnTo>
                  <a:lnTo>
                    <a:pt x="90" y="294"/>
                  </a:lnTo>
                  <a:lnTo>
                    <a:pt x="90" y="296"/>
                  </a:lnTo>
                  <a:lnTo>
                    <a:pt x="90" y="298"/>
                  </a:lnTo>
                  <a:lnTo>
                    <a:pt x="92" y="298"/>
                  </a:lnTo>
                  <a:lnTo>
                    <a:pt x="92" y="298"/>
                  </a:lnTo>
                  <a:lnTo>
                    <a:pt x="92" y="300"/>
                  </a:lnTo>
                  <a:lnTo>
                    <a:pt x="94" y="300"/>
                  </a:lnTo>
                  <a:lnTo>
                    <a:pt x="96" y="302"/>
                  </a:lnTo>
                  <a:lnTo>
                    <a:pt x="96" y="304"/>
                  </a:lnTo>
                  <a:lnTo>
                    <a:pt x="96" y="304"/>
                  </a:lnTo>
                  <a:lnTo>
                    <a:pt x="98" y="304"/>
                  </a:lnTo>
                  <a:lnTo>
                    <a:pt x="98" y="306"/>
                  </a:lnTo>
                  <a:lnTo>
                    <a:pt x="98" y="308"/>
                  </a:lnTo>
                  <a:lnTo>
                    <a:pt x="98" y="310"/>
                  </a:lnTo>
                  <a:lnTo>
                    <a:pt x="98" y="310"/>
                  </a:lnTo>
                  <a:lnTo>
                    <a:pt x="104" y="316"/>
                  </a:lnTo>
                  <a:lnTo>
                    <a:pt x="106" y="318"/>
                  </a:lnTo>
                  <a:lnTo>
                    <a:pt x="106" y="324"/>
                  </a:lnTo>
                  <a:lnTo>
                    <a:pt x="106" y="324"/>
                  </a:lnTo>
                  <a:lnTo>
                    <a:pt x="108" y="326"/>
                  </a:lnTo>
                  <a:lnTo>
                    <a:pt x="112" y="330"/>
                  </a:lnTo>
                  <a:lnTo>
                    <a:pt x="112" y="330"/>
                  </a:lnTo>
                  <a:lnTo>
                    <a:pt x="114" y="332"/>
                  </a:lnTo>
                  <a:lnTo>
                    <a:pt x="114" y="334"/>
                  </a:lnTo>
                  <a:lnTo>
                    <a:pt x="112" y="340"/>
                  </a:lnTo>
                  <a:lnTo>
                    <a:pt x="112" y="340"/>
                  </a:lnTo>
                  <a:lnTo>
                    <a:pt x="114" y="340"/>
                  </a:lnTo>
                  <a:lnTo>
                    <a:pt x="116" y="342"/>
                  </a:lnTo>
                  <a:lnTo>
                    <a:pt x="118" y="346"/>
                  </a:lnTo>
                  <a:lnTo>
                    <a:pt x="118" y="346"/>
                  </a:lnTo>
                  <a:lnTo>
                    <a:pt x="120" y="346"/>
                  </a:lnTo>
                  <a:lnTo>
                    <a:pt x="122" y="348"/>
                  </a:lnTo>
                  <a:lnTo>
                    <a:pt x="122" y="348"/>
                  </a:lnTo>
                  <a:lnTo>
                    <a:pt x="126" y="360"/>
                  </a:lnTo>
                  <a:lnTo>
                    <a:pt x="130" y="366"/>
                  </a:lnTo>
                  <a:lnTo>
                    <a:pt x="130" y="374"/>
                  </a:lnTo>
                  <a:lnTo>
                    <a:pt x="130" y="374"/>
                  </a:lnTo>
                  <a:lnTo>
                    <a:pt x="134" y="378"/>
                  </a:lnTo>
                  <a:lnTo>
                    <a:pt x="134" y="384"/>
                  </a:lnTo>
                  <a:lnTo>
                    <a:pt x="134" y="398"/>
                  </a:lnTo>
                  <a:lnTo>
                    <a:pt x="134" y="412"/>
                  </a:lnTo>
                  <a:lnTo>
                    <a:pt x="134" y="418"/>
                  </a:lnTo>
                  <a:lnTo>
                    <a:pt x="136" y="426"/>
                  </a:lnTo>
                  <a:lnTo>
                    <a:pt x="136" y="426"/>
                  </a:lnTo>
                  <a:lnTo>
                    <a:pt x="138" y="442"/>
                  </a:lnTo>
                  <a:lnTo>
                    <a:pt x="142" y="458"/>
                  </a:lnTo>
                  <a:lnTo>
                    <a:pt x="158" y="488"/>
                  </a:lnTo>
                  <a:lnTo>
                    <a:pt x="158" y="488"/>
                  </a:lnTo>
                  <a:lnTo>
                    <a:pt x="164" y="492"/>
                  </a:lnTo>
                  <a:lnTo>
                    <a:pt x="168" y="500"/>
                  </a:lnTo>
                  <a:lnTo>
                    <a:pt x="168" y="500"/>
                  </a:lnTo>
                  <a:lnTo>
                    <a:pt x="172" y="502"/>
                  </a:lnTo>
                  <a:lnTo>
                    <a:pt x="174" y="504"/>
                  </a:lnTo>
                  <a:lnTo>
                    <a:pt x="178" y="510"/>
                  </a:lnTo>
                  <a:lnTo>
                    <a:pt x="182" y="514"/>
                  </a:lnTo>
                  <a:lnTo>
                    <a:pt x="186" y="516"/>
                  </a:lnTo>
                  <a:lnTo>
                    <a:pt x="190" y="516"/>
                  </a:lnTo>
                  <a:lnTo>
                    <a:pt x="190" y="516"/>
                  </a:lnTo>
                  <a:lnTo>
                    <a:pt x="204" y="526"/>
                  </a:lnTo>
                  <a:lnTo>
                    <a:pt x="212" y="528"/>
                  </a:lnTo>
                  <a:lnTo>
                    <a:pt x="220" y="530"/>
                  </a:lnTo>
                  <a:lnTo>
                    <a:pt x="220" y="530"/>
                  </a:lnTo>
                  <a:lnTo>
                    <a:pt x="266" y="538"/>
                  </a:lnTo>
                  <a:lnTo>
                    <a:pt x="314" y="542"/>
                  </a:lnTo>
                  <a:lnTo>
                    <a:pt x="314" y="542"/>
                  </a:lnTo>
                  <a:lnTo>
                    <a:pt x="316" y="540"/>
                  </a:lnTo>
                  <a:lnTo>
                    <a:pt x="320" y="540"/>
                  </a:lnTo>
                  <a:lnTo>
                    <a:pt x="328" y="540"/>
                  </a:lnTo>
                  <a:lnTo>
                    <a:pt x="328" y="540"/>
                  </a:lnTo>
                  <a:lnTo>
                    <a:pt x="328" y="540"/>
                  </a:lnTo>
                  <a:lnTo>
                    <a:pt x="330" y="538"/>
                  </a:lnTo>
                  <a:lnTo>
                    <a:pt x="336" y="538"/>
                  </a:lnTo>
                  <a:lnTo>
                    <a:pt x="344" y="538"/>
                  </a:lnTo>
                  <a:lnTo>
                    <a:pt x="344" y="538"/>
                  </a:lnTo>
                  <a:lnTo>
                    <a:pt x="346" y="536"/>
                  </a:lnTo>
                  <a:lnTo>
                    <a:pt x="352" y="538"/>
                  </a:lnTo>
                  <a:lnTo>
                    <a:pt x="352" y="538"/>
                  </a:lnTo>
                  <a:lnTo>
                    <a:pt x="358" y="534"/>
                  </a:lnTo>
                  <a:lnTo>
                    <a:pt x="366" y="534"/>
                  </a:lnTo>
                  <a:lnTo>
                    <a:pt x="372" y="534"/>
                  </a:lnTo>
                  <a:lnTo>
                    <a:pt x="378" y="538"/>
                  </a:lnTo>
                  <a:lnTo>
                    <a:pt x="378" y="538"/>
                  </a:lnTo>
                  <a:lnTo>
                    <a:pt x="386" y="536"/>
                  </a:lnTo>
                  <a:lnTo>
                    <a:pt x="390" y="534"/>
                  </a:lnTo>
                  <a:lnTo>
                    <a:pt x="390" y="530"/>
                  </a:lnTo>
                  <a:lnTo>
                    <a:pt x="390" y="530"/>
                  </a:lnTo>
                  <a:lnTo>
                    <a:pt x="392" y="528"/>
                  </a:lnTo>
                  <a:lnTo>
                    <a:pt x="394" y="526"/>
                  </a:lnTo>
                  <a:lnTo>
                    <a:pt x="398" y="526"/>
                  </a:lnTo>
                  <a:lnTo>
                    <a:pt x="398" y="526"/>
                  </a:lnTo>
                  <a:lnTo>
                    <a:pt x="410" y="516"/>
                  </a:lnTo>
                  <a:lnTo>
                    <a:pt x="416" y="510"/>
                  </a:lnTo>
                  <a:lnTo>
                    <a:pt x="416" y="506"/>
                  </a:lnTo>
                  <a:lnTo>
                    <a:pt x="416" y="502"/>
                  </a:lnTo>
                  <a:lnTo>
                    <a:pt x="416" y="502"/>
                  </a:lnTo>
                  <a:lnTo>
                    <a:pt x="420" y="498"/>
                  </a:lnTo>
                  <a:lnTo>
                    <a:pt x="424" y="492"/>
                  </a:lnTo>
                  <a:lnTo>
                    <a:pt x="426" y="482"/>
                  </a:lnTo>
                  <a:lnTo>
                    <a:pt x="426" y="470"/>
                  </a:lnTo>
                  <a:lnTo>
                    <a:pt x="428" y="460"/>
                  </a:lnTo>
                  <a:lnTo>
                    <a:pt x="428" y="460"/>
                  </a:lnTo>
                  <a:lnTo>
                    <a:pt x="432" y="456"/>
                  </a:lnTo>
                  <a:lnTo>
                    <a:pt x="434" y="450"/>
                  </a:lnTo>
                  <a:lnTo>
                    <a:pt x="438" y="444"/>
                  </a:lnTo>
                  <a:lnTo>
                    <a:pt x="442" y="442"/>
                  </a:lnTo>
                  <a:lnTo>
                    <a:pt x="442" y="442"/>
                  </a:lnTo>
                  <a:lnTo>
                    <a:pt x="460" y="424"/>
                  </a:lnTo>
                  <a:lnTo>
                    <a:pt x="476" y="408"/>
                  </a:lnTo>
                  <a:lnTo>
                    <a:pt x="492" y="392"/>
                  </a:lnTo>
                  <a:lnTo>
                    <a:pt x="510" y="374"/>
                  </a:lnTo>
                  <a:lnTo>
                    <a:pt x="510" y="374"/>
                  </a:lnTo>
                  <a:lnTo>
                    <a:pt x="512" y="374"/>
                  </a:lnTo>
                  <a:lnTo>
                    <a:pt x="514" y="370"/>
                  </a:lnTo>
                  <a:lnTo>
                    <a:pt x="516" y="366"/>
                  </a:lnTo>
                  <a:lnTo>
                    <a:pt x="520" y="360"/>
                  </a:lnTo>
                  <a:lnTo>
                    <a:pt x="522" y="358"/>
                  </a:lnTo>
                  <a:lnTo>
                    <a:pt x="526" y="358"/>
                  </a:lnTo>
                  <a:lnTo>
                    <a:pt x="526" y="358"/>
                  </a:lnTo>
                  <a:lnTo>
                    <a:pt x="558" y="324"/>
                  </a:lnTo>
                  <a:lnTo>
                    <a:pt x="576" y="306"/>
                  </a:lnTo>
                  <a:lnTo>
                    <a:pt x="590" y="288"/>
                  </a:lnTo>
                  <a:lnTo>
                    <a:pt x="590" y="288"/>
                  </a:lnTo>
                  <a:lnTo>
                    <a:pt x="596" y="284"/>
                  </a:lnTo>
                  <a:lnTo>
                    <a:pt x="600" y="280"/>
                  </a:lnTo>
                  <a:lnTo>
                    <a:pt x="608" y="268"/>
                  </a:lnTo>
                  <a:lnTo>
                    <a:pt x="608" y="268"/>
                  </a:lnTo>
                  <a:lnTo>
                    <a:pt x="622" y="256"/>
                  </a:lnTo>
                  <a:lnTo>
                    <a:pt x="636" y="242"/>
                  </a:lnTo>
                  <a:lnTo>
                    <a:pt x="658" y="212"/>
                  </a:lnTo>
                  <a:lnTo>
                    <a:pt x="658" y="212"/>
                  </a:lnTo>
                  <a:lnTo>
                    <a:pt x="666" y="202"/>
                  </a:lnTo>
                  <a:lnTo>
                    <a:pt x="672" y="192"/>
                  </a:lnTo>
                  <a:lnTo>
                    <a:pt x="680" y="184"/>
                  </a:lnTo>
                  <a:lnTo>
                    <a:pt x="686" y="174"/>
                  </a:lnTo>
                  <a:lnTo>
                    <a:pt x="686" y="174"/>
                  </a:lnTo>
                  <a:lnTo>
                    <a:pt x="702" y="160"/>
                  </a:lnTo>
                  <a:lnTo>
                    <a:pt x="716" y="144"/>
                  </a:lnTo>
                  <a:lnTo>
                    <a:pt x="728" y="126"/>
                  </a:lnTo>
                  <a:lnTo>
                    <a:pt x="738" y="108"/>
                  </a:lnTo>
                  <a:lnTo>
                    <a:pt x="738" y="108"/>
                  </a:lnTo>
                  <a:lnTo>
                    <a:pt x="744" y="90"/>
                  </a:lnTo>
                  <a:lnTo>
                    <a:pt x="748" y="70"/>
                  </a:lnTo>
                  <a:lnTo>
                    <a:pt x="750" y="62"/>
                  </a:lnTo>
                  <a:lnTo>
                    <a:pt x="750" y="52"/>
                  </a:lnTo>
                  <a:lnTo>
                    <a:pt x="750" y="42"/>
                  </a:lnTo>
                  <a:lnTo>
                    <a:pt x="746" y="32"/>
                  </a:lnTo>
                  <a:lnTo>
                    <a:pt x="746" y="32"/>
                  </a:lnTo>
                  <a:close/>
                  <a:moveTo>
                    <a:pt x="570" y="124"/>
                  </a:moveTo>
                  <a:lnTo>
                    <a:pt x="570" y="124"/>
                  </a:lnTo>
                  <a:lnTo>
                    <a:pt x="558" y="154"/>
                  </a:lnTo>
                  <a:lnTo>
                    <a:pt x="542" y="184"/>
                  </a:lnTo>
                  <a:lnTo>
                    <a:pt x="542" y="184"/>
                  </a:lnTo>
                  <a:lnTo>
                    <a:pt x="542" y="188"/>
                  </a:lnTo>
                  <a:lnTo>
                    <a:pt x="540" y="192"/>
                  </a:lnTo>
                  <a:lnTo>
                    <a:pt x="538" y="196"/>
                  </a:lnTo>
                  <a:lnTo>
                    <a:pt x="538" y="202"/>
                  </a:lnTo>
                  <a:lnTo>
                    <a:pt x="538" y="202"/>
                  </a:lnTo>
                  <a:lnTo>
                    <a:pt x="534" y="206"/>
                  </a:lnTo>
                  <a:lnTo>
                    <a:pt x="532" y="212"/>
                  </a:lnTo>
                  <a:lnTo>
                    <a:pt x="532" y="216"/>
                  </a:lnTo>
                  <a:lnTo>
                    <a:pt x="528" y="222"/>
                  </a:lnTo>
                  <a:lnTo>
                    <a:pt x="528" y="222"/>
                  </a:lnTo>
                  <a:lnTo>
                    <a:pt x="528" y="228"/>
                  </a:lnTo>
                  <a:lnTo>
                    <a:pt x="524" y="232"/>
                  </a:lnTo>
                  <a:lnTo>
                    <a:pt x="522" y="236"/>
                  </a:lnTo>
                  <a:lnTo>
                    <a:pt x="520" y="240"/>
                  </a:lnTo>
                  <a:lnTo>
                    <a:pt x="520" y="240"/>
                  </a:lnTo>
                  <a:lnTo>
                    <a:pt x="518" y="252"/>
                  </a:lnTo>
                  <a:lnTo>
                    <a:pt x="518" y="252"/>
                  </a:lnTo>
                  <a:lnTo>
                    <a:pt x="510" y="260"/>
                  </a:lnTo>
                  <a:lnTo>
                    <a:pt x="504" y="270"/>
                  </a:lnTo>
                  <a:lnTo>
                    <a:pt x="496" y="290"/>
                  </a:lnTo>
                  <a:lnTo>
                    <a:pt x="496" y="290"/>
                  </a:lnTo>
                  <a:lnTo>
                    <a:pt x="492" y="298"/>
                  </a:lnTo>
                  <a:lnTo>
                    <a:pt x="488" y="304"/>
                  </a:lnTo>
                  <a:lnTo>
                    <a:pt x="486" y="312"/>
                  </a:lnTo>
                  <a:lnTo>
                    <a:pt x="482" y="316"/>
                  </a:lnTo>
                  <a:lnTo>
                    <a:pt x="480" y="318"/>
                  </a:lnTo>
                  <a:lnTo>
                    <a:pt x="480" y="318"/>
                  </a:lnTo>
                  <a:lnTo>
                    <a:pt x="450" y="358"/>
                  </a:lnTo>
                  <a:lnTo>
                    <a:pt x="434" y="378"/>
                  </a:lnTo>
                  <a:lnTo>
                    <a:pt x="418" y="396"/>
                  </a:lnTo>
                  <a:lnTo>
                    <a:pt x="418" y="396"/>
                  </a:lnTo>
                  <a:lnTo>
                    <a:pt x="408" y="408"/>
                  </a:lnTo>
                  <a:lnTo>
                    <a:pt x="398" y="416"/>
                  </a:lnTo>
                  <a:lnTo>
                    <a:pt x="392" y="420"/>
                  </a:lnTo>
                  <a:lnTo>
                    <a:pt x="386" y="424"/>
                  </a:lnTo>
                  <a:lnTo>
                    <a:pt x="380" y="424"/>
                  </a:lnTo>
                  <a:lnTo>
                    <a:pt x="374" y="424"/>
                  </a:lnTo>
                  <a:lnTo>
                    <a:pt x="374" y="424"/>
                  </a:lnTo>
                  <a:lnTo>
                    <a:pt x="368" y="424"/>
                  </a:lnTo>
                  <a:lnTo>
                    <a:pt x="366" y="422"/>
                  </a:lnTo>
                  <a:lnTo>
                    <a:pt x="364" y="420"/>
                  </a:lnTo>
                  <a:lnTo>
                    <a:pt x="364" y="416"/>
                  </a:lnTo>
                  <a:lnTo>
                    <a:pt x="364" y="408"/>
                  </a:lnTo>
                  <a:lnTo>
                    <a:pt x="362" y="400"/>
                  </a:lnTo>
                  <a:lnTo>
                    <a:pt x="362" y="400"/>
                  </a:lnTo>
                  <a:lnTo>
                    <a:pt x="360" y="392"/>
                  </a:lnTo>
                  <a:lnTo>
                    <a:pt x="358" y="384"/>
                  </a:lnTo>
                  <a:lnTo>
                    <a:pt x="352" y="368"/>
                  </a:lnTo>
                  <a:lnTo>
                    <a:pt x="334" y="342"/>
                  </a:lnTo>
                  <a:lnTo>
                    <a:pt x="334" y="342"/>
                  </a:lnTo>
                  <a:lnTo>
                    <a:pt x="328" y="336"/>
                  </a:lnTo>
                  <a:lnTo>
                    <a:pt x="324" y="330"/>
                  </a:lnTo>
                  <a:lnTo>
                    <a:pt x="316" y="314"/>
                  </a:lnTo>
                  <a:lnTo>
                    <a:pt x="310" y="300"/>
                  </a:lnTo>
                  <a:lnTo>
                    <a:pt x="306" y="292"/>
                  </a:lnTo>
                  <a:lnTo>
                    <a:pt x="300" y="286"/>
                  </a:lnTo>
                  <a:lnTo>
                    <a:pt x="300" y="286"/>
                  </a:lnTo>
                  <a:lnTo>
                    <a:pt x="294" y="270"/>
                  </a:lnTo>
                  <a:lnTo>
                    <a:pt x="288" y="254"/>
                  </a:lnTo>
                  <a:lnTo>
                    <a:pt x="288" y="254"/>
                  </a:lnTo>
                  <a:lnTo>
                    <a:pt x="284" y="248"/>
                  </a:lnTo>
                  <a:lnTo>
                    <a:pt x="280" y="242"/>
                  </a:lnTo>
                  <a:lnTo>
                    <a:pt x="272" y="230"/>
                  </a:lnTo>
                  <a:lnTo>
                    <a:pt x="270" y="224"/>
                  </a:lnTo>
                  <a:lnTo>
                    <a:pt x="268" y="218"/>
                  </a:lnTo>
                  <a:lnTo>
                    <a:pt x="270" y="212"/>
                  </a:lnTo>
                  <a:lnTo>
                    <a:pt x="276" y="206"/>
                  </a:lnTo>
                  <a:lnTo>
                    <a:pt x="276" y="206"/>
                  </a:lnTo>
                  <a:lnTo>
                    <a:pt x="314" y="184"/>
                  </a:lnTo>
                  <a:lnTo>
                    <a:pt x="336" y="176"/>
                  </a:lnTo>
                  <a:lnTo>
                    <a:pt x="356" y="168"/>
                  </a:lnTo>
                  <a:lnTo>
                    <a:pt x="356" y="168"/>
                  </a:lnTo>
                  <a:lnTo>
                    <a:pt x="364" y="164"/>
                  </a:lnTo>
                  <a:lnTo>
                    <a:pt x="372" y="162"/>
                  </a:lnTo>
                  <a:lnTo>
                    <a:pt x="380" y="158"/>
                  </a:lnTo>
                  <a:lnTo>
                    <a:pt x="388" y="156"/>
                  </a:lnTo>
                  <a:lnTo>
                    <a:pt x="388" y="156"/>
                  </a:lnTo>
                  <a:lnTo>
                    <a:pt x="394" y="156"/>
                  </a:lnTo>
                  <a:lnTo>
                    <a:pt x="398" y="154"/>
                  </a:lnTo>
                  <a:lnTo>
                    <a:pt x="410" y="150"/>
                  </a:lnTo>
                  <a:lnTo>
                    <a:pt x="410" y="150"/>
                  </a:lnTo>
                  <a:lnTo>
                    <a:pt x="446" y="140"/>
                  </a:lnTo>
                  <a:lnTo>
                    <a:pt x="480" y="130"/>
                  </a:lnTo>
                  <a:lnTo>
                    <a:pt x="480" y="130"/>
                  </a:lnTo>
                  <a:lnTo>
                    <a:pt x="484" y="130"/>
                  </a:lnTo>
                  <a:lnTo>
                    <a:pt x="488" y="130"/>
                  </a:lnTo>
                  <a:lnTo>
                    <a:pt x="494" y="126"/>
                  </a:lnTo>
                  <a:lnTo>
                    <a:pt x="494" y="126"/>
                  </a:lnTo>
                  <a:lnTo>
                    <a:pt x="506" y="124"/>
                  </a:lnTo>
                  <a:lnTo>
                    <a:pt x="518" y="122"/>
                  </a:lnTo>
                  <a:lnTo>
                    <a:pt x="530" y="120"/>
                  </a:lnTo>
                  <a:lnTo>
                    <a:pt x="540" y="116"/>
                  </a:lnTo>
                  <a:lnTo>
                    <a:pt x="540" y="116"/>
                  </a:lnTo>
                  <a:lnTo>
                    <a:pt x="546" y="116"/>
                  </a:lnTo>
                  <a:lnTo>
                    <a:pt x="550" y="116"/>
                  </a:lnTo>
                  <a:lnTo>
                    <a:pt x="562" y="112"/>
                  </a:lnTo>
                  <a:lnTo>
                    <a:pt x="568" y="110"/>
                  </a:lnTo>
                  <a:lnTo>
                    <a:pt x="570" y="112"/>
                  </a:lnTo>
                  <a:lnTo>
                    <a:pt x="572" y="116"/>
                  </a:lnTo>
                  <a:lnTo>
                    <a:pt x="570" y="124"/>
                  </a:lnTo>
                  <a:lnTo>
                    <a:pt x="570" y="1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2" name="Freeform 144"/>
            <p:cNvSpPr>
              <a:spLocks/>
            </p:cNvSpPr>
            <p:nvPr/>
          </p:nvSpPr>
          <p:spPr bwMode="auto">
            <a:xfrm>
              <a:off x="4575" y="966"/>
              <a:ext cx="530" cy="728"/>
            </a:xfrm>
            <a:custGeom>
              <a:avLst/>
              <a:gdLst>
                <a:gd name="T0" fmla="*/ 150 w 530"/>
                <a:gd name="T1" fmla="*/ 22 h 728"/>
                <a:gd name="T2" fmla="*/ 186 w 530"/>
                <a:gd name="T3" fmla="*/ 64 h 728"/>
                <a:gd name="T4" fmla="*/ 180 w 530"/>
                <a:gd name="T5" fmla="*/ 118 h 728"/>
                <a:gd name="T6" fmla="*/ 160 w 530"/>
                <a:gd name="T7" fmla="*/ 180 h 728"/>
                <a:gd name="T8" fmla="*/ 146 w 530"/>
                <a:gd name="T9" fmla="*/ 252 h 728"/>
                <a:gd name="T10" fmla="*/ 140 w 530"/>
                <a:gd name="T11" fmla="*/ 318 h 728"/>
                <a:gd name="T12" fmla="*/ 136 w 530"/>
                <a:gd name="T13" fmla="*/ 366 h 728"/>
                <a:gd name="T14" fmla="*/ 134 w 530"/>
                <a:gd name="T15" fmla="*/ 420 h 728"/>
                <a:gd name="T16" fmla="*/ 142 w 530"/>
                <a:gd name="T17" fmla="*/ 460 h 728"/>
                <a:gd name="T18" fmla="*/ 150 w 530"/>
                <a:gd name="T19" fmla="*/ 490 h 728"/>
                <a:gd name="T20" fmla="*/ 166 w 530"/>
                <a:gd name="T21" fmla="*/ 526 h 728"/>
                <a:gd name="T22" fmla="*/ 194 w 530"/>
                <a:gd name="T23" fmla="*/ 576 h 728"/>
                <a:gd name="T24" fmla="*/ 228 w 530"/>
                <a:gd name="T25" fmla="*/ 612 h 728"/>
                <a:gd name="T26" fmla="*/ 330 w 530"/>
                <a:gd name="T27" fmla="*/ 650 h 728"/>
                <a:gd name="T28" fmla="*/ 386 w 530"/>
                <a:gd name="T29" fmla="*/ 658 h 728"/>
                <a:gd name="T30" fmla="*/ 394 w 530"/>
                <a:gd name="T31" fmla="*/ 618 h 728"/>
                <a:gd name="T32" fmla="*/ 398 w 530"/>
                <a:gd name="T33" fmla="*/ 566 h 728"/>
                <a:gd name="T34" fmla="*/ 404 w 530"/>
                <a:gd name="T35" fmla="*/ 520 h 728"/>
                <a:gd name="T36" fmla="*/ 412 w 530"/>
                <a:gd name="T37" fmla="*/ 490 h 728"/>
                <a:gd name="T38" fmla="*/ 422 w 530"/>
                <a:gd name="T39" fmla="*/ 434 h 728"/>
                <a:gd name="T40" fmla="*/ 410 w 530"/>
                <a:gd name="T41" fmla="*/ 400 h 728"/>
                <a:gd name="T42" fmla="*/ 408 w 530"/>
                <a:gd name="T43" fmla="*/ 370 h 728"/>
                <a:gd name="T44" fmla="*/ 440 w 530"/>
                <a:gd name="T45" fmla="*/ 348 h 728"/>
                <a:gd name="T46" fmla="*/ 478 w 530"/>
                <a:gd name="T47" fmla="*/ 364 h 728"/>
                <a:gd name="T48" fmla="*/ 490 w 530"/>
                <a:gd name="T49" fmla="*/ 390 h 728"/>
                <a:gd name="T50" fmla="*/ 458 w 530"/>
                <a:gd name="T51" fmla="*/ 436 h 728"/>
                <a:gd name="T52" fmla="*/ 460 w 530"/>
                <a:gd name="T53" fmla="*/ 478 h 728"/>
                <a:gd name="T54" fmla="*/ 470 w 530"/>
                <a:gd name="T55" fmla="*/ 542 h 728"/>
                <a:gd name="T56" fmla="*/ 476 w 530"/>
                <a:gd name="T57" fmla="*/ 600 h 728"/>
                <a:gd name="T58" fmla="*/ 492 w 530"/>
                <a:gd name="T59" fmla="*/ 630 h 728"/>
                <a:gd name="T60" fmla="*/ 522 w 530"/>
                <a:gd name="T61" fmla="*/ 648 h 728"/>
                <a:gd name="T62" fmla="*/ 528 w 530"/>
                <a:gd name="T63" fmla="*/ 674 h 728"/>
                <a:gd name="T64" fmla="*/ 506 w 530"/>
                <a:gd name="T65" fmla="*/ 706 h 728"/>
                <a:gd name="T66" fmla="*/ 468 w 530"/>
                <a:gd name="T67" fmla="*/ 728 h 728"/>
                <a:gd name="T68" fmla="*/ 420 w 530"/>
                <a:gd name="T69" fmla="*/ 712 h 728"/>
                <a:gd name="T70" fmla="*/ 396 w 530"/>
                <a:gd name="T71" fmla="*/ 692 h 728"/>
                <a:gd name="T72" fmla="*/ 334 w 530"/>
                <a:gd name="T73" fmla="*/ 680 h 728"/>
                <a:gd name="T74" fmla="*/ 310 w 530"/>
                <a:gd name="T75" fmla="*/ 674 h 728"/>
                <a:gd name="T76" fmla="*/ 270 w 530"/>
                <a:gd name="T77" fmla="*/ 660 h 728"/>
                <a:gd name="T78" fmla="*/ 228 w 530"/>
                <a:gd name="T79" fmla="*/ 640 h 728"/>
                <a:gd name="T80" fmla="*/ 174 w 530"/>
                <a:gd name="T81" fmla="*/ 624 h 728"/>
                <a:gd name="T82" fmla="*/ 122 w 530"/>
                <a:gd name="T83" fmla="*/ 596 h 728"/>
                <a:gd name="T84" fmla="*/ 88 w 530"/>
                <a:gd name="T85" fmla="*/ 570 h 728"/>
                <a:gd name="T86" fmla="*/ 28 w 530"/>
                <a:gd name="T87" fmla="*/ 488 h 728"/>
                <a:gd name="T88" fmla="*/ 10 w 530"/>
                <a:gd name="T89" fmla="*/ 420 h 728"/>
                <a:gd name="T90" fmla="*/ 8 w 530"/>
                <a:gd name="T91" fmla="*/ 352 h 728"/>
                <a:gd name="T92" fmla="*/ 8 w 530"/>
                <a:gd name="T93" fmla="*/ 332 h 728"/>
                <a:gd name="T94" fmla="*/ 8 w 530"/>
                <a:gd name="T95" fmla="*/ 286 h 728"/>
                <a:gd name="T96" fmla="*/ 6 w 530"/>
                <a:gd name="T97" fmla="*/ 246 h 728"/>
                <a:gd name="T98" fmla="*/ 6 w 530"/>
                <a:gd name="T99" fmla="*/ 192 h 728"/>
                <a:gd name="T100" fmla="*/ 4 w 530"/>
                <a:gd name="T101" fmla="*/ 158 h 728"/>
                <a:gd name="T102" fmla="*/ 6 w 530"/>
                <a:gd name="T103" fmla="*/ 122 h 728"/>
                <a:gd name="T104" fmla="*/ 0 w 530"/>
                <a:gd name="T105" fmla="*/ 94 h 728"/>
                <a:gd name="T106" fmla="*/ 14 w 530"/>
                <a:gd name="T107" fmla="*/ 36 h 728"/>
                <a:gd name="T108" fmla="*/ 40 w 530"/>
                <a:gd name="T109" fmla="*/ 14 h 728"/>
                <a:gd name="T110" fmla="*/ 86 w 530"/>
                <a:gd name="T111" fmla="*/ 0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30" h="728">
                  <a:moveTo>
                    <a:pt x="124" y="8"/>
                  </a:moveTo>
                  <a:lnTo>
                    <a:pt x="124" y="8"/>
                  </a:lnTo>
                  <a:lnTo>
                    <a:pt x="132" y="10"/>
                  </a:lnTo>
                  <a:lnTo>
                    <a:pt x="138" y="14"/>
                  </a:lnTo>
                  <a:lnTo>
                    <a:pt x="150" y="22"/>
                  </a:lnTo>
                  <a:lnTo>
                    <a:pt x="162" y="32"/>
                  </a:lnTo>
                  <a:lnTo>
                    <a:pt x="174" y="42"/>
                  </a:lnTo>
                  <a:lnTo>
                    <a:pt x="174" y="42"/>
                  </a:lnTo>
                  <a:lnTo>
                    <a:pt x="184" y="56"/>
                  </a:lnTo>
                  <a:lnTo>
                    <a:pt x="186" y="64"/>
                  </a:lnTo>
                  <a:lnTo>
                    <a:pt x="188" y="72"/>
                  </a:lnTo>
                  <a:lnTo>
                    <a:pt x="188" y="72"/>
                  </a:lnTo>
                  <a:lnTo>
                    <a:pt x="188" y="88"/>
                  </a:lnTo>
                  <a:lnTo>
                    <a:pt x="184" y="102"/>
                  </a:lnTo>
                  <a:lnTo>
                    <a:pt x="180" y="118"/>
                  </a:lnTo>
                  <a:lnTo>
                    <a:pt x="172" y="130"/>
                  </a:lnTo>
                  <a:lnTo>
                    <a:pt x="172" y="130"/>
                  </a:lnTo>
                  <a:lnTo>
                    <a:pt x="168" y="156"/>
                  </a:lnTo>
                  <a:lnTo>
                    <a:pt x="164" y="168"/>
                  </a:lnTo>
                  <a:lnTo>
                    <a:pt x="160" y="180"/>
                  </a:lnTo>
                  <a:lnTo>
                    <a:pt x="160" y="180"/>
                  </a:lnTo>
                  <a:lnTo>
                    <a:pt x="154" y="216"/>
                  </a:lnTo>
                  <a:lnTo>
                    <a:pt x="150" y="234"/>
                  </a:lnTo>
                  <a:lnTo>
                    <a:pt x="146" y="252"/>
                  </a:lnTo>
                  <a:lnTo>
                    <a:pt x="146" y="252"/>
                  </a:lnTo>
                  <a:lnTo>
                    <a:pt x="146" y="278"/>
                  </a:lnTo>
                  <a:lnTo>
                    <a:pt x="146" y="302"/>
                  </a:lnTo>
                  <a:lnTo>
                    <a:pt x="146" y="302"/>
                  </a:lnTo>
                  <a:lnTo>
                    <a:pt x="140" y="314"/>
                  </a:lnTo>
                  <a:lnTo>
                    <a:pt x="140" y="318"/>
                  </a:lnTo>
                  <a:lnTo>
                    <a:pt x="140" y="324"/>
                  </a:lnTo>
                  <a:lnTo>
                    <a:pt x="140" y="324"/>
                  </a:lnTo>
                  <a:lnTo>
                    <a:pt x="140" y="346"/>
                  </a:lnTo>
                  <a:lnTo>
                    <a:pt x="136" y="366"/>
                  </a:lnTo>
                  <a:lnTo>
                    <a:pt x="136" y="366"/>
                  </a:lnTo>
                  <a:lnTo>
                    <a:pt x="134" y="384"/>
                  </a:lnTo>
                  <a:lnTo>
                    <a:pt x="132" y="400"/>
                  </a:lnTo>
                  <a:lnTo>
                    <a:pt x="132" y="400"/>
                  </a:lnTo>
                  <a:lnTo>
                    <a:pt x="134" y="410"/>
                  </a:lnTo>
                  <a:lnTo>
                    <a:pt x="134" y="420"/>
                  </a:lnTo>
                  <a:lnTo>
                    <a:pt x="134" y="430"/>
                  </a:lnTo>
                  <a:lnTo>
                    <a:pt x="138" y="440"/>
                  </a:lnTo>
                  <a:lnTo>
                    <a:pt x="138" y="440"/>
                  </a:lnTo>
                  <a:lnTo>
                    <a:pt x="140" y="450"/>
                  </a:lnTo>
                  <a:lnTo>
                    <a:pt x="142" y="460"/>
                  </a:lnTo>
                  <a:lnTo>
                    <a:pt x="146" y="478"/>
                  </a:lnTo>
                  <a:lnTo>
                    <a:pt x="146" y="478"/>
                  </a:lnTo>
                  <a:lnTo>
                    <a:pt x="150" y="482"/>
                  </a:lnTo>
                  <a:lnTo>
                    <a:pt x="150" y="486"/>
                  </a:lnTo>
                  <a:lnTo>
                    <a:pt x="150" y="490"/>
                  </a:lnTo>
                  <a:lnTo>
                    <a:pt x="152" y="494"/>
                  </a:lnTo>
                  <a:lnTo>
                    <a:pt x="152" y="494"/>
                  </a:lnTo>
                  <a:lnTo>
                    <a:pt x="160" y="510"/>
                  </a:lnTo>
                  <a:lnTo>
                    <a:pt x="164" y="518"/>
                  </a:lnTo>
                  <a:lnTo>
                    <a:pt x="166" y="526"/>
                  </a:lnTo>
                  <a:lnTo>
                    <a:pt x="166" y="526"/>
                  </a:lnTo>
                  <a:lnTo>
                    <a:pt x="178" y="546"/>
                  </a:lnTo>
                  <a:lnTo>
                    <a:pt x="190" y="568"/>
                  </a:lnTo>
                  <a:lnTo>
                    <a:pt x="190" y="568"/>
                  </a:lnTo>
                  <a:lnTo>
                    <a:pt x="194" y="576"/>
                  </a:lnTo>
                  <a:lnTo>
                    <a:pt x="200" y="586"/>
                  </a:lnTo>
                  <a:lnTo>
                    <a:pt x="206" y="594"/>
                  </a:lnTo>
                  <a:lnTo>
                    <a:pt x="214" y="600"/>
                  </a:lnTo>
                  <a:lnTo>
                    <a:pt x="214" y="600"/>
                  </a:lnTo>
                  <a:lnTo>
                    <a:pt x="228" y="612"/>
                  </a:lnTo>
                  <a:lnTo>
                    <a:pt x="240" y="620"/>
                  </a:lnTo>
                  <a:lnTo>
                    <a:pt x="256" y="626"/>
                  </a:lnTo>
                  <a:lnTo>
                    <a:pt x="270" y="632"/>
                  </a:lnTo>
                  <a:lnTo>
                    <a:pt x="300" y="640"/>
                  </a:lnTo>
                  <a:lnTo>
                    <a:pt x="330" y="650"/>
                  </a:lnTo>
                  <a:lnTo>
                    <a:pt x="330" y="650"/>
                  </a:lnTo>
                  <a:lnTo>
                    <a:pt x="356" y="654"/>
                  </a:lnTo>
                  <a:lnTo>
                    <a:pt x="380" y="660"/>
                  </a:lnTo>
                  <a:lnTo>
                    <a:pt x="380" y="660"/>
                  </a:lnTo>
                  <a:lnTo>
                    <a:pt x="386" y="658"/>
                  </a:lnTo>
                  <a:lnTo>
                    <a:pt x="390" y="652"/>
                  </a:lnTo>
                  <a:lnTo>
                    <a:pt x="396" y="642"/>
                  </a:lnTo>
                  <a:lnTo>
                    <a:pt x="396" y="642"/>
                  </a:lnTo>
                  <a:lnTo>
                    <a:pt x="394" y="630"/>
                  </a:lnTo>
                  <a:lnTo>
                    <a:pt x="394" y="618"/>
                  </a:lnTo>
                  <a:lnTo>
                    <a:pt x="396" y="596"/>
                  </a:lnTo>
                  <a:lnTo>
                    <a:pt x="396" y="596"/>
                  </a:lnTo>
                  <a:lnTo>
                    <a:pt x="394" y="588"/>
                  </a:lnTo>
                  <a:lnTo>
                    <a:pt x="396" y="580"/>
                  </a:lnTo>
                  <a:lnTo>
                    <a:pt x="398" y="566"/>
                  </a:lnTo>
                  <a:lnTo>
                    <a:pt x="400" y="552"/>
                  </a:lnTo>
                  <a:lnTo>
                    <a:pt x="402" y="536"/>
                  </a:lnTo>
                  <a:lnTo>
                    <a:pt x="402" y="536"/>
                  </a:lnTo>
                  <a:lnTo>
                    <a:pt x="404" y="528"/>
                  </a:lnTo>
                  <a:lnTo>
                    <a:pt x="404" y="520"/>
                  </a:lnTo>
                  <a:lnTo>
                    <a:pt x="404" y="512"/>
                  </a:lnTo>
                  <a:lnTo>
                    <a:pt x="406" y="506"/>
                  </a:lnTo>
                  <a:lnTo>
                    <a:pt x="406" y="506"/>
                  </a:lnTo>
                  <a:lnTo>
                    <a:pt x="408" y="498"/>
                  </a:lnTo>
                  <a:lnTo>
                    <a:pt x="412" y="490"/>
                  </a:lnTo>
                  <a:lnTo>
                    <a:pt x="414" y="476"/>
                  </a:lnTo>
                  <a:lnTo>
                    <a:pt x="418" y="460"/>
                  </a:lnTo>
                  <a:lnTo>
                    <a:pt x="420" y="444"/>
                  </a:lnTo>
                  <a:lnTo>
                    <a:pt x="420" y="444"/>
                  </a:lnTo>
                  <a:lnTo>
                    <a:pt x="422" y="434"/>
                  </a:lnTo>
                  <a:lnTo>
                    <a:pt x="420" y="426"/>
                  </a:lnTo>
                  <a:lnTo>
                    <a:pt x="416" y="416"/>
                  </a:lnTo>
                  <a:lnTo>
                    <a:pt x="414" y="408"/>
                  </a:lnTo>
                  <a:lnTo>
                    <a:pt x="414" y="408"/>
                  </a:lnTo>
                  <a:lnTo>
                    <a:pt x="410" y="400"/>
                  </a:lnTo>
                  <a:lnTo>
                    <a:pt x="406" y="390"/>
                  </a:lnTo>
                  <a:lnTo>
                    <a:pt x="406" y="380"/>
                  </a:lnTo>
                  <a:lnTo>
                    <a:pt x="406" y="374"/>
                  </a:lnTo>
                  <a:lnTo>
                    <a:pt x="408" y="370"/>
                  </a:lnTo>
                  <a:lnTo>
                    <a:pt x="408" y="370"/>
                  </a:lnTo>
                  <a:lnTo>
                    <a:pt x="414" y="362"/>
                  </a:lnTo>
                  <a:lnTo>
                    <a:pt x="422" y="354"/>
                  </a:lnTo>
                  <a:lnTo>
                    <a:pt x="430" y="350"/>
                  </a:lnTo>
                  <a:lnTo>
                    <a:pt x="436" y="348"/>
                  </a:lnTo>
                  <a:lnTo>
                    <a:pt x="440" y="348"/>
                  </a:lnTo>
                  <a:lnTo>
                    <a:pt x="440" y="348"/>
                  </a:lnTo>
                  <a:lnTo>
                    <a:pt x="458" y="358"/>
                  </a:lnTo>
                  <a:lnTo>
                    <a:pt x="468" y="362"/>
                  </a:lnTo>
                  <a:lnTo>
                    <a:pt x="478" y="364"/>
                  </a:lnTo>
                  <a:lnTo>
                    <a:pt x="478" y="364"/>
                  </a:lnTo>
                  <a:lnTo>
                    <a:pt x="484" y="370"/>
                  </a:lnTo>
                  <a:lnTo>
                    <a:pt x="486" y="376"/>
                  </a:lnTo>
                  <a:lnTo>
                    <a:pt x="488" y="382"/>
                  </a:lnTo>
                  <a:lnTo>
                    <a:pt x="490" y="390"/>
                  </a:lnTo>
                  <a:lnTo>
                    <a:pt x="490" y="390"/>
                  </a:lnTo>
                  <a:lnTo>
                    <a:pt x="478" y="402"/>
                  </a:lnTo>
                  <a:lnTo>
                    <a:pt x="468" y="416"/>
                  </a:lnTo>
                  <a:lnTo>
                    <a:pt x="462" y="422"/>
                  </a:lnTo>
                  <a:lnTo>
                    <a:pt x="460" y="428"/>
                  </a:lnTo>
                  <a:lnTo>
                    <a:pt x="458" y="436"/>
                  </a:lnTo>
                  <a:lnTo>
                    <a:pt x="458" y="444"/>
                  </a:lnTo>
                  <a:lnTo>
                    <a:pt x="458" y="444"/>
                  </a:lnTo>
                  <a:lnTo>
                    <a:pt x="458" y="456"/>
                  </a:lnTo>
                  <a:lnTo>
                    <a:pt x="460" y="466"/>
                  </a:lnTo>
                  <a:lnTo>
                    <a:pt x="460" y="478"/>
                  </a:lnTo>
                  <a:lnTo>
                    <a:pt x="460" y="488"/>
                  </a:lnTo>
                  <a:lnTo>
                    <a:pt x="460" y="488"/>
                  </a:lnTo>
                  <a:lnTo>
                    <a:pt x="466" y="514"/>
                  </a:lnTo>
                  <a:lnTo>
                    <a:pt x="470" y="542"/>
                  </a:lnTo>
                  <a:lnTo>
                    <a:pt x="470" y="542"/>
                  </a:lnTo>
                  <a:lnTo>
                    <a:pt x="468" y="554"/>
                  </a:lnTo>
                  <a:lnTo>
                    <a:pt x="470" y="564"/>
                  </a:lnTo>
                  <a:lnTo>
                    <a:pt x="474" y="588"/>
                  </a:lnTo>
                  <a:lnTo>
                    <a:pt x="474" y="588"/>
                  </a:lnTo>
                  <a:lnTo>
                    <a:pt x="476" y="600"/>
                  </a:lnTo>
                  <a:lnTo>
                    <a:pt x="476" y="612"/>
                  </a:lnTo>
                  <a:lnTo>
                    <a:pt x="478" y="618"/>
                  </a:lnTo>
                  <a:lnTo>
                    <a:pt x="480" y="622"/>
                  </a:lnTo>
                  <a:lnTo>
                    <a:pt x="486" y="626"/>
                  </a:lnTo>
                  <a:lnTo>
                    <a:pt x="492" y="630"/>
                  </a:lnTo>
                  <a:lnTo>
                    <a:pt x="492" y="630"/>
                  </a:lnTo>
                  <a:lnTo>
                    <a:pt x="500" y="634"/>
                  </a:lnTo>
                  <a:lnTo>
                    <a:pt x="508" y="638"/>
                  </a:lnTo>
                  <a:lnTo>
                    <a:pt x="522" y="648"/>
                  </a:lnTo>
                  <a:lnTo>
                    <a:pt x="522" y="648"/>
                  </a:lnTo>
                  <a:lnTo>
                    <a:pt x="526" y="654"/>
                  </a:lnTo>
                  <a:lnTo>
                    <a:pt x="528" y="658"/>
                  </a:lnTo>
                  <a:lnTo>
                    <a:pt x="530" y="670"/>
                  </a:lnTo>
                  <a:lnTo>
                    <a:pt x="530" y="670"/>
                  </a:lnTo>
                  <a:lnTo>
                    <a:pt x="528" y="674"/>
                  </a:lnTo>
                  <a:lnTo>
                    <a:pt x="526" y="680"/>
                  </a:lnTo>
                  <a:lnTo>
                    <a:pt x="518" y="688"/>
                  </a:lnTo>
                  <a:lnTo>
                    <a:pt x="512" y="696"/>
                  </a:lnTo>
                  <a:lnTo>
                    <a:pt x="508" y="700"/>
                  </a:lnTo>
                  <a:lnTo>
                    <a:pt x="506" y="706"/>
                  </a:lnTo>
                  <a:lnTo>
                    <a:pt x="506" y="706"/>
                  </a:lnTo>
                  <a:lnTo>
                    <a:pt x="498" y="712"/>
                  </a:lnTo>
                  <a:lnTo>
                    <a:pt x="488" y="720"/>
                  </a:lnTo>
                  <a:lnTo>
                    <a:pt x="478" y="724"/>
                  </a:lnTo>
                  <a:lnTo>
                    <a:pt x="468" y="728"/>
                  </a:lnTo>
                  <a:lnTo>
                    <a:pt x="468" y="728"/>
                  </a:lnTo>
                  <a:lnTo>
                    <a:pt x="444" y="724"/>
                  </a:lnTo>
                  <a:lnTo>
                    <a:pt x="432" y="720"/>
                  </a:lnTo>
                  <a:lnTo>
                    <a:pt x="420" y="712"/>
                  </a:lnTo>
                  <a:lnTo>
                    <a:pt x="420" y="712"/>
                  </a:lnTo>
                  <a:lnTo>
                    <a:pt x="414" y="710"/>
                  </a:lnTo>
                  <a:lnTo>
                    <a:pt x="408" y="704"/>
                  </a:lnTo>
                  <a:lnTo>
                    <a:pt x="402" y="698"/>
                  </a:lnTo>
                  <a:lnTo>
                    <a:pt x="396" y="692"/>
                  </a:lnTo>
                  <a:lnTo>
                    <a:pt x="396" y="692"/>
                  </a:lnTo>
                  <a:lnTo>
                    <a:pt x="380" y="690"/>
                  </a:lnTo>
                  <a:lnTo>
                    <a:pt x="364" y="690"/>
                  </a:lnTo>
                  <a:lnTo>
                    <a:pt x="348" y="686"/>
                  </a:lnTo>
                  <a:lnTo>
                    <a:pt x="340" y="684"/>
                  </a:lnTo>
                  <a:lnTo>
                    <a:pt x="334" y="680"/>
                  </a:lnTo>
                  <a:lnTo>
                    <a:pt x="334" y="680"/>
                  </a:lnTo>
                  <a:lnTo>
                    <a:pt x="328" y="678"/>
                  </a:lnTo>
                  <a:lnTo>
                    <a:pt x="322" y="676"/>
                  </a:lnTo>
                  <a:lnTo>
                    <a:pt x="316" y="674"/>
                  </a:lnTo>
                  <a:lnTo>
                    <a:pt x="310" y="674"/>
                  </a:lnTo>
                  <a:lnTo>
                    <a:pt x="310" y="674"/>
                  </a:lnTo>
                  <a:lnTo>
                    <a:pt x="292" y="668"/>
                  </a:lnTo>
                  <a:lnTo>
                    <a:pt x="276" y="662"/>
                  </a:lnTo>
                  <a:lnTo>
                    <a:pt x="276" y="662"/>
                  </a:lnTo>
                  <a:lnTo>
                    <a:pt x="270" y="660"/>
                  </a:lnTo>
                  <a:lnTo>
                    <a:pt x="266" y="656"/>
                  </a:lnTo>
                  <a:lnTo>
                    <a:pt x="266" y="656"/>
                  </a:lnTo>
                  <a:lnTo>
                    <a:pt x="256" y="654"/>
                  </a:lnTo>
                  <a:lnTo>
                    <a:pt x="246" y="650"/>
                  </a:lnTo>
                  <a:lnTo>
                    <a:pt x="228" y="640"/>
                  </a:lnTo>
                  <a:lnTo>
                    <a:pt x="228" y="640"/>
                  </a:lnTo>
                  <a:lnTo>
                    <a:pt x="202" y="632"/>
                  </a:lnTo>
                  <a:lnTo>
                    <a:pt x="188" y="626"/>
                  </a:lnTo>
                  <a:lnTo>
                    <a:pt x="174" y="624"/>
                  </a:lnTo>
                  <a:lnTo>
                    <a:pt x="174" y="624"/>
                  </a:lnTo>
                  <a:lnTo>
                    <a:pt x="162" y="616"/>
                  </a:lnTo>
                  <a:lnTo>
                    <a:pt x="146" y="612"/>
                  </a:lnTo>
                  <a:lnTo>
                    <a:pt x="134" y="606"/>
                  </a:lnTo>
                  <a:lnTo>
                    <a:pt x="128" y="602"/>
                  </a:lnTo>
                  <a:lnTo>
                    <a:pt x="122" y="596"/>
                  </a:lnTo>
                  <a:lnTo>
                    <a:pt x="122" y="596"/>
                  </a:lnTo>
                  <a:lnTo>
                    <a:pt x="114" y="590"/>
                  </a:lnTo>
                  <a:lnTo>
                    <a:pt x="104" y="584"/>
                  </a:lnTo>
                  <a:lnTo>
                    <a:pt x="88" y="570"/>
                  </a:lnTo>
                  <a:lnTo>
                    <a:pt x="88" y="570"/>
                  </a:lnTo>
                  <a:lnTo>
                    <a:pt x="60" y="538"/>
                  </a:lnTo>
                  <a:lnTo>
                    <a:pt x="48" y="520"/>
                  </a:lnTo>
                  <a:lnTo>
                    <a:pt x="36" y="502"/>
                  </a:lnTo>
                  <a:lnTo>
                    <a:pt x="36" y="502"/>
                  </a:lnTo>
                  <a:lnTo>
                    <a:pt x="28" y="488"/>
                  </a:lnTo>
                  <a:lnTo>
                    <a:pt x="24" y="472"/>
                  </a:lnTo>
                  <a:lnTo>
                    <a:pt x="20" y="456"/>
                  </a:lnTo>
                  <a:lnTo>
                    <a:pt x="14" y="440"/>
                  </a:lnTo>
                  <a:lnTo>
                    <a:pt x="14" y="440"/>
                  </a:lnTo>
                  <a:lnTo>
                    <a:pt x="10" y="420"/>
                  </a:lnTo>
                  <a:lnTo>
                    <a:pt x="8" y="402"/>
                  </a:lnTo>
                  <a:lnTo>
                    <a:pt x="8" y="364"/>
                  </a:lnTo>
                  <a:lnTo>
                    <a:pt x="8" y="364"/>
                  </a:lnTo>
                  <a:lnTo>
                    <a:pt x="8" y="358"/>
                  </a:lnTo>
                  <a:lnTo>
                    <a:pt x="8" y="352"/>
                  </a:lnTo>
                  <a:lnTo>
                    <a:pt x="10" y="346"/>
                  </a:lnTo>
                  <a:lnTo>
                    <a:pt x="8" y="340"/>
                  </a:lnTo>
                  <a:lnTo>
                    <a:pt x="8" y="340"/>
                  </a:lnTo>
                  <a:lnTo>
                    <a:pt x="10" y="336"/>
                  </a:lnTo>
                  <a:lnTo>
                    <a:pt x="8" y="332"/>
                  </a:lnTo>
                  <a:lnTo>
                    <a:pt x="8" y="328"/>
                  </a:lnTo>
                  <a:lnTo>
                    <a:pt x="10" y="322"/>
                  </a:lnTo>
                  <a:lnTo>
                    <a:pt x="10" y="322"/>
                  </a:lnTo>
                  <a:lnTo>
                    <a:pt x="8" y="304"/>
                  </a:lnTo>
                  <a:lnTo>
                    <a:pt x="8" y="286"/>
                  </a:lnTo>
                  <a:lnTo>
                    <a:pt x="8" y="268"/>
                  </a:lnTo>
                  <a:lnTo>
                    <a:pt x="6" y="252"/>
                  </a:lnTo>
                  <a:lnTo>
                    <a:pt x="6" y="252"/>
                  </a:lnTo>
                  <a:lnTo>
                    <a:pt x="6" y="248"/>
                  </a:lnTo>
                  <a:lnTo>
                    <a:pt x="6" y="246"/>
                  </a:lnTo>
                  <a:lnTo>
                    <a:pt x="4" y="242"/>
                  </a:lnTo>
                  <a:lnTo>
                    <a:pt x="4" y="242"/>
                  </a:lnTo>
                  <a:lnTo>
                    <a:pt x="4" y="224"/>
                  </a:lnTo>
                  <a:lnTo>
                    <a:pt x="6" y="208"/>
                  </a:lnTo>
                  <a:lnTo>
                    <a:pt x="6" y="192"/>
                  </a:lnTo>
                  <a:lnTo>
                    <a:pt x="6" y="178"/>
                  </a:lnTo>
                  <a:lnTo>
                    <a:pt x="6" y="178"/>
                  </a:lnTo>
                  <a:lnTo>
                    <a:pt x="6" y="172"/>
                  </a:lnTo>
                  <a:lnTo>
                    <a:pt x="4" y="164"/>
                  </a:lnTo>
                  <a:lnTo>
                    <a:pt x="4" y="158"/>
                  </a:lnTo>
                  <a:lnTo>
                    <a:pt x="6" y="152"/>
                  </a:lnTo>
                  <a:lnTo>
                    <a:pt x="6" y="152"/>
                  </a:lnTo>
                  <a:lnTo>
                    <a:pt x="6" y="146"/>
                  </a:lnTo>
                  <a:lnTo>
                    <a:pt x="6" y="138"/>
                  </a:lnTo>
                  <a:lnTo>
                    <a:pt x="6" y="122"/>
                  </a:lnTo>
                  <a:lnTo>
                    <a:pt x="6" y="122"/>
                  </a:lnTo>
                  <a:lnTo>
                    <a:pt x="8" y="114"/>
                  </a:lnTo>
                  <a:lnTo>
                    <a:pt x="6" y="108"/>
                  </a:lnTo>
                  <a:lnTo>
                    <a:pt x="2" y="100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78"/>
                  </a:lnTo>
                  <a:lnTo>
                    <a:pt x="2" y="64"/>
                  </a:lnTo>
                  <a:lnTo>
                    <a:pt x="6" y="50"/>
                  </a:lnTo>
                  <a:lnTo>
                    <a:pt x="14" y="36"/>
                  </a:lnTo>
                  <a:lnTo>
                    <a:pt x="14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4" y="18"/>
                  </a:lnTo>
                  <a:lnTo>
                    <a:pt x="40" y="14"/>
                  </a:lnTo>
                  <a:lnTo>
                    <a:pt x="40" y="14"/>
                  </a:lnTo>
                  <a:lnTo>
                    <a:pt x="62" y="4"/>
                  </a:lnTo>
                  <a:lnTo>
                    <a:pt x="74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106" y="2"/>
                  </a:lnTo>
                  <a:lnTo>
                    <a:pt x="116" y="4"/>
                  </a:lnTo>
                  <a:lnTo>
                    <a:pt x="124" y="8"/>
                  </a:lnTo>
                  <a:lnTo>
                    <a:pt x="124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3" name="Freeform 145"/>
            <p:cNvSpPr>
              <a:spLocks/>
            </p:cNvSpPr>
            <p:nvPr/>
          </p:nvSpPr>
          <p:spPr bwMode="auto">
            <a:xfrm>
              <a:off x="4223" y="1022"/>
              <a:ext cx="328" cy="482"/>
            </a:xfrm>
            <a:custGeom>
              <a:avLst/>
              <a:gdLst>
                <a:gd name="T0" fmla="*/ 284 w 328"/>
                <a:gd name="T1" fmla="*/ 12 h 482"/>
                <a:gd name="T2" fmla="*/ 312 w 328"/>
                <a:gd name="T3" fmla="*/ 36 h 482"/>
                <a:gd name="T4" fmla="*/ 320 w 328"/>
                <a:gd name="T5" fmla="*/ 46 h 482"/>
                <a:gd name="T6" fmla="*/ 322 w 328"/>
                <a:gd name="T7" fmla="*/ 52 h 482"/>
                <a:gd name="T8" fmla="*/ 324 w 328"/>
                <a:gd name="T9" fmla="*/ 58 h 482"/>
                <a:gd name="T10" fmla="*/ 326 w 328"/>
                <a:gd name="T11" fmla="*/ 70 h 482"/>
                <a:gd name="T12" fmla="*/ 328 w 328"/>
                <a:gd name="T13" fmla="*/ 76 h 482"/>
                <a:gd name="T14" fmla="*/ 324 w 328"/>
                <a:gd name="T15" fmla="*/ 100 h 482"/>
                <a:gd name="T16" fmla="*/ 320 w 328"/>
                <a:gd name="T17" fmla="*/ 108 h 482"/>
                <a:gd name="T18" fmla="*/ 284 w 328"/>
                <a:gd name="T19" fmla="*/ 138 h 482"/>
                <a:gd name="T20" fmla="*/ 270 w 328"/>
                <a:gd name="T21" fmla="*/ 144 h 482"/>
                <a:gd name="T22" fmla="*/ 260 w 328"/>
                <a:gd name="T23" fmla="*/ 146 h 482"/>
                <a:gd name="T24" fmla="*/ 242 w 328"/>
                <a:gd name="T25" fmla="*/ 158 h 482"/>
                <a:gd name="T26" fmla="*/ 222 w 328"/>
                <a:gd name="T27" fmla="*/ 182 h 482"/>
                <a:gd name="T28" fmla="*/ 206 w 328"/>
                <a:gd name="T29" fmla="*/ 196 h 482"/>
                <a:gd name="T30" fmla="*/ 196 w 328"/>
                <a:gd name="T31" fmla="*/ 210 h 482"/>
                <a:gd name="T32" fmla="*/ 174 w 328"/>
                <a:gd name="T33" fmla="*/ 234 h 482"/>
                <a:gd name="T34" fmla="*/ 166 w 328"/>
                <a:gd name="T35" fmla="*/ 248 h 482"/>
                <a:gd name="T36" fmla="*/ 150 w 328"/>
                <a:gd name="T37" fmla="*/ 266 h 482"/>
                <a:gd name="T38" fmla="*/ 136 w 328"/>
                <a:gd name="T39" fmla="*/ 286 h 482"/>
                <a:gd name="T40" fmla="*/ 106 w 328"/>
                <a:gd name="T41" fmla="*/ 344 h 482"/>
                <a:gd name="T42" fmla="*/ 78 w 328"/>
                <a:gd name="T43" fmla="*/ 406 h 482"/>
                <a:gd name="T44" fmla="*/ 76 w 328"/>
                <a:gd name="T45" fmla="*/ 412 h 482"/>
                <a:gd name="T46" fmla="*/ 70 w 328"/>
                <a:gd name="T47" fmla="*/ 434 h 482"/>
                <a:gd name="T48" fmla="*/ 70 w 328"/>
                <a:gd name="T49" fmla="*/ 448 h 482"/>
                <a:gd name="T50" fmla="*/ 58 w 328"/>
                <a:gd name="T51" fmla="*/ 472 h 482"/>
                <a:gd name="T52" fmla="*/ 48 w 328"/>
                <a:gd name="T53" fmla="*/ 480 h 482"/>
                <a:gd name="T54" fmla="*/ 28 w 328"/>
                <a:gd name="T55" fmla="*/ 482 h 482"/>
                <a:gd name="T56" fmla="*/ 22 w 328"/>
                <a:gd name="T57" fmla="*/ 480 h 482"/>
                <a:gd name="T58" fmla="*/ 16 w 328"/>
                <a:gd name="T59" fmla="*/ 480 h 482"/>
                <a:gd name="T60" fmla="*/ 2 w 328"/>
                <a:gd name="T61" fmla="*/ 464 h 482"/>
                <a:gd name="T62" fmla="*/ 0 w 328"/>
                <a:gd name="T63" fmla="*/ 458 h 482"/>
                <a:gd name="T64" fmla="*/ 4 w 328"/>
                <a:gd name="T65" fmla="*/ 436 h 482"/>
                <a:gd name="T66" fmla="*/ 6 w 328"/>
                <a:gd name="T67" fmla="*/ 434 h 482"/>
                <a:gd name="T68" fmla="*/ 6 w 328"/>
                <a:gd name="T69" fmla="*/ 428 h 482"/>
                <a:gd name="T70" fmla="*/ 8 w 328"/>
                <a:gd name="T71" fmla="*/ 426 h 482"/>
                <a:gd name="T72" fmla="*/ 52 w 328"/>
                <a:gd name="T73" fmla="*/ 310 h 482"/>
                <a:gd name="T74" fmla="*/ 56 w 328"/>
                <a:gd name="T75" fmla="*/ 292 h 482"/>
                <a:gd name="T76" fmla="*/ 64 w 328"/>
                <a:gd name="T77" fmla="*/ 276 h 482"/>
                <a:gd name="T78" fmla="*/ 70 w 328"/>
                <a:gd name="T79" fmla="*/ 252 h 482"/>
                <a:gd name="T80" fmla="*/ 90 w 328"/>
                <a:gd name="T81" fmla="*/ 206 h 482"/>
                <a:gd name="T82" fmla="*/ 100 w 328"/>
                <a:gd name="T83" fmla="*/ 182 h 482"/>
                <a:gd name="T84" fmla="*/ 114 w 328"/>
                <a:gd name="T85" fmla="*/ 150 h 482"/>
                <a:gd name="T86" fmla="*/ 118 w 328"/>
                <a:gd name="T87" fmla="*/ 138 h 482"/>
                <a:gd name="T88" fmla="*/ 142 w 328"/>
                <a:gd name="T89" fmla="*/ 86 h 482"/>
                <a:gd name="T90" fmla="*/ 146 w 328"/>
                <a:gd name="T91" fmla="*/ 66 h 482"/>
                <a:gd name="T92" fmla="*/ 152 w 328"/>
                <a:gd name="T93" fmla="*/ 40 h 482"/>
                <a:gd name="T94" fmla="*/ 158 w 328"/>
                <a:gd name="T95" fmla="*/ 32 h 482"/>
                <a:gd name="T96" fmla="*/ 184 w 328"/>
                <a:gd name="T97" fmla="*/ 12 h 482"/>
                <a:gd name="T98" fmla="*/ 216 w 328"/>
                <a:gd name="T99" fmla="*/ 2 h 482"/>
                <a:gd name="T100" fmla="*/ 226 w 328"/>
                <a:gd name="T101" fmla="*/ 0 h 482"/>
                <a:gd name="T102" fmla="*/ 250 w 328"/>
                <a:gd name="T103" fmla="*/ 2 h 482"/>
                <a:gd name="T104" fmla="*/ 262 w 328"/>
                <a:gd name="T105" fmla="*/ 2 h 482"/>
                <a:gd name="T106" fmla="*/ 284 w 328"/>
                <a:gd name="T107" fmla="*/ 12 h 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28" h="482">
                  <a:moveTo>
                    <a:pt x="284" y="12"/>
                  </a:moveTo>
                  <a:lnTo>
                    <a:pt x="284" y="12"/>
                  </a:lnTo>
                  <a:lnTo>
                    <a:pt x="304" y="28"/>
                  </a:lnTo>
                  <a:lnTo>
                    <a:pt x="312" y="36"/>
                  </a:lnTo>
                  <a:lnTo>
                    <a:pt x="320" y="46"/>
                  </a:lnTo>
                  <a:lnTo>
                    <a:pt x="320" y="46"/>
                  </a:lnTo>
                  <a:lnTo>
                    <a:pt x="320" y="50"/>
                  </a:lnTo>
                  <a:lnTo>
                    <a:pt x="322" y="52"/>
                  </a:lnTo>
                  <a:lnTo>
                    <a:pt x="322" y="52"/>
                  </a:lnTo>
                  <a:lnTo>
                    <a:pt x="324" y="58"/>
                  </a:lnTo>
                  <a:lnTo>
                    <a:pt x="326" y="64"/>
                  </a:lnTo>
                  <a:lnTo>
                    <a:pt x="326" y="70"/>
                  </a:lnTo>
                  <a:lnTo>
                    <a:pt x="328" y="76"/>
                  </a:lnTo>
                  <a:lnTo>
                    <a:pt x="328" y="76"/>
                  </a:lnTo>
                  <a:lnTo>
                    <a:pt x="328" y="92"/>
                  </a:lnTo>
                  <a:lnTo>
                    <a:pt x="324" y="100"/>
                  </a:lnTo>
                  <a:lnTo>
                    <a:pt x="320" y="108"/>
                  </a:lnTo>
                  <a:lnTo>
                    <a:pt x="320" y="108"/>
                  </a:lnTo>
                  <a:lnTo>
                    <a:pt x="296" y="128"/>
                  </a:lnTo>
                  <a:lnTo>
                    <a:pt x="284" y="138"/>
                  </a:lnTo>
                  <a:lnTo>
                    <a:pt x="278" y="142"/>
                  </a:lnTo>
                  <a:lnTo>
                    <a:pt x="270" y="144"/>
                  </a:lnTo>
                  <a:lnTo>
                    <a:pt x="270" y="144"/>
                  </a:lnTo>
                  <a:lnTo>
                    <a:pt x="260" y="146"/>
                  </a:lnTo>
                  <a:lnTo>
                    <a:pt x="250" y="152"/>
                  </a:lnTo>
                  <a:lnTo>
                    <a:pt x="242" y="158"/>
                  </a:lnTo>
                  <a:lnTo>
                    <a:pt x="236" y="166"/>
                  </a:lnTo>
                  <a:lnTo>
                    <a:pt x="222" y="182"/>
                  </a:lnTo>
                  <a:lnTo>
                    <a:pt x="214" y="190"/>
                  </a:lnTo>
                  <a:lnTo>
                    <a:pt x="206" y="196"/>
                  </a:lnTo>
                  <a:lnTo>
                    <a:pt x="206" y="196"/>
                  </a:lnTo>
                  <a:lnTo>
                    <a:pt x="196" y="210"/>
                  </a:lnTo>
                  <a:lnTo>
                    <a:pt x="184" y="222"/>
                  </a:lnTo>
                  <a:lnTo>
                    <a:pt x="174" y="234"/>
                  </a:lnTo>
                  <a:lnTo>
                    <a:pt x="166" y="248"/>
                  </a:lnTo>
                  <a:lnTo>
                    <a:pt x="166" y="248"/>
                  </a:lnTo>
                  <a:lnTo>
                    <a:pt x="156" y="256"/>
                  </a:lnTo>
                  <a:lnTo>
                    <a:pt x="150" y="266"/>
                  </a:lnTo>
                  <a:lnTo>
                    <a:pt x="144" y="276"/>
                  </a:lnTo>
                  <a:lnTo>
                    <a:pt x="136" y="286"/>
                  </a:lnTo>
                  <a:lnTo>
                    <a:pt x="136" y="286"/>
                  </a:lnTo>
                  <a:lnTo>
                    <a:pt x="106" y="344"/>
                  </a:lnTo>
                  <a:lnTo>
                    <a:pt x="90" y="374"/>
                  </a:lnTo>
                  <a:lnTo>
                    <a:pt x="78" y="406"/>
                  </a:lnTo>
                  <a:lnTo>
                    <a:pt x="78" y="406"/>
                  </a:lnTo>
                  <a:lnTo>
                    <a:pt x="76" y="412"/>
                  </a:lnTo>
                  <a:lnTo>
                    <a:pt x="74" y="420"/>
                  </a:lnTo>
                  <a:lnTo>
                    <a:pt x="70" y="434"/>
                  </a:lnTo>
                  <a:lnTo>
                    <a:pt x="70" y="434"/>
                  </a:lnTo>
                  <a:lnTo>
                    <a:pt x="70" y="448"/>
                  </a:lnTo>
                  <a:lnTo>
                    <a:pt x="66" y="460"/>
                  </a:lnTo>
                  <a:lnTo>
                    <a:pt x="58" y="472"/>
                  </a:lnTo>
                  <a:lnTo>
                    <a:pt x="48" y="480"/>
                  </a:lnTo>
                  <a:lnTo>
                    <a:pt x="48" y="480"/>
                  </a:lnTo>
                  <a:lnTo>
                    <a:pt x="34" y="482"/>
                  </a:lnTo>
                  <a:lnTo>
                    <a:pt x="28" y="482"/>
                  </a:lnTo>
                  <a:lnTo>
                    <a:pt x="22" y="480"/>
                  </a:lnTo>
                  <a:lnTo>
                    <a:pt x="22" y="480"/>
                  </a:lnTo>
                  <a:lnTo>
                    <a:pt x="18" y="480"/>
                  </a:lnTo>
                  <a:lnTo>
                    <a:pt x="16" y="480"/>
                  </a:lnTo>
                  <a:lnTo>
                    <a:pt x="10" y="476"/>
                  </a:lnTo>
                  <a:lnTo>
                    <a:pt x="2" y="464"/>
                  </a:lnTo>
                  <a:lnTo>
                    <a:pt x="2" y="464"/>
                  </a:lnTo>
                  <a:lnTo>
                    <a:pt x="0" y="458"/>
                  </a:lnTo>
                  <a:lnTo>
                    <a:pt x="2" y="450"/>
                  </a:lnTo>
                  <a:lnTo>
                    <a:pt x="4" y="436"/>
                  </a:lnTo>
                  <a:lnTo>
                    <a:pt x="4" y="436"/>
                  </a:lnTo>
                  <a:lnTo>
                    <a:pt x="6" y="434"/>
                  </a:lnTo>
                  <a:lnTo>
                    <a:pt x="6" y="432"/>
                  </a:lnTo>
                  <a:lnTo>
                    <a:pt x="6" y="428"/>
                  </a:lnTo>
                  <a:lnTo>
                    <a:pt x="8" y="426"/>
                  </a:lnTo>
                  <a:lnTo>
                    <a:pt x="8" y="426"/>
                  </a:lnTo>
                  <a:lnTo>
                    <a:pt x="30" y="370"/>
                  </a:lnTo>
                  <a:lnTo>
                    <a:pt x="52" y="310"/>
                  </a:lnTo>
                  <a:lnTo>
                    <a:pt x="52" y="310"/>
                  </a:lnTo>
                  <a:lnTo>
                    <a:pt x="56" y="292"/>
                  </a:lnTo>
                  <a:lnTo>
                    <a:pt x="60" y="284"/>
                  </a:lnTo>
                  <a:lnTo>
                    <a:pt x="64" y="276"/>
                  </a:lnTo>
                  <a:lnTo>
                    <a:pt x="64" y="276"/>
                  </a:lnTo>
                  <a:lnTo>
                    <a:pt x="70" y="252"/>
                  </a:lnTo>
                  <a:lnTo>
                    <a:pt x="80" y="228"/>
                  </a:lnTo>
                  <a:lnTo>
                    <a:pt x="90" y="206"/>
                  </a:lnTo>
                  <a:lnTo>
                    <a:pt x="100" y="182"/>
                  </a:lnTo>
                  <a:lnTo>
                    <a:pt x="100" y="182"/>
                  </a:lnTo>
                  <a:lnTo>
                    <a:pt x="110" y="160"/>
                  </a:lnTo>
                  <a:lnTo>
                    <a:pt x="114" y="150"/>
                  </a:lnTo>
                  <a:lnTo>
                    <a:pt x="118" y="138"/>
                  </a:lnTo>
                  <a:lnTo>
                    <a:pt x="118" y="138"/>
                  </a:lnTo>
                  <a:lnTo>
                    <a:pt x="134" y="104"/>
                  </a:lnTo>
                  <a:lnTo>
                    <a:pt x="142" y="86"/>
                  </a:lnTo>
                  <a:lnTo>
                    <a:pt x="146" y="66"/>
                  </a:lnTo>
                  <a:lnTo>
                    <a:pt x="146" y="66"/>
                  </a:lnTo>
                  <a:lnTo>
                    <a:pt x="150" y="48"/>
                  </a:lnTo>
                  <a:lnTo>
                    <a:pt x="152" y="40"/>
                  </a:lnTo>
                  <a:lnTo>
                    <a:pt x="158" y="32"/>
                  </a:lnTo>
                  <a:lnTo>
                    <a:pt x="158" y="32"/>
                  </a:lnTo>
                  <a:lnTo>
                    <a:pt x="170" y="20"/>
                  </a:lnTo>
                  <a:lnTo>
                    <a:pt x="184" y="12"/>
                  </a:lnTo>
                  <a:lnTo>
                    <a:pt x="200" y="4"/>
                  </a:lnTo>
                  <a:lnTo>
                    <a:pt x="216" y="2"/>
                  </a:lnTo>
                  <a:lnTo>
                    <a:pt x="216" y="2"/>
                  </a:lnTo>
                  <a:lnTo>
                    <a:pt x="226" y="0"/>
                  </a:lnTo>
                  <a:lnTo>
                    <a:pt x="238" y="0"/>
                  </a:lnTo>
                  <a:lnTo>
                    <a:pt x="250" y="2"/>
                  </a:lnTo>
                  <a:lnTo>
                    <a:pt x="262" y="2"/>
                  </a:lnTo>
                  <a:lnTo>
                    <a:pt x="262" y="2"/>
                  </a:lnTo>
                  <a:lnTo>
                    <a:pt x="274" y="6"/>
                  </a:lnTo>
                  <a:lnTo>
                    <a:pt x="284" y="12"/>
                  </a:lnTo>
                  <a:lnTo>
                    <a:pt x="284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4" name="Freeform 146"/>
            <p:cNvSpPr>
              <a:spLocks/>
            </p:cNvSpPr>
            <p:nvPr/>
          </p:nvSpPr>
          <p:spPr bwMode="auto">
            <a:xfrm>
              <a:off x="3633" y="592"/>
              <a:ext cx="602" cy="982"/>
            </a:xfrm>
            <a:custGeom>
              <a:avLst/>
              <a:gdLst>
                <a:gd name="T0" fmla="*/ 592 w 602"/>
                <a:gd name="T1" fmla="*/ 40 h 982"/>
                <a:gd name="T2" fmla="*/ 538 w 602"/>
                <a:gd name="T3" fmla="*/ 6 h 982"/>
                <a:gd name="T4" fmla="*/ 428 w 602"/>
                <a:gd name="T5" fmla="*/ 12 h 982"/>
                <a:gd name="T6" fmla="*/ 362 w 602"/>
                <a:gd name="T7" fmla="*/ 36 h 982"/>
                <a:gd name="T8" fmla="*/ 312 w 602"/>
                <a:gd name="T9" fmla="*/ 52 h 982"/>
                <a:gd name="T10" fmla="*/ 210 w 602"/>
                <a:gd name="T11" fmla="*/ 88 h 982"/>
                <a:gd name="T12" fmla="*/ 194 w 602"/>
                <a:gd name="T13" fmla="*/ 148 h 982"/>
                <a:gd name="T14" fmla="*/ 230 w 602"/>
                <a:gd name="T15" fmla="*/ 218 h 982"/>
                <a:gd name="T16" fmla="*/ 298 w 602"/>
                <a:gd name="T17" fmla="*/ 244 h 982"/>
                <a:gd name="T18" fmla="*/ 312 w 602"/>
                <a:gd name="T19" fmla="*/ 276 h 982"/>
                <a:gd name="T20" fmla="*/ 296 w 602"/>
                <a:gd name="T21" fmla="*/ 322 h 982"/>
                <a:gd name="T22" fmla="*/ 264 w 602"/>
                <a:gd name="T23" fmla="*/ 384 h 982"/>
                <a:gd name="T24" fmla="*/ 212 w 602"/>
                <a:gd name="T25" fmla="*/ 472 h 982"/>
                <a:gd name="T26" fmla="*/ 142 w 602"/>
                <a:gd name="T27" fmla="*/ 596 h 982"/>
                <a:gd name="T28" fmla="*/ 62 w 602"/>
                <a:gd name="T29" fmla="*/ 718 h 982"/>
                <a:gd name="T30" fmla="*/ 6 w 602"/>
                <a:gd name="T31" fmla="*/ 774 h 982"/>
                <a:gd name="T32" fmla="*/ 4 w 602"/>
                <a:gd name="T33" fmla="*/ 812 h 982"/>
                <a:gd name="T34" fmla="*/ 56 w 602"/>
                <a:gd name="T35" fmla="*/ 840 h 982"/>
                <a:gd name="T36" fmla="*/ 104 w 602"/>
                <a:gd name="T37" fmla="*/ 794 h 982"/>
                <a:gd name="T38" fmla="*/ 130 w 602"/>
                <a:gd name="T39" fmla="*/ 728 h 982"/>
                <a:gd name="T40" fmla="*/ 172 w 602"/>
                <a:gd name="T41" fmla="*/ 658 h 982"/>
                <a:gd name="T42" fmla="*/ 216 w 602"/>
                <a:gd name="T43" fmla="*/ 588 h 982"/>
                <a:gd name="T44" fmla="*/ 268 w 602"/>
                <a:gd name="T45" fmla="*/ 506 h 982"/>
                <a:gd name="T46" fmla="*/ 298 w 602"/>
                <a:gd name="T47" fmla="*/ 466 h 982"/>
                <a:gd name="T48" fmla="*/ 330 w 602"/>
                <a:gd name="T49" fmla="*/ 452 h 982"/>
                <a:gd name="T50" fmla="*/ 332 w 602"/>
                <a:gd name="T51" fmla="*/ 516 h 982"/>
                <a:gd name="T52" fmla="*/ 334 w 602"/>
                <a:gd name="T53" fmla="*/ 552 h 982"/>
                <a:gd name="T54" fmla="*/ 332 w 602"/>
                <a:gd name="T55" fmla="*/ 588 h 982"/>
                <a:gd name="T56" fmla="*/ 332 w 602"/>
                <a:gd name="T57" fmla="*/ 628 h 982"/>
                <a:gd name="T58" fmla="*/ 332 w 602"/>
                <a:gd name="T59" fmla="*/ 684 h 982"/>
                <a:gd name="T60" fmla="*/ 332 w 602"/>
                <a:gd name="T61" fmla="*/ 740 h 982"/>
                <a:gd name="T62" fmla="*/ 332 w 602"/>
                <a:gd name="T63" fmla="*/ 766 h 982"/>
                <a:gd name="T64" fmla="*/ 334 w 602"/>
                <a:gd name="T65" fmla="*/ 820 h 982"/>
                <a:gd name="T66" fmla="*/ 338 w 602"/>
                <a:gd name="T67" fmla="*/ 858 h 982"/>
                <a:gd name="T68" fmla="*/ 342 w 602"/>
                <a:gd name="T69" fmla="*/ 956 h 982"/>
                <a:gd name="T70" fmla="*/ 374 w 602"/>
                <a:gd name="T71" fmla="*/ 980 h 982"/>
                <a:gd name="T72" fmla="*/ 428 w 602"/>
                <a:gd name="T73" fmla="*/ 962 h 982"/>
                <a:gd name="T74" fmla="*/ 436 w 602"/>
                <a:gd name="T75" fmla="*/ 912 h 982"/>
                <a:gd name="T76" fmla="*/ 436 w 602"/>
                <a:gd name="T77" fmla="*/ 890 h 982"/>
                <a:gd name="T78" fmla="*/ 430 w 602"/>
                <a:gd name="T79" fmla="*/ 824 h 982"/>
                <a:gd name="T80" fmla="*/ 432 w 602"/>
                <a:gd name="T81" fmla="*/ 798 h 982"/>
                <a:gd name="T82" fmla="*/ 434 w 602"/>
                <a:gd name="T83" fmla="*/ 782 h 982"/>
                <a:gd name="T84" fmla="*/ 438 w 602"/>
                <a:gd name="T85" fmla="*/ 730 h 982"/>
                <a:gd name="T86" fmla="*/ 438 w 602"/>
                <a:gd name="T87" fmla="*/ 706 h 982"/>
                <a:gd name="T88" fmla="*/ 442 w 602"/>
                <a:gd name="T89" fmla="*/ 672 h 982"/>
                <a:gd name="T90" fmla="*/ 452 w 602"/>
                <a:gd name="T91" fmla="*/ 594 h 982"/>
                <a:gd name="T92" fmla="*/ 460 w 602"/>
                <a:gd name="T93" fmla="*/ 534 h 982"/>
                <a:gd name="T94" fmla="*/ 468 w 602"/>
                <a:gd name="T95" fmla="*/ 506 h 982"/>
                <a:gd name="T96" fmla="*/ 480 w 602"/>
                <a:gd name="T97" fmla="*/ 466 h 982"/>
                <a:gd name="T98" fmla="*/ 498 w 602"/>
                <a:gd name="T99" fmla="*/ 406 h 982"/>
                <a:gd name="T100" fmla="*/ 452 w 602"/>
                <a:gd name="T101" fmla="*/ 350 h 982"/>
                <a:gd name="T102" fmla="*/ 406 w 602"/>
                <a:gd name="T103" fmla="*/ 340 h 982"/>
                <a:gd name="T104" fmla="*/ 438 w 602"/>
                <a:gd name="T105" fmla="*/ 286 h 982"/>
                <a:gd name="T106" fmla="*/ 520 w 602"/>
                <a:gd name="T107" fmla="*/ 182 h 982"/>
                <a:gd name="T108" fmla="*/ 554 w 602"/>
                <a:gd name="T109" fmla="*/ 140 h 982"/>
                <a:gd name="T110" fmla="*/ 586 w 602"/>
                <a:gd name="T111" fmla="*/ 112 h 982"/>
                <a:gd name="T112" fmla="*/ 602 w 602"/>
                <a:gd name="T113" fmla="*/ 68 h 9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02" h="982">
                  <a:moveTo>
                    <a:pt x="602" y="68"/>
                  </a:moveTo>
                  <a:lnTo>
                    <a:pt x="602" y="68"/>
                  </a:lnTo>
                  <a:lnTo>
                    <a:pt x="598" y="60"/>
                  </a:lnTo>
                  <a:lnTo>
                    <a:pt x="598" y="52"/>
                  </a:lnTo>
                  <a:lnTo>
                    <a:pt x="596" y="46"/>
                  </a:lnTo>
                  <a:lnTo>
                    <a:pt x="592" y="40"/>
                  </a:lnTo>
                  <a:lnTo>
                    <a:pt x="592" y="40"/>
                  </a:lnTo>
                  <a:lnTo>
                    <a:pt x="586" y="32"/>
                  </a:lnTo>
                  <a:lnTo>
                    <a:pt x="578" y="24"/>
                  </a:lnTo>
                  <a:lnTo>
                    <a:pt x="560" y="12"/>
                  </a:lnTo>
                  <a:lnTo>
                    <a:pt x="560" y="12"/>
                  </a:lnTo>
                  <a:lnTo>
                    <a:pt x="548" y="10"/>
                  </a:lnTo>
                  <a:lnTo>
                    <a:pt x="538" y="6"/>
                  </a:lnTo>
                  <a:lnTo>
                    <a:pt x="538" y="6"/>
                  </a:lnTo>
                  <a:lnTo>
                    <a:pt x="518" y="2"/>
                  </a:lnTo>
                  <a:lnTo>
                    <a:pt x="500" y="0"/>
                  </a:lnTo>
                  <a:lnTo>
                    <a:pt x="482" y="0"/>
                  </a:lnTo>
                  <a:lnTo>
                    <a:pt x="464" y="2"/>
                  </a:lnTo>
                  <a:lnTo>
                    <a:pt x="464" y="2"/>
                  </a:lnTo>
                  <a:lnTo>
                    <a:pt x="440" y="8"/>
                  </a:lnTo>
                  <a:lnTo>
                    <a:pt x="428" y="12"/>
                  </a:lnTo>
                  <a:lnTo>
                    <a:pt x="416" y="18"/>
                  </a:lnTo>
                  <a:lnTo>
                    <a:pt x="416" y="18"/>
                  </a:lnTo>
                  <a:lnTo>
                    <a:pt x="402" y="22"/>
                  </a:lnTo>
                  <a:lnTo>
                    <a:pt x="390" y="26"/>
                  </a:lnTo>
                  <a:lnTo>
                    <a:pt x="366" y="36"/>
                  </a:lnTo>
                  <a:lnTo>
                    <a:pt x="366" y="36"/>
                  </a:lnTo>
                  <a:lnTo>
                    <a:pt x="362" y="36"/>
                  </a:lnTo>
                  <a:lnTo>
                    <a:pt x="360" y="40"/>
                  </a:lnTo>
                  <a:lnTo>
                    <a:pt x="358" y="40"/>
                  </a:lnTo>
                  <a:lnTo>
                    <a:pt x="354" y="40"/>
                  </a:lnTo>
                  <a:lnTo>
                    <a:pt x="354" y="40"/>
                  </a:lnTo>
                  <a:lnTo>
                    <a:pt x="344" y="44"/>
                  </a:lnTo>
                  <a:lnTo>
                    <a:pt x="334" y="48"/>
                  </a:lnTo>
                  <a:lnTo>
                    <a:pt x="312" y="52"/>
                  </a:lnTo>
                  <a:lnTo>
                    <a:pt x="290" y="52"/>
                  </a:lnTo>
                  <a:lnTo>
                    <a:pt x="268" y="54"/>
                  </a:lnTo>
                  <a:lnTo>
                    <a:pt x="268" y="54"/>
                  </a:lnTo>
                  <a:lnTo>
                    <a:pt x="248" y="64"/>
                  </a:lnTo>
                  <a:lnTo>
                    <a:pt x="228" y="74"/>
                  </a:lnTo>
                  <a:lnTo>
                    <a:pt x="218" y="80"/>
                  </a:lnTo>
                  <a:lnTo>
                    <a:pt x="210" y="88"/>
                  </a:lnTo>
                  <a:lnTo>
                    <a:pt x="204" y="98"/>
                  </a:lnTo>
                  <a:lnTo>
                    <a:pt x="200" y="108"/>
                  </a:lnTo>
                  <a:lnTo>
                    <a:pt x="200" y="108"/>
                  </a:lnTo>
                  <a:lnTo>
                    <a:pt x="196" y="116"/>
                  </a:lnTo>
                  <a:lnTo>
                    <a:pt x="194" y="122"/>
                  </a:lnTo>
                  <a:lnTo>
                    <a:pt x="194" y="136"/>
                  </a:lnTo>
                  <a:lnTo>
                    <a:pt x="194" y="148"/>
                  </a:lnTo>
                  <a:lnTo>
                    <a:pt x="194" y="162"/>
                  </a:lnTo>
                  <a:lnTo>
                    <a:pt x="194" y="162"/>
                  </a:lnTo>
                  <a:lnTo>
                    <a:pt x="200" y="176"/>
                  </a:lnTo>
                  <a:lnTo>
                    <a:pt x="204" y="188"/>
                  </a:lnTo>
                  <a:lnTo>
                    <a:pt x="212" y="198"/>
                  </a:lnTo>
                  <a:lnTo>
                    <a:pt x="220" y="208"/>
                  </a:lnTo>
                  <a:lnTo>
                    <a:pt x="230" y="218"/>
                  </a:lnTo>
                  <a:lnTo>
                    <a:pt x="242" y="226"/>
                  </a:lnTo>
                  <a:lnTo>
                    <a:pt x="254" y="232"/>
                  </a:lnTo>
                  <a:lnTo>
                    <a:pt x="266" y="236"/>
                  </a:lnTo>
                  <a:lnTo>
                    <a:pt x="266" y="236"/>
                  </a:lnTo>
                  <a:lnTo>
                    <a:pt x="274" y="240"/>
                  </a:lnTo>
                  <a:lnTo>
                    <a:pt x="282" y="242"/>
                  </a:lnTo>
                  <a:lnTo>
                    <a:pt x="298" y="244"/>
                  </a:lnTo>
                  <a:lnTo>
                    <a:pt x="298" y="244"/>
                  </a:lnTo>
                  <a:lnTo>
                    <a:pt x="308" y="244"/>
                  </a:lnTo>
                  <a:lnTo>
                    <a:pt x="316" y="246"/>
                  </a:lnTo>
                  <a:lnTo>
                    <a:pt x="316" y="246"/>
                  </a:lnTo>
                  <a:lnTo>
                    <a:pt x="316" y="254"/>
                  </a:lnTo>
                  <a:lnTo>
                    <a:pt x="316" y="262"/>
                  </a:lnTo>
                  <a:lnTo>
                    <a:pt x="312" y="276"/>
                  </a:lnTo>
                  <a:lnTo>
                    <a:pt x="312" y="276"/>
                  </a:lnTo>
                  <a:lnTo>
                    <a:pt x="308" y="286"/>
                  </a:lnTo>
                  <a:lnTo>
                    <a:pt x="306" y="294"/>
                  </a:lnTo>
                  <a:lnTo>
                    <a:pt x="304" y="302"/>
                  </a:lnTo>
                  <a:lnTo>
                    <a:pt x="298" y="310"/>
                  </a:lnTo>
                  <a:lnTo>
                    <a:pt x="298" y="310"/>
                  </a:lnTo>
                  <a:lnTo>
                    <a:pt x="296" y="322"/>
                  </a:lnTo>
                  <a:lnTo>
                    <a:pt x="292" y="330"/>
                  </a:lnTo>
                  <a:lnTo>
                    <a:pt x="286" y="340"/>
                  </a:lnTo>
                  <a:lnTo>
                    <a:pt x="282" y="350"/>
                  </a:lnTo>
                  <a:lnTo>
                    <a:pt x="282" y="350"/>
                  </a:lnTo>
                  <a:lnTo>
                    <a:pt x="276" y="358"/>
                  </a:lnTo>
                  <a:lnTo>
                    <a:pt x="272" y="366"/>
                  </a:lnTo>
                  <a:lnTo>
                    <a:pt x="264" y="384"/>
                  </a:lnTo>
                  <a:lnTo>
                    <a:pt x="264" y="384"/>
                  </a:lnTo>
                  <a:lnTo>
                    <a:pt x="252" y="402"/>
                  </a:lnTo>
                  <a:lnTo>
                    <a:pt x="240" y="422"/>
                  </a:lnTo>
                  <a:lnTo>
                    <a:pt x="230" y="442"/>
                  </a:lnTo>
                  <a:lnTo>
                    <a:pt x="218" y="462"/>
                  </a:lnTo>
                  <a:lnTo>
                    <a:pt x="218" y="462"/>
                  </a:lnTo>
                  <a:lnTo>
                    <a:pt x="212" y="472"/>
                  </a:lnTo>
                  <a:lnTo>
                    <a:pt x="208" y="476"/>
                  </a:lnTo>
                  <a:lnTo>
                    <a:pt x="206" y="482"/>
                  </a:lnTo>
                  <a:lnTo>
                    <a:pt x="206" y="482"/>
                  </a:lnTo>
                  <a:lnTo>
                    <a:pt x="172" y="538"/>
                  </a:lnTo>
                  <a:lnTo>
                    <a:pt x="156" y="566"/>
                  </a:lnTo>
                  <a:lnTo>
                    <a:pt x="142" y="596"/>
                  </a:lnTo>
                  <a:lnTo>
                    <a:pt x="142" y="596"/>
                  </a:lnTo>
                  <a:lnTo>
                    <a:pt x="108" y="644"/>
                  </a:lnTo>
                  <a:lnTo>
                    <a:pt x="94" y="668"/>
                  </a:lnTo>
                  <a:lnTo>
                    <a:pt x="80" y="694"/>
                  </a:lnTo>
                  <a:lnTo>
                    <a:pt x="80" y="694"/>
                  </a:lnTo>
                  <a:lnTo>
                    <a:pt x="74" y="702"/>
                  </a:lnTo>
                  <a:lnTo>
                    <a:pt x="68" y="710"/>
                  </a:lnTo>
                  <a:lnTo>
                    <a:pt x="62" y="718"/>
                  </a:lnTo>
                  <a:lnTo>
                    <a:pt x="52" y="724"/>
                  </a:lnTo>
                  <a:lnTo>
                    <a:pt x="52" y="724"/>
                  </a:lnTo>
                  <a:lnTo>
                    <a:pt x="48" y="732"/>
                  </a:lnTo>
                  <a:lnTo>
                    <a:pt x="42" y="740"/>
                  </a:lnTo>
                  <a:lnTo>
                    <a:pt x="28" y="754"/>
                  </a:lnTo>
                  <a:lnTo>
                    <a:pt x="12" y="768"/>
                  </a:lnTo>
                  <a:lnTo>
                    <a:pt x="6" y="774"/>
                  </a:lnTo>
                  <a:lnTo>
                    <a:pt x="2" y="782"/>
                  </a:lnTo>
                  <a:lnTo>
                    <a:pt x="2" y="782"/>
                  </a:lnTo>
                  <a:lnTo>
                    <a:pt x="0" y="790"/>
                  </a:lnTo>
                  <a:lnTo>
                    <a:pt x="0" y="798"/>
                  </a:lnTo>
                  <a:lnTo>
                    <a:pt x="2" y="806"/>
                  </a:lnTo>
                  <a:lnTo>
                    <a:pt x="4" y="812"/>
                  </a:lnTo>
                  <a:lnTo>
                    <a:pt x="4" y="812"/>
                  </a:lnTo>
                  <a:lnTo>
                    <a:pt x="6" y="820"/>
                  </a:lnTo>
                  <a:lnTo>
                    <a:pt x="12" y="824"/>
                  </a:lnTo>
                  <a:lnTo>
                    <a:pt x="16" y="828"/>
                  </a:lnTo>
                  <a:lnTo>
                    <a:pt x="22" y="832"/>
                  </a:lnTo>
                  <a:lnTo>
                    <a:pt x="48" y="838"/>
                  </a:lnTo>
                  <a:lnTo>
                    <a:pt x="48" y="838"/>
                  </a:lnTo>
                  <a:lnTo>
                    <a:pt x="56" y="840"/>
                  </a:lnTo>
                  <a:lnTo>
                    <a:pt x="64" y="838"/>
                  </a:lnTo>
                  <a:lnTo>
                    <a:pt x="72" y="834"/>
                  </a:lnTo>
                  <a:lnTo>
                    <a:pt x="78" y="830"/>
                  </a:lnTo>
                  <a:lnTo>
                    <a:pt x="90" y="818"/>
                  </a:lnTo>
                  <a:lnTo>
                    <a:pt x="100" y="804"/>
                  </a:lnTo>
                  <a:lnTo>
                    <a:pt x="100" y="804"/>
                  </a:lnTo>
                  <a:lnTo>
                    <a:pt x="104" y="794"/>
                  </a:lnTo>
                  <a:lnTo>
                    <a:pt x="108" y="784"/>
                  </a:lnTo>
                  <a:lnTo>
                    <a:pt x="114" y="776"/>
                  </a:lnTo>
                  <a:lnTo>
                    <a:pt x="116" y="766"/>
                  </a:lnTo>
                  <a:lnTo>
                    <a:pt x="116" y="766"/>
                  </a:lnTo>
                  <a:lnTo>
                    <a:pt x="124" y="748"/>
                  </a:lnTo>
                  <a:lnTo>
                    <a:pt x="128" y="738"/>
                  </a:lnTo>
                  <a:lnTo>
                    <a:pt x="130" y="728"/>
                  </a:lnTo>
                  <a:lnTo>
                    <a:pt x="130" y="728"/>
                  </a:lnTo>
                  <a:lnTo>
                    <a:pt x="140" y="714"/>
                  </a:lnTo>
                  <a:lnTo>
                    <a:pt x="150" y="698"/>
                  </a:lnTo>
                  <a:lnTo>
                    <a:pt x="158" y="682"/>
                  </a:lnTo>
                  <a:lnTo>
                    <a:pt x="170" y="666"/>
                  </a:lnTo>
                  <a:lnTo>
                    <a:pt x="170" y="666"/>
                  </a:lnTo>
                  <a:lnTo>
                    <a:pt x="172" y="658"/>
                  </a:lnTo>
                  <a:lnTo>
                    <a:pt x="178" y="648"/>
                  </a:lnTo>
                  <a:lnTo>
                    <a:pt x="188" y="630"/>
                  </a:lnTo>
                  <a:lnTo>
                    <a:pt x="202" y="614"/>
                  </a:lnTo>
                  <a:lnTo>
                    <a:pt x="212" y="596"/>
                  </a:lnTo>
                  <a:lnTo>
                    <a:pt x="212" y="596"/>
                  </a:lnTo>
                  <a:lnTo>
                    <a:pt x="214" y="592"/>
                  </a:lnTo>
                  <a:lnTo>
                    <a:pt x="216" y="588"/>
                  </a:lnTo>
                  <a:lnTo>
                    <a:pt x="218" y="584"/>
                  </a:lnTo>
                  <a:lnTo>
                    <a:pt x="222" y="582"/>
                  </a:lnTo>
                  <a:lnTo>
                    <a:pt x="222" y="582"/>
                  </a:lnTo>
                  <a:lnTo>
                    <a:pt x="232" y="562"/>
                  </a:lnTo>
                  <a:lnTo>
                    <a:pt x="246" y="544"/>
                  </a:lnTo>
                  <a:lnTo>
                    <a:pt x="258" y="526"/>
                  </a:lnTo>
                  <a:lnTo>
                    <a:pt x="268" y="506"/>
                  </a:lnTo>
                  <a:lnTo>
                    <a:pt x="268" y="506"/>
                  </a:lnTo>
                  <a:lnTo>
                    <a:pt x="278" y="496"/>
                  </a:lnTo>
                  <a:lnTo>
                    <a:pt x="282" y="492"/>
                  </a:lnTo>
                  <a:lnTo>
                    <a:pt x="286" y="486"/>
                  </a:lnTo>
                  <a:lnTo>
                    <a:pt x="286" y="486"/>
                  </a:lnTo>
                  <a:lnTo>
                    <a:pt x="292" y="476"/>
                  </a:lnTo>
                  <a:lnTo>
                    <a:pt x="298" y="466"/>
                  </a:lnTo>
                  <a:lnTo>
                    <a:pt x="312" y="450"/>
                  </a:lnTo>
                  <a:lnTo>
                    <a:pt x="328" y="428"/>
                  </a:lnTo>
                  <a:lnTo>
                    <a:pt x="328" y="428"/>
                  </a:lnTo>
                  <a:lnTo>
                    <a:pt x="332" y="442"/>
                  </a:lnTo>
                  <a:lnTo>
                    <a:pt x="332" y="442"/>
                  </a:lnTo>
                  <a:lnTo>
                    <a:pt x="330" y="448"/>
                  </a:lnTo>
                  <a:lnTo>
                    <a:pt x="330" y="452"/>
                  </a:lnTo>
                  <a:lnTo>
                    <a:pt x="332" y="458"/>
                  </a:lnTo>
                  <a:lnTo>
                    <a:pt x="332" y="464"/>
                  </a:lnTo>
                  <a:lnTo>
                    <a:pt x="332" y="464"/>
                  </a:lnTo>
                  <a:lnTo>
                    <a:pt x="332" y="486"/>
                  </a:lnTo>
                  <a:lnTo>
                    <a:pt x="334" y="508"/>
                  </a:lnTo>
                  <a:lnTo>
                    <a:pt x="334" y="508"/>
                  </a:lnTo>
                  <a:lnTo>
                    <a:pt x="332" y="516"/>
                  </a:lnTo>
                  <a:lnTo>
                    <a:pt x="332" y="520"/>
                  </a:lnTo>
                  <a:lnTo>
                    <a:pt x="334" y="524"/>
                  </a:lnTo>
                  <a:lnTo>
                    <a:pt x="334" y="524"/>
                  </a:lnTo>
                  <a:lnTo>
                    <a:pt x="332" y="534"/>
                  </a:lnTo>
                  <a:lnTo>
                    <a:pt x="332" y="546"/>
                  </a:lnTo>
                  <a:lnTo>
                    <a:pt x="332" y="546"/>
                  </a:lnTo>
                  <a:lnTo>
                    <a:pt x="334" y="552"/>
                  </a:lnTo>
                  <a:lnTo>
                    <a:pt x="334" y="554"/>
                  </a:lnTo>
                  <a:lnTo>
                    <a:pt x="334" y="558"/>
                  </a:lnTo>
                  <a:lnTo>
                    <a:pt x="334" y="558"/>
                  </a:lnTo>
                  <a:lnTo>
                    <a:pt x="334" y="566"/>
                  </a:lnTo>
                  <a:lnTo>
                    <a:pt x="332" y="572"/>
                  </a:lnTo>
                  <a:lnTo>
                    <a:pt x="332" y="580"/>
                  </a:lnTo>
                  <a:lnTo>
                    <a:pt x="332" y="588"/>
                  </a:lnTo>
                  <a:lnTo>
                    <a:pt x="332" y="588"/>
                  </a:lnTo>
                  <a:lnTo>
                    <a:pt x="332" y="594"/>
                  </a:lnTo>
                  <a:lnTo>
                    <a:pt x="334" y="596"/>
                  </a:lnTo>
                  <a:lnTo>
                    <a:pt x="332" y="598"/>
                  </a:lnTo>
                  <a:lnTo>
                    <a:pt x="332" y="598"/>
                  </a:lnTo>
                  <a:lnTo>
                    <a:pt x="332" y="614"/>
                  </a:lnTo>
                  <a:lnTo>
                    <a:pt x="332" y="628"/>
                  </a:lnTo>
                  <a:lnTo>
                    <a:pt x="330" y="644"/>
                  </a:lnTo>
                  <a:lnTo>
                    <a:pt x="330" y="660"/>
                  </a:lnTo>
                  <a:lnTo>
                    <a:pt x="330" y="660"/>
                  </a:lnTo>
                  <a:lnTo>
                    <a:pt x="332" y="666"/>
                  </a:lnTo>
                  <a:lnTo>
                    <a:pt x="330" y="672"/>
                  </a:lnTo>
                  <a:lnTo>
                    <a:pt x="330" y="678"/>
                  </a:lnTo>
                  <a:lnTo>
                    <a:pt x="332" y="684"/>
                  </a:lnTo>
                  <a:lnTo>
                    <a:pt x="332" y="684"/>
                  </a:lnTo>
                  <a:lnTo>
                    <a:pt x="330" y="694"/>
                  </a:lnTo>
                  <a:lnTo>
                    <a:pt x="330" y="706"/>
                  </a:lnTo>
                  <a:lnTo>
                    <a:pt x="336" y="730"/>
                  </a:lnTo>
                  <a:lnTo>
                    <a:pt x="336" y="730"/>
                  </a:lnTo>
                  <a:lnTo>
                    <a:pt x="332" y="734"/>
                  </a:lnTo>
                  <a:lnTo>
                    <a:pt x="332" y="740"/>
                  </a:lnTo>
                  <a:lnTo>
                    <a:pt x="332" y="740"/>
                  </a:lnTo>
                  <a:lnTo>
                    <a:pt x="332" y="746"/>
                  </a:lnTo>
                  <a:lnTo>
                    <a:pt x="332" y="750"/>
                  </a:lnTo>
                  <a:lnTo>
                    <a:pt x="332" y="756"/>
                  </a:lnTo>
                  <a:lnTo>
                    <a:pt x="332" y="762"/>
                  </a:lnTo>
                  <a:lnTo>
                    <a:pt x="332" y="762"/>
                  </a:lnTo>
                  <a:lnTo>
                    <a:pt x="332" y="766"/>
                  </a:lnTo>
                  <a:lnTo>
                    <a:pt x="332" y="770"/>
                  </a:lnTo>
                  <a:lnTo>
                    <a:pt x="332" y="772"/>
                  </a:lnTo>
                  <a:lnTo>
                    <a:pt x="332" y="776"/>
                  </a:lnTo>
                  <a:lnTo>
                    <a:pt x="332" y="776"/>
                  </a:lnTo>
                  <a:lnTo>
                    <a:pt x="332" y="790"/>
                  </a:lnTo>
                  <a:lnTo>
                    <a:pt x="334" y="806"/>
                  </a:lnTo>
                  <a:lnTo>
                    <a:pt x="334" y="820"/>
                  </a:lnTo>
                  <a:lnTo>
                    <a:pt x="334" y="834"/>
                  </a:lnTo>
                  <a:lnTo>
                    <a:pt x="334" y="834"/>
                  </a:lnTo>
                  <a:lnTo>
                    <a:pt x="338" y="838"/>
                  </a:lnTo>
                  <a:lnTo>
                    <a:pt x="338" y="844"/>
                  </a:lnTo>
                  <a:lnTo>
                    <a:pt x="338" y="854"/>
                  </a:lnTo>
                  <a:lnTo>
                    <a:pt x="338" y="854"/>
                  </a:lnTo>
                  <a:lnTo>
                    <a:pt x="338" y="858"/>
                  </a:lnTo>
                  <a:lnTo>
                    <a:pt x="338" y="864"/>
                  </a:lnTo>
                  <a:lnTo>
                    <a:pt x="336" y="874"/>
                  </a:lnTo>
                  <a:lnTo>
                    <a:pt x="336" y="874"/>
                  </a:lnTo>
                  <a:lnTo>
                    <a:pt x="338" y="896"/>
                  </a:lnTo>
                  <a:lnTo>
                    <a:pt x="340" y="916"/>
                  </a:lnTo>
                  <a:lnTo>
                    <a:pt x="340" y="936"/>
                  </a:lnTo>
                  <a:lnTo>
                    <a:pt x="342" y="956"/>
                  </a:lnTo>
                  <a:lnTo>
                    <a:pt x="342" y="956"/>
                  </a:lnTo>
                  <a:lnTo>
                    <a:pt x="344" y="960"/>
                  </a:lnTo>
                  <a:lnTo>
                    <a:pt x="346" y="964"/>
                  </a:lnTo>
                  <a:lnTo>
                    <a:pt x="354" y="970"/>
                  </a:lnTo>
                  <a:lnTo>
                    <a:pt x="372" y="976"/>
                  </a:lnTo>
                  <a:lnTo>
                    <a:pt x="372" y="976"/>
                  </a:lnTo>
                  <a:lnTo>
                    <a:pt x="374" y="980"/>
                  </a:lnTo>
                  <a:lnTo>
                    <a:pt x="376" y="982"/>
                  </a:lnTo>
                  <a:lnTo>
                    <a:pt x="384" y="982"/>
                  </a:lnTo>
                  <a:lnTo>
                    <a:pt x="398" y="982"/>
                  </a:lnTo>
                  <a:lnTo>
                    <a:pt x="398" y="982"/>
                  </a:lnTo>
                  <a:lnTo>
                    <a:pt x="410" y="978"/>
                  </a:lnTo>
                  <a:lnTo>
                    <a:pt x="420" y="970"/>
                  </a:lnTo>
                  <a:lnTo>
                    <a:pt x="428" y="962"/>
                  </a:lnTo>
                  <a:lnTo>
                    <a:pt x="430" y="956"/>
                  </a:lnTo>
                  <a:lnTo>
                    <a:pt x="432" y="950"/>
                  </a:lnTo>
                  <a:lnTo>
                    <a:pt x="432" y="950"/>
                  </a:lnTo>
                  <a:lnTo>
                    <a:pt x="436" y="942"/>
                  </a:lnTo>
                  <a:lnTo>
                    <a:pt x="436" y="932"/>
                  </a:lnTo>
                  <a:lnTo>
                    <a:pt x="434" y="912"/>
                  </a:lnTo>
                  <a:lnTo>
                    <a:pt x="436" y="912"/>
                  </a:lnTo>
                  <a:lnTo>
                    <a:pt x="436" y="912"/>
                  </a:lnTo>
                  <a:lnTo>
                    <a:pt x="436" y="908"/>
                  </a:lnTo>
                  <a:lnTo>
                    <a:pt x="438" y="906"/>
                  </a:lnTo>
                  <a:lnTo>
                    <a:pt x="436" y="904"/>
                  </a:lnTo>
                  <a:lnTo>
                    <a:pt x="436" y="904"/>
                  </a:lnTo>
                  <a:lnTo>
                    <a:pt x="438" y="896"/>
                  </a:lnTo>
                  <a:lnTo>
                    <a:pt x="436" y="890"/>
                  </a:lnTo>
                  <a:lnTo>
                    <a:pt x="434" y="884"/>
                  </a:lnTo>
                  <a:lnTo>
                    <a:pt x="434" y="878"/>
                  </a:lnTo>
                  <a:lnTo>
                    <a:pt x="434" y="878"/>
                  </a:lnTo>
                  <a:lnTo>
                    <a:pt x="432" y="854"/>
                  </a:lnTo>
                  <a:lnTo>
                    <a:pt x="430" y="830"/>
                  </a:lnTo>
                  <a:lnTo>
                    <a:pt x="430" y="830"/>
                  </a:lnTo>
                  <a:lnTo>
                    <a:pt x="430" y="824"/>
                  </a:lnTo>
                  <a:lnTo>
                    <a:pt x="430" y="822"/>
                  </a:lnTo>
                  <a:lnTo>
                    <a:pt x="428" y="820"/>
                  </a:lnTo>
                  <a:lnTo>
                    <a:pt x="428" y="820"/>
                  </a:lnTo>
                  <a:lnTo>
                    <a:pt x="432" y="814"/>
                  </a:lnTo>
                  <a:lnTo>
                    <a:pt x="432" y="808"/>
                  </a:lnTo>
                  <a:lnTo>
                    <a:pt x="432" y="804"/>
                  </a:lnTo>
                  <a:lnTo>
                    <a:pt x="432" y="798"/>
                  </a:lnTo>
                  <a:lnTo>
                    <a:pt x="432" y="798"/>
                  </a:lnTo>
                  <a:lnTo>
                    <a:pt x="432" y="794"/>
                  </a:lnTo>
                  <a:lnTo>
                    <a:pt x="430" y="792"/>
                  </a:lnTo>
                  <a:lnTo>
                    <a:pt x="432" y="790"/>
                  </a:lnTo>
                  <a:lnTo>
                    <a:pt x="432" y="790"/>
                  </a:lnTo>
                  <a:lnTo>
                    <a:pt x="432" y="786"/>
                  </a:lnTo>
                  <a:lnTo>
                    <a:pt x="434" y="782"/>
                  </a:lnTo>
                  <a:lnTo>
                    <a:pt x="434" y="778"/>
                  </a:lnTo>
                  <a:lnTo>
                    <a:pt x="434" y="774"/>
                  </a:lnTo>
                  <a:lnTo>
                    <a:pt x="434" y="774"/>
                  </a:lnTo>
                  <a:lnTo>
                    <a:pt x="434" y="764"/>
                  </a:lnTo>
                  <a:lnTo>
                    <a:pt x="434" y="752"/>
                  </a:lnTo>
                  <a:lnTo>
                    <a:pt x="436" y="742"/>
                  </a:lnTo>
                  <a:lnTo>
                    <a:pt x="438" y="730"/>
                  </a:lnTo>
                  <a:lnTo>
                    <a:pt x="438" y="730"/>
                  </a:lnTo>
                  <a:lnTo>
                    <a:pt x="438" y="726"/>
                  </a:lnTo>
                  <a:lnTo>
                    <a:pt x="438" y="724"/>
                  </a:lnTo>
                  <a:lnTo>
                    <a:pt x="438" y="722"/>
                  </a:lnTo>
                  <a:lnTo>
                    <a:pt x="438" y="722"/>
                  </a:lnTo>
                  <a:lnTo>
                    <a:pt x="438" y="714"/>
                  </a:lnTo>
                  <a:lnTo>
                    <a:pt x="438" y="706"/>
                  </a:lnTo>
                  <a:lnTo>
                    <a:pt x="442" y="688"/>
                  </a:lnTo>
                  <a:lnTo>
                    <a:pt x="442" y="688"/>
                  </a:lnTo>
                  <a:lnTo>
                    <a:pt x="442" y="684"/>
                  </a:lnTo>
                  <a:lnTo>
                    <a:pt x="442" y="680"/>
                  </a:lnTo>
                  <a:lnTo>
                    <a:pt x="442" y="676"/>
                  </a:lnTo>
                  <a:lnTo>
                    <a:pt x="442" y="672"/>
                  </a:lnTo>
                  <a:lnTo>
                    <a:pt x="442" y="672"/>
                  </a:lnTo>
                  <a:lnTo>
                    <a:pt x="446" y="662"/>
                  </a:lnTo>
                  <a:lnTo>
                    <a:pt x="446" y="648"/>
                  </a:lnTo>
                  <a:lnTo>
                    <a:pt x="448" y="636"/>
                  </a:lnTo>
                  <a:lnTo>
                    <a:pt x="450" y="626"/>
                  </a:lnTo>
                  <a:lnTo>
                    <a:pt x="450" y="626"/>
                  </a:lnTo>
                  <a:lnTo>
                    <a:pt x="450" y="610"/>
                  </a:lnTo>
                  <a:lnTo>
                    <a:pt x="452" y="594"/>
                  </a:lnTo>
                  <a:lnTo>
                    <a:pt x="456" y="562"/>
                  </a:lnTo>
                  <a:lnTo>
                    <a:pt x="456" y="562"/>
                  </a:lnTo>
                  <a:lnTo>
                    <a:pt x="460" y="550"/>
                  </a:lnTo>
                  <a:lnTo>
                    <a:pt x="460" y="542"/>
                  </a:lnTo>
                  <a:lnTo>
                    <a:pt x="460" y="536"/>
                  </a:lnTo>
                  <a:lnTo>
                    <a:pt x="460" y="536"/>
                  </a:lnTo>
                  <a:lnTo>
                    <a:pt x="460" y="534"/>
                  </a:lnTo>
                  <a:lnTo>
                    <a:pt x="462" y="532"/>
                  </a:lnTo>
                  <a:lnTo>
                    <a:pt x="462" y="530"/>
                  </a:lnTo>
                  <a:lnTo>
                    <a:pt x="462" y="530"/>
                  </a:lnTo>
                  <a:lnTo>
                    <a:pt x="464" y="526"/>
                  </a:lnTo>
                  <a:lnTo>
                    <a:pt x="466" y="524"/>
                  </a:lnTo>
                  <a:lnTo>
                    <a:pt x="468" y="514"/>
                  </a:lnTo>
                  <a:lnTo>
                    <a:pt x="468" y="506"/>
                  </a:lnTo>
                  <a:lnTo>
                    <a:pt x="472" y="496"/>
                  </a:lnTo>
                  <a:lnTo>
                    <a:pt x="472" y="496"/>
                  </a:lnTo>
                  <a:lnTo>
                    <a:pt x="470" y="494"/>
                  </a:lnTo>
                  <a:lnTo>
                    <a:pt x="470" y="492"/>
                  </a:lnTo>
                  <a:lnTo>
                    <a:pt x="472" y="492"/>
                  </a:lnTo>
                  <a:lnTo>
                    <a:pt x="472" y="492"/>
                  </a:lnTo>
                  <a:lnTo>
                    <a:pt x="480" y="466"/>
                  </a:lnTo>
                  <a:lnTo>
                    <a:pt x="486" y="454"/>
                  </a:lnTo>
                  <a:lnTo>
                    <a:pt x="492" y="442"/>
                  </a:lnTo>
                  <a:lnTo>
                    <a:pt x="492" y="442"/>
                  </a:lnTo>
                  <a:lnTo>
                    <a:pt x="496" y="434"/>
                  </a:lnTo>
                  <a:lnTo>
                    <a:pt x="498" y="424"/>
                  </a:lnTo>
                  <a:lnTo>
                    <a:pt x="500" y="416"/>
                  </a:lnTo>
                  <a:lnTo>
                    <a:pt x="498" y="406"/>
                  </a:lnTo>
                  <a:lnTo>
                    <a:pt x="496" y="396"/>
                  </a:lnTo>
                  <a:lnTo>
                    <a:pt x="492" y="388"/>
                  </a:lnTo>
                  <a:lnTo>
                    <a:pt x="482" y="372"/>
                  </a:lnTo>
                  <a:lnTo>
                    <a:pt x="482" y="372"/>
                  </a:lnTo>
                  <a:lnTo>
                    <a:pt x="468" y="360"/>
                  </a:lnTo>
                  <a:lnTo>
                    <a:pt x="460" y="354"/>
                  </a:lnTo>
                  <a:lnTo>
                    <a:pt x="452" y="350"/>
                  </a:lnTo>
                  <a:lnTo>
                    <a:pt x="452" y="350"/>
                  </a:lnTo>
                  <a:lnTo>
                    <a:pt x="442" y="348"/>
                  </a:lnTo>
                  <a:lnTo>
                    <a:pt x="434" y="344"/>
                  </a:lnTo>
                  <a:lnTo>
                    <a:pt x="426" y="340"/>
                  </a:lnTo>
                  <a:lnTo>
                    <a:pt x="416" y="340"/>
                  </a:lnTo>
                  <a:lnTo>
                    <a:pt x="416" y="340"/>
                  </a:lnTo>
                  <a:lnTo>
                    <a:pt x="406" y="340"/>
                  </a:lnTo>
                  <a:lnTo>
                    <a:pt x="394" y="340"/>
                  </a:lnTo>
                  <a:lnTo>
                    <a:pt x="394" y="340"/>
                  </a:lnTo>
                  <a:lnTo>
                    <a:pt x="406" y="328"/>
                  </a:lnTo>
                  <a:lnTo>
                    <a:pt x="416" y="316"/>
                  </a:lnTo>
                  <a:lnTo>
                    <a:pt x="416" y="316"/>
                  </a:lnTo>
                  <a:lnTo>
                    <a:pt x="428" y="302"/>
                  </a:lnTo>
                  <a:lnTo>
                    <a:pt x="438" y="286"/>
                  </a:lnTo>
                  <a:lnTo>
                    <a:pt x="448" y="270"/>
                  </a:lnTo>
                  <a:lnTo>
                    <a:pt x="462" y="258"/>
                  </a:lnTo>
                  <a:lnTo>
                    <a:pt x="462" y="258"/>
                  </a:lnTo>
                  <a:lnTo>
                    <a:pt x="476" y="238"/>
                  </a:lnTo>
                  <a:lnTo>
                    <a:pt x="490" y="220"/>
                  </a:lnTo>
                  <a:lnTo>
                    <a:pt x="506" y="202"/>
                  </a:lnTo>
                  <a:lnTo>
                    <a:pt x="520" y="182"/>
                  </a:lnTo>
                  <a:lnTo>
                    <a:pt x="520" y="182"/>
                  </a:lnTo>
                  <a:lnTo>
                    <a:pt x="528" y="174"/>
                  </a:lnTo>
                  <a:lnTo>
                    <a:pt x="534" y="168"/>
                  </a:lnTo>
                  <a:lnTo>
                    <a:pt x="534" y="168"/>
                  </a:lnTo>
                  <a:lnTo>
                    <a:pt x="544" y="154"/>
                  </a:lnTo>
                  <a:lnTo>
                    <a:pt x="554" y="140"/>
                  </a:lnTo>
                  <a:lnTo>
                    <a:pt x="554" y="140"/>
                  </a:lnTo>
                  <a:lnTo>
                    <a:pt x="558" y="136"/>
                  </a:lnTo>
                  <a:lnTo>
                    <a:pt x="562" y="132"/>
                  </a:lnTo>
                  <a:lnTo>
                    <a:pt x="566" y="130"/>
                  </a:lnTo>
                  <a:lnTo>
                    <a:pt x="568" y="124"/>
                  </a:lnTo>
                  <a:lnTo>
                    <a:pt x="568" y="124"/>
                  </a:lnTo>
                  <a:lnTo>
                    <a:pt x="578" y="120"/>
                  </a:lnTo>
                  <a:lnTo>
                    <a:pt x="586" y="112"/>
                  </a:lnTo>
                  <a:lnTo>
                    <a:pt x="592" y="104"/>
                  </a:lnTo>
                  <a:lnTo>
                    <a:pt x="596" y="94"/>
                  </a:lnTo>
                  <a:lnTo>
                    <a:pt x="596" y="94"/>
                  </a:lnTo>
                  <a:lnTo>
                    <a:pt x="596" y="88"/>
                  </a:lnTo>
                  <a:lnTo>
                    <a:pt x="598" y="82"/>
                  </a:lnTo>
                  <a:lnTo>
                    <a:pt x="602" y="74"/>
                  </a:lnTo>
                  <a:lnTo>
                    <a:pt x="602" y="68"/>
                  </a:lnTo>
                  <a:lnTo>
                    <a:pt x="602" y="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5" name="Freeform 147"/>
            <p:cNvSpPr>
              <a:spLocks/>
            </p:cNvSpPr>
            <p:nvPr/>
          </p:nvSpPr>
          <p:spPr bwMode="auto">
            <a:xfrm>
              <a:off x="4137" y="872"/>
              <a:ext cx="190" cy="216"/>
            </a:xfrm>
            <a:custGeom>
              <a:avLst/>
              <a:gdLst>
                <a:gd name="T0" fmla="*/ 136 w 190"/>
                <a:gd name="T1" fmla="*/ 14 h 216"/>
                <a:gd name="T2" fmla="*/ 150 w 190"/>
                <a:gd name="T3" fmla="*/ 18 h 216"/>
                <a:gd name="T4" fmla="*/ 168 w 190"/>
                <a:gd name="T5" fmla="*/ 40 h 216"/>
                <a:gd name="T6" fmla="*/ 174 w 190"/>
                <a:gd name="T7" fmla="*/ 54 h 216"/>
                <a:gd name="T8" fmla="*/ 180 w 190"/>
                <a:gd name="T9" fmla="*/ 68 h 216"/>
                <a:gd name="T10" fmla="*/ 186 w 190"/>
                <a:gd name="T11" fmla="*/ 82 h 216"/>
                <a:gd name="T12" fmla="*/ 188 w 190"/>
                <a:gd name="T13" fmla="*/ 84 h 216"/>
                <a:gd name="T14" fmla="*/ 188 w 190"/>
                <a:gd name="T15" fmla="*/ 92 h 216"/>
                <a:gd name="T16" fmla="*/ 188 w 190"/>
                <a:gd name="T17" fmla="*/ 96 h 216"/>
                <a:gd name="T18" fmla="*/ 190 w 190"/>
                <a:gd name="T19" fmla="*/ 102 h 216"/>
                <a:gd name="T20" fmla="*/ 188 w 190"/>
                <a:gd name="T21" fmla="*/ 116 h 216"/>
                <a:gd name="T22" fmla="*/ 190 w 190"/>
                <a:gd name="T23" fmla="*/ 124 h 216"/>
                <a:gd name="T24" fmla="*/ 188 w 190"/>
                <a:gd name="T25" fmla="*/ 134 h 216"/>
                <a:gd name="T26" fmla="*/ 186 w 190"/>
                <a:gd name="T27" fmla="*/ 142 h 216"/>
                <a:gd name="T28" fmla="*/ 184 w 190"/>
                <a:gd name="T29" fmla="*/ 144 h 216"/>
                <a:gd name="T30" fmla="*/ 186 w 190"/>
                <a:gd name="T31" fmla="*/ 152 h 216"/>
                <a:gd name="T32" fmla="*/ 184 w 190"/>
                <a:gd name="T33" fmla="*/ 166 h 216"/>
                <a:gd name="T34" fmla="*/ 170 w 190"/>
                <a:gd name="T35" fmla="*/ 192 h 216"/>
                <a:gd name="T36" fmla="*/ 160 w 190"/>
                <a:gd name="T37" fmla="*/ 204 h 216"/>
                <a:gd name="T38" fmla="*/ 142 w 190"/>
                <a:gd name="T39" fmla="*/ 208 h 216"/>
                <a:gd name="T40" fmla="*/ 140 w 190"/>
                <a:gd name="T41" fmla="*/ 210 h 216"/>
                <a:gd name="T42" fmla="*/ 140 w 190"/>
                <a:gd name="T43" fmla="*/ 212 h 216"/>
                <a:gd name="T44" fmla="*/ 116 w 190"/>
                <a:gd name="T45" fmla="*/ 216 h 216"/>
                <a:gd name="T46" fmla="*/ 106 w 190"/>
                <a:gd name="T47" fmla="*/ 216 h 216"/>
                <a:gd name="T48" fmla="*/ 88 w 190"/>
                <a:gd name="T49" fmla="*/ 208 h 216"/>
                <a:gd name="T50" fmla="*/ 80 w 190"/>
                <a:gd name="T51" fmla="*/ 206 h 216"/>
                <a:gd name="T52" fmla="*/ 70 w 190"/>
                <a:gd name="T53" fmla="*/ 200 h 216"/>
                <a:gd name="T54" fmla="*/ 64 w 190"/>
                <a:gd name="T55" fmla="*/ 194 h 216"/>
                <a:gd name="T56" fmla="*/ 42 w 190"/>
                <a:gd name="T57" fmla="*/ 178 h 216"/>
                <a:gd name="T58" fmla="*/ 22 w 190"/>
                <a:gd name="T59" fmla="*/ 160 h 216"/>
                <a:gd name="T60" fmla="*/ 18 w 190"/>
                <a:gd name="T61" fmla="*/ 150 h 216"/>
                <a:gd name="T62" fmla="*/ 4 w 190"/>
                <a:gd name="T63" fmla="*/ 120 h 216"/>
                <a:gd name="T64" fmla="*/ 0 w 190"/>
                <a:gd name="T65" fmla="*/ 96 h 216"/>
                <a:gd name="T66" fmla="*/ 2 w 190"/>
                <a:gd name="T67" fmla="*/ 88 h 216"/>
                <a:gd name="T68" fmla="*/ 6 w 190"/>
                <a:gd name="T69" fmla="*/ 56 h 216"/>
                <a:gd name="T70" fmla="*/ 16 w 190"/>
                <a:gd name="T71" fmla="*/ 40 h 216"/>
                <a:gd name="T72" fmla="*/ 30 w 190"/>
                <a:gd name="T73" fmla="*/ 30 h 216"/>
                <a:gd name="T74" fmla="*/ 34 w 190"/>
                <a:gd name="T75" fmla="*/ 22 h 216"/>
                <a:gd name="T76" fmla="*/ 50 w 190"/>
                <a:gd name="T77" fmla="*/ 12 h 216"/>
                <a:gd name="T78" fmla="*/ 58 w 190"/>
                <a:gd name="T79" fmla="*/ 6 h 216"/>
                <a:gd name="T80" fmla="*/ 82 w 190"/>
                <a:gd name="T81" fmla="*/ 0 h 216"/>
                <a:gd name="T82" fmla="*/ 110 w 190"/>
                <a:gd name="T83" fmla="*/ 2 h 216"/>
                <a:gd name="T84" fmla="*/ 136 w 190"/>
                <a:gd name="T85" fmla="*/ 14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90" h="216">
                  <a:moveTo>
                    <a:pt x="136" y="14"/>
                  </a:moveTo>
                  <a:lnTo>
                    <a:pt x="136" y="14"/>
                  </a:lnTo>
                  <a:lnTo>
                    <a:pt x="144" y="16"/>
                  </a:lnTo>
                  <a:lnTo>
                    <a:pt x="150" y="18"/>
                  </a:lnTo>
                  <a:lnTo>
                    <a:pt x="160" y="28"/>
                  </a:lnTo>
                  <a:lnTo>
                    <a:pt x="168" y="40"/>
                  </a:lnTo>
                  <a:lnTo>
                    <a:pt x="174" y="54"/>
                  </a:lnTo>
                  <a:lnTo>
                    <a:pt x="174" y="54"/>
                  </a:lnTo>
                  <a:lnTo>
                    <a:pt x="176" y="62"/>
                  </a:lnTo>
                  <a:lnTo>
                    <a:pt x="180" y="68"/>
                  </a:lnTo>
                  <a:lnTo>
                    <a:pt x="184" y="74"/>
                  </a:lnTo>
                  <a:lnTo>
                    <a:pt x="186" y="82"/>
                  </a:lnTo>
                  <a:lnTo>
                    <a:pt x="186" y="82"/>
                  </a:lnTo>
                  <a:lnTo>
                    <a:pt x="188" y="84"/>
                  </a:lnTo>
                  <a:lnTo>
                    <a:pt x="188" y="88"/>
                  </a:lnTo>
                  <a:lnTo>
                    <a:pt x="188" y="92"/>
                  </a:lnTo>
                  <a:lnTo>
                    <a:pt x="188" y="96"/>
                  </a:lnTo>
                  <a:lnTo>
                    <a:pt x="188" y="96"/>
                  </a:lnTo>
                  <a:lnTo>
                    <a:pt x="190" y="98"/>
                  </a:lnTo>
                  <a:lnTo>
                    <a:pt x="190" y="102"/>
                  </a:lnTo>
                  <a:lnTo>
                    <a:pt x="190" y="110"/>
                  </a:lnTo>
                  <a:lnTo>
                    <a:pt x="188" y="116"/>
                  </a:lnTo>
                  <a:lnTo>
                    <a:pt x="190" y="124"/>
                  </a:lnTo>
                  <a:lnTo>
                    <a:pt x="190" y="124"/>
                  </a:lnTo>
                  <a:lnTo>
                    <a:pt x="190" y="128"/>
                  </a:lnTo>
                  <a:lnTo>
                    <a:pt x="188" y="134"/>
                  </a:lnTo>
                  <a:lnTo>
                    <a:pt x="186" y="138"/>
                  </a:lnTo>
                  <a:lnTo>
                    <a:pt x="186" y="142"/>
                  </a:lnTo>
                  <a:lnTo>
                    <a:pt x="186" y="142"/>
                  </a:lnTo>
                  <a:lnTo>
                    <a:pt x="184" y="144"/>
                  </a:lnTo>
                  <a:lnTo>
                    <a:pt x="184" y="148"/>
                  </a:lnTo>
                  <a:lnTo>
                    <a:pt x="186" y="152"/>
                  </a:lnTo>
                  <a:lnTo>
                    <a:pt x="186" y="152"/>
                  </a:lnTo>
                  <a:lnTo>
                    <a:pt x="184" y="166"/>
                  </a:lnTo>
                  <a:lnTo>
                    <a:pt x="178" y="180"/>
                  </a:lnTo>
                  <a:lnTo>
                    <a:pt x="170" y="192"/>
                  </a:lnTo>
                  <a:lnTo>
                    <a:pt x="160" y="204"/>
                  </a:lnTo>
                  <a:lnTo>
                    <a:pt x="160" y="204"/>
                  </a:lnTo>
                  <a:lnTo>
                    <a:pt x="152" y="206"/>
                  </a:lnTo>
                  <a:lnTo>
                    <a:pt x="142" y="208"/>
                  </a:lnTo>
                  <a:lnTo>
                    <a:pt x="142" y="208"/>
                  </a:lnTo>
                  <a:lnTo>
                    <a:pt x="140" y="210"/>
                  </a:lnTo>
                  <a:lnTo>
                    <a:pt x="140" y="212"/>
                  </a:lnTo>
                  <a:lnTo>
                    <a:pt x="140" y="212"/>
                  </a:lnTo>
                  <a:lnTo>
                    <a:pt x="128" y="214"/>
                  </a:lnTo>
                  <a:lnTo>
                    <a:pt x="116" y="216"/>
                  </a:lnTo>
                  <a:lnTo>
                    <a:pt x="116" y="216"/>
                  </a:lnTo>
                  <a:lnTo>
                    <a:pt x="106" y="216"/>
                  </a:lnTo>
                  <a:lnTo>
                    <a:pt x="98" y="212"/>
                  </a:lnTo>
                  <a:lnTo>
                    <a:pt x="88" y="208"/>
                  </a:lnTo>
                  <a:lnTo>
                    <a:pt x="80" y="206"/>
                  </a:lnTo>
                  <a:lnTo>
                    <a:pt x="80" y="206"/>
                  </a:lnTo>
                  <a:lnTo>
                    <a:pt x="76" y="202"/>
                  </a:lnTo>
                  <a:lnTo>
                    <a:pt x="70" y="200"/>
                  </a:lnTo>
                  <a:lnTo>
                    <a:pt x="70" y="200"/>
                  </a:lnTo>
                  <a:lnTo>
                    <a:pt x="64" y="194"/>
                  </a:lnTo>
                  <a:lnTo>
                    <a:pt x="56" y="188"/>
                  </a:lnTo>
                  <a:lnTo>
                    <a:pt x="42" y="178"/>
                  </a:lnTo>
                  <a:lnTo>
                    <a:pt x="28" y="166"/>
                  </a:lnTo>
                  <a:lnTo>
                    <a:pt x="22" y="160"/>
                  </a:lnTo>
                  <a:lnTo>
                    <a:pt x="18" y="150"/>
                  </a:lnTo>
                  <a:lnTo>
                    <a:pt x="18" y="150"/>
                  </a:lnTo>
                  <a:lnTo>
                    <a:pt x="10" y="136"/>
                  </a:lnTo>
                  <a:lnTo>
                    <a:pt x="4" y="120"/>
                  </a:lnTo>
                  <a:lnTo>
                    <a:pt x="0" y="104"/>
                  </a:lnTo>
                  <a:lnTo>
                    <a:pt x="0" y="96"/>
                  </a:lnTo>
                  <a:lnTo>
                    <a:pt x="2" y="88"/>
                  </a:lnTo>
                  <a:lnTo>
                    <a:pt x="2" y="88"/>
                  </a:lnTo>
                  <a:lnTo>
                    <a:pt x="2" y="70"/>
                  </a:lnTo>
                  <a:lnTo>
                    <a:pt x="6" y="56"/>
                  </a:lnTo>
                  <a:lnTo>
                    <a:pt x="10" y="48"/>
                  </a:lnTo>
                  <a:lnTo>
                    <a:pt x="16" y="40"/>
                  </a:lnTo>
                  <a:lnTo>
                    <a:pt x="22" y="34"/>
                  </a:lnTo>
                  <a:lnTo>
                    <a:pt x="30" y="30"/>
                  </a:lnTo>
                  <a:lnTo>
                    <a:pt x="30" y="30"/>
                  </a:lnTo>
                  <a:lnTo>
                    <a:pt x="34" y="22"/>
                  </a:lnTo>
                  <a:lnTo>
                    <a:pt x="42" y="16"/>
                  </a:lnTo>
                  <a:lnTo>
                    <a:pt x="50" y="12"/>
                  </a:lnTo>
                  <a:lnTo>
                    <a:pt x="58" y="6"/>
                  </a:lnTo>
                  <a:lnTo>
                    <a:pt x="58" y="6"/>
                  </a:lnTo>
                  <a:lnTo>
                    <a:pt x="82" y="0"/>
                  </a:lnTo>
                  <a:lnTo>
                    <a:pt x="82" y="0"/>
                  </a:lnTo>
                  <a:lnTo>
                    <a:pt x="96" y="0"/>
                  </a:lnTo>
                  <a:lnTo>
                    <a:pt x="110" y="2"/>
                  </a:lnTo>
                  <a:lnTo>
                    <a:pt x="124" y="6"/>
                  </a:lnTo>
                  <a:lnTo>
                    <a:pt x="136" y="14"/>
                  </a:lnTo>
                  <a:lnTo>
                    <a:pt x="136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grpSp>
        <p:nvGrpSpPr>
          <p:cNvPr id="157" name="Group 150"/>
          <p:cNvGrpSpPr>
            <a:grpSpLocks noChangeAspect="1"/>
          </p:cNvGrpSpPr>
          <p:nvPr/>
        </p:nvGrpSpPr>
        <p:grpSpPr bwMode="auto">
          <a:xfrm>
            <a:off x="5818427" y="2939790"/>
            <a:ext cx="1167436" cy="1591070"/>
            <a:chOff x="3566" y="1209"/>
            <a:chExt cx="1196" cy="1630"/>
          </a:xfrm>
          <a:solidFill>
            <a:srgbClr val="ED2224"/>
          </a:solidFill>
        </p:grpSpPr>
        <p:sp>
          <p:nvSpPr>
            <p:cNvPr id="159" name="Freeform 151"/>
            <p:cNvSpPr>
              <a:spLocks/>
            </p:cNvSpPr>
            <p:nvPr/>
          </p:nvSpPr>
          <p:spPr bwMode="auto">
            <a:xfrm>
              <a:off x="3916" y="2259"/>
              <a:ext cx="282" cy="234"/>
            </a:xfrm>
            <a:custGeom>
              <a:avLst/>
              <a:gdLst>
                <a:gd name="T0" fmla="*/ 238 w 282"/>
                <a:gd name="T1" fmla="*/ 38 h 234"/>
                <a:gd name="T2" fmla="*/ 244 w 282"/>
                <a:gd name="T3" fmla="*/ 48 h 234"/>
                <a:gd name="T4" fmla="*/ 250 w 282"/>
                <a:gd name="T5" fmla="*/ 58 h 234"/>
                <a:gd name="T6" fmla="*/ 256 w 282"/>
                <a:gd name="T7" fmla="*/ 62 h 234"/>
                <a:gd name="T8" fmla="*/ 262 w 282"/>
                <a:gd name="T9" fmla="*/ 76 h 234"/>
                <a:gd name="T10" fmla="*/ 262 w 282"/>
                <a:gd name="T11" fmla="*/ 100 h 234"/>
                <a:gd name="T12" fmla="*/ 266 w 282"/>
                <a:gd name="T13" fmla="*/ 104 h 234"/>
                <a:gd name="T14" fmla="*/ 272 w 282"/>
                <a:gd name="T15" fmla="*/ 112 h 234"/>
                <a:gd name="T16" fmla="*/ 276 w 282"/>
                <a:gd name="T17" fmla="*/ 116 h 234"/>
                <a:gd name="T18" fmla="*/ 282 w 282"/>
                <a:gd name="T19" fmla="*/ 134 h 234"/>
                <a:gd name="T20" fmla="*/ 278 w 282"/>
                <a:gd name="T21" fmla="*/ 154 h 234"/>
                <a:gd name="T22" fmla="*/ 278 w 282"/>
                <a:gd name="T23" fmla="*/ 158 h 234"/>
                <a:gd name="T24" fmla="*/ 272 w 282"/>
                <a:gd name="T25" fmla="*/ 168 h 234"/>
                <a:gd name="T26" fmla="*/ 268 w 282"/>
                <a:gd name="T27" fmla="*/ 178 h 234"/>
                <a:gd name="T28" fmla="*/ 270 w 282"/>
                <a:gd name="T29" fmla="*/ 182 h 234"/>
                <a:gd name="T30" fmla="*/ 264 w 282"/>
                <a:gd name="T31" fmla="*/ 190 h 234"/>
                <a:gd name="T32" fmla="*/ 254 w 282"/>
                <a:gd name="T33" fmla="*/ 196 h 234"/>
                <a:gd name="T34" fmla="*/ 250 w 282"/>
                <a:gd name="T35" fmla="*/ 208 h 234"/>
                <a:gd name="T36" fmla="*/ 246 w 282"/>
                <a:gd name="T37" fmla="*/ 210 h 234"/>
                <a:gd name="T38" fmla="*/ 244 w 282"/>
                <a:gd name="T39" fmla="*/ 210 h 234"/>
                <a:gd name="T40" fmla="*/ 228 w 282"/>
                <a:gd name="T41" fmla="*/ 218 h 234"/>
                <a:gd name="T42" fmla="*/ 212 w 282"/>
                <a:gd name="T43" fmla="*/ 224 h 234"/>
                <a:gd name="T44" fmla="*/ 184 w 282"/>
                <a:gd name="T45" fmla="*/ 230 h 234"/>
                <a:gd name="T46" fmla="*/ 154 w 282"/>
                <a:gd name="T47" fmla="*/ 234 h 234"/>
                <a:gd name="T48" fmla="*/ 150 w 282"/>
                <a:gd name="T49" fmla="*/ 232 h 234"/>
                <a:gd name="T50" fmla="*/ 144 w 282"/>
                <a:gd name="T51" fmla="*/ 234 h 234"/>
                <a:gd name="T52" fmla="*/ 138 w 282"/>
                <a:gd name="T53" fmla="*/ 232 h 234"/>
                <a:gd name="T54" fmla="*/ 116 w 282"/>
                <a:gd name="T55" fmla="*/ 232 h 234"/>
                <a:gd name="T56" fmla="*/ 92 w 282"/>
                <a:gd name="T57" fmla="*/ 226 h 234"/>
                <a:gd name="T58" fmla="*/ 78 w 282"/>
                <a:gd name="T59" fmla="*/ 216 h 234"/>
                <a:gd name="T60" fmla="*/ 48 w 282"/>
                <a:gd name="T61" fmla="*/ 202 h 234"/>
                <a:gd name="T62" fmla="*/ 36 w 282"/>
                <a:gd name="T63" fmla="*/ 188 h 234"/>
                <a:gd name="T64" fmla="*/ 32 w 282"/>
                <a:gd name="T65" fmla="*/ 184 h 234"/>
                <a:gd name="T66" fmla="*/ 18 w 282"/>
                <a:gd name="T67" fmla="*/ 170 h 234"/>
                <a:gd name="T68" fmla="*/ 8 w 282"/>
                <a:gd name="T69" fmla="*/ 142 h 234"/>
                <a:gd name="T70" fmla="*/ 0 w 282"/>
                <a:gd name="T71" fmla="*/ 112 h 234"/>
                <a:gd name="T72" fmla="*/ 6 w 282"/>
                <a:gd name="T73" fmla="*/ 98 h 234"/>
                <a:gd name="T74" fmla="*/ 14 w 282"/>
                <a:gd name="T75" fmla="*/ 84 h 234"/>
                <a:gd name="T76" fmla="*/ 12 w 282"/>
                <a:gd name="T77" fmla="*/ 82 h 234"/>
                <a:gd name="T78" fmla="*/ 20 w 282"/>
                <a:gd name="T79" fmla="*/ 78 h 234"/>
                <a:gd name="T80" fmla="*/ 22 w 282"/>
                <a:gd name="T81" fmla="*/ 74 h 234"/>
                <a:gd name="T82" fmla="*/ 38 w 282"/>
                <a:gd name="T83" fmla="*/ 50 h 234"/>
                <a:gd name="T84" fmla="*/ 56 w 282"/>
                <a:gd name="T85" fmla="*/ 34 h 234"/>
                <a:gd name="T86" fmla="*/ 76 w 282"/>
                <a:gd name="T87" fmla="*/ 22 h 234"/>
                <a:gd name="T88" fmla="*/ 78 w 282"/>
                <a:gd name="T89" fmla="*/ 16 h 234"/>
                <a:gd name="T90" fmla="*/ 92 w 282"/>
                <a:gd name="T91" fmla="*/ 8 h 234"/>
                <a:gd name="T92" fmla="*/ 96 w 282"/>
                <a:gd name="T93" fmla="*/ 8 h 234"/>
                <a:gd name="T94" fmla="*/ 104 w 282"/>
                <a:gd name="T95" fmla="*/ 4 h 234"/>
                <a:gd name="T96" fmla="*/ 108 w 282"/>
                <a:gd name="T97" fmla="*/ 0 h 234"/>
                <a:gd name="T98" fmla="*/ 134 w 282"/>
                <a:gd name="T99" fmla="*/ 0 h 234"/>
                <a:gd name="T100" fmla="*/ 142 w 282"/>
                <a:gd name="T101" fmla="*/ 2 h 234"/>
                <a:gd name="T102" fmla="*/ 152 w 282"/>
                <a:gd name="T103" fmla="*/ 2 h 234"/>
                <a:gd name="T104" fmla="*/ 154 w 282"/>
                <a:gd name="T105" fmla="*/ 4 h 234"/>
                <a:gd name="T106" fmla="*/ 158 w 282"/>
                <a:gd name="T107" fmla="*/ 8 h 234"/>
                <a:gd name="T108" fmla="*/ 166 w 282"/>
                <a:gd name="T109" fmla="*/ 6 h 234"/>
                <a:gd name="T110" fmla="*/ 172 w 282"/>
                <a:gd name="T111" fmla="*/ 8 h 234"/>
                <a:gd name="T112" fmla="*/ 180 w 282"/>
                <a:gd name="T113" fmla="*/ 10 h 234"/>
                <a:gd name="T114" fmla="*/ 212 w 282"/>
                <a:gd name="T115" fmla="*/ 20 h 234"/>
                <a:gd name="T116" fmla="*/ 232 w 282"/>
                <a:gd name="T117" fmla="*/ 30 h 234"/>
                <a:gd name="T118" fmla="*/ 238 w 282"/>
                <a:gd name="T119" fmla="*/ 38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82" h="234">
                  <a:moveTo>
                    <a:pt x="238" y="38"/>
                  </a:moveTo>
                  <a:lnTo>
                    <a:pt x="238" y="38"/>
                  </a:lnTo>
                  <a:lnTo>
                    <a:pt x="242" y="46"/>
                  </a:lnTo>
                  <a:lnTo>
                    <a:pt x="244" y="48"/>
                  </a:lnTo>
                  <a:lnTo>
                    <a:pt x="248" y="50"/>
                  </a:lnTo>
                  <a:lnTo>
                    <a:pt x="250" y="58"/>
                  </a:lnTo>
                  <a:lnTo>
                    <a:pt x="250" y="58"/>
                  </a:lnTo>
                  <a:lnTo>
                    <a:pt x="256" y="62"/>
                  </a:lnTo>
                  <a:lnTo>
                    <a:pt x="258" y="66"/>
                  </a:lnTo>
                  <a:lnTo>
                    <a:pt x="262" y="76"/>
                  </a:lnTo>
                  <a:lnTo>
                    <a:pt x="262" y="88"/>
                  </a:lnTo>
                  <a:lnTo>
                    <a:pt x="262" y="100"/>
                  </a:lnTo>
                  <a:lnTo>
                    <a:pt x="262" y="100"/>
                  </a:lnTo>
                  <a:lnTo>
                    <a:pt x="266" y="104"/>
                  </a:lnTo>
                  <a:lnTo>
                    <a:pt x="268" y="108"/>
                  </a:lnTo>
                  <a:lnTo>
                    <a:pt x="272" y="112"/>
                  </a:lnTo>
                  <a:lnTo>
                    <a:pt x="276" y="116"/>
                  </a:lnTo>
                  <a:lnTo>
                    <a:pt x="276" y="116"/>
                  </a:lnTo>
                  <a:lnTo>
                    <a:pt x="280" y="124"/>
                  </a:lnTo>
                  <a:lnTo>
                    <a:pt x="282" y="134"/>
                  </a:lnTo>
                  <a:lnTo>
                    <a:pt x="282" y="144"/>
                  </a:lnTo>
                  <a:lnTo>
                    <a:pt x="278" y="154"/>
                  </a:lnTo>
                  <a:lnTo>
                    <a:pt x="278" y="154"/>
                  </a:lnTo>
                  <a:lnTo>
                    <a:pt x="278" y="158"/>
                  </a:lnTo>
                  <a:lnTo>
                    <a:pt x="276" y="162"/>
                  </a:lnTo>
                  <a:lnTo>
                    <a:pt x="272" y="168"/>
                  </a:lnTo>
                  <a:lnTo>
                    <a:pt x="268" y="174"/>
                  </a:lnTo>
                  <a:lnTo>
                    <a:pt x="268" y="178"/>
                  </a:lnTo>
                  <a:lnTo>
                    <a:pt x="270" y="182"/>
                  </a:lnTo>
                  <a:lnTo>
                    <a:pt x="270" y="182"/>
                  </a:lnTo>
                  <a:lnTo>
                    <a:pt x="268" y="186"/>
                  </a:lnTo>
                  <a:lnTo>
                    <a:pt x="264" y="190"/>
                  </a:lnTo>
                  <a:lnTo>
                    <a:pt x="254" y="196"/>
                  </a:lnTo>
                  <a:lnTo>
                    <a:pt x="254" y="196"/>
                  </a:lnTo>
                  <a:lnTo>
                    <a:pt x="252" y="202"/>
                  </a:lnTo>
                  <a:lnTo>
                    <a:pt x="250" y="208"/>
                  </a:lnTo>
                  <a:lnTo>
                    <a:pt x="250" y="208"/>
                  </a:lnTo>
                  <a:lnTo>
                    <a:pt x="246" y="210"/>
                  </a:lnTo>
                  <a:lnTo>
                    <a:pt x="244" y="210"/>
                  </a:lnTo>
                  <a:lnTo>
                    <a:pt x="244" y="210"/>
                  </a:lnTo>
                  <a:lnTo>
                    <a:pt x="236" y="214"/>
                  </a:lnTo>
                  <a:lnTo>
                    <a:pt x="228" y="218"/>
                  </a:lnTo>
                  <a:lnTo>
                    <a:pt x="212" y="224"/>
                  </a:lnTo>
                  <a:lnTo>
                    <a:pt x="212" y="224"/>
                  </a:lnTo>
                  <a:lnTo>
                    <a:pt x="198" y="224"/>
                  </a:lnTo>
                  <a:lnTo>
                    <a:pt x="184" y="230"/>
                  </a:lnTo>
                  <a:lnTo>
                    <a:pt x="168" y="234"/>
                  </a:lnTo>
                  <a:lnTo>
                    <a:pt x="154" y="234"/>
                  </a:lnTo>
                  <a:lnTo>
                    <a:pt x="154" y="234"/>
                  </a:lnTo>
                  <a:lnTo>
                    <a:pt x="150" y="232"/>
                  </a:lnTo>
                  <a:lnTo>
                    <a:pt x="146" y="232"/>
                  </a:lnTo>
                  <a:lnTo>
                    <a:pt x="144" y="234"/>
                  </a:lnTo>
                  <a:lnTo>
                    <a:pt x="138" y="232"/>
                  </a:lnTo>
                  <a:lnTo>
                    <a:pt x="138" y="232"/>
                  </a:lnTo>
                  <a:lnTo>
                    <a:pt x="126" y="232"/>
                  </a:lnTo>
                  <a:lnTo>
                    <a:pt x="116" y="232"/>
                  </a:lnTo>
                  <a:lnTo>
                    <a:pt x="92" y="226"/>
                  </a:lnTo>
                  <a:lnTo>
                    <a:pt x="92" y="226"/>
                  </a:lnTo>
                  <a:lnTo>
                    <a:pt x="84" y="220"/>
                  </a:lnTo>
                  <a:lnTo>
                    <a:pt x="78" y="216"/>
                  </a:lnTo>
                  <a:lnTo>
                    <a:pt x="62" y="210"/>
                  </a:lnTo>
                  <a:lnTo>
                    <a:pt x="48" y="202"/>
                  </a:lnTo>
                  <a:lnTo>
                    <a:pt x="42" y="196"/>
                  </a:lnTo>
                  <a:lnTo>
                    <a:pt x="36" y="188"/>
                  </a:lnTo>
                  <a:lnTo>
                    <a:pt x="36" y="188"/>
                  </a:lnTo>
                  <a:lnTo>
                    <a:pt x="32" y="184"/>
                  </a:lnTo>
                  <a:lnTo>
                    <a:pt x="26" y="180"/>
                  </a:lnTo>
                  <a:lnTo>
                    <a:pt x="18" y="170"/>
                  </a:lnTo>
                  <a:lnTo>
                    <a:pt x="18" y="170"/>
                  </a:lnTo>
                  <a:lnTo>
                    <a:pt x="8" y="142"/>
                  </a:lnTo>
                  <a:lnTo>
                    <a:pt x="4" y="126"/>
                  </a:lnTo>
                  <a:lnTo>
                    <a:pt x="0" y="112"/>
                  </a:lnTo>
                  <a:lnTo>
                    <a:pt x="0" y="112"/>
                  </a:lnTo>
                  <a:lnTo>
                    <a:pt x="6" y="98"/>
                  </a:lnTo>
                  <a:lnTo>
                    <a:pt x="10" y="90"/>
                  </a:lnTo>
                  <a:lnTo>
                    <a:pt x="14" y="84"/>
                  </a:lnTo>
                  <a:lnTo>
                    <a:pt x="12" y="82"/>
                  </a:lnTo>
                  <a:lnTo>
                    <a:pt x="12" y="82"/>
                  </a:lnTo>
                  <a:lnTo>
                    <a:pt x="18" y="78"/>
                  </a:lnTo>
                  <a:lnTo>
                    <a:pt x="20" y="78"/>
                  </a:lnTo>
                  <a:lnTo>
                    <a:pt x="22" y="74"/>
                  </a:lnTo>
                  <a:lnTo>
                    <a:pt x="22" y="74"/>
                  </a:lnTo>
                  <a:lnTo>
                    <a:pt x="28" y="62"/>
                  </a:lnTo>
                  <a:lnTo>
                    <a:pt x="38" y="50"/>
                  </a:lnTo>
                  <a:lnTo>
                    <a:pt x="46" y="42"/>
                  </a:lnTo>
                  <a:lnTo>
                    <a:pt x="56" y="34"/>
                  </a:lnTo>
                  <a:lnTo>
                    <a:pt x="70" y="24"/>
                  </a:lnTo>
                  <a:lnTo>
                    <a:pt x="76" y="22"/>
                  </a:lnTo>
                  <a:lnTo>
                    <a:pt x="76" y="22"/>
                  </a:lnTo>
                  <a:lnTo>
                    <a:pt x="78" y="16"/>
                  </a:lnTo>
                  <a:lnTo>
                    <a:pt x="82" y="12"/>
                  </a:lnTo>
                  <a:lnTo>
                    <a:pt x="92" y="8"/>
                  </a:lnTo>
                  <a:lnTo>
                    <a:pt x="92" y="8"/>
                  </a:lnTo>
                  <a:lnTo>
                    <a:pt x="96" y="8"/>
                  </a:lnTo>
                  <a:lnTo>
                    <a:pt x="100" y="6"/>
                  </a:lnTo>
                  <a:lnTo>
                    <a:pt x="104" y="4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126" y="0"/>
                  </a:lnTo>
                  <a:lnTo>
                    <a:pt x="134" y="0"/>
                  </a:lnTo>
                  <a:lnTo>
                    <a:pt x="142" y="2"/>
                  </a:lnTo>
                  <a:lnTo>
                    <a:pt x="142" y="2"/>
                  </a:lnTo>
                  <a:lnTo>
                    <a:pt x="150" y="2"/>
                  </a:lnTo>
                  <a:lnTo>
                    <a:pt x="152" y="2"/>
                  </a:lnTo>
                  <a:lnTo>
                    <a:pt x="154" y="4"/>
                  </a:lnTo>
                  <a:lnTo>
                    <a:pt x="154" y="4"/>
                  </a:lnTo>
                  <a:lnTo>
                    <a:pt x="154" y="6"/>
                  </a:lnTo>
                  <a:lnTo>
                    <a:pt x="158" y="8"/>
                  </a:lnTo>
                  <a:lnTo>
                    <a:pt x="158" y="8"/>
                  </a:lnTo>
                  <a:lnTo>
                    <a:pt x="166" y="6"/>
                  </a:lnTo>
                  <a:lnTo>
                    <a:pt x="170" y="6"/>
                  </a:lnTo>
                  <a:lnTo>
                    <a:pt x="172" y="8"/>
                  </a:lnTo>
                  <a:lnTo>
                    <a:pt x="172" y="8"/>
                  </a:lnTo>
                  <a:lnTo>
                    <a:pt x="180" y="10"/>
                  </a:lnTo>
                  <a:lnTo>
                    <a:pt x="200" y="16"/>
                  </a:lnTo>
                  <a:lnTo>
                    <a:pt x="212" y="20"/>
                  </a:lnTo>
                  <a:lnTo>
                    <a:pt x="222" y="24"/>
                  </a:lnTo>
                  <a:lnTo>
                    <a:pt x="232" y="30"/>
                  </a:lnTo>
                  <a:lnTo>
                    <a:pt x="238" y="38"/>
                  </a:lnTo>
                  <a:lnTo>
                    <a:pt x="238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0" name="Rectangle 152"/>
            <p:cNvSpPr>
              <a:spLocks noChangeArrowheads="1"/>
            </p:cNvSpPr>
            <p:nvPr/>
          </p:nvSpPr>
          <p:spPr bwMode="auto">
            <a:xfrm>
              <a:off x="4110" y="2565"/>
              <a:ext cx="1" cy="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1" name="Rectangle 153"/>
            <p:cNvSpPr>
              <a:spLocks noChangeArrowheads="1"/>
            </p:cNvSpPr>
            <p:nvPr/>
          </p:nvSpPr>
          <p:spPr bwMode="auto">
            <a:xfrm>
              <a:off x="4436" y="1879"/>
              <a:ext cx="1" cy="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2" name="Freeform 154"/>
            <p:cNvSpPr>
              <a:spLocks/>
            </p:cNvSpPr>
            <p:nvPr/>
          </p:nvSpPr>
          <p:spPr bwMode="auto">
            <a:xfrm>
              <a:off x="4448" y="1805"/>
              <a:ext cx="6" cy="2"/>
            </a:xfrm>
            <a:custGeom>
              <a:avLst/>
              <a:gdLst>
                <a:gd name="T0" fmla="*/ 0 w 6"/>
                <a:gd name="T1" fmla="*/ 0 h 2"/>
                <a:gd name="T2" fmla="*/ 6 w 6"/>
                <a:gd name="T3" fmla="*/ 2 h 2"/>
                <a:gd name="T4" fmla="*/ 6 w 6"/>
                <a:gd name="T5" fmla="*/ 0 h 2"/>
                <a:gd name="T6" fmla="*/ 0 w 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2">
                  <a:moveTo>
                    <a:pt x="0" y="0"/>
                  </a:moveTo>
                  <a:lnTo>
                    <a:pt x="6" y="2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3" name="Freeform 155"/>
            <p:cNvSpPr>
              <a:spLocks/>
            </p:cNvSpPr>
            <p:nvPr/>
          </p:nvSpPr>
          <p:spPr bwMode="auto">
            <a:xfrm>
              <a:off x="4466" y="1801"/>
              <a:ext cx="2" cy="2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2 h 2"/>
                <a:gd name="T4" fmla="*/ 2 w 2"/>
                <a:gd name="T5" fmla="*/ 2 h 2"/>
                <a:gd name="T6" fmla="*/ 2 w 2"/>
                <a:gd name="T7" fmla="*/ 2 h 2"/>
                <a:gd name="T8" fmla="*/ 0 w 2"/>
                <a:gd name="T9" fmla="*/ 0 h 2"/>
                <a:gd name="T10" fmla="*/ 0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4" name="Freeform 156"/>
            <p:cNvSpPr>
              <a:spLocks/>
            </p:cNvSpPr>
            <p:nvPr/>
          </p:nvSpPr>
          <p:spPr bwMode="auto">
            <a:xfrm>
              <a:off x="3566" y="1209"/>
              <a:ext cx="1196" cy="1630"/>
            </a:xfrm>
            <a:custGeom>
              <a:avLst/>
              <a:gdLst>
                <a:gd name="T0" fmla="*/ 560 w 1196"/>
                <a:gd name="T1" fmla="*/ 1394 h 1630"/>
                <a:gd name="T2" fmla="*/ 486 w 1196"/>
                <a:gd name="T3" fmla="*/ 1394 h 1630"/>
                <a:gd name="T4" fmla="*/ 578 w 1196"/>
                <a:gd name="T5" fmla="*/ 1494 h 1630"/>
                <a:gd name="T6" fmla="*/ 698 w 1196"/>
                <a:gd name="T7" fmla="*/ 1622 h 1630"/>
                <a:gd name="T8" fmla="*/ 810 w 1196"/>
                <a:gd name="T9" fmla="*/ 1550 h 1630"/>
                <a:gd name="T10" fmla="*/ 874 w 1196"/>
                <a:gd name="T11" fmla="*/ 1320 h 1630"/>
                <a:gd name="T12" fmla="*/ 892 w 1196"/>
                <a:gd name="T13" fmla="*/ 1104 h 1630"/>
                <a:gd name="T14" fmla="*/ 944 w 1196"/>
                <a:gd name="T15" fmla="*/ 926 h 1630"/>
                <a:gd name="T16" fmla="*/ 1138 w 1196"/>
                <a:gd name="T17" fmla="*/ 916 h 1630"/>
                <a:gd name="T18" fmla="*/ 1118 w 1196"/>
                <a:gd name="T19" fmla="*/ 860 h 1630"/>
                <a:gd name="T20" fmla="*/ 1006 w 1196"/>
                <a:gd name="T21" fmla="*/ 862 h 1630"/>
                <a:gd name="T22" fmla="*/ 910 w 1196"/>
                <a:gd name="T23" fmla="*/ 844 h 1630"/>
                <a:gd name="T24" fmla="*/ 900 w 1196"/>
                <a:gd name="T25" fmla="*/ 762 h 1630"/>
                <a:gd name="T26" fmla="*/ 736 w 1196"/>
                <a:gd name="T27" fmla="*/ 718 h 1630"/>
                <a:gd name="T28" fmla="*/ 708 w 1196"/>
                <a:gd name="T29" fmla="*/ 836 h 1630"/>
                <a:gd name="T30" fmla="*/ 710 w 1196"/>
                <a:gd name="T31" fmla="*/ 866 h 1630"/>
                <a:gd name="T32" fmla="*/ 708 w 1196"/>
                <a:gd name="T33" fmla="*/ 900 h 1630"/>
                <a:gd name="T34" fmla="*/ 538 w 1196"/>
                <a:gd name="T35" fmla="*/ 912 h 1630"/>
                <a:gd name="T36" fmla="*/ 436 w 1196"/>
                <a:gd name="T37" fmla="*/ 842 h 1630"/>
                <a:gd name="T38" fmla="*/ 538 w 1196"/>
                <a:gd name="T39" fmla="*/ 726 h 1630"/>
                <a:gd name="T40" fmla="*/ 678 w 1196"/>
                <a:gd name="T41" fmla="*/ 694 h 1630"/>
                <a:gd name="T42" fmla="*/ 768 w 1196"/>
                <a:gd name="T43" fmla="*/ 680 h 1630"/>
                <a:gd name="T44" fmla="*/ 876 w 1196"/>
                <a:gd name="T45" fmla="*/ 672 h 1630"/>
                <a:gd name="T46" fmla="*/ 990 w 1196"/>
                <a:gd name="T47" fmla="*/ 658 h 1630"/>
                <a:gd name="T48" fmla="*/ 1156 w 1196"/>
                <a:gd name="T49" fmla="*/ 648 h 1630"/>
                <a:gd name="T50" fmla="*/ 1164 w 1196"/>
                <a:gd name="T51" fmla="*/ 576 h 1630"/>
                <a:gd name="T52" fmla="*/ 914 w 1196"/>
                <a:gd name="T53" fmla="*/ 590 h 1630"/>
                <a:gd name="T54" fmla="*/ 746 w 1196"/>
                <a:gd name="T55" fmla="*/ 614 h 1630"/>
                <a:gd name="T56" fmla="*/ 598 w 1196"/>
                <a:gd name="T57" fmla="*/ 632 h 1630"/>
                <a:gd name="T58" fmla="*/ 606 w 1196"/>
                <a:gd name="T59" fmla="*/ 554 h 1630"/>
                <a:gd name="T60" fmla="*/ 748 w 1196"/>
                <a:gd name="T61" fmla="*/ 422 h 1630"/>
                <a:gd name="T62" fmla="*/ 680 w 1196"/>
                <a:gd name="T63" fmla="*/ 366 h 1630"/>
                <a:gd name="T64" fmla="*/ 846 w 1196"/>
                <a:gd name="T65" fmla="*/ 290 h 1630"/>
                <a:gd name="T66" fmla="*/ 904 w 1196"/>
                <a:gd name="T67" fmla="*/ 138 h 1630"/>
                <a:gd name="T68" fmla="*/ 810 w 1196"/>
                <a:gd name="T69" fmla="*/ 26 h 1630"/>
                <a:gd name="T70" fmla="*/ 670 w 1196"/>
                <a:gd name="T71" fmla="*/ 68 h 1630"/>
                <a:gd name="T72" fmla="*/ 588 w 1196"/>
                <a:gd name="T73" fmla="*/ 128 h 1630"/>
                <a:gd name="T74" fmla="*/ 428 w 1196"/>
                <a:gd name="T75" fmla="*/ 154 h 1630"/>
                <a:gd name="T76" fmla="*/ 382 w 1196"/>
                <a:gd name="T77" fmla="*/ 318 h 1630"/>
                <a:gd name="T78" fmla="*/ 466 w 1196"/>
                <a:gd name="T79" fmla="*/ 382 h 1630"/>
                <a:gd name="T80" fmla="*/ 372 w 1196"/>
                <a:gd name="T81" fmla="*/ 458 h 1630"/>
                <a:gd name="T82" fmla="*/ 412 w 1196"/>
                <a:gd name="T83" fmla="*/ 590 h 1630"/>
                <a:gd name="T84" fmla="*/ 296 w 1196"/>
                <a:gd name="T85" fmla="*/ 672 h 1630"/>
                <a:gd name="T86" fmla="*/ 122 w 1196"/>
                <a:gd name="T87" fmla="*/ 698 h 1630"/>
                <a:gd name="T88" fmla="*/ 0 w 1196"/>
                <a:gd name="T89" fmla="*/ 788 h 1630"/>
                <a:gd name="T90" fmla="*/ 146 w 1196"/>
                <a:gd name="T91" fmla="*/ 872 h 1630"/>
                <a:gd name="T92" fmla="*/ 274 w 1196"/>
                <a:gd name="T93" fmla="*/ 804 h 1630"/>
                <a:gd name="T94" fmla="*/ 216 w 1196"/>
                <a:gd name="T95" fmla="*/ 962 h 1630"/>
                <a:gd name="T96" fmla="*/ 74 w 1196"/>
                <a:gd name="T97" fmla="*/ 1032 h 1630"/>
                <a:gd name="T98" fmla="*/ 180 w 1196"/>
                <a:gd name="T99" fmla="*/ 1122 h 1630"/>
                <a:gd name="T100" fmla="*/ 158 w 1196"/>
                <a:gd name="T101" fmla="*/ 1188 h 1630"/>
                <a:gd name="T102" fmla="*/ 110 w 1196"/>
                <a:gd name="T103" fmla="*/ 1302 h 1630"/>
                <a:gd name="T104" fmla="*/ 34 w 1196"/>
                <a:gd name="T105" fmla="*/ 1402 h 1630"/>
                <a:gd name="T106" fmla="*/ 126 w 1196"/>
                <a:gd name="T107" fmla="*/ 1410 h 1630"/>
                <a:gd name="T108" fmla="*/ 228 w 1196"/>
                <a:gd name="T109" fmla="*/ 1150 h 1630"/>
                <a:gd name="T110" fmla="*/ 430 w 1196"/>
                <a:gd name="T111" fmla="*/ 1032 h 1630"/>
                <a:gd name="T112" fmla="*/ 632 w 1196"/>
                <a:gd name="T113" fmla="*/ 984 h 1630"/>
                <a:gd name="T114" fmla="*/ 732 w 1196"/>
                <a:gd name="T115" fmla="*/ 1028 h 1630"/>
                <a:gd name="T116" fmla="*/ 738 w 1196"/>
                <a:gd name="T117" fmla="*/ 1188 h 1630"/>
                <a:gd name="T118" fmla="*/ 736 w 1196"/>
                <a:gd name="T119" fmla="*/ 1408 h 1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196" h="1630">
                  <a:moveTo>
                    <a:pt x="684" y="1504"/>
                  </a:moveTo>
                  <a:lnTo>
                    <a:pt x="684" y="1504"/>
                  </a:lnTo>
                  <a:lnTo>
                    <a:pt x="670" y="1496"/>
                  </a:lnTo>
                  <a:lnTo>
                    <a:pt x="664" y="1492"/>
                  </a:lnTo>
                  <a:lnTo>
                    <a:pt x="658" y="1488"/>
                  </a:lnTo>
                  <a:lnTo>
                    <a:pt x="650" y="1474"/>
                  </a:lnTo>
                  <a:lnTo>
                    <a:pt x="650" y="1474"/>
                  </a:lnTo>
                  <a:lnTo>
                    <a:pt x="628" y="1458"/>
                  </a:lnTo>
                  <a:lnTo>
                    <a:pt x="604" y="1444"/>
                  </a:lnTo>
                  <a:lnTo>
                    <a:pt x="604" y="1444"/>
                  </a:lnTo>
                  <a:lnTo>
                    <a:pt x="598" y="1434"/>
                  </a:lnTo>
                  <a:lnTo>
                    <a:pt x="590" y="1428"/>
                  </a:lnTo>
                  <a:lnTo>
                    <a:pt x="580" y="1420"/>
                  </a:lnTo>
                  <a:lnTo>
                    <a:pt x="574" y="1412"/>
                  </a:lnTo>
                  <a:lnTo>
                    <a:pt x="574" y="1412"/>
                  </a:lnTo>
                  <a:lnTo>
                    <a:pt x="568" y="1408"/>
                  </a:lnTo>
                  <a:lnTo>
                    <a:pt x="562" y="1400"/>
                  </a:lnTo>
                  <a:lnTo>
                    <a:pt x="560" y="1394"/>
                  </a:lnTo>
                  <a:lnTo>
                    <a:pt x="560" y="1386"/>
                  </a:lnTo>
                  <a:lnTo>
                    <a:pt x="560" y="1368"/>
                  </a:lnTo>
                  <a:lnTo>
                    <a:pt x="558" y="1352"/>
                  </a:lnTo>
                  <a:lnTo>
                    <a:pt x="558" y="1352"/>
                  </a:lnTo>
                  <a:lnTo>
                    <a:pt x="552" y="1348"/>
                  </a:lnTo>
                  <a:lnTo>
                    <a:pt x="546" y="1344"/>
                  </a:lnTo>
                  <a:lnTo>
                    <a:pt x="540" y="1342"/>
                  </a:lnTo>
                  <a:lnTo>
                    <a:pt x="532" y="1340"/>
                  </a:lnTo>
                  <a:lnTo>
                    <a:pt x="532" y="1340"/>
                  </a:lnTo>
                  <a:lnTo>
                    <a:pt x="522" y="1346"/>
                  </a:lnTo>
                  <a:lnTo>
                    <a:pt x="514" y="1350"/>
                  </a:lnTo>
                  <a:lnTo>
                    <a:pt x="494" y="1356"/>
                  </a:lnTo>
                  <a:lnTo>
                    <a:pt x="494" y="1356"/>
                  </a:lnTo>
                  <a:lnTo>
                    <a:pt x="490" y="1360"/>
                  </a:lnTo>
                  <a:lnTo>
                    <a:pt x="488" y="1364"/>
                  </a:lnTo>
                  <a:lnTo>
                    <a:pt x="484" y="1374"/>
                  </a:lnTo>
                  <a:lnTo>
                    <a:pt x="484" y="1384"/>
                  </a:lnTo>
                  <a:lnTo>
                    <a:pt x="486" y="1394"/>
                  </a:lnTo>
                  <a:lnTo>
                    <a:pt x="486" y="1394"/>
                  </a:lnTo>
                  <a:lnTo>
                    <a:pt x="488" y="1398"/>
                  </a:lnTo>
                  <a:lnTo>
                    <a:pt x="490" y="1402"/>
                  </a:lnTo>
                  <a:lnTo>
                    <a:pt x="498" y="1410"/>
                  </a:lnTo>
                  <a:lnTo>
                    <a:pt x="508" y="1414"/>
                  </a:lnTo>
                  <a:lnTo>
                    <a:pt x="516" y="1416"/>
                  </a:lnTo>
                  <a:lnTo>
                    <a:pt x="516" y="1416"/>
                  </a:lnTo>
                  <a:lnTo>
                    <a:pt x="524" y="1422"/>
                  </a:lnTo>
                  <a:lnTo>
                    <a:pt x="532" y="1426"/>
                  </a:lnTo>
                  <a:lnTo>
                    <a:pt x="540" y="1430"/>
                  </a:lnTo>
                  <a:lnTo>
                    <a:pt x="546" y="1438"/>
                  </a:lnTo>
                  <a:lnTo>
                    <a:pt x="546" y="1438"/>
                  </a:lnTo>
                  <a:lnTo>
                    <a:pt x="554" y="1452"/>
                  </a:lnTo>
                  <a:lnTo>
                    <a:pt x="564" y="1464"/>
                  </a:lnTo>
                  <a:lnTo>
                    <a:pt x="572" y="1478"/>
                  </a:lnTo>
                  <a:lnTo>
                    <a:pt x="576" y="1486"/>
                  </a:lnTo>
                  <a:lnTo>
                    <a:pt x="578" y="1494"/>
                  </a:lnTo>
                  <a:lnTo>
                    <a:pt x="578" y="1494"/>
                  </a:lnTo>
                  <a:lnTo>
                    <a:pt x="582" y="1500"/>
                  </a:lnTo>
                  <a:lnTo>
                    <a:pt x="588" y="1504"/>
                  </a:lnTo>
                  <a:lnTo>
                    <a:pt x="594" y="1510"/>
                  </a:lnTo>
                  <a:lnTo>
                    <a:pt x="596" y="1518"/>
                  </a:lnTo>
                  <a:lnTo>
                    <a:pt x="596" y="1518"/>
                  </a:lnTo>
                  <a:lnTo>
                    <a:pt x="606" y="1530"/>
                  </a:lnTo>
                  <a:lnTo>
                    <a:pt x="614" y="1542"/>
                  </a:lnTo>
                  <a:lnTo>
                    <a:pt x="624" y="1554"/>
                  </a:lnTo>
                  <a:lnTo>
                    <a:pt x="628" y="1560"/>
                  </a:lnTo>
                  <a:lnTo>
                    <a:pt x="634" y="1564"/>
                  </a:lnTo>
                  <a:lnTo>
                    <a:pt x="634" y="1564"/>
                  </a:lnTo>
                  <a:lnTo>
                    <a:pt x="648" y="1582"/>
                  </a:lnTo>
                  <a:lnTo>
                    <a:pt x="656" y="1590"/>
                  </a:lnTo>
                  <a:lnTo>
                    <a:pt x="666" y="1598"/>
                  </a:lnTo>
                  <a:lnTo>
                    <a:pt x="666" y="1598"/>
                  </a:lnTo>
                  <a:lnTo>
                    <a:pt x="672" y="1604"/>
                  </a:lnTo>
                  <a:lnTo>
                    <a:pt x="688" y="1616"/>
                  </a:lnTo>
                  <a:lnTo>
                    <a:pt x="698" y="1622"/>
                  </a:lnTo>
                  <a:lnTo>
                    <a:pt x="710" y="1626"/>
                  </a:lnTo>
                  <a:lnTo>
                    <a:pt x="720" y="1630"/>
                  </a:lnTo>
                  <a:lnTo>
                    <a:pt x="732" y="1630"/>
                  </a:lnTo>
                  <a:lnTo>
                    <a:pt x="732" y="1630"/>
                  </a:lnTo>
                  <a:lnTo>
                    <a:pt x="746" y="1628"/>
                  </a:lnTo>
                  <a:lnTo>
                    <a:pt x="756" y="1624"/>
                  </a:lnTo>
                  <a:lnTo>
                    <a:pt x="778" y="1608"/>
                  </a:lnTo>
                  <a:lnTo>
                    <a:pt x="778" y="1608"/>
                  </a:lnTo>
                  <a:lnTo>
                    <a:pt x="792" y="1590"/>
                  </a:lnTo>
                  <a:lnTo>
                    <a:pt x="792" y="1590"/>
                  </a:lnTo>
                  <a:lnTo>
                    <a:pt x="796" y="1586"/>
                  </a:lnTo>
                  <a:lnTo>
                    <a:pt x="796" y="1586"/>
                  </a:lnTo>
                  <a:lnTo>
                    <a:pt x="796" y="1582"/>
                  </a:lnTo>
                  <a:lnTo>
                    <a:pt x="796" y="1582"/>
                  </a:lnTo>
                  <a:lnTo>
                    <a:pt x="800" y="1574"/>
                  </a:lnTo>
                  <a:lnTo>
                    <a:pt x="804" y="1564"/>
                  </a:lnTo>
                  <a:lnTo>
                    <a:pt x="804" y="1564"/>
                  </a:lnTo>
                  <a:lnTo>
                    <a:pt x="810" y="1550"/>
                  </a:lnTo>
                  <a:lnTo>
                    <a:pt x="814" y="1542"/>
                  </a:lnTo>
                  <a:lnTo>
                    <a:pt x="814" y="1536"/>
                  </a:lnTo>
                  <a:lnTo>
                    <a:pt x="826" y="1518"/>
                  </a:lnTo>
                  <a:lnTo>
                    <a:pt x="826" y="1518"/>
                  </a:lnTo>
                  <a:lnTo>
                    <a:pt x="832" y="1492"/>
                  </a:lnTo>
                  <a:lnTo>
                    <a:pt x="838" y="1468"/>
                  </a:lnTo>
                  <a:lnTo>
                    <a:pt x="838" y="1468"/>
                  </a:lnTo>
                  <a:lnTo>
                    <a:pt x="840" y="1458"/>
                  </a:lnTo>
                  <a:lnTo>
                    <a:pt x="842" y="1450"/>
                  </a:lnTo>
                  <a:lnTo>
                    <a:pt x="848" y="1432"/>
                  </a:lnTo>
                  <a:lnTo>
                    <a:pt x="848" y="1432"/>
                  </a:lnTo>
                  <a:lnTo>
                    <a:pt x="850" y="1412"/>
                  </a:lnTo>
                  <a:lnTo>
                    <a:pt x="856" y="1394"/>
                  </a:lnTo>
                  <a:lnTo>
                    <a:pt x="862" y="1376"/>
                  </a:lnTo>
                  <a:lnTo>
                    <a:pt x="868" y="1356"/>
                  </a:lnTo>
                  <a:lnTo>
                    <a:pt x="868" y="1356"/>
                  </a:lnTo>
                  <a:lnTo>
                    <a:pt x="870" y="1338"/>
                  </a:lnTo>
                  <a:lnTo>
                    <a:pt x="874" y="1320"/>
                  </a:lnTo>
                  <a:lnTo>
                    <a:pt x="876" y="1302"/>
                  </a:lnTo>
                  <a:lnTo>
                    <a:pt x="878" y="1282"/>
                  </a:lnTo>
                  <a:lnTo>
                    <a:pt x="878" y="1282"/>
                  </a:lnTo>
                  <a:lnTo>
                    <a:pt x="878" y="1274"/>
                  </a:lnTo>
                  <a:lnTo>
                    <a:pt x="878" y="1264"/>
                  </a:lnTo>
                  <a:lnTo>
                    <a:pt x="882" y="1248"/>
                  </a:lnTo>
                  <a:lnTo>
                    <a:pt x="882" y="1248"/>
                  </a:lnTo>
                  <a:lnTo>
                    <a:pt x="882" y="1236"/>
                  </a:lnTo>
                  <a:lnTo>
                    <a:pt x="882" y="1224"/>
                  </a:lnTo>
                  <a:lnTo>
                    <a:pt x="884" y="1214"/>
                  </a:lnTo>
                  <a:lnTo>
                    <a:pt x="886" y="1202"/>
                  </a:lnTo>
                  <a:lnTo>
                    <a:pt x="886" y="1202"/>
                  </a:lnTo>
                  <a:lnTo>
                    <a:pt x="886" y="1182"/>
                  </a:lnTo>
                  <a:lnTo>
                    <a:pt x="888" y="1160"/>
                  </a:lnTo>
                  <a:lnTo>
                    <a:pt x="888" y="1138"/>
                  </a:lnTo>
                  <a:lnTo>
                    <a:pt x="892" y="1116"/>
                  </a:lnTo>
                  <a:lnTo>
                    <a:pt x="892" y="1116"/>
                  </a:lnTo>
                  <a:lnTo>
                    <a:pt x="892" y="1104"/>
                  </a:lnTo>
                  <a:lnTo>
                    <a:pt x="894" y="1092"/>
                  </a:lnTo>
                  <a:lnTo>
                    <a:pt x="896" y="1080"/>
                  </a:lnTo>
                  <a:lnTo>
                    <a:pt x="896" y="1068"/>
                  </a:lnTo>
                  <a:lnTo>
                    <a:pt x="896" y="1068"/>
                  </a:lnTo>
                  <a:lnTo>
                    <a:pt x="898" y="1052"/>
                  </a:lnTo>
                  <a:lnTo>
                    <a:pt x="900" y="1034"/>
                  </a:lnTo>
                  <a:lnTo>
                    <a:pt x="900" y="1016"/>
                  </a:lnTo>
                  <a:lnTo>
                    <a:pt x="904" y="998"/>
                  </a:lnTo>
                  <a:lnTo>
                    <a:pt x="904" y="998"/>
                  </a:lnTo>
                  <a:lnTo>
                    <a:pt x="902" y="980"/>
                  </a:lnTo>
                  <a:lnTo>
                    <a:pt x="902" y="962"/>
                  </a:lnTo>
                  <a:lnTo>
                    <a:pt x="904" y="954"/>
                  </a:lnTo>
                  <a:lnTo>
                    <a:pt x="906" y="946"/>
                  </a:lnTo>
                  <a:lnTo>
                    <a:pt x="912" y="936"/>
                  </a:lnTo>
                  <a:lnTo>
                    <a:pt x="918" y="930"/>
                  </a:lnTo>
                  <a:lnTo>
                    <a:pt x="918" y="930"/>
                  </a:lnTo>
                  <a:lnTo>
                    <a:pt x="932" y="928"/>
                  </a:lnTo>
                  <a:lnTo>
                    <a:pt x="944" y="926"/>
                  </a:lnTo>
                  <a:lnTo>
                    <a:pt x="958" y="926"/>
                  </a:lnTo>
                  <a:lnTo>
                    <a:pt x="972" y="924"/>
                  </a:lnTo>
                  <a:lnTo>
                    <a:pt x="972" y="924"/>
                  </a:lnTo>
                  <a:lnTo>
                    <a:pt x="992" y="924"/>
                  </a:lnTo>
                  <a:lnTo>
                    <a:pt x="1012" y="922"/>
                  </a:lnTo>
                  <a:lnTo>
                    <a:pt x="1032" y="920"/>
                  </a:lnTo>
                  <a:lnTo>
                    <a:pt x="1054" y="920"/>
                  </a:lnTo>
                  <a:lnTo>
                    <a:pt x="1054" y="920"/>
                  </a:lnTo>
                  <a:lnTo>
                    <a:pt x="1060" y="920"/>
                  </a:lnTo>
                  <a:lnTo>
                    <a:pt x="1066" y="920"/>
                  </a:lnTo>
                  <a:lnTo>
                    <a:pt x="1076" y="924"/>
                  </a:lnTo>
                  <a:lnTo>
                    <a:pt x="1098" y="932"/>
                  </a:lnTo>
                  <a:lnTo>
                    <a:pt x="1098" y="932"/>
                  </a:lnTo>
                  <a:lnTo>
                    <a:pt x="1110" y="932"/>
                  </a:lnTo>
                  <a:lnTo>
                    <a:pt x="1124" y="930"/>
                  </a:lnTo>
                  <a:lnTo>
                    <a:pt x="1124" y="930"/>
                  </a:lnTo>
                  <a:lnTo>
                    <a:pt x="1132" y="924"/>
                  </a:lnTo>
                  <a:lnTo>
                    <a:pt x="1138" y="916"/>
                  </a:lnTo>
                  <a:lnTo>
                    <a:pt x="1142" y="908"/>
                  </a:lnTo>
                  <a:lnTo>
                    <a:pt x="1146" y="898"/>
                  </a:lnTo>
                  <a:lnTo>
                    <a:pt x="1146" y="898"/>
                  </a:lnTo>
                  <a:lnTo>
                    <a:pt x="1142" y="896"/>
                  </a:lnTo>
                  <a:lnTo>
                    <a:pt x="1140" y="892"/>
                  </a:lnTo>
                  <a:lnTo>
                    <a:pt x="1144" y="882"/>
                  </a:lnTo>
                  <a:lnTo>
                    <a:pt x="1144" y="882"/>
                  </a:lnTo>
                  <a:lnTo>
                    <a:pt x="1140" y="880"/>
                  </a:lnTo>
                  <a:lnTo>
                    <a:pt x="1138" y="878"/>
                  </a:lnTo>
                  <a:lnTo>
                    <a:pt x="1136" y="876"/>
                  </a:lnTo>
                  <a:lnTo>
                    <a:pt x="1134" y="872"/>
                  </a:lnTo>
                  <a:lnTo>
                    <a:pt x="1134" y="872"/>
                  </a:lnTo>
                  <a:lnTo>
                    <a:pt x="1134" y="870"/>
                  </a:lnTo>
                  <a:lnTo>
                    <a:pt x="1132" y="868"/>
                  </a:lnTo>
                  <a:lnTo>
                    <a:pt x="1126" y="864"/>
                  </a:lnTo>
                  <a:lnTo>
                    <a:pt x="1118" y="862"/>
                  </a:lnTo>
                  <a:lnTo>
                    <a:pt x="1110" y="858"/>
                  </a:lnTo>
                  <a:lnTo>
                    <a:pt x="1118" y="860"/>
                  </a:lnTo>
                  <a:lnTo>
                    <a:pt x="1116" y="858"/>
                  </a:lnTo>
                  <a:lnTo>
                    <a:pt x="1116" y="858"/>
                  </a:lnTo>
                  <a:lnTo>
                    <a:pt x="1104" y="852"/>
                  </a:lnTo>
                  <a:lnTo>
                    <a:pt x="1090" y="850"/>
                  </a:lnTo>
                  <a:lnTo>
                    <a:pt x="1082" y="850"/>
                  </a:lnTo>
                  <a:lnTo>
                    <a:pt x="1074" y="852"/>
                  </a:lnTo>
                  <a:lnTo>
                    <a:pt x="1068" y="854"/>
                  </a:lnTo>
                  <a:lnTo>
                    <a:pt x="1062" y="858"/>
                  </a:lnTo>
                  <a:lnTo>
                    <a:pt x="1062" y="858"/>
                  </a:lnTo>
                  <a:lnTo>
                    <a:pt x="1052" y="860"/>
                  </a:lnTo>
                  <a:lnTo>
                    <a:pt x="1042" y="860"/>
                  </a:lnTo>
                  <a:lnTo>
                    <a:pt x="1032" y="862"/>
                  </a:lnTo>
                  <a:lnTo>
                    <a:pt x="1020" y="860"/>
                  </a:lnTo>
                  <a:lnTo>
                    <a:pt x="1020" y="860"/>
                  </a:lnTo>
                  <a:lnTo>
                    <a:pt x="1016" y="862"/>
                  </a:lnTo>
                  <a:lnTo>
                    <a:pt x="1012" y="862"/>
                  </a:lnTo>
                  <a:lnTo>
                    <a:pt x="1008" y="860"/>
                  </a:lnTo>
                  <a:lnTo>
                    <a:pt x="1006" y="862"/>
                  </a:lnTo>
                  <a:lnTo>
                    <a:pt x="1006" y="862"/>
                  </a:lnTo>
                  <a:lnTo>
                    <a:pt x="994" y="862"/>
                  </a:lnTo>
                  <a:lnTo>
                    <a:pt x="984" y="864"/>
                  </a:lnTo>
                  <a:lnTo>
                    <a:pt x="974" y="866"/>
                  </a:lnTo>
                  <a:lnTo>
                    <a:pt x="964" y="868"/>
                  </a:lnTo>
                  <a:lnTo>
                    <a:pt x="964" y="868"/>
                  </a:lnTo>
                  <a:lnTo>
                    <a:pt x="952" y="866"/>
                  </a:lnTo>
                  <a:lnTo>
                    <a:pt x="940" y="868"/>
                  </a:lnTo>
                  <a:lnTo>
                    <a:pt x="930" y="870"/>
                  </a:lnTo>
                  <a:lnTo>
                    <a:pt x="918" y="872"/>
                  </a:lnTo>
                  <a:lnTo>
                    <a:pt x="918" y="872"/>
                  </a:lnTo>
                  <a:lnTo>
                    <a:pt x="910" y="866"/>
                  </a:lnTo>
                  <a:lnTo>
                    <a:pt x="908" y="862"/>
                  </a:lnTo>
                  <a:lnTo>
                    <a:pt x="908" y="856"/>
                  </a:lnTo>
                  <a:lnTo>
                    <a:pt x="908" y="856"/>
                  </a:lnTo>
                  <a:lnTo>
                    <a:pt x="906" y="854"/>
                  </a:lnTo>
                  <a:lnTo>
                    <a:pt x="906" y="850"/>
                  </a:lnTo>
                  <a:lnTo>
                    <a:pt x="910" y="844"/>
                  </a:lnTo>
                  <a:lnTo>
                    <a:pt x="910" y="844"/>
                  </a:lnTo>
                  <a:lnTo>
                    <a:pt x="906" y="838"/>
                  </a:lnTo>
                  <a:lnTo>
                    <a:pt x="906" y="836"/>
                  </a:lnTo>
                  <a:lnTo>
                    <a:pt x="908" y="834"/>
                  </a:lnTo>
                  <a:lnTo>
                    <a:pt x="906" y="832"/>
                  </a:lnTo>
                  <a:lnTo>
                    <a:pt x="906" y="832"/>
                  </a:lnTo>
                  <a:lnTo>
                    <a:pt x="906" y="830"/>
                  </a:lnTo>
                  <a:lnTo>
                    <a:pt x="908" y="828"/>
                  </a:lnTo>
                  <a:lnTo>
                    <a:pt x="906" y="826"/>
                  </a:lnTo>
                  <a:lnTo>
                    <a:pt x="906" y="826"/>
                  </a:lnTo>
                  <a:lnTo>
                    <a:pt x="904" y="826"/>
                  </a:lnTo>
                  <a:lnTo>
                    <a:pt x="906" y="824"/>
                  </a:lnTo>
                  <a:lnTo>
                    <a:pt x="906" y="824"/>
                  </a:lnTo>
                  <a:lnTo>
                    <a:pt x="908" y="808"/>
                  </a:lnTo>
                  <a:lnTo>
                    <a:pt x="908" y="794"/>
                  </a:lnTo>
                  <a:lnTo>
                    <a:pt x="904" y="778"/>
                  </a:lnTo>
                  <a:lnTo>
                    <a:pt x="900" y="762"/>
                  </a:lnTo>
                  <a:lnTo>
                    <a:pt x="900" y="762"/>
                  </a:lnTo>
                  <a:lnTo>
                    <a:pt x="896" y="756"/>
                  </a:lnTo>
                  <a:lnTo>
                    <a:pt x="892" y="750"/>
                  </a:lnTo>
                  <a:lnTo>
                    <a:pt x="886" y="744"/>
                  </a:lnTo>
                  <a:lnTo>
                    <a:pt x="882" y="738"/>
                  </a:lnTo>
                  <a:lnTo>
                    <a:pt x="882" y="738"/>
                  </a:lnTo>
                  <a:lnTo>
                    <a:pt x="862" y="722"/>
                  </a:lnTo>
                  <a:lnTo>
                    <a:pt x="852" y="716"/>
                  </a:lnTo>
                  <a:lnTo>
                    <a:pt x="842" y="712"/>
                  </a:lnTo>
                  <a:lnTo>
                    <a:pt x="842" y="712"/>
                  </a:lnTo>
                  <a:lnTo>
                    <a:pt x="830" y="704"/>
                  </a:lnTo>
                  <a:lnTo>
                    <a:pt x="816" y="702"/>
                  </a:lnTo>
                  <a:lnTo>
                    <a:pt x="804" y="700"/>
                  </a:lnTo>
                  <a:lnTo>
                    <a:pt x="790" y="700"/>
                  </a:lnTo>
                  <a:lnTo>
                    <a:pt x="790" y="700"/>
                  </a:lnTo>
                  <a:lnTo>
                    <a:pt x="776" y="702"/>
                  </a:lnTo>
                  <a:lnTo>
                    <a:pt x="764" y="708"/>
                  </a:lnTo>
                  <a:lnTo>
                    <a:pt x="750" y="716"/>
                  </a:lnTo>
                  <a:lnTo>
                    <a:pt x="736" y="718"/>
                  </a:lnTo>
                  <a:lnTo>
                    <a:pt x="736" y="718"/>
                  </a:lnTo>
                  <a:lnTo>
                    <a:pt x="726" y="728"/>
                  </a:lnTo>
                  <a:lnTo>
                    <a:pt x="718" y="738"/>
                  </a:lnTo>
                  <a:lnTo>
                    <a:pt x="710" y="750"/>
                  </a:lnTo>
                  <a:lnTo>
                    <a:pt x="704" y="762"/>
                  </a:lnTo>
                  <a:lnTo>
                    <a:pt x="704" y="762"/>
                  </a:lnTo>
                  <a:lnTo>
                    <a:pt x="702" y="776"/>
                  </a:lnTo>
                  <a:lnTo>
                    <a:pt x="700" y="790"/>
                  </a:lnTo>
                  <a:lnTo>
                    <a:pt x="700" y="804"/>
                  </a:lnTo>
                  <a:lnTo>
                    <a:pt x="702" y="810"/>
                  </a:lnTo>
                  <a:lnTo>
                    <a:pt x="706" y="816"/>
                  </a:lnTo>
                  <a:lnTo>
                    <a:pt x="706" y="816"/>
                  </a:lnTo>
                  <a:lnTo>
                    <a:pt x="706" y="822"/>
                  </a:lnTo>
                  <a:lnTo>
                    <a:pt x="708" y="826"/>
                  </a:lnTo>
                  <a:lnTo>
                    <a:pt x="710" y="830"/>
                  </a:lnTo>
                  <a:lnTo>
                    <a:pt x="708" y="836"/>
                  </a:lnTo>
                  <a:lnTo>
                    <a:pt x="708" y="836"/>
                  </a:lnTo>
                  <a:lnTo>
                    <a:pt x="708" y="836"/>
                  </a:lnTo>
                  <a:lnTo>
                    <a:pt x="710" y="838"/>
                  </a:lnTo>
                  <a:lnTo>
                    <a:pt x="708" y="840"/>
                  </a:lnTo>
                  <a:lnTo>
                    <a:pt x="706" y="844"/>
                  </a:lnTo>
                  <a:lnTo>
                    <a:pt x="706" y="844"/>
                  </a:lnTo>
                  <a:lnTo>
                    <a:pt x="710" y="848"/>
                  </a:lnTo>
                  <a:lnTo>
                    <a:pt x="710" y="852"/>
                  </a:lnTo>
                  <a:lnTo>
                    <a:pt x="710" y="854"/>
                  </a:lnTo>
                  <a:lnTo>
                    <a:pt x="710" y="856"/>
                  </a:lnTo>
                  <a:lnTo>
                    <a:pt x="710" y="856"/>
                  </a:lnTo>
                  <a:lnTo>
                    <a:pt x="712" y="856"/>
                  </a:lnTo>
                  <a:lnTo>
                    <a:pt x="712" y="858"/>
                  </a:lnTo>
                  <a:lnTo>
                    <a:pt x="710" y="860"/>
                  </a:lnTo>
                  <a:lnTo>
                    <a:pt x="712" y="860"/>
                  </a:lnTo>
                  <a:lnTo>
                    <a:pt x="712" y="860"/>
                  </a:lnTo>
                  <a:lnTo>
                    <a:pt x="712" y="862"/>
                  </a:lnTo>
                  <a:lnTo>
                    <a:pt x="712" y="864"/>
                  </a:lnTo>
                  <a:lnTo>
                    <a:pt x="710" y="866"/>
                  </a:lnTo>
                  <a:lnTo>
                    <a:pt x="710" y="866"/>
                  </a:lnTo>
                  <a:lnTo>
                    <a:pt x="714" y="872"/>
                  </a:lnTo>
                  <a:lnTo>
                    <a:pt x="714" y="876"/>
                  </a:lnTo>
                  <a:lnTo>
                    <a:pt x="712" y="878"/>
                  </a:lnTo>
                  <a:lnTo>
                    <a:pt x="712" y="880"/>
                  </a:lnTo>
                  <a:lnTo>
                    <a:pt x="712" y="880"/>
                  </a:lnTo>
                  <a:lnTo>
                    <a:pt x="714" y="880"/>
                  </a:lnTo>
                  <a:lnTo>
                    <a:pt x="714" y="882"/>
                  </a:lnTo>
                  <a:lnTo>
                    <a:pt x="712" y="886"/>
                  </a:lnTo>
                  <a:lnTo>
                    <a:pt x="712" y="886"/>
                  </a:lnTo>
                  <a:lnTo>
                    <a:pt x="714" y="886"/>
                  </a:lnTo>
                  <a:lnTo>
                    <a:pt x="714" y="888"/>
                  </a:lnTo>
                  <a:lnTo>
                    <a:pt x="714" y="890"/>
                  </a:lnTo>
                  <a:lnTo>
                    <a:pt x="716" y="890"/>
                  </a:lnTo>
                  <a:lnTo>
                    <a:pt x="716" y="890"/>
                  </a:lnTo>
                  <a:lnTo>
                    <a:pt x="714" y="896"/>
                  </a:lnTo>
                  <a:lnTo>
                    <a:pt x="712" y="898"/>
                  </a:lnTo>
                  <a:lnTo>
                    <a:pt x="708" y="900"/>
                  </a:lnTo>
                  <a:lnTo>
                    <a:pt x="708" y="900"/>
                  </a:lnTo>
                  <a:lnTo>
                    <a:pt x="702" y="898"/>
                  </a:lnTo>
                  <a:lnTo>
                    <a:pt x="696" y="900"/>
                  </a:lnTo>
                  <a:lnTo>
                    <a:pt x="692" y="900"/>
                  </a:lnTo>
                  <a:lnTo>
                    <a:pt x="688" y="900"/>
                  </a:lnTo>
                  <a:lnTo>
                    <a:pt x="686" y="898"/>
                  </a:lnTo>
                  <a:lnTo>
                    <a:pt x="686" y="898"/>
                  </a:lnTo>
                  <a:lnTo>
                    <a:pt x="674" y="900"/>
                  </a:lnTo>
                  <a:lnTo>
                    <a:pt x="664" y="902"/>
                  </a:lnTo>
                  <a:lnTo>
                    <a:pt x="664" y="902"/>
                  </a:lnTo>
                  <a:lnTo>
                    <a:pt x="656" y="900"/>
                  </a:lnTo>
                  <a:lnTo>
                    <a:pt x="648" y="900"/>
                  </a:lnTo>
                  <a:lnTo>
                    <a:pt x="632" y="902"/>
                  </a:lnTo>
                  <a:lnTo>
                    <a:pt x="632" y="902"/>
                  </a:lnTo>
                  <a:lnTo>
                    <a:pt x="608" y="904"/>
                  </a:lnTo>
                  <a:lnTo>
                    <a:pt x="594" y="904"/>
                  </a:lnTo>
                  <a:lnTo>
                    <a:pt x="582" y="908"/>
                  </a:lnTo>
                  <a:lnTo>
                    <a:pt x="582" y="908"/>
                  </a:lnTo>
                  <a:lnTo>
                    <a:pt x="538" y="912"/>
                  </a:lnTo>
                  <a:lnTo>
                    <a:pt x="494" y="916"/>
                  </a:lnTo>
                  <a:lnTo>
                    <a:pt x="494" y="916"/>
                  </a:lnTo>
                  <a:lnTo>
                    <a:pt x="454" y="922"/>
                  </a:lnTo>
                  <a:lnTo>
                    <a:pt x="412" y="926"/>
                  </a:lnTo>
                  <a:lnTo>
                    <a:pt x="412" y="926"/>
                  </a:lnTo>
                  <a:lnTo>
                    <a:pt x="406" y="924"/>
                  </a:lnTo>
                  <a:lnTo>
                    <a:pt x="398" y="924"/>
                  </a:lnTo>
                  <a:lnTo>
                    <a:pt x="390" y="922"/>
                  </a:lnTo>
                  <a:lnTo>
                    <a:pt x="388" y="920"/>
                  </a:lnTo>
                  <a:lnTo>
                    <a:pt x="386" y="916"/>
                  </a:lnTo>
                  <a:lnTo>
                    <a:pt x="386" y="916"/>
                  </a:lnTo>
                  <a:lnTo>
                    <a:pt x="396" y="900"/>
                  </a:lnTo>
                  <a:lnTo>
                    <a:pt x="408" y="884"/>
                  </a:lnTo>
                  <a:lnTo>
                    <a:pt x="420" y="868"/>
                  </a:lnTo>
                  <a:lnTo>
                    <a:pt x="428" y="852"/>
                  </a:lnTo>
                  <a:lnTo>
                    <a:pt x="428" y="852"/>
                  </a:lnTo>
                  <a:lnTo>
                    <a:pt x="434" y="846"/>
                  </a:lnTo>
                  <a:lnTo>
                    <a:pt x="436" y="842"/>
                  </a:lnTo>
                  <a:lnTo>
                    <a:pt x="440" y="840"/>
                  </a:lnTo>
                  <a:lnTo>
                    <a:pt x="440" y="840"/>
                  </a:lnTo>
                  <a:lnTo>
                    <a:pt x="450" y="824"/>
                  </a:lnTo>
                  <a:lnTo>
                    <a:pt x="460" y="808"/>
                  </a:lnTo>
                  <a:lnTo>
                    <a:pt x="478" y="774"/>
                  </a:lnTo>
                  <a:lnTo>
                    <a:pt x="478" y="774"/>
                  </a:lnTo>
                  <a:lnTo>
                    <a:pt x="480" y="766"/>
                  </a:lnTo>
                  <a:lnTo>
                    <a:pt x="482" y="762"/>
                  </a:lnTo>
                  <a:lnTo>
                    <a:pt x="484" y="760"/>
                  </a:lnTo>
                  <a:lnTo>
                    <a:pt x="484" y="760"/>
                  </a:lnTo>
                  <a:lnTo>
                    <a:pt x="492" y="754"/>
                  </a:lnTo>
                  <a:lnTo>
                    <a:pt x="498" y="746"/>
                  </a:lnTo>
                  <a:lnTo>
                    <a:pt x="504" y="738"/>
                  </a:lnTo>
                  <a:lnTo>
                    <a:pt x="508" y="736"/>
                  </a:lnTo>
                  <a:lnTo>
                    <a:pt x="512" y="734"/>
                  </a:lnTo>
                  <a:lnTo>
                    <a:pt x="512" y="734"/>
                  </a:lnTo>
                  <a:lnTo>
                    <a:pt x="524" y="730"/>
                  </a:lnTo>
                  <a:lnTo>
                    <a:pt x="538" y="726"/>
                  </a:lnTo>
                  <a:lnTo>
                    <a:pt x="566" y="720"/>
                  </a:lnTo>
                  <a:lnTo>
                    <a:pt x="592" y="714"/>
                  </a:lnTo>
                  <a:lnTo>
                    <a:pt x="606" y="710"/>
                  </a:lnTo>
                  <a:lnTo>
                    <a:pt x="618" y="706"/>
                  </a:lnTo>
                  <a:lnTo>
                    <a:pt x="618" y="706"/>
                  </a:lnTo>
                  <a:lnTo>
                    <a:pt x="630" y="706"/>
                  </a:lnTo>
                  <a:lnTo>
                    <a:pt x="640" y="702"/>
                  </a:lnTo>
                  <a:lnTo>
                    <a:pt x="640" y="702"/>
                  </a:lnTo>
                  <a:lnTo>
                    <a:pt x="644" y="700"/>
                  </a:lnTo>
                  <a:lnTo>
                    <a:pt x="648" y="702"/>
                  </a:lnTo>
                  <a:lnTo>
                    <a:pt x="654" y="702"/>
                  </a:lnTo>
                  <a:lnTo>
                    <a:pt x="656" y="698"/>
                  </a:lnTo>
                  <a:lnTo>
                    <a:pt x="656" y="698"/>
                  </a:lnTo>
                  <a:lnTo>
                    <a:pt x="662" y="696"/>
                  </a:lnTo>
                  <a:lnTo>
                    <a:pt x="668" y="694"/>
                  </a:lnTo>
                  <a:lnTo>
                    <a:pt x="672" y="692"/>
                  </a:lnTo>
                  <a:lnTo>
                    <a:pt x="676" y="692"/>
                  </a:lnTo>
                  <a:lnTo>
                    <a:pt x="678" y="694"/>
                  </a:lnTo>
                  <a:lnTo>
                    <a:pt x="678" y="694"/>
                  </a:lnTo>
                  <a:lnTo>
                    <a:pt x="688" y="690"/>
                  </a:lnTo>
                  <a:lnTo>
                    <a:pt x="696" y="688"/>
                  </a:lnTo>
                  <a:lnTo>
                    <a:pt x="706" y="686"/>
                  </a:lnTo>
                  <a:lnTo>
                    <a:pt x="716" y="684"/>
                  </a:lnTo>
                  <a:lnTo>
                    <a:pt x="716" y="684"/>
                  </a:lnTo>
                  <a:lnTo>
                    <a:pt x="724" y="680"/>
                  </a:lnTo>
                  <a:lnTo>
                    <a:pt x="732" y="678"/>
                  </a:lnTo>
                  <a:lnTo>
                    <a:pt x="750" y="678"/>
                  </a:lnTo>
                  <a:lnTo>
                    <a:pt x="750" y="678"/>
                  </a:lnTo>
                  <a:lnTo>
                    <a:pt x="752" y="678"/>
                  </a:lnTo>
                  <a:lnTo>
                    <a:pt x="756" y="678"/>
                  </a:lnTo>
                  <a:lnTo>
                    <a:pt x="760" y="678"/>
                  </a:lnTo>
                  <a:lnTo>
                    <a:pt x="764" y="678"/>
                  </a:lnTo>
                  <a:lnTo>
                    <a:pt x="764" y="678"/>
                  </a:lnTo>
                  <a:lnTo>
                    <a:pt x="764" y="678"/>
                  </a:lnTo>
                  <a:lnTo>
                    <a:pt x="766" y="678"/>
                  </a:lnTo>
                  <a:lnTo>
                    <a:pt x="768" y="680"/>
                  </a:lnTo>
                  <a:lnTo>
                    <a:pt x="768" y="680"/>
                  </a:lnTo>
                  <a:lnTo>
                    <a:pt x="780" y="676"/>
                  </a:lnTo>
                  <a:lnTo>
                    <a:pt x="792" y="674"/>
                  </a:lnTo>
                  <a:lnTo>
                    <a:pt x="816" y="672"/>
                  </a:lnTo>
                  <a:lnTo>
                    <a:pt x="816" y="672"/>
                  </a:lnTo>
                  <a:lnTo>
                    <a:pt x="820" y="674"/>
                  </a:lnTo>
                  <a:lnTo>
                    <a:pt x="824" y="674"/>
                  </a:lnTo>
                  <a:lnTo>
                    <a:pt x="832" y="672"/>
                  </a:lnTo>
                  <a:lnTo>
                    <a:pt x="832" y="672"/>
                  </a:lnTo>
                  <a:lnTo>
                    <a:pt x="842" y="672"/>
                  </a:lnTo>
                  <a:lnTo>
                    <a:pt x="846" y="670"/>
                  </a:lnTo>
                  <a:lnTo>
                    <a:pt x="850" y="668"/>
                  </a:lnTo>
                  <a:lnTo>
                    <a:pt x="850" y="668"/>
                  </a:lnTo>
                  <a:lnTo>
                    <a:pt x="868" y="666"/>
                  </a:lnTo>
                  <a:lnTo>
                    <a:pt x="884" y="668"/>
                  </a:lnTo>
                  <a:lnTo>
                    <a:pt x="870" y="670"/>
                  </a:lnTo>
                  <a:lnTo>
                    <a:pt x="870" y="670"/>
                  </a:lnTo>
                  <a:lnTo>
                    <a:pt x="876" y="672"/>
                  </a:lnTo>
                  <a:lnTo>
                    <a:pt x="878" y="672"/>
                  </a:lnTo>
                  <a:lnTo>
                    <a:pt x="880" y="670"/>
                  </a:lnTo>
                  <a:lnTo>
                    <a:pt x="880" y="670"/>
                  </a:lnTo>
                  <a:lnTo>
                    <a:pt x="884" y="672"/>
                  </a:lnTo>
                  <a:lnTo>
                    <a:pt x="888" y="674"/>
                  </a:lnTo>
                  <a:lnTo>
                    <a:pt x="898" y="670"/>
                  </a:lnTo>
                  <a:lnTo>
                    <a:pt x="908" y="666"/>
                  </a:lnTo>
                  <a:lnTo>
                    <a:pt x="912" y="666"/>
                  </a:lnTo>
                  <a:lnTo>
                    <a:pt x="916" y="666"/>
                  </a:lnTo>
                  <a:lnTo>
                    <a:pt x="916" y="666"/>
                  </a:lnTo>
                  <a:lnTo>
                    <a:pt x="930" y="668"/>
                  </a:lnTo>
                  <a:lnTo>
                    <a:pt x="938" y="666"/>
                  </a:lnTo>
                  <a:lnTo>
                    <a:pt x="944" y="666"/>
                  </a:lnTo>
                  <a:lnTo>
                    <a:pt x="944" y="666"/>
                  </a:lnTo>
                  <a:lnTo>
                    <a:pt x="956" y="664"/>
                  </a:lnTo>
                  <a:lnTo>
                    <a:pt x="968" y="662"/>
                  </a:lnTo>
                  <a:lnTo>
                    <a:pt x="978" y="660"/>
                  </a:lnTo>
                  <a:lnTo>
                    <a:pt x="990" y="658"/>
                  </a:lnTo>
                  <a:lnTo>
                    <a:pt x="990" y="658"/>
                  </a:lnTo>
                  <a:lnTo>
                    <a:pt x="1006" y="658"/>
                  </a:lnTo>
                  <a:lnTo>
                    <a:pt x="1022" y="656"/>
                  </a:lnTo>
                  <a:lnTo>
                    <a:pt x="1038" y="654"/>
                  </a:lnTo>
                  <a:lnTo>
                    <a:pt x="1056" y="656"/>
                  </a:lnTo>
                  <a:lnTo>
                    <a:pt x="1056" y="656"/>
                  </a:lnTo>
                  <a:lnTo>
                    <a:pt x="1074" y="654"/>
                  </a:lnTo>
                  <a:lnTo>
                    <a:pt x="1092" y="652"/>
                  </a:lnTo>
                  <a:lnTo>
                    <a:pt x="1092" y="652"/>
                  </a:lnTo>
                  <a:lnTo>
                    <a:pt x="1096" y="652"/>
                  </a:lnTo>
                  <a:lnTo>
                    <a:pt x="1102" y="650"/>
                  </a:lnTo>
                  <a:lnTo>
                    <a:pt x="1106" y="648"/>
                  </a:lnTo>
                  <a:lnTo>
                    <a:pt x="1112" y="650"/>
                  </a:lnTo>
                  <a:lnTo>
                    <a:pt x="1112" y="650"/>
                  </a:lnTo>
                  <a:lnTo>
                    <a:pt x="1122" y="648"/>
                  </a:lnTo>
                  <a:lnTo>
                    <a:pt x="1134" y="650"/>
                  </a:lnTo>
                  <a:lnTo>
                    <a:pt x="1144" y="650"/>
                  </a:lnTo>
                  <a:lnTo>
                    <a:pt x="1156" y="648"/>
                  </a:lnTo>
                  <a:lnTo>
                    <a:pt x="1156" y="648"/>
                  </a:lnTo>
                  <a:lnTo>
                    <a:pt x="1162" y="648"/>
                  </a:lnTo>
                  <a:lnTo>
                    <a:pt x="1168" y="648"/>
                  </a:lnTo>
                  <a:lnTo>
                    <a:pt x="1174" y="644"/>
                  </a:lnTo>
                  <a:lnTo>
                    <a:pt x="1178" y="640"/>
                  </a:lnTo>
                  <a:lnTo>
                    <a:pt x="1186" y="630"/>
                  </a:lnTo>
                  <a:lnTo>
                    <a:pt x="1194" y="620"/>
                  </a:lnTo>
                  <a:lnTo>
                    <a:pt x="1194" y="620"/>
                  </a:lnTo>
                  <a:lnTo>
                    <a:pt x="1194" y="610"/>
                  </a:lnTo>
                  <a:lnTo>
                    <a:pt x="1196" y="600"/>
                  </a:lnTo>
                  <a:lnTo>
                    <a:pt x="1192" y="590"/>
                  </a:lnTo>
                  <a:lnTo>
                    <a:pt x="1190" y="586"/>
                  </a:lnTo>
                  <a:lnTo>
                    <a:pt x="1186" y="582"/>
                  </a:lnTo>
                  <a:lnTo>
                    <a:pt x="1186" y="582"/>
                  </a:lnTo>
                  <a:lnTo>
                    <a:pt x="1182" y="578"/>
                  </a:lnTo>
                  <a:lnTo>
                    <a:pt x="1178" y="576"/>
                  </a:lnTo>
                  <a:lnTo>
                    <a:pt x="1172" y="576"/>
                  </a:lnTo>
                  <a:lnTo>
                    <a:pt x="1164" y="576"/>
                  </a:lnTo>
                  <a:lnTo>
                    <a:pt x="1160" y="574"/>
                  </a:lnTo>
                  <a:lnTo>
                    <a:pt x="1156" y="570"/>
                  </a:lnTo>
                  <a:lnTo>
                    <a:pt x="1156" y="570"/>
                  </a:lnTo>
                  <a:lnTo>
                    <a:pt x="1148" y="570"/>
                  </a:lnTo>
                  <a:lnTo>
                    <a:pt x="1138" y="570"/>
                  </a:lnTo>
                  <a:lnTo>
                    <a:pt x="1130" y="570"/>
                  </a:lnTo>
                  <a:lnTo>
                    <a:pt x="1120" y="568"/>
                  </a:lnTo>
                  <a:lnTo>
                    <a:pt x="1120" y="568"/>
                  </a:lnTo>
                  <a:lnTo>
                    <a:pt x="1088" y="568"/>
                  </a:lnTo>
                  <a:lnTo>
                    <a:pt x="1056" y="570"/>
                  </a:lnTo>
                  <a:lnTo>
                    <a:pt x="992" y="578"/>
                  </a:lnTo>
                  <a:lnTo>
                    <a:pt x="992" y="578"/>
                  </a:lnTo>
                  <a:lnTo>
                    <a:pt x="974" y="580"/>
                  </a:lnTo>
                  <a:lnTo>
                    <a:pt x="964" y="582"/>
                  </a:lnTo>
                  <a:lnTo>
                    <a:pt x="956" y="582"/>
                  </a:lnTo>
                  <a:lnTo>
                    <a:pt x="956" y="582"/>
                  </a:lnTo>
                  <a:lnTo>
                    <a:pt x="936" y="586"/>
                  </a:lnTo>
                  <a:lnTo>
                    <a:pt x="914" y="590"/>
                  </a:lnTo>
                  <a:lnTo>
                    <a:pt x="914" y="590"/>
                  </a:lnTo>
                  <a:lnTo>
                    <a:pt x="912" y="592"/>
                  </a:lnTo>
                  <a:lnTo>
                    <a:pt x="908" y="592"/>
                  </a:lnTo>
                  <a:lnTo>
                    <a:pt x="904" y="592"/>
                  </a:lnTo>
                  <a:lnTo>
                    <a:pt x="902" y="594"/>
                  </a:lnTo>
                  <a:lnTo>
                    <a:pt x="902" y="594"/>
                  </a:lnTo>
                  <a:lnTo>
                    <a:pt x="898" y="596"/>
                  </a:lnTo>
                  <a:lnTo>
                    <a:pt x="896" y="596"/>
                  </a:lnTo>
                  <a:lnTo>
                    <a:pt x="888" y="598"/>
                  </a:lnTo>
                  <a:lnTo>
                    <a:pt x="888" y="598"/>
                  </a:lnTo>
                  <a:lnTo>
                    <a:pt x="838" y="606"/>
                  </a:lnTo>
                  <a:lnTo>
                    <a:pt x="786" y="612"/>
                  </a:lnTo>
                  <a:lnTo>
                    <a:pt x="786" y="612"/>
                  </a:lnTo>
                  <a:lnTo>
                    <a:pt x="776" y="610"/>
                  </a:lnTo>
                  <a:lnTo>
                    <a:pt x="768" y="612"/>
                  </a:lnTo>
                  <a:lnTo>
                    <a:pt x="748" y="614"/>
                  </a:lnTo>
                  <a:lnTo>
                    <a:pt x="748" y="614"/>
                  </a:lnTo>
                  <a:lnTo>
                    <a:pt x="746" y="614"/>
                  </a:lnTo>
                  <a:lnTo>
                    <a:pt x="742" y="614"/>
                  </a:lnTo>
                  <a:lnTo>
                    <a:pt x="740" y="614"/>
                  </a:lnTo>
                  <a:lnTo>
                    <a:pt x="736" y="616"/>
                  </a:lnTo>
                  <a:lnTo>
                    <a:pt x="736" y="616"/>
                  </a:lnTo>
                  <a:lnTo>
                    <a:pt x="722" y="618"/>
                  </a:lnTo>
                  <a:lnTo>
                    <a:pt x="706" y="620"/>
                  </a:lnTo>
                  <a:lnTo>
                    <a:pt x="690" y="622"/>
                  </a:lnTo>
                  <a:lnTo>
                    <a:pt x="676" y="622"/>
                  </a:lnTo>
                  <a:lnTo>
                    <a:pt x="676" y="622"/>
                  </a:lnTo>
                  <a:lnTo>
                    <a:pt x="668" y="626"/>
                  </a:lnTo>
                  <a:lnTo>
                    <a:pt x="658" y="628"/>
                  </a:lnTo>
                  <a:lnTo>
                    <a:pt x="642" y="628"/>
                  </a:lnTo>
                  <a:lnTo>
                    <a:pt x="626" y="628"/>
                  </a:lnTo>
                  <a:lnTo>
                    <a:pt x="618" y="630"/>
                  </a:lnTo>
                  <a:lnTo>
                    <a:pt x="610" y="634"/>
                  </a:lnTo>
                  <a:lnTo>
                    <a:pt x="610" y="634"/>
                  </a:lnTo>
                  <a:lnTo>
                    <a:pt x="604" y="632"/>
                  </a:lnTo>
                  <a:lnTo>
                    <a:pt x="598" y="632"/>
                  </a:lnTo>
                  <a:lnTo>
                    <a:pt x="592" y="634"/>
                  </a:lnTo>
                  <a:lnTo>
                    <a:pt x="586" y="636"/>
                  </a:lnTo>
                  <a:lnTo>
                    <a:pt x="586" y="636"/>
                  </a:lnTo>
                  <a:lnTo>
                    <a:pt x="578" y="634"/>
                  </a:lnTo>
                  <a:lnTo>
                    <a:pt x="570" y="636"/>
                  </a:lnTo>
                  <a:lnTo>
                    <a:pt x="562" y="636"/>
                  </a:lnTo>
                  <a:lnTo>
                    <a:pt x="554" y="636"/>
                  </a:lnTo>
                  <a:lnTo>
                    <a:pt x="554" y="636"/>
                  </a:lnTo>
                  <a:lnTo>
                    <a:pt x="556" y="628"/>
                  </a:lnTo>
                  <a:lnTo>
                    <a:pt x="560" y="622"/>
                  </a:lnTo>
                  <a:lnTo>
                    <a:pt x="560" y="622"/>
                  </a:lnTo>
                  <a:lnTo>
                    <a:pt x="570" y="612"/>
                  </a:lnTo>
                  <a:lnTo>
                    <a:pt x="580" y="600"/>
                  </a:lnTo>
                  <a:lnTo>
                    <a:pt x="594" y="574"/>
                  </a:lnTo>
                  <a:lnTo>
                    <a:pt x="594" y="574"/>
                  </a:lnTo>
                  <a:lnTo>
                    <a:pt x="600" y="568"/>
                  </a:lnTo>
                  <a:lnTo>
                    <a:pt x="604" y="562"/>
                  </a:lnTo>
                  <a:lnTo>
                    <a:pt x="606" y="554"/>
                  </a:lnTo>
                  <a:lnTo>
                    <a:pt x="612" y="548"/>
                  </a:lnTo>
                  <a:lnTo>
                    <a:pt x="612" y="548"/>
                  </a:lnTo>
                  <a:lnTo>
                    <a:pt x="644" y="530"/>
                  </a:lnTo>
                  <a:lnTo>
                    <a:pt x="676" y="514"/>
                  </a:lnTo>
                  <a:lnTo>
                    <a:pt x="676" y="514"/>
                  </a:lnTo>
                  <a:lnTo>
                    <a:pt x="700" y="502"/>
                  </a:lnTo>
                  <a:lnTo>
                    <a:pt x="712" y="494"/>
                  </a:lnTo>
                  <a:lnTo>
                    <a:pt x="724" y="484"/>
                  </a:lnTo>
                  <a:lnTo>
                    <a:pt x="724" y="484"/>
                  </a:lnTo>
                  <a:lnTo>
                    <a:pt x="734" y="476"/>
                  </a:lnTo>
                  <a:lnTo>
                    <a:pt x="744" y="466"/>
                  </a:lnTo>
                  <a:lnTo>
                    <a:pt x="750" y="456"/>
                  </a:lnTo>
                  <a:lnTo>
                    <a:pt x="752" y="448"/>
                  </a:lnTo>
                  <a:lnTo>
                    <a:pt x="752" y="442"/>
                  </a:lnTo>
                  <a:lnTo>
                    <a:pt x="752" y="442"/>
                  </a:lnTo>
                  <a:lnTo>
                    <a:pt x="750" y="436"/>
                  </a:lnTo>
                  <a:lnTo>
                    <a:pt x="748" y="430"/>
                  </a:lnTo>
                  <a:lnTo>
                    <a:pt x="748" y="422"/>
                  </a:lnTo>
                  <a:lnTo>
                    <a:pt x="744" y="414"/>
                  </a:lnTo>
                  <a:lnTo>
                    <a:pt x="744" y="414"/>
                  </a:lnTo>
                  <a:lnTo>
                    <a:pt x="734" y="408"/>
                  </a:lnTo>
                  <a:lnTo>
                    <a:pt x="730" y="404"/>
                  </a:lnTo>
                  <a:lnTo>
                    <a:pt x="726" y="400"/>
                  </a:lnTo>
                  <a:lnTo>
                    <a:pt x="726" y="400"/>
                  </a:lnTo>
                  <a:lnTo>
                    <a:pt x="716" y="396"/>
                  </a:lnTo>
                  <a:lnTo>
                    <a:pt x="706" y="390"/>
                  </a:lnTo>
                  <a:lnTo>
                    <a:pt x="706" y="390"/>
                  </a:lnTo>
                  <a:lnTo>
                    <a:pt x="700" y="390"/>
                  </a:lnTo>
                  <a:lnTo>
                    <a:pt x="694" y="388"/>
                  </a:lnTo>
                  <a:lnTo>
                    <a:pt x="688" y="386"/>
                  </a:lnTo>
                  <a:lnTo>
                    <a:pt x="680" y="386"/>
                  </a:lnTo>
                  <a:lnTo>
                    <a:pt x="680" y="386"/>
                  </a:lnTo>
                  <a:lnTo>
                    <a:pt x="678" y="382"/>
                  </a:lnTo>
                  <a:lnTo>
                    <a:pt x="678" y="376"/>
                  </a:lnTo>
                  <a:lnTo>
                    <a:pt x="680" y="366"/>
                  </a:lnTo>
                  <a:lnTo>
                    <a:pt x="680" y="366"/>
                  </a:lnTo>
                  <a:lnTo>
                    <a:pt x="686" y="362"/>
                  </a:lnTo>
                  <a:lnTo>
                    <a:pt x="694" y="356"/>
                  </a:lnTo>
                  <a:lnTo>
                    <a:pt x="704" y="342"/>
                  </a:lnTo>
                  <a:lnTo>
                    <a:pt x="704" y="342"/>
                  </a:lnTo>
                  <a:lnTo>
                    <a:pt x="710" y="334"/>
                  </a:lnTo>
                  <a:lnTo>
                    <a:pt x="718" y="328"/>
                  </a:lnTo>
                  <a:lnTo>
                    <a:pt x="724" y="320"/>
                  </a:lnTo>
                  <a:lnTo>
                    <a:pt x="732" y="314"/>
                  </a:lnTo>
                  <a:lnTo>
                    <a:pt x="732" y="314"/>
                  </a:lnTo>
                  <a:lnTo>
                    <a:pt x="744" y="308"/>
                  </a:lnTo>
                  <a:lnTo>
                    <a:pt x="758" y="304"/>
                  </a:lnTo>
                  <a:lnTo>
                    <a:pt x="786" y="300"/>
                  </a:lnTo>
                  <a:lnTo>
                    <a:pt x="786" y="300"/>
                  </a:lnTo>
                  <a:lnTo>
                    <a:pt x="802" y="294"/>
                  </a:lnTo>
                  <a:lnTo>
                    <a:pt x="816" y="292"/>
                  </a:lnTo>
                  <a:lnTo>
                    <a:pt x="830" y="292"/>
                  </a:lnTo>
                  <a:lnTo>
                    <a:pt x="846" y="290"/>
                  </a:lnTo>
                  <a:lnTo>
                    <a:pt x="846" y="290"/>
                  </a:lnTo>
                  <a:lnTo>
                    <a:pt x="848" y="290"/>
                  </a:lnTo>
                  <a:lnTo>
                    <a:pt x="850" y="288"/>
                  </a:lnTo>
                  <a:lnTo>
                    <a:pt x="852" y="290"/>
                  </a:lnTo>
                  <a:lnTo>
                    <a:pt x="852" y="290"/>
                  </a:lnTo>
                  <a:lnTo>
                    <a:pt x="862" y="286"/>
                  </a:lnTo>
                  <a:lnTo>
                    <a:pt x="872" y="282"/>
                  </a:lnTo>
                  <a:lnTo>
                    <a:pt x="880" y="276"/>
                  </a:lnTo>
                  <a:lnTo>
                    <a:pt x="888" y="270"/>
                  </a:lnTo>
                  <a:lnTo>
                    <a:pt x="900" y="254"/>
                  </a:lnTo>
                  <a:lnTo>
                    <a:pt x="912" y="238"/>
                  </a:lnTo>
                  <a:lnTo>
                    <a:pt x="912" y="238"/>
                  </a:lnTo>
                  <a:lnTo>
                    <a:pt x="918" y="214"/>
                  </a:lnTo>
                  <a:lnTo>
                    <a:pt x="920" y="200"/>
                  </a:lnTo>
                  <a:lnTo>
                    <a:pt x="920" y="188"/>
                  </a:lnTo>
                  <a:lnTo>
                    <a:pt x="918" y="174"/>
                  </a:lnTo>
                  <a:lnTo>
                    <a:pt x="916" y="162"/>
                  </a:lnTo>
                  <a:lnTo>
                    <a:pt x="910" y="150"/>
                  </a:lnTo>
                  <a:lnTo>
                    <a:pt x="904" y="138"/>
                  </a:lnTo>
                  <a:lnTo>
                    <a:pt x="904" y="138"/>
                  </a:lnTo>
                  <a:lnTo>
                    <a:pt x="900" y="132"/>
                  </a:lnTo>
                  <a:lnTo>
                    <a:pt x="898" y="128"/>
                  </a:lnTo>
                  <a:lnTo>
                    <a:pt x="888" y="124"/>
                  </a:lnTo>
                  <a:lnTo>
                    <a:pt x="878" y="118"/>
                  </a:lnTo>
                  <a:lnTo>
                    <a:pt x="870" y="112"/>
                  </a:lnTo>
                  <a:lnTo>
                    <a:pt x="870" y="112"/>
                  </a:lnTo>
                  <a:lnTo>
                    <a:pt x="860" y="108"/>
                  </a:lnTo>
                  <a:lnTo>
                    <a:pt x="856" y="106"/>
                  </a:lnTo>
                  <a:lnTo>
                    <a:pt x="852" y="104"/>
                  </a:lnTo>
                  <a:lnTo>
                    <a:pt x="852" y="104"/>
                  </a:lnTo>
                  <a:lnTo>
                    <a:pt x="848" y="84"/>
                  </a:lnTo>
                  <a:lnTo>
                    <a:pt x="840" y="66"/>
                  </a:lnTo>
                  <a:lnTo>
                    <a:pt x="832" y="50"/>
                  </a:lnTo>
                  <a:lnTo>
                    <a:pt x="826" y="44"/>
                  </a:lnTo>
                  <a:lnTo>
                    <a:pt x="818" y="38"/>
                  </a:lnTo>
                  <a:lnTo>
                    <a:pt x="818" y="38"/>
                  </a:lnTo>
                  <a:lnTo>
                    <a:pt x="810" y="26"/>
                  </a:lnTo>
                  <a:lnTo>
                    <a:pt x="800" y="16"/>
                  </a:lnTo>
                  <a:lnTo>
                    <a:pt x="800" y="16"/>
                  </a:lnTo>
                  <a:lnTo>
                    <a:pt x="786" y="10"/>
                  </a:lnTo>
                  <a:lnTo>
                    <a:pt x="774" y="4"/>
                  </a:lnTo>
                  <a:lnTo>
                    <a:pt x="760" y="2"/>
                  </a:lnTo>
                  <a:lnTo>
                    <a:pt x="746" y="0"/>
                  </a:lnTo>
                  <a:lnTo>
                    <a:pt x="732" y="0"/>
                  </a:lnTo>
                  <a:lnTo>
                    <a:pt x="718" y="2"/>
                  </a:lnTo>
                  <a:lnTo>
                    <a:pt x="704" y="8"/>
                  </a:lnTo>
                  <a:lnTo>
                    <a:pt x="692" y="16"/>
                  </a:lnTo>
                  <a:lnTo>
                    <a:pt x="692" y="16"/>
                  </a:lnTo>
                  <a:lnTo>
                    <a:pt x="684" y="28"/>
                  </a:lnTo>
                  <a:lnTo>
                    <a:pt x="680" y="34"/>
                  </a:lnTo>
                  <a:lnTo>
                    <a:pt x="676" y="40"/>
                  </a:lnTo>
                  <a:lnTo>
                    <a:pt x="676" y="40"/>
                  </a:lnTo>
                  <a:lnTo>
                    <a:pt x="674" y="46"/>
                  </a:lnTo>
                  <a:lnTo>
                    <a:pt x="672" y="54"/>
                  </a:lnTo>
                  <a:lnTo>
                    <a:pt x="670" y="68"/>
                  </a:lnTo>
                  <a:lnTo>
                    <a:pt x="668" y="84"/>
                  </a:lnTo>
                  <a:lnTo>
                    <a:pt x="666" y="92"/>
                  </a:lnTo>
                  <a:lnTo>
                    <a:pt x="660" y="98"/>
                  </a:lnTo>
                  <a:lnTo>
                    <a:pt x="660" y="98"/>
                  </a:lnTo>
                  <a:lnTo>
                    <a:pt x="654" y="108"/>
                  </a:lnTo>
                  <a:lnTo>
                    <a:pt x="646" y="118"/>
                  </a:lnTo>
                  <a:lnTo>
                    <a:pt x="642" y="122"/>
                  </a:lnTo>
                  <a:lnTo>
                    <a:pt x="636" y="124"/>
                  </a:lnTo>
                  <a:lnTo>
                    <a:pt x="630" y="126"/>
                  </a:lnTo>
                  <a:lnTo>
                    <a:pt x="624" y="126"/>
                  </a:lnTo>
                  <a:lnTo>
                    <a:pt x="624" y="126"/>
                  </a:lnTo>
                  <a:lnTo>
                    <a:pt x="614" y="126"/>
                  </a:lnTo>
                  <a:lnTo>
                    <a:pt x="606" y="126"/>
                  </a:lnTo>
                  <a:lnTo>
                    <a:pt x="606" y="126"/>
                  </a:lnTo>
                  <a:lnTo>
                    <a:pt x="596" y="130"/>
                  </a:lnTo>
                  <a:lnTo>
                    <a:pt x="592" y="130"/>
                  </a:lnTo>
                  <a:lnTo>
                    <a:pt x="588" y="128"/>
                  </a:lnTo>
                  <a:lnTo>
                    <a:pt x="588" y="128"/>
                  </a:lnTo>
                  <a:lnTo>
                    <a:pt x="580" y="132"/>
                  </a:lnTo>
                  <a:lnTo>
                    <a:pt x="572" y="132"/>
                  </a:lnTo>
                  <a:lnTo>
                    <a:pt x="566" y="132"/>
                  </a:lnTo>
                  <a:lnTo>
                    <a:pt x="556" y="136"/>
                  </a:lnTo>
                  <a:lnTo>
                    <a:pt x="556" y="136"/>
                  </a:lnTo>
                  <a:lnTo>
                    <a:pt x="550" y="136"/>
                  </a:lnTo>
                  <a:lnTo>
                    <a:pt x="542" y="136"/>
                  </a:lnTo>
                  <a:lnTo>
                    <a:pt x="534" y="138"/>
                  </a:lnTo>
                  <a:lnTo>
                    <a:pt x="528" y="140"/>
                  </a:lnTo>
                  <a:lnTo>
                    <a:pt x="528" y="140"/>
                  </a:lnTo>
                  <a:lnTo>
                    <a:pt x="516" y="138"/>
                  </a:lnTo>
                  <a:lnTo>
                    <a:pt x="506" y="140"/>
                  </a:lnTo>
                  <a:lnTo>
                    <a:pt x="494" y="140"/>
                  </a:lnTo>
                  <a:lnTo>
                    <a:pt x="482" y="142"/>
                  </a:lnTo>
                  <a:lnTo>
                    <a:pt x="482" y="142"/>
                  </a:lnTo>
                  <a:lnTo>
                    <a:pt x="450" y="146"/>
                  </a:lnTo>
                  <a:lnTo>
                    <a:pt x="436" y="150"/>
                  </a:lnTo>
                  <a:lnTo>
                    <a:pt x="428" y="154"/>
                  </a:lnTo>
                  <a:lnTo>
                    <a:pt x="420" y="158"/>
                  </a:lnTo>
                  <a:lnTo>
                    <a:pt x="420" y="158"/>
                  </a:lnTo>
                  <a:lnTo>
                    <a:pt x="418" y="162"/>
                  </a:lnTo>
                  <a:lnTo>
                    <a:pt x="414" y="164"/>
                  </a:lnTo>
                  <a:lnTo>
                    <a:pt x="410" y="166"/>
                  </a:lnTo>
                  <a:lnTo>
                    <a:pt x="406" y="170"/>
                  </a:lnTo>
                  <a:lnTo>
                    <a:pt x="406" y="170"/>
                  </a:lnTo>
                  <a:lnTo>
                    <a:pt x="390" y="188"/>
                  </a:lnTo>
                  <a:lnTo>
                    <a:pt x="378" y="208"/>
                  </a:lnTo>
                  <a:lnTo>
                    <a:pt x="374" y="218"/>
                  </a:lnTo>
                  <a:lnTo>
                    <a:pt x="370" y="228"/>
                  </a:lnTo>
                  <a:lnTo>
                    <a:pt x="368" y="240"/>
                  </a:lnTo>
                  <a:lnTo>
                    <a:pt x="366" y="252"/>
                  </a:lnTo>
                  <a:lnTo>
                    <a:pt x="366" y="252"/>
                  </a:lnTo>
                  <a:lnTo>
                    <a:pt x="366" y="262"/>
                  </a:lnTo>
                  <a:lnTo>
                    <a:pt x="368" y="270"/>
                  </a:lnTo>
                  <a:lnTo>
                    <a:pt x="372" y="286"/>
                  </a:lnTo>
                  <a:lnTo>
                    <a:pt x="382" y="318"/>
                  </a:lnTo>
                  <a:lnTo>
                    <a:pt x="382" y="318"/>
                  </a:lnTo>
                  <a:lnTo>
                    <a:pt x="388" y="322"/>
                  </a:lnTo>
                  <a:lnTo>
                    <a:pt x="390" y="328"/>
                  </a:lnTo>
                  <a:lnTo>
                    <a:pt x="396" y="338"/>
                  </a:lnTo>
                  <a:lnTo>
                    <a:pt x="396" y="338"/>
                  </a:lnTo>
                  <a:lnTo>
                    <a:pt x="404" y="344"/>
                  </a:lnTo>
                  <a:lnTo>
                    <a:pt x="410" y="352"/>
                  </a:lnTo>
                  <a:lnTo>
                    <a:pt x="418" y="360"/>
                  </a:lnTo>
                  <a:lnTo>
                    <a:pt x="428" y="364"/>
                  </a:lnTo>
                  <a:lnTo>
                    <a:pt x="428" y="364"/>
                  </a:lnTo>
                  <a:lnTo>
                    <a:pt x="434" y="368"/>
                  </a:lnTo>
                  <a:lnTo>
                    <a:pt x="438" y="370"/>
                  </a:lnTo>
                  <a:lnTo>
                    <a:pt x="444" y="374"/>
                  </a:lnTo>
                  <a:lnTo>
                    <a:pt x="450" y="376"/>
                  </a:lnTo>
                  <a:lnTo>
                    <a:pt x="450" y="376"/>
                  </a:lnTo>
                  <a:lnTo>
                    <a:pt x="456" y="376"/>
                  </a:lnTo>
                  <a:lnTo>
                    <a:pt x="460" y="380"/>
                  </a:lnTo>
                  <a:lnTo>
                    <a:pt x="466" y="382"/>
                  </a:lnTo>
                  <a:lnTo>
                    <a:pt x="470" y="382"/>
                  </a:lnTo>
                  <a:lnTo>
                    <a:pt x="470" y="382"/>
                  </a:lnTo>
                  <a:lnTo>
                    <a:pt x="474" y="382"/>
                  </a:lnTo>
                  <a:lnTo>
                    <a:pt x="478" y="382"/>
                  </a:lnTo>
                  <a:lnTo>
                    <a:pt x="480" y="382"/>
                  </a:lnTo>
                  <a:lnTo>
                    <a:pt x="482" y="384"/>
                  </a:lnTo>
                  <a:lnTo>
                    <a:pt x="482" y="384"/>
                  </a:lnTo>
                  <a:lnTo>
                    <a:pt x="482" y="402"/>
                  </a:lnTo>
                  <a:lnTo>
                    <a:pt x="478" y="422"/>
                  </a:lnTo>
                  <a:lnTo>
                    <a:pt x="478" y="422"/>
                  </a:lnTo>
                  <a:lnTo>
                    <a:pt x="464" y="418"/>
                  </a:lnTo>
                  <a:lnTo>
                    <a:pt x="464" y="418"/>
                  </a:lnTo>
                  <a:lnTo>
                    <a:pt x="450" y="418"/>
                  </a:lnTo>
                  <a:lnTo>
                    <a:pt x="438" y="420"/>
                  </a:lnTo>
                  <a:lnTo>
                    <a:pt x="426" y="424"/>
                  </a:lnTo>
                  <a:lnTo>
                    <a:pt x="414" y="428"/>
                  </a:lnTo>
                  <a:lnTo>
                    <a:pt x="392" y="442"/>
                  </a:lnTo>
                  <a:lnTo>
                    <a:pt x="372" y="458"/>
                  </a:lnTo>
                  <a:lnTo>
                    <a:pt x="372" y="458"/>
                  </a:lnTo>
                  <a:lnTo>
                    <a:pt x="366" y="466"/>
                  </a:lnTo>
                  <a:lnTo>
                    <a:pt x="362" y="474"/>
                  </a:lnTo>
                  <a:lnTo>
                    <a:pt x="356" y="490"/>
                  </a:lnTo>
                  <a:lnTo>
                    <a:pt x="356" y="490"/>
                  </a:lnTo>
                  <a:lnTo>
                    <a:pt x="356" y="504"/>
                  </a:lnTo>
                  <a:lnTo>
                    <a:pt x="356" y="516"/>
                  </a:lnTo>
                  <a:lnTo>
                    <a:pt x="360" y="528"/>
                  </a:lnTo>
                  <a:lnTo>
                    <a:pt x="364" y="540"/>
                  </a:lnTo>
                  <a:lnTo>
                    <a:pt x="364" y="540"/>
                  </a:lnTo>
                  <a:lnTo>
                    <a:pt x="366" y="548"/>
                  </a:lnTo>
                  <a:lnTo>
                    <a:pt x="372" y="556"/>
                  </a:lnTo>
                  <a:lnTo>
                    <a:pt x="384" y="568"/>
                  </a:lnTo>
                  <a:lnTo>
                    <a:pt x="384" y="568"/>
                  </a:lnTo>
                  <a:lnTo>
                    <a:pt x="390" y="576"/>
                  </a:lnTo>
                  <a:lnTo>
                    <a:pt x="396" y="580"/>
                  </a:lnTo>
                  <a:lnTo>
                    <a:pt x="412" y="590"/>
                  </a:lnTo>
                  <a:lnTo>
                    <a:pt x="412" y="590"/>
                  </a:lnTo>
                  <a:lnTo>
                    <a:pt x="406" y="596"/>
                  </a:lnTo>
                  <a:lnTo>
                    <a:pt x="402" y="604"/>
                  </a:lnTo>
                  <a:lnTo>
                    <a:pt x="398" y="618"/>
                  </a:lnTo>
                  <a:lnTo>
                    <a:pt x="398" y="618"/>
                  </a:lnTo>
                  <a:lnTo>
                    <a:pt x="394" y="630"/>
                  </a:lnTo>
                  <a:lnTo>
                    <a:pt x="388" y="642"/>
                  </a:lnTo>
                  <a:lnTo>
                    <a:pt x="382" y="654"/>
                  </a:lnTo>
                  <a:lnTo>
                    <a:pt x="380" y="658"/>
                  </a:lnTo>
                  <a:lnTo>
                    <a:pt x="374" y="662"/>
                  </a:lnTo>
                  <a:lnTo>
                    <a:pt x="374" y="662"/>
                  </a:lnTo>
                  <a:lnTo>
                    <a:pt x="356" y="664"/>
                  </a:lnTo>
                  <a:lnTo>
                    <a:pt x="340" y="670"/>
                  </a:lnTo>
                  <a:lnTo>
                    <a:pt x="340" y="670"/>
                  </a:lnTo>
                  <a:lnTo>
                    <a:pt x="330" y="668"/>
                  </a:lnTo>
                  <a:lnTo>
                    <a:pt x="322" y="670"/>
                  </a:lnTo>
                  <a:lnTo>
                    <a:pt x="302" y="674"/>
                  </a:lnTo>
                  <a:lnTo>
                    <a:pt x="296" y="672"/>
                  </a:lnTo>
                  <a:lnTo>
                    <a:pt x="296" y="672"/>
                  </a:lnTo>
                  <a:lnTo>
                    <a:pt x="286" y="676"/>
                  </a:lnTo>
                  <a:lnTo>
                    <a:pt x="276" y="678"/>
                  </a:lnTo>
                  <a:lnTo>
                    <a:pt x="266" y="680"/>
                  </a:lnTo>
                  <a:lnTo>
                    <a:pt x="256" y="682"/>
                  </a:lnTo>
                  <a:lnTo>
                    <a:pt x="256" y="682"/>
                  </a:lnTo>
                  <a:lnTo>
                    <a:pt x="244" y="682"/>
                  </a:lnTo>
                  <a:lnTo>
                    <a:pt x="232" y="684"/>
                  </a:lnTo>
                  <a:lnTo>
                    <a:pt x="232" y="684"/>
                  </a:lnTo>
                  <a:lnTo>
                    <a:pt x="222" y="686"/>
                  </a:lnTo>
                  <a:lnTo>
                    <a:pt x="212" y="686"/>
                  </a:lnTo>
                  <a:lnTo>
                    <a:pt x="202" y="688"/>
                  </a:lnTo>
                  <a:lnTo>
                    <a:pt x="194" y="690"/>
                  </a:lnTo>
                  <a:lnTo>
                    <a:pt x="194" y="690"/>
                  </a:lnTo>
                  <a:lnTo>
                    <a:pt x="168" y="692"/>
                  </a:lnTo>
                  <a:lnTo>
                    <a:pt x="142" y="694"/>
                  </a:lnTo>
                  <a:lnTo>
                    <a:pt x="142" y="694"/>
                  </a:lnTo>
                  <a:lnTo>
                    <a:pt x="122" y="698"/>
                  </a:lnTo>
                  <a:lnTo>
                    <a:pt x="122" y="698"/>
                  </a:lnTo>
                  <a:lnTo>
                    <a:pt x="112" y="696"/>
                  </a:lnTo>
                  <a:lnTo>
                    <a:pt x="102" y="694"/>
                  </a:lnTo>
                  <a:lnTo>
                    <a:pt x="80" y="696"/>
                  </a:lnTo>
                  <a:lnTo>
                    <a:pt x="80" y="696"/>
                  </a:lnTo>
                  <a:lnTo>
                    <a:pt x="72" y="698"/>
                  </a:lnTo>
                  <a:lnTo>
                    <a:pt x="66" y="702"/>
                  </a:lnTo>
                  <a:lnTo>
                    <a:pt x="60" y="704"/>
                  </a:lnTo>
                  <a:lnTo>
                    <a:pt x="52" y="706"/>
                  </a:lnTo>
                  <a:lnTo>
                    <a:pt x="52" y="706"/>
                  </a:lnTo>
                  <a:lnTo>
                    <a:pt x="30" y="722"/>
                  </a:lnTo>
                  <a:lnTo>
                    <a:pt x="20" y="730"/>
                  </a:lnTo>
                  <a:lnTo>
                    <a:pt x="12" y="742"/>
                  </a:lnTo>
                  <a:lnTo>
                    <a:pt x="12" y="742"/>
                  </a:lnTo>
                  <a:lnTo>
                    <a:pt x="6" y="750"/>
                  </a:lnTo>
                  <a:lnTo>
                    <a:pt x="2" y="760"/>
                  </a:lnTo>
                  <a:lnTo>
                    <a:pt x="0" y="768"/>
                  </a:lnTo>
                  <a:lnTo>
                    <a:pt x="0" y="778"/>
                  </a:lnTo>
                  <a:lnTo>
                    <a:pt x="0" y="788"/>
                  </a:lnTo>
                  <a:lnTo>
                    <a:pt x="2" y="798"/>
                  </a:lnTo>
                  <a:lnTo>
                    <a:pt x="6" y="808"/>
                  </a:lnTo>
                  <a:lnTo>
                    <a:pt x="10" y="816"/>
                  </a:lnTo>
                  <a:lnTo>
                    <a:pt x="10" y="816"/>
                  </a:lnTo>
                  <a:lnTo>
                    <a:pt x="20" y="836"/>
                  </a:lnTo>
                  <a:lnTo>
                    <a:pt x="26" y="846"/>
                  </a:lnTo>
                  <a:lnTo>
                    <a:pt x="34" y="856"/>
                  </a:lnTo>
                  <a:lnTo>
                    <a:pt x="42" y="864"/>
                  </a:lnTo>
                  <a:lnTo>
                    <a:pt x="52" y="870"/>
                  </a:lnTo>
                  <a:lnTo>
                    <a:pt x="62" y="874"/>
                  </a:lnTo>
                  <a:lnTo>
                    <a:pt x="74" y="878"/>
                  </a:lnTo>
                  <a:lnTo>
                    <a:pt x="74" y="878"/>
                  </a:lnTo>
                  <a:lnTo>
                    <a:pt x="82" y="882"/>
                  </a:lnTo>
                  <a:lnTo>
                    <a:pt x="92" y="884"/>
                  </a:lnTo>
                  <a:lnTo>
                    <a:pt x="102" y="884"/>
                  </a:lnTo>
                  <a:lnTo>
                    <a:pt x="110" y="882"/>
                  </a:lnTo>
                  <a:lnTo>
                    <a:pt x="128" y="878"/>
                  </a:lnTo>
                  <a:lnTo>
                    <a:pt x="146" y="872"/>
                  </a:lnTo>
                  <a:lnTo>
                    <a:pt x="148" y="868"/>
                  </a:lnTo>
                  <a:lnTo>
                    <a:pt x="148" y="868"/>
                  </a:lnTo>
                  <a:lnTo>
                    <a:pt x="180" y="850"/>
                  </a:lnTo>
                  <a:lnTo>
                    <a:pt x="210" y="832"/>
                  </a:lnTo>
                  <a:lnTo>
                    <a:pt x="210" y="832"/>
                  </a:lnTo>
                  <a:lnTo>
                    <a:pt x="212" y="832"/>
                  </a:lnTo>
                  <a:lnTo>
                    <a:pt x="216" y="830"/>
                  </a:lnTo>
                  <a:lnTo>
                    <a:pt x="222" y="828"/>
                  </a:lnTo>
                  <a:lnTo>
                    <a:pt x="222" y="828"/>
                  </a:lnTo>
                  <a:lnTo>
                    <a:pt x="230" y="822"/>
                  </a:lnTo>
                  <a:lnTo>
                    <a:pt x="238" y="820"/>
                  </a:lnTo>
                  <a:lnTo>
                    <a:pt x="248" y="816"/>
                  </a:lnTo>
                  <a:lnTo>
                    <a:pt x="256" y="812"/>
                  </a:lnTo>
                  <a:lnTo>
                    <a:pt x="256" y="812"/>
                  </a:lnTo>
                  <a:lnTo>
                    <a:pt x="260" y="812"/>
                  </a:lnTo>
                  <a:lnTo>
                    <a:pt x="262" y="812"/>
                  </a:lnTo>
                  <a:lnTo>
                    <a:pt x="268" y="808"/>
                  </a:lnTo>
                  <a:lnTo>
                    <a:pt x="274" y="804"/>
                  </a:lnTo>
                  <a:lnTo>
                    <a:pt x="276" y="804"/>
                  </a:lnTo>
                  <a:lnTo>
                    <a:pt x="280" y="804"/>
                  </a:lnTo>
                  <a:lnTo>
                    <a:pt x="280" y="804"/>
                  </a:lnTo>
                  <a:lnTo>
                    <a:pt x="280" y="814"/>
                  </a:lnTo>
                  <a:lnTo>
                    <a:pt x="280" y="824"/>
                  </a:lnTo>
                  <a:lnTo>
                    <a:pt x="280" y="824"/>
                  </a:lnTo>
                  <a:lnTo>
                    <a:pt x="272" y="844"/>
                  </a:lnTo>
                  <a:lnTo>
                    <a:pt x="262" y="864"/>
                  </a:lnTo>
                  <a:lnTo>
                    <a:pt x="262" y="864"/>
                  </a:lnTo>
                  <a:lnTo>
                    <a:pt x="262" y="864"/>
                  </a:lnTo>
                  <a:lnTo>
                    <a:pt x="242" y="900"/>
                  </a:lnTo>
                  <a:lnTo>
                    <a:pt x="234" y="918"/>
                  </a:lnTo>
                  <a:lnTo>
                    <a:pt x="226" y="936"/>
                  </a:lnTo>
                  <a:lnTo>
                    <a:pt x="226" y="936"/>
                  </a:lnTo>
                  <a:lnTo>
                    <a:pt x="224" y="944"/>
                  </a:lnTo>
                  <a:lnTo>
                    <a:pt x="222" y="952"/>
                  </a:lnTo>
                  <a:lnTo>
                    <a:pt x="218" y="960"/>
                  </a:lnTo>
                  <a:lnTo>
                    <a:pt x="216" y="962"/>
                  </a:lnTo>
                  <a:lnTo>
                    <a:pt x="212" y="964"/>
                  </a:lnTo>
                  <a:lnTo>
                    <a:pt x="212" y="964"/>
                  </a:lnTo>
                  <a:lnTo>
                    <a:pt x="204" y="968"/>
                  </a:lnTo>
                  <a:lnTo>
                    <a:pt x="198" y="970"/>
                  </a:lnTo>
                  <a:lnTo>
                    <a:pt x="184" y="972"/>
                  </a:lnTo>
                  <a:lnTo>
                    <a:pt x="168" y="972"/>
                  </a:lnTo>
                  <a:lnTo>
                    <a:pt x="154" y="972"/>
                  </a:lnTo>
                  <a:lnTo>
                    <a:pt x="154" y="972"/>
                  </a:lnTo>
                  <a:lnTo>
                    <a:pt x="142" y="972"/>
                  </a:lnTo>
                  <a:lnTo>
                    <a:pt x="130" y="974"/>
                  </a:lnTo>
                  <a:lnTo>
                    <a:pt x="120" y="976"/>
                  </a:lnTo>
                  <a:lnTo>
                    <a:pt x="108" y="982"/>
                  </a:lnTo>
                  <a:lnTo>
                    <a:pt x="108" y="982"/>
                  </a:lnTo>
                  <a:lnTo>
                    <a:pt x="96" y="990"/>
                  </a:lnTo>
                  <a:lnTo>
                    <a:pt x="86" y="1002"/>
                  </a:lnTo>
                  <a:lnTo>
                    <a:pt x="78" y="1016"/>
                  </a:lnTo>
                  <a:lnTo>
                    <a:pt x="74" y="1032"/>
                  </a:lnTo>
                  <a:lnTo>
                    <a:pt x="74" y="1032"/>
                  </a:lnTo>
                  <a:lnTo>
                    <a:pt x="74" y="1042"/>
                  </a:lnTo>
                  <a:lnTo>
                    <a:pt x="76" y="1054"/>
                  </a:lnTo>
                  <a:lnTo>
                    <a:pt x="78" y="1064"/>
                  </a:lnTo>
                  <a:lnTo>
                    <a:pt x="84" y="1074"/>
                  </a:lnTo>
                  <a:lnTo>
                    <a:pt x="90" y="1084"/>
                  </a:lnTo>
                  <a:lnTo>
                    <a:pt x="96" y="1092"/>
                  </a:lnTo>
                  <a:lnTo>
                    <a:pt x="104" y="1100"/>
                  </a:lnTo>
                  <a:lnTo>
                    <a:pt x="112" y="1106"/>
                  </a:lnTo>
                  <a:lnTo>
                    <a:pt x="112" y="1106"/>
                  </a:lnTo>
                  <a:lnTo>
                    <a:pt x="118" y="1110"/>
                  </a:lnTo>
                  <a:lnTo>
                    <a:pt x="122" y="1112"/>
                  </a:lnTo>
                  <a:lnTo>
                    <a:pt x="132" y="1112"/>
                  </a:lnTo>
                  <a:lnTo>
                    <a:pt x="144" y="1112"/>
                  </a:lnTo>
                  <a:lnTo>
                    <a:pt x="148" y="1114"/>
                  </a:lnTo>
                  <a:lnTo>
                    <a:pt x="154" y="1116"/>
                  </a:lnTo>
                  <a:lnTo>
                    <a:pt x="154" y="1116"/>
                  </a:lnTo>
                  <a:lnTo>
                    <a:pt x="172" y="1120"/>
                  </a:lnTo>
                  <a:lnTo>
                    <a:pt x="180" y="1122"/>
                  </a:lnTo>
                  <a:lnTo>
                    <a:pt x="186" y="1128"/>
                  </a:lnTo>
                  <a:lnTo>
                    <a:pt x="186" y="1128"/>
                  </a:lnTo>
                  <a:lnTo>
                    <a:pt x="186" y="1132"/>
                  </a:lnTo>
                  <a:lnTo>
                    <a:pt x="186" y="1136"/>
                  </a:lnTo>
                  <a:lnTo>
                    <a:pt x="186" y="1140"/>
                  </a:lnTo>
                  <a:lnTo>
                    <a:pt x="184" y="1142"/>
                  </a:lnTo>
                  <a:lnTo>
                    <a:pt x="184" y="1142"/>
                  </a:lnTo>
                  <a:lnTo>
                    <a:pt x="182" y="1146"/>
                  </a:lnTo>
                  <a:lnTo>
                    <a:pt x="180" y="1148"/>
                  </a:lnTo>
                  <a:lnTo>
                    <a:pt x="176" y="1152"/>
                  </a:lnTo>
                  <a:lnTo>
                    <a:pt x="174" y="1156"/>
                  </a:lnTo>
                  <a:lnTo>
                    <a:pt x="174" y="1156"/>
                  </a:lnTo>
                  <a:lnTo>
                    <a:pt x="172" y="1162"/>
                  </a:lnTo>
                  <a:lnTo>
                    <a:pt x="170" y="1168"/>
                  </a:lnTo>
                  <a:lnTo>
                    <a:pt x="162" y="1180"/>
                  </a:lnTo>
                  <a:lnTo>
                    <a:pt x="162" y="1180"/>
                  </a:lnTo>
                  <a:lnTo>
                    <a:pt x="160" y="1186"/>
                  </a:lnTo>
                  <a:lnTo>
                    <a:pt x="158" y="1188"/>
                  </a:lnTo>
                  <a:lnTo>
                    <a:pt x="158" y="1192"/>
                  </a:lnTo>
                  <a:lnTo>
                    <a:pt x="158" y="1192"/>
                  </a:lnTo>
                  <a:lnTo>
                    <a:pt x="154" y="1196"/>
                  </a:lnTo>
                  <a:lnTo>
                    <a:pt x="152" y="1202"/>
                  </a:lnTo>
                  <a:lnTo>
                    <a:pt x="148" y="1212"/>
                  </a:lnTo>
                  <a:lnTo>
                    <a:pt x="146" y="1222"/>
                  </a:lnTo>
                  <a:lnTo>
                    <a:pt x="142" y="1232"/>
                  </a:lnTo>
                  <a:lnTo>
                    <a:pt x="142" y="1232"/>
                  </a:lnTo>
                  <a:lnTo>
                    <a:pt x="142" y="1238"/>
                  </a:lnTo>
                  <a:lnTo>
                    <a:pt x="140" y="1242"/>
                  </a:lnTo>
                  <a:lnTo>
                    <a:pt x="136" y="1252"/>
                  </a:lnTo>
                  <a:lnTo>
                    <a:pt x="136" y="1252"/>
                  </a:lnTo>
                  <a:lnTo>
                    <a:pt x="130" y="1260"/>
                  </a:lnTo>
                  <a:lnTo>
                    <a:pt x="124" y="1272"/>
                  </a:lnTo>
                  <a:lnTo>
                    <a:pt x="118" y="1282"/>
                  </a:lnTo>
                  <a:lnTo>
                    <a:pt x="112" y="1292"/>
                  </a:lnTo>
                  <a:lnTo>
                    <a:pt x="112" y="1292"/>
                  </a:lnTo>
                  <a:lnTo>
                    <a:pt x="110" y="1302"/>
                  </a:lnTo>
                  <a:lnTo>
                    <a:pt x="106" y="1310"/>
                  </a:lnTo>
                  <a:lnTo>
                    <a:pt x="96" y="1328"/>
                  </a:lnTo>
                  <a:lnTo>
                    <a:pt x="96" y="1328"/>
                  </a:lnTo>
                  <a:lnTo>
                    <a:pt x="90" y="1332"/>
                  </a:lnTo>
                  <a:lnTo>
                    <a:pt x="88" y="1336"/>
                  </a:lnTo>
                  <a:lnTo>
                    <a:pt x="84" y="1340"/>
                  </a:lnTo>
                  <a:lnTo>
                    <a:pt x="80" y="1344"/>
                  </a:lnTo>
                  <a:lnTo>
                    <a:pt x="80" y="1344"/>
                  </a:lnTo>
                  <a:lnTo>
                    <a:pt x="78" y="1350"/>
                  </a:lnTo>
                  <a:lnTo>
                    <a:pt x="74" y="1354"/>
                  </a:lnTo>
                  <a:lnTo>
                    <a:pt x="62" y="1360"/>
                  </a:lnTo>
                  <a:lnTo>
                    <a:pt x="50" y="1366"/>
                  </a:lnTo>
                  <a:lnTo>
                    <a:pt x="44" y="1370"/>
                  </a:lnTo>
                  <a:lnTo>
                    <a:pt x="40" y="1376"/>
                  </a:lnTo>
                  <a:lnTo>
                    <a:pt x="40" y="1376"/>
                  </a:lnTo>
                  <a:lnTo>
                    <a:pt x="34" y="1388"/>
                  </a:lnTo>
                  <a:lnTo>
                    <a:pt x="32" y="1396"/>
                  </a:lnTo>
                  <a:lnTo>
                    <a:pt x="34" y="1402"/>
                  </a:lnTo>
                  <a:lnTo>
                    <a:pt x="34" y="1402"/>
                  </a:lnTo>
                  <a:lnTo>
                    <a:pt x="36" y="1410"/>
                  </a:lnTo>
                  <a:lnTo>
                    <a:pt x="40" y="1416"/>
                  </a:lnTo>
                  <a:lnTo>
                    <a:pt x="46" y="1420"/>
                  </a:lnTo>
                  <a:lnTo>
                    <a:pt x="52" y="1424"/>
                  </a:lnTo>
                  <a:lnTo>
                    <a:pt x="52" y="1424"/>
                  </a:lnTo>
                  <a:lnTo>
                    <a:pt x="54" y="1428"/>
                  </a:lnTo>
                  <a:lnTo>
                    <a:pt x="58" y="1432"/>
                  </a:lnTo>
                  <a:lnTo>
                    <a:pt x="68" y="1436"/>
                  </a:lnTo>
                  <a:lnTo>
                    <a:pt x="68" y="1436"/>
                  </a:lnTo>
                  <a:lnTo>
                    <a:pt x="78" y="1436"/>
                  </a:lnTo>
                  <a:lnTo>
                    <a:pt x="90" y="1436"/>
                  </a:lnTo>
                  <a:lnTo>
                    <a:pt x="100" y="1436"/>
                  </a:lnTo>
                  <a:lnTo>
                    <a:pt x="106" y="1434"/>
                  </a:lnTo>
                  <a:lnTo>
                    <a:pt x="110" y="1430"/>
                  </a:lnTo>
                  <a:lnTo>
                    <a:pt x="110" y="1430"/>
                  </a:lnTo>
                  <a:lnTo>
                    <a:pt x="120" y="1422"/>
                  </a:lnTo>
                  <a:lnTo>
                    <a:pt x="126" y="1410"/>
                  </a:lnTo>
                  <a:lnTo>
                    <a:pt x="130" y="1398"/>
                  </a:lnTo>
                  <a:lnTo>
                    <a:pt x="130" y="1384"/>
                  </a:lnTo>
                  <a:lnTo>
                    <a:pt x="130" y="1384"/>
                  </a:lnTo>
                  <a:lnTo>
                    <a:pt x="130" y="1368"/>
                  </a:lnTo>
                  <a:lnTo>
                    <a:pt x="134" y="1354"/>
                  </a:lnTo>
                  <a:lnTo>
                    <a:pt x="146" y="1324"/>
                  </a:lnTo>
                  <a:lnTo>
                    <a:pt x="160" y="1294"/>
                  </a:lnTo>
                  <a:lnTo>
                    <a:pt x="166" y="1280"/>
                  </a:lnTo>
                  <a:lnTo>
                    <a:pt x="170" y="1264"/>
                  </a:lnTo>
                  <a:lnTo>
                    <a:pt x="170" y="1264"/>
                  </a:lnTo>
                  <a:lnTo>
                    <a:pt x="174" y="1256"/>
                  </a:lnTo>
                  <a:lnTo>
                    <a:pt x="178" y="1246"/>
                  </a:lnTo>
                  <a:lnTo>
                    <a:pt x="190" y="1230"/>
                  </a:lnTo>
                  <a:lnTo>
                    <a:pt x="202" y="1212"/>
                  </a:lnTo>
                  <a:lnTo>
                    <a:pt x="206" y="1202"/>
                  </a:lnTo>
                  <a:lnTo>
                    <a:pt x="210" y="1194"/>
                  </a:lnTo>
                  <a:lnTo>
                    <a:pt x="210" y="1194"/>
                  </a:lnTo>
                  <a:lnTo>
                    <a:pt x="228" y="1150"/>
                  </a:lnTo>
                  <a:lnTo>
                    <a:pt x="238" y="1128"/>
                  </a:lnTo>
                  <a:lnTo>
                    <a:pt x="250" y="1110"/>
                  </a:lnTo>
                  <a:lnTo>
                    <a:pt x="250" y="1110"/>
                  </a:lnTo>
                  <a:lnTo>
                    <a:pt x="262" y="1096"/>
                  </a:lnTo>
                  <a:lnTo>
                    <a:pt x="278" y="1086"/>
                  </a:lnTo>
                  <a:lnTo>
                    <a:pt x="294" y="1076"/>
                  </a:lnTo>
                  <a:lnTo>
                    <a:pt x="310" y="1068"/>
                  </a:lnTo>
                  <a:lnTo>
                    <a:pt x="310" y="1068"/>
                  </a:lnTo>
                  <a:lnTo>
                    <a:pt x="318" y="1066"/>
                  </a:lnTo>
                  <a:lnTo>
                    <a:pt x="328" y="1064"/>
                  </a:lnTo>
                  <a:lnTo>
                    <a:pt x="344" y="1056"/>
                  </a:lnTo>
                  <a:lnTo>
                    <a:pt x="344" y="1056"/>
                  </a:lnTo>
                  <a:lnTo>
                    <a:pt x="358" y="1054"/>
                  </a:lnTo>
                  <a:lnTo>
                    <a:pt x="372" y="1048"/>
                  </a:lnTo>
                  <a:lnTo>
                    <a:pt x="372" y="1048"/>
                  </a:lnTo>
                  <a:lnTo>
                    <a:pt x="392" y="1044"/>
                  </a:lnTo>
                  <a:lnTo>
                    <a:pt x="410" y="1038"/>
                  </a:lnTo>
                  <a:lnTo>
                    <a:pt x="430" y="1032"/>
                  </a:lnTo>
                  <a:lnTo>
                    <a:pt x="438" y="1032"/>
                  </a:lnTo>
                  <a:lnTo>
                    <a:pt x="448" y="1030"/>
                  </a:lnTo>
                  <a:lnTo>
                    <a:pt x="448" y="1030"/>
                  </a:lnTo>
                  <a:lnTo>
                    <a:pt x="456" y="1026"/>
                  </a:lnTo>
                  <a:lnTo>
                    <a:pt x="464" y="1022"/>
                  </a:lnTo>
                  <a:lnTo>
                    <a:pt x="480" y="1020"/>
                  </a:lnTo>
                  <a:lnTo>
                    <a:pt x="498" y="1018"/>
                  </a:lnTo>
                  <a:lnTo>
                    <a:pt x="506" y="1016"/>
                  </a:lnTo>
                  <a:lnTo>
                    <a:pt x="514" y="1012"/>
                  </a:lnTo>
                  <a:lnTo>
                    <a:pt x="514" y="1012"/>
                  </a:lnTo>
                  <a:lnTo>
                    <a:pt x="522" y="1010"/>
                  </a:lnTo>
                  <a:lnTo>
                    <a:pt x="530" y="1010"/>
                  </a:lnTo>
                  <a:lnTo>
                    <a:pt x="538" y="1010"/>
                  </a:lnTo>
                  <a:lnTo>
                    <a:pt x="546" y="1006"/>
                  </a:lnTo>
                  <a:lnTo>
                    <a:pt x="546" y="1006"/>
                  </a:lnTo>
                  <a:lnTo>
                    <a:pt x="568" y="1002"/>
                  </a:lnTo>
                  <a:lnTo>
                    <a:pt x="588" y="996"/>
                  </a:lnTo>
                  <a:lnTo>
                    <a:pt x="632" y="984"/>
                  </a:lnTo>
                  <a:lnTo>
                    <a:pt x="632" y="984"/>
                  </a:lnTo>
                  <a:lnTo>
                    <a:pt x="640" y="982"/>
                  </a:lnTo>
                  <a:lnTo>
                    <a:pt x="648" y="984"/>
                  </a:lnTo>
                  <a:lnTo>
                    <a:pt x="654" y="984"/>
                  </a:lnTo>
                  <a:lnTo>
                    <a:pt x="658" y="982"/>
                  </a:lnTo>
                  <a:lnTo>
                    <a:pt x="662" y="980"/>
                  </a:lnTo>
                  <a:lnTo>
                    <a:pt x="662" y="980"/>
                  </a:lnTo>
                  <a:lnTo>
                    <a:pt x="714" y="970"/>
                  </a:lnTo>
                  <a:lnTo>
                    <a:pt x="714" y="970"/>
                  </a:lnTo>
                  <a:lnTo>
                    <a:pt x="718" y="972"/>
                  </a:lnTo>
                  <a:lnTo>
                    <a:pt x="720" y="976"/>
                  </a:lnTo>
                  <a:lnTo>
                    <a:pt x="724" y="984"/>
                  </a:lnTo>
                  <a:lnTo>
                    <a:pt x="724" y="984"/>
                  </a:lnTo>
                  <a:lnTo>
                    <a:pt x="724" y="994"/>
                  </a:lnTo>
                  <a:lnTo>
                    <a:pt x="728" y="1006"/>
                  </a:lnTo>
                  <a:lnTo>
                    <a:pt x="732" y="1016"/>
                  </a:lnTo>
                  <a:lnTo>
                    <a:pt x="732" y="1028"/>
                  </a:lnTo>
                  <a:lnTo>
                    <a:pt x="732" y="1028"/>
                  </a:lnTo>
                  <a:lnTo>
                    <a:pt x="734" y="1044"/>
                  </a:lnTo>
                  <a:lnTo>
                    <a:pt x="736" y="1060"/>
                  </a:lnTo>
                  <a:lnTo>
                    <a:pt x="736" y="1060"/>
                  </a:lnTo>
                  <a:lnTo>
                    <a:pt x="738" y="1080"/>
                  </a:lnTo>
                  <a:lnTo>
                    <a:pt x="738" y="1080"/>
                  </a:lnTo>
                  <a:lnTo>
                    <a:pt x="736" y="1094"/>
                  </a:lnTo>
                  <a:lnTo>
                    <a:pt x="736" y="1108"/>
                  </a:lnTo>
                  <a:lnTo>
                    <a:pt x="736" y="1120"/>
                  </a:lnTo>
                  <a:lnTo>
                    <a:pt x="738" y="1134"/>
                  </a:lnTo>
                  <a:lnTo>
                    <a:pt x="738" y="1134"/>
                  </a:lnTo>
                  <a:lnTo>
                    <a:pt x="738" y="1140"/>
                  </a:lnTo>
                  <a:lnTo>
                    <a:pt x="738" y="1144"/>
                  </a:lnTo>
                  <a:lnTo>
                    <a:pt x="740" y="1150"/>
                  </a:lnTo>
                  <a:lnTo>
                    <a:pt x="740" y="1156"/>
                  </a:lnTo>
                  <a:lnTo>
                    <a:pt x="740" y="1156"/>
                  </a:lnTo>
                  <a:lnTo>
                    <a:pt x="742" y="1166"/>
                  </a:lnTo>
                  <a:lnTo>
                    <a:pt x="740" y="1178"/>
                  </a:lnTo>
                  <a:lnTo>
                    <a:pt x="738" y="1188"/>
                  </a:lnTo>
                  <a:lnTo>
                    <a:pt x="738" y="1200"/>
                  </a:lnTo>
                  <a:lnTo>
                    <a:pt x="738" y="1200"/>
                  </a:lnTo>
                  <a:lnTo>
                    <a:pt x="738" y="1228"/>
                  </a:lnTo>
                  <a:lnTo>
                    <a:pt x="736" y="1256"/>
                  </a:lnTo>
                  <a:lnTo>
                    <a:pt x="736" y="1256"/>
                  </a:lnTo>
                  <a:lnTo>
                    <a:pt x="736" y="1278"/>
                  </a:lnTo>
                  <a:lnTo>
                    <a:pt x="736" y="1300"/>
                  </a:lnTo>
                  <a:lnTo>
                    <a:pt x="736" y="1322"/>
                  </a:lnTo>
                  <a:lnTo>
                    <a:pt x="738" y="1342"/>
                  </a:lnTo>
                  <a:lnTo>
                    <a:pt x="738" y="1342"/>
                  </a:lnTo>
                  <a:lnTo>
                    <a:pt x="736" y="1350"/>
                  </a:lnTo>
                  <a:lnTo>
                    <a:pt x="736" y="1358"/>
                  </a:lnTo>
                  <a:lnTo>
                    <a:pt x="738" y="1374"/>
                  </a:lnTo>
                  <a:lnTo>
                    <a:pt x="738" y="1374"/>
                  </a:lnTo>
                  <a:lnTo>
                    <a:pt x="738" y="1382"/>
                  </a:lnTo>
                  <a:lnTo>
                    <a:pt x="738" y="1392"/>
                  </a:lnTo>
                  <a:lnTo>
                    <a:pt x="738" y="1400"/>
                  </a:lnTo>
                  <a:lnTo>
                    <a:pt x="736" y="1408"/>
                  </a:lnTo>
                  <a:lnTo>
                    <a:pt x="736" y="1408"/>
                  </a:lnTo>
                  <a:lnTo>
                    <a:pt x="738" y="1428"/>
                  </a:lnTo>
                  <a:lnTo>
                    <a:pt x="738" y="1450"/>
                  </a:lnTo>
                  <a:lnTo>
                    <a:pt x="738" y="1450"/>
                  </a:lnTo>
                  <a:lnTo>
                    <a:pt x="734" y="1492"/>
                  </a:lnTo>
                  <a:lnTo>
                    <a:pt x="734" y="1492"/>
                  </a:lnTo>
                  <a:lnTo>
                    <a:pt x="732" y="1496"/>
                  </a:lnTo>
                  <a:lnTo>
                    <a:pt x="728" y="1502"/>
                  </a:lnTo>
                  <a:lnTo>
                    <a:pt x="724" y="1506"/>
                  </a:lnTo>
                  <a:lnTo>
                    <a:pt x="718" y="1510"/>
                  </a:lnTo>
                  <a:lnTo>
                    <a:pt x="708" y="1512"/>
                  </a:lnTo>
                  <a:lnTo>
                    <a:pt x="698" y="1510"/>
                  </a:lnTo>
                  <a:lnTo>
                    <a:pt x="684" y="1504"/>
                  </a:lnTo>
                  <a:lnTo>
                    <a:pt x="684" y="15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sp>
        <p:nvSpPr>
          <p:cNvPr id="168" name="Freeform 160"/>
          <p:cNvSpPr>
            <a:spLocks/>
          </p:cNvSpPr>
          <p:nvPr/>
        </p:nvSpPr>
        <p:spPr bwMode="auto">
          <a:xfrm>
            <a:off x="345853" y="7555297"/>
            <a:ext cx="1118260" cy="1098238"/>
          </a:xfrm>
          <a:custGeom>
            <a:avLst/>
            <a:gdLst>
              <a:gd name="T0" fmla="*/ 473 w 1117"/>
              <a:gd name="T1" fmla="*/ 8 h 1097"/>
              <a:gd name="T2" fmla="*/ 206 w 1117"/>
              <a:gd name="T3" fmla="*/ 86 h 1097"/>
              <a:gd name="T4" fmla="*/ 598 w 1117"/>
              <a:gd name="T5" fmla="*/ 58 h 1097"/>
              <a:gd name="T6" fmla="*/ 1036 w 1117"/>
              <a:gd name="T7" fmla="*/ 77 h 1097"/>
              <a:gd name="T8" fmla="*/ 994 w 1117"/>
              <a:gd name="T9" fmla="*/ 190 h 1097"/>
              <a:gd name="T10" fmla="*/ 583 w 1117"/>
              <a:gd name="T11" fmla="*/ 316 h 1097"/>
              <a:gd name="T12" fmla="*/ 390 w 1117"/>
              <a:gd name="T13" fmla="*/ 209 h 1097"/>
              <a:gd name="T14" fmla="*/ 140 w 1117"/>
              <a:gd name="T15" fmla="*/ 290 h 1097"/>
              <a:gd name="T16" fmla="*/ 260 w 1117"/>
              <a:gd name="T17" fmla="*/ 336 h 1097"/>
              <a:gd name="T18" fmla="*/ 304 w 1117"/>
              <a:gd name="T19" fmla="*/ 455 h 1097"/>
              <a:gd name="T20" fmla="*/ 583 w 1117"/>
              <a:gd name="T21" fmla="*/ 504 h 1097"/>
              <a:gd name="T22" fmla="*/ 663 w 1117"/>
              <a:gd name="T23" fmla="*/ 583 h 1097"/>
              <a:gd name="T24" fmla="*/ 381 w 1117"/>
              <a:gd name="T25" fmla="*/ 618 h 1097"/>
              <a:gd name="T26" fmla="*/ 446 w 1117"/>
              <a:gd name="T27" fmla="*/ 393 h 1097"/>
              <a:gd name="T28" fmla="*/ 385 w 1117"/>
              <a:gd name="T29" fmla="*/ 389 h 1097"/>
              <a:gd name="T30" fmla="*/ 286 w 1117"/>
              <a:gd name="T31" fmla="*/ 583 h 1097"/>
              <a:gd name="T32" fmla="*/ 142 w 1117"/>
              <a:gd name="T33" fmla="*/ 587 h 1097"/>
              <a:gd name="T34" fmla="*/ 148 w 1117"/>
              <a:gd name="T35" fmla="*/ 754 h 1097"/>
              <a:gd name="T36" fmla="*/ 173 w 1117"/>
              <a:gd name="T37" fmla="*/ 957 h 1097"/>
              <a:gd name="T38" fmla="*/ 225 w 1117"/>
              <a:gd name="T39" fmla="*/ 850 h 1097"/>
              <a:gd name="T40" fmla="*/ 192 w 1117"/>
              <a:gd name="T41" fmla="*/ 702 h 1097"/>
              <a:gd name="T42" fmla="*/ 260 w 1117"/>
              <a:gd name="T43" fmla="*/ 665 h 1097"/>
              <a:gd name="T44" fmla="*/ 819 w 1117"/>
              <a:gd name="T45" fmla="*/ 660 h 1097"/>
              <a:gd name="T46" fmla="*/ 848 w 1117"/>
              <a:gd name="T47" fmla="*/ 788 h 1097"/>
              <a:gd name="T48" fmla="*/ 865 w 1117"/>
              <a:gd name="T49" fmla="*/ 942 h 1097"/>
              <a:gd name="T50" fmla="*/ 932 w 1117"/>
              <a:gd name="T51" fmla="*/ 878 h 1097"/>
              <a:gd name="T52" fmla="*/ 919 w 1117"/>
              <a:gd name="T53" fmla="*/ 735 h 1097"/>
              <a:gd name="T54" fmla="*/ 829 w 1117"/>
              <a:gd name="T55" fmla="*/ 618 h 1097"/>
              <a:gd name="T56" fmla="*/ 952 w 1117"/>
              <a:gd name="T57" fmla="*/ 564 h 1097"/>
              <a:gd name="T58" fmla="*/ 629 w 1117"/>
              <a:gd name="T59" fmla="*/ 476 h 1097"/>
              <a:gd name="T60" fmla="*/ 508 w 1117"/>
              <a:gd name="T61" fmla="*/ 318 h 1097"/>
              <a:gd name="T62" fmla="*/ 646 w 1117"/>
              <a:gd name="T63" fmla="*/ 420 h 1097"/>
              <a:gd name="T64" fmla="*/ 640 w 1117"/>
              <a:gd name="T65" fmla="*/ 357 h 1097"/>
              <a:gd name="T66" fmla="*/ 1004 w 1117"/>
              <a:gd name="T67" fmla="*/ 527 h 1097"/>
              <a:gd name="T68" fmla="*/ 807 w 1117"/>
              <a:gd name="T69" fmla="*/ 292 h 1097"/>
              <a:gd name="T70" fmla="*/ 915 w 1117"/>
              <a:gd name="T71" fmla="*/ 280 h 1097"/>
              <a:gd name="T72" fmla="*/ 1017 w 1117"/>
              <a:gd name="T73" fmla="*/ 550 h 1097"/>
              <a:gd name="T74" fmla="*/ 1054 w 1117"/>
              <a:gd name="T75" fmla="*/ 748 h 1097"/>
              <a:gd name="T76" fmla="*/ 902 w 1117"/>
              <a:gd name="T77" fmla="*/ 1016 h 1097"/>
              <a:gd name="T78" fmla="*/ 556 w 1117"/>
              <a:gd name="T79" fmla="*/ 1026 h 1097"/>
              <a:gd name="T80" fmla="*/ 665 w 1117"/>
              <a:gd name="T81" fmla="*/ 894 h 1097"/>
              <a:gd name="T82" fmla="*/ 642 w 1117"/>
              <a:gd name="T83" fmla="*/ 742 h 1097"/>
              <a:gd name="T84" fmla="*/ 548 w 1117"/>
              <a:gd name="T85" fmla="*/ 896 h 1097"/>
              <a:gd name="T86" fmla="*/ 571 w 1117"/>
              <a:gd name="T87" fmla="*/ 765 h 1097"/>
              <a:gd name="T88" fmla="*/ 219 w 1117"/>
              <a:gd name="T89" fmla="*/ 673 h 1097"/>
              <a:gd name="T90" fmla="*/ 252 w 1117"/>
              <a:gd name="T91" fmla="*/ 834 h 1097"/>
              <a:gd name="T92" fmla="*/ 296 w 1117"/>
              <a:gd name="T93" fmla="*/ 995 h 1097"/>
              <a:gd name="T94" fmla="*/ 410 w 1117"/>
              <a:gd name="T95" fmla="*/ 696 h 1097"/>
              <a:gd name="T96" fmla="*/ 215 w 1117"/>
              <a:gd name="T97" fmla="*/ 990 h 1097"/>
              <a:gd name="T98" fmla="*/ 81 w 1117"/>
              <a:gd name="T99" fmla="*/ 934 h 1097"/>
              <a:gd name="T100" fmla="*/ 69 w 1117"/>
              <a:gd name="T101" fmla="*/ 773 h 1097"/>
              <a:gd name="T102" fmla="*/ 94 w 1117"/>
              <a:gd name="T103" fmla="*/ 633 h 1097"/>
              <a:gd name="T104" fmla="*/ 196 w 1117"/>
              <a:gd name="T105" fmla="*/ 387 h 1097"/>
              <a:gd name="T106" fmla="*/ 169 w 1117"/>
              <a:gd name="T107" fmla="*/ 332 h 1097"/>
              <a:gd name="T108" fmla="*/ 211 w 1117"/>
              <a:gd name="T109" fmla="*/ 211 h 1097"/>
              <a:gd name="T110" fmla="*/ 448 w 1117"/>
              <a:gd name="T111" fmla="*/ 175 h 1097"/>
              <a:gd name="T112" fmla="*/ 746 w 1117"/>
              <a:gd name="T113" fmla="*/ 176 h 1097"/>
              <a:gd name="T114" fmla="*/ 771 w 1117"/>
              <a:gd name="T115" fmla="*/ 92 h 1097"/>
              <a:gd name="T116" fmla="*/ 542 w 1117"/>
              <a:gd name="T117" fmla="*/ 109 h 1097"/>
              <a:gd name="T118" fmla="*/ 300 w 1117"/>
              <a:gd name="T119" fmla="*/ 130 h 1097"/>
              <a:gd name="T120" fmla="*/ 85 w 1117"/>
              <a:gd name="T121" fmla="*/ 159 h 1097"/>
              <a:gd name="T122" fmla="*/ 2 w 1117"/>
              <a:gd name="T123" fmla="*/ 121 h 1097"/>
              <a:gd name="T124" fmla="*/ 736 w 1117"/>
              <a:gd name="T125" fmla="*/ 1084 h 10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117" h="1097">
                <a:moveTo>
                  <a:pt x="1115" y="915"/>
                </a:moveTo>
                <a:lnTo>
                  <a:pt x="1115" y="846"/>
                </a:lnTo>
                <a:lnTo>
                  <a:pt x="1115" y="777"/>
                </a:lnTo>
                <a:lnTo>
                  <a:pt x="1113" y="708"/>
                </a:lnTo>
                <a:lnTo>
                  <a:pt x="1111" y="639"/>
                </a:lnTo>
                <a:lnTo>
                  <a:pt x="1109" y="570"/>
                </a:lnTo>
                <a:lnTo>
                  <a:pt x="1107" y="502"/>
                </a:lnTo>
                <a:lnTo>
                  <a:pt x="1104" y="433"/>
                </a:lnTo>
                <a:lnTo>
                  <a:pt x="1102" y="362"/>
                </a:lnTo>
                <a:lnTo>
                  <a:pt x="1104" y="326"/>
                </a:lnTo>
                <a:lnTo>
                  <a:pt x="1105" y="288"/>
                </a:lnTo>
                <a:lnTo>
                  <a:pt x="1105" y="251"/>
                </a:lnTo>
                <a:lnTo>
                  <a:pt x="1105" y="215"/>
                </a:lnTo>
                <a:lnTo>
                  <a:pt x="1105" y="178"/>
                </a:lnTo>
                <a:lnTo>
                  <a:pt x="1107" y="144"/>
                </a:lnTo>
                <a:lnTo>
                  <a:pt x="1109" y="107"/>
                </a:lnTo>
                <a:lnTo>
                  <a:pt x="1113" y="71"/>
                </a:lnTo>
                <a:lnTo>
                  <a:pt x="1111" y="63"/>
                </a:lnTo>
                <a:lnTo>
                  <a:pt x="1111" y="52"/>
                </a:lnTo>
                <a:lnTo>
                  <a:pt x="1111" y="40"/>
                </a:lnTo>
                <a:lnTo>
                  <a:pt x="1111" y="29"/>
                </a:lnTo>
                <a:lnTo>
                  <a:pt x="1111" y="19"/>
                </a:lnTo>
                <a:lnTo>
                  <a:pt x="1107" y="12"/>
                </a:lnTo>
                <a:lnTo>
                  <a:pt x="1102" y="6"/>
                </a:lnTo>
                <a:lnTo>
                  <a:pt x="1092" y="6"/>
                </a:lnTo>
                <a:lnTo>
                  <a:pt x="1021" y="4"/>
                </a:lnTo>
                <a:lnTo>
                  <a:pt x="952" y="2"/>
                </a:lnTo>
                <a:lnTo>
                  <a:pt x="881" y="0"/>
                </a:lnTo>
                <a:lnTo>
                  <a:pt x="807" y="0"/>
                </a:lnTo>
                <a:lnTo>
                  <a:pt x="736" y="0"/>
                </a:lnTo>
                <a:lnTo>
                  <a:pt x="665" y="0"/>
                </a:lnTo>
                <a:lnTo>
                  <a:pt x="592" y="2"/>
                </a:lnTo>
                <a:lnTo>
                  <a:pt x="521" y="6"/>
                </a:lnTo>
                <a:lnTo>
                  <a:pt x="473" y="8"/>
                </a:lnTo>
                <a:lnTo>
                  <a:pt x="427" y="8"/>
                </a:lnTo>
                <a:lnTo>
                  <a:pt x="381" y="8"/>
                </a:lnTo>
                <a:lnTo>
                  <a:pt x="333" y="6"/>
                </a:lnTo>
                <a:lnTo>
                  <a:pt x="286" y="6"/>
                </a:lnTo>
                <a:lnTo>
                  <a:pt x="238" y="6"/>
                </a:lnTo>
                <a:lnTo>
                  <a:pt x="192" y="6"/>
                </a:lnTo>
                <a:lnTo>
                  <a:pt x="144" y="8"/>
                </a:lnTo>
                <a:lnTo>
                  <a:pt x="125" y="8"/>
                </a:lnTo>
                <a:lnTo>
                  <a:pt x="106" y="8"/>
                </a:lnTo>
                <a:lnTo>
                  <a:pt x="88" y="6"/>
                </a:lnTo>
                <a:lnTo>
                  <a:pt x="69" y="4"/>
                </a:lnTo>
                <a:lnTo>
                  <a:pt x="50" y="4"/>
                </a:lnTo>
                <a:lnTo>
                  <a:pt x="33" y="4"/>
                </a:lnTo>
                <a:lnTo>
                  <a:pt x="15" y="8"/>
                </a:lnTo>
                <a:lnTo>
                  <a:pt x="0" y="12"/>
                </a:lnTo>
                <a:lnTo>
                  <a:pt x="0" y="21"/>
                </a:lnTo>
                <a:lnTo>
                  <a:pt x="0" y="31"/>
                </a:lnTo>
                <a:lnTo>
                  <a:pt x="0" y="40"/>
                </a:lnTo>
                <a:lnTo>
                  <a:pt x="0" y="50"/>
                </a:lnTo>
                <a:lnTo>
                  <a:pt x="0" y="59"/>
                </a:lnTo>
                <a:lnTo>
                  <a:pt x="2" y="69"/>
                </a:lnTo>
                <a:lnTo>
                  <a:pt x="2" y="79"/>
                </a:lnTo>
                <a:lnTo>
                  <a:pt x="2" y="88"/>
                </a:lnTo>
                <a:lnTo>
                  <a:pt x="62" y="88"/>
                </a:lnTo>
                <a:lnTo>
                  <a:pt x="62" y="71"/>
                </a:lnTo>
                <a:lnTo>
                  <a:pt x="75" y="69"/>
                </a:lnTo>
                <a:lnTo>
                  <a:pt x="88" y="67"/>
                </a:lnTo>
                <a:lnTo>
                  <a:pt x="102" y="65"/>
                </a:lnTo>
                <a:lnTo>
                  <a:pt x="115" y="63"/>
                </a:lnTo>
                <a:lnTo>
                  <a:pt x="129" y="63"/>
                </a:lnTo>
                <a:lnTo>
                  <a:pt x="140" y="67"/>
                </a:lnTo>
                <a:lnTo>
                  <a:pt x="152" y="75"/>
                </a:lnTo>
                <a:lnTo>
                  <a:pt x="160" y="86"/>
                </a:lnTo>
                <a:lnTo>
                  <a:pt x="206" y="86"/>
                </a:lnTo>
                <a:lnTo>
                  <a:pt x="215" y="71"/>
                </a:lnTo>
                <a:lnTo>
                  <a:pt x="227" y="63"/>
                </a:lnTo>
                <a:lnTo>
                  <a:pt x="242" y="61"/>
                </a:lnTo>
                <a:lnTo>
                  <a:pt x="258" y="61"/>
                </a:lnTo>
                <a:lnTo>
                  <a:pt x="275" y="63"/>
                </a:lnTo>
                <a:lnTo>
                  <a:pt x="294" y="65"/>
                </a:lnTo>
                <a:lnTo>
                  <a:pt x="310" y="65"/>
                </a:lnTo>
                <a:lnTo>
                  <a:pt x="327" y="61"/>
                </a:lnTo>
                <a:lnTo>
                  <a:pt x="333" y="61"/>
                </a:lnTo>
                <a:lnTo>
                  <a:pt x="336" y="65"/>
                </a:lnTo>
                <a:lnTo>
                  <a:pt x="338" y="67"/>
                </a:lnTo>
                <a:lnTo>
                  <a:pt x="342" y="69"/>
                </a:lnTo>
                <a:lnTo>
                  <a:pt x="346" y="73"/>
                </a:lnTo>
                <a:lnTo>
                  <a:pt x="350" y="75"/>
                </a:lnTo>
                <a:lnTo>
                  <a:pt x="352" y="77"/>
                </a:lnTo>
                <a:lnTo>
                  <a:pt x="356" y="81"/>
                </a:lnTo>
                <a:lnTo>
                  <a:pt x="358" y="82"/>
                </a:lnTo>
                <a:lnTo>
                  <a:pt x="406" y="82"/>
                </a:lnTo>
                <a:lnTo>
                  <a:pt x="408" y="81"/>
                </a:lnTo>
                <a:lnTo>
                  <a:pt x="410" y="79"/>
                </a:lnTo>
                <a:lnTo>
                  <a:pt x="413" y="75"/>
                </a:lnTo>
                <a:lnTo>
                  <a:pt x="415" y="73"/>
                </a:lnTo>
                <a:lnTo>
                  <a:pt x="419" y="71"/>
                </a:lnTo>
                <a:lnTo>
                  <a:pt x="421" y="69"/>
                </a:lnTo>
                <a:lnTo>
                  <a:pt x="423" y="67"/>
                </a:lnTo>
                <a:lnTo>
                  <a:pt x="427" y="65"/>
                </a:lnTo>
                <a:lnTo>
                  <a:pt x="446" y="65"/>
                </a:lnTo>
                <a:lnTo>
                  <a:pt x="469" y="63"/>
                </a:lnTo>
                <a:lnTo>
                  <a:pt x="490" y="61"/>
                </a:lnTo>
                <a:lnTo>
                  <a:pt x="511" y="59"/>
                </a:lnTo>
                <a:lnTo>
                  <a:pt x="533" y="58"/>
                </a:lnTo>
                <a:lnTo>
                  <a:pt x="556" y="58"/>
                </a:lnTo>
                <a:lnTo>
                  <a:pt x="577" y="56"/>
                </a:lnTo>
                <a:lnTo>
                  <a:pt x="598" y="58"/>
                </a:lnTo>
                <a:lnTo>
                  <a:pt x="600" y="58"/>
                </a:lnTo>
                <a:lnTo>
                  <a:pt x="604" y="59"/>
                </a:lnTo>
                <a:lnTo>
                  <a:pt x="606" y="59"/>
                </a:lnTo>
                <a:lnTo>
                  <a:pt x="608" y="61"/>
                </a:lnTo>
                <a:lnTo>
                  <a:pt x="609" y="63"/>
                </a:lnTo>
                <a:lnTo>
                  <a:pt x="611" y="65"/>
                </a:lnTo>
                <a:lnTo>
                  <a:pt x="613" y="69"/>
                </a:lnTo>
                <a:lnTo>
                  <a:pt x="615" y="71"/>
                </a:lnTo>
                <a:lnTo>
                  <a:pt x="613" y="71"/>
                </a:lnTo>
                <a:lnTo>
                  <a:pt x="613" y="73"/>
                </a:lnTo>
                <a:lnTo>
                  <a:pt x="613" y="75"/>
                </a:lnTo>
                <a:lnTo>
                  <a:pt x="611" y="75"/>
                </a:lnTo>
                <a:lnTo>
                  <a:pt x="611" y="77"/>
                </a:lnTo>
                <a:lnTo>
                  <a:pt x="611" y="79"/>
                </a:lnTo>
                <a:lnTo>
                  <a:pt x="609" y="81"/>
                </a:lnTo>
                <a:lnTo>
                  <a:pt x="659" y="81"/>
                </a:lnTo>
                <a:lnTo>
                  <a:pt x="661" y="75"/>
                </a:lnTo>
                <a:lnTo>
                  <a:pt x="661" y="71"/>
                </a:lnTo>
                <a:lnTo>
                  <a:pt x="663" y="69"/>
                </a:lnTo>
                <a:lnTo>
                  <a:pt x="667" y="67"/>
                </a:lnTo>
                <a:lnTo>
                  <a:pt x="671" y="65"/>
                </a:lnTo>
                <a:lnTo>
                  <a:pt x="675" y="65"/>
                </a:lnTo>
                <a:lnTo>
                  <a:pt x="679" y="63"/>
                </a:lnTo>
                <a:lnTo>
                  <a:pt x="681" y="61"/>
                </a:lnTo>
                <a:lnTo>
                  <a:pt x="727" y="59"/>
                </a:lnTo>
                <a:lnTo>
                  <a:pt x="771" y="61"/>
                </a:lnTo>
                <a:lnTo>
                  <a:pt x="815" y="63"/>
                </a:lnTo>
                <a:lnTo>
                  <a:pt x="859" y="65"/>
                </a:lnTo>
                <a:lnTo>
                  <a:pt x="904" y="69"/>
                </a:lnTo>
                <a:lnTo>
                  <a:pt x="946" y="71"/>
                </a:lnTo>
                <a:lnTo>
                  <a:pt x="990" y="73"/>
                </a:lnTo>
                <a:lnTo>
                  <a:pt x="1034" y="73"/>
                </a:lnTo>
                <a:lnTo>
                  <a:pt x="1036" y="75"/>
                </a:lnTo>
                <a:lnTo>
                  <a:pt x="1036" y="77"/>
                </a:lnTo>
                <a:lnTo>
                  <a:pt x="1036" y="79"/>
                </a:lnTo>
                <a:lnTo>
                  <a:pt x="1036" y="82"/>
                </a:lnTo>
                <a:lnTo>
                  <a:pt x="1038" y="84"/>
                </a:lnTo>
                <a:lnTo>
                  <a:pt x="1038" y="88"/>
                </a:lnTo>
                <a:lnTo>
                  <a:pt x="1038" y="90"/>
                </a:lnTo>
                <a:lnTo>
                  <a:pt x="1038" y="94"/>
                </a:lnTo>
                <a:lnTo>
                  <a:pt x="1025" y="102"/>
                </a:lnTo>
                <a:lnTo>
                  <a:pt x="1013" y="102"/>
                </a:lnTo>
                <a:lnTo>
                  <a:pt x="1000" y="102"/>
                </a:lnTo>
                <a:lnTo>
                  <a:pt x="988" y="100"/>
                </a:lnTo>
                <a:lnTo>
                  <a:pt x="975" y="100"/>
                </a:lnTo>
                <a:lnTo>
                  <a:pt x="963" y="100"/>
                </a:lnTo>
                <a:lnTo>
                  <a:pt x="950" y="100"/>
                </a:lnTo>
                <a:lnTo>
                  <a:pt x="938" y="100"/>
                </a:lnTo>
                <a:lnTo>
                  <a:pt x="925" y="100"/>
                </a:lnTo>
                <a:lnTo>
                  <a:pt x="936" y="146"/>
                </a:lnTo>
                <a:lnTo>
                  <a:pt x="944" y="146"/>
                </a:lnTo>
                <a:lnTo>
                  <a:pt x="954" y="146"/>
                </a:lnTo>
                <a:lnTo>
                  <a:pt x="963" y="146"/>
                </a:lnTo>
                <a:lnTo>
                  <a:pt x="971" y="148"/>
                </a:lnTo>
                <a:lnTo>
                  <a:pt x="980" y="148"/>
                </a:lnTo>
                <a:lnTo>
                  <a:pt x="990" y="148"/>
                </a:lnTo>
                <a:lnTo>
                  <a:pt x="1000" y="148"/>
                </a:lnTo>
                <a:lnTo>
                  <a:pt x="1009" y="148"/>
                </a:lnTo>
                <a:lnTo>
                  <a:pt x="1011" y="150"/>
                </a:lnTo>
                <a:lnTo>
                  <a:pt x="1013" y="152"/>
                </a:lnTo>
                <a:lnTo>
                  <a:pt x="1015" y="155"/>
                </a:lnTo>
                <a:lnTo>
                  <a:pt x="1015" y="157"/>
                </a:lnTo>
                <a:lnTo>
                  <a:pt x="1015" y="161"/>
                </a:lnTo>
                <a:lnTo>
                  <a:pt x="1015" y="165"/>
                </a:lnTo>
                <a:lnTo>
                  <a:pt x="1015" y="167"/>
                </a:lnTo>
                <a:lnTo>
                  <a:pt x="1013" y="169"/>
                </a:lnTo>
                <a:lnTo>
                  <a:pt x="1002" y="178"/>
                </a:lnTo>
                <a:lnTo>
                  <a:pt x="994" y="190"/>
                </a:lnTo>
                <a:lnTo>
                  <a:pt x="984" y="201"/>
                </a:lnTo>
                <a:lnTo>
                  <a:pt x="977" y="213"/>
                </a:lnTo>
                <a:lnTo>
                  <a:pt x="967" y="224"/>
                </a:lnTo>
                <a:lnTo>
                  <a:pt x="957" y="232"/>
                </a:lnTo>
                <a:lnTo>
                  <a:pt x="946" y="238"/>
                </a:lnTo>
                <a:lnTo>
                  <a:pt x="931" y="240"/>
                </a:lnTo>
                <a:lnTo>
                  <a:pt x="917" y="240"/>
                </a:lnTo>
                <a:lnTo>
                  <a:pt x="904" y="240"/>
                </a:lnTo>
                <a:lnTo>
                  <a:pt x="890" y="240"/>
                </a:lnTo>
                <a:lnTo>
                  <a:pt x="877" y="240"/>
                </a:lnTo>
                <a:lnTo>
                  <a:pt x="863" y="238"/>
                </a:lnTo>
                <a:lnTo>
                  <a:pt x="850" y="236"/>
                </a:lnTo>
                <a:lnTo>
                  <a:pt x="838" y="230"/>
                </a:lnTo>
                <a:lnTo>
                  <a:pt x="827" y="222"/>
                </a:lnTo>
                <a:lnTo>
                  <a:pt x="811" y="188"/>
                </a:lnTo>
                <a:lnTo>
                  <a:pt x="746" y="190"/>
                </a:lnTo>
                <a:lnTo>
                  <a:pt x="742" y="198"/>
                </a:lnTo>
                <a:lnTo>
                  <a:pt x="740" y="205"/>
                </a:lnTo>
                <a:lnTo>
                  <a:pt x="734" y="213"/>
                </a:lnTo>
                <a:lnTo>
                  <a:pt x="731" y="221"/>
                </a:lnTo>
                <a:lnTo>
                  <a:pt x="725" y="226"/>
                </a:lnTo>
                <a:lnTo>
                  <a:pt x="721" y="234"/>
                </a:lnTo>
                <a:lnTo>
                  <a:pt x="715" y="240"/>
                </a:lnTo>
                <a:lnTo>
                  <a:pt x="709" y="245"/>
                </a:lnTo>
                <a:lnTo>
                  <a:pt x="698" y="259"/>
                </a:lnTo>
                <a:lnTo>
                  <a:pt x="684" y="270"/>
                </a:lnTo>
                <a:lnTo>
                  <a:pt x="671" y="278"/>
                </a:lnTo>
                <a:lnTo>
                  <a:pt x="658" y="286"/>
                </a:lnTo>
                <a:lnTo>
                  <a:pt x="642" y="292"/>
                </a:lnTo>
                <a:lnTo>
                  <a:pt x="625" y="293"/>
                </a:lnTo>
                <a:lnTo>
                  <a:pt x="609" y="295"/>
                </a:lnTo>
                <a:lnTo>
                  <a:pt x="592" y="293"/>
                </a:lnTo>
                <a:lnTo>
                  <a:pt x="586" y="305"/>
                </a:lnTo>
                <a:lnTo>
                  <a:pt x="583" y="316"/>
                </a:lnTo>
                <a:lnTo>
                  <a:pt x="581" y="330"/>
                </a:lnTo>
                <a:lnTo>
                  <a:pt x="581" y="343"/>
                </a:lnTo>
                <a:lnTo>
                  <a:pt x="583" y="357"/>
                </a:lnTo>
                <a:lnTo>
                  <a:pt x="584" y="370"/>
                </a:lnTo>
                <a:lnTo>
                  <a:pt x="584" y="384"/>
                </a:lnTo>
                <a:lnTo>
                  <a:pt x="583" y="397"/>
                </a:lnTo>
                <a:lnTo>
                  <a:pt x="577" y="401"/>
                </a:lnTo>
                <a:lnTo>
                  <a:pt x="571" y="401"/>
                </a:lnTo>
                <a:lnTo>
                  <a:pt x="565" y="399"/>
                </a:lnTo>
                <a:lnTo>
                  <a:pt x="559" y="395"/>
                </a:lnTo>
                <a:lnTo>
                  <a:pt x="554" y="391"/>
                </a:lnTo>
                <a:lnTo>
                  <a:pt x="548" y="385"/>
                </a:lnTo>
                <a:lnTo>
                  <a:pt x="544" y="382"/>
                </a:lnTo>
                <a:lnTo>
                  <a:pt x="538" y="380"/>
                </a:lnTo>
                <a:lnTo>
                  <a:pt x="536" y="355"/>
                </a:lnTo>
                <a:lnTo>
                  <a:pt x="609" y="198"/>
                </a:lnTo>
                <a:lnTo>
                  <a:pt x="565" y="199"/>
                </a:lnTo>
                <a:lnTo>
                  <a:pt x="563" y="205"/>
                </a:lnTo>
                <a:lnTo>
                  <a:pt x="559" y="209"/>
                </a:lnTo>
                <a:lnTo>
                  <a:pt x="556" y="215"/>
                </a:lnTo>
                <a:lnTo>
                  <a:pt x="552" y="219"/>
                </a:lnTo>
                <a:lnTo>
                  <a:pt x="548" y="221"/>
                </a:lnTo>
                <a:lnTo>
                  <a:pt x="542" y="224"/>
                </a:lnTo>
                <a:lnTo>
                  <a:pt x="536" y="226"/>
                </a:lnTo>
                <a:lnTo>
                  <a:pt x="531" y="228"/>
                </a:lnTo>
                <a:lnTo>
                  <a:pt x="411" y="234"/>
                </a:lnTo>
                <a:lnTo>
                  <a:pt x="408" y="230"/>
                </a:lnTo>
                <a:lnTo>
                  <a:pt x="406" y="228"/>
                </a:lnTo>
                <a:lnTo>
                  <a:pt x="402" y="226"/>
                </a:lnTo>
                <a:lnTo>
                  <a:pt x="400" y="222"/>
                </a:lnTo>
                <a:lnTo>
                  <a:pt x="396" y="219"/>
                </a:lnTo>
                <a:lnTo>
                  <a:pt x="394" y="217"/>
                </a:lnTo>
                <a:lnTo>
                  <a:pt x="392" y="213"/>
                </a:lnTo>
                <a:lnTo>
                  <a:pt x="390" y="209"/>
                </a:lnTo>
                <a:lnTo>
                  <a:pt x="346" y="211"/>
                </a:lnTo>
                <a:lnTo>
                  <a:pt x="344" y="215"/>
                </a:lnTo>
                <a:lnTo>
                  <a:pt x="342" y="219"/>
                </a:lnTo>
                <a:lnTo>
                  <a:pt x="340" y="222"/>
                </a:lnTo>
                <a:lnTo>
                  <a:pt x="338" y="224"/>
                </a:lnTo>
                <a:lnTo>
                  <a:pt x="336" y="228"/>
                </a:lnTo>
                <a:lnTo>
                  <a:pt x="333" y="230"/>
                </a:lnTo>
                <a:lnTo>
                  <a:pt x="329" y="232"/>
                </a:lnTo>
                <a:lnTo>
                  <a:pt x="325" y="232"/>
                </a:lnTo>
                <a:lnTo>
                  <a:pt x="315" y="236"/>
                </a:lnTo>
                <a:lnTo>
                  <a:pt x="306" y="240"/>
                </a:lnTo>
                <a:lnTo>
                  <a:pt x="296" y="240"/>
                </a:lnTo>
                <a:lnTo>
                  <a:pt x="285" y="242"/>
                </a:lnTo>
                <a:lnTo>
                  <a:pt x="275" y="242"/>
                </a:lnTo>
                <a:lnTo>
                  <a:pt x="263" y="242"/>
                </a:lnTo>
                <a:lnTo>
                  <a:pt x="254" y="242"/>
                </a:lnTo>
                <a:lnTo>
                  <a:pt x="242" y="244"/>
                </a:lnTo>
                <a:lnTo>
                  <a:pt x="240" y="242"/>
                </a:lnTo>
                <a:lnTo>
                  <a:pt x="238" y="240"/>
                </a:lnTo>
                <a:lnTo>
                  <a:pt x="235" y="238"/>
                </a:lnTo>
                <a:lnTo>
                  <a:pt x="233" y="236"/>
                </a:lnTo>
                <a:lnTo>
                  <a:pt x="231" y="236"/>
                </a:lnTo>
                <a:lnTo>
                  <a:pt x="227" y="234"/>
                </a:lnTo>
                <a:lnTo>
                  <a:pt x="225" y="232"/>
                </a:lnTo>
                <a:lnTo>
                  <a:pt x="223" y="230"/>
                </a:lnTo>
                <a:lnTo>
                  <a:pt x="123" y="288"/>
                </a:lnTo>
                <a:lnTo>
                  <a:pt x="125" y="288"/>
                </a:lnTo>
                <a:lnTo>
                  <a:pt x="127" y="288"/>
                </a:lnTo>
                <a:lnTo>
                  <a:pt x="129" y="288"/>
                </a:lnTo>
                <a:lnTo>
                  <a:pt x="133" y="288"/>
                </a:lnTo>
                <a:lnTo>
                  <a:pt x="135" y="290"/>
                </a:lnTo>
                <a:lnTo>
                  <a:pt x="137" y="290"/>
                </a:lnTo>
                <a:lnTo>
                  <a:pt x="138" y="290"/>
                </a:lnTo>
                <a:lnTo>
                  <a:pt x="140" y="290"/>
                </a:lnTo>
                <a:lnTo>
                  <a:pt x="138" y="293"/>
                </a:lnTo>
                <a:lnTo>
                  <a:pt x="138" y="297"/>
                </a:lnTo>
                <a:lnTo>
                  <a:pt x="138" y="301"/>
                </a:lnTo>
                <a:lnTo>
                  <a:pt x="137" y="305"/>
                </a:lnTo>
                <a:lnTo>
                  <a:pt x="135" y="309"/>
                </a:lnTo>
                <a:lnTo>
                  <a:pt x="133" y="313"/>
                </a:lnTo>
                <a:lnTo>
                  <a:pt x="133" y="316"/>
                </a:lnTo>
                <a:lnTo>
                  <a:pt x="129" y="320"/>
                </a:lnTo>
                <a:lnTo>
                  <a:pt x="169" y="332"/>
                </a:lnTo>
                <a:lnTo>
                  <a:pt x="171" y="330"/>
                </a:lnTo>
                <a:lnTo>
                  <a:pt x="173" y="328"/>
                </a:lnTo>
                <a:lnTo>
                  <a:pt x="175" y="326"/>
                </a:lnTo>
                <a:lnTo>
                  <a:pt x="177" y="324"/>
                </a:lnTo>
                <a:lnTo>
                  <a:pt x="179" y="322"/>
                </a:lnTo>
                <a:lnTo>
                  <a:pt x="181" y="320"/>
                </a:lnTo>
                <a:lnTo>
                  <a:pt x="183" y="318"/>
                </a:lnTo>
                <a:lnTo>
                  <a:pt x="185" y="316"/>
                </a:lnTo>
                <a:lnTo>
                  <a:pt x="190" y="311"/>
                </a:lnTo>
                <a:lnTo>
                  <a:pt x="194" y="305"/>
                </a:lnTo>
                <a:lnTo>
                  <a:pt x="200" y="301"/>
                </a:lnTo>
                <a:lnTo>
                  <a:pt x="206" y="295"/>
                </a:lnTo>
                <a:lnTo>
                  <a:pt x="213" y="293"/>
                </a:lnTo>
                <a:lnTo>
                  <a:pt x="219" y="292"/>
                </a:lnTo>
                <a:lnTo>
                  <a:pt x="227" y="290"/>
                </a:lnTo>
                <a:lnTo>
                  <a:pt x="235" y="292"/>
                </a:lnTo>
                <a:lnTo>
                  <a:pt x="236" y="293"/>
                </a:lnTo>
                <a:lnTo>
                  <a:pt x="240" y="295"/>
                </a:lnTo>
                <a:lnTo>
                  <a:pt x="244" y="297"/>
                </a:lnTo>
                <a:lnTo>
                  <a:pt x="248" y="299"/>
                </a:lnTo>
                <a:lnTo>
                  <a:pt x="250" y="301"/>
                </a:lnTo>
                <a:lnTo>
                  <a:pt x="254" y="305"/>
                </a:lnTo>
                <a:lnTo>
                  <a:pt x="256" y="307"/>
                </a:lnTo>
                <a:lnTo>
                  <a:pt x="258" y="311"/>
                </a:lnTo>
                <a:lnTo>
                  <a:pt x="260" y="336"/>
                </a:lnTo>
                <a:lnTo>
                  <a:pt x="261" y="361"/>
                </a:lnTo>
                <a:lnTo>
                  <a:pt x="263" y="387"/>
                </a:lnTo>
                <a:lnTo>
                  <a:pt x="263" y="412"/>
                </a:lnTo>
                <a:lnTo>
                  <a:pt x="263" y="437"/>
                </a:lnTo>
                <a:lnTo>
                  <a:pt x="263" y="462"/>
                </a:lnTo>
                <a:lnTo>
                  <a:pt x="263" y="487"/>
                </a:lnTo>
                <a:lnTo>
                  <a:pt x="261" y="512"/>
                </a:lnTo>
                <a:lnTo>
                  <a:pt x="256" y="516"/>
                </a:lnTo>
                <a:lnTo>
                  <a:pt x="254" y="520"/>
                </a:lnTo>
                <a:lnTo>
                  <a:pt x="252" y="524"/>
                </a:lnTo>
                <a:lnTo>
                  <a:pt x="252" y="527"/>
                </a:lnTo>
                <a:lnTo>
                  <a:pt x="254" y="531"/>
                </a:lnTo>
                <a:lnTo>
                  <a:pt x="256" y="537"/>
                </a:lnTo>
                <a:lnTo>
                  <a:pt x="258" y="541"/>
                </a:lnTo>
                <a:lnTo>
                  <a:pt x="260" y="545"/>
                </a:lnTo>
                <a:lnTo>
                  <a:pt x="261" y="550"/>
                </a:lnTo>
                <a:lnTo>
                  <a:pt x="263" y="554"/>
                </a:lnTo>
                <a:lnTo>
                  <a:pt x="265" y="558"/>
                </a:lnTo>
                <a:lnTo>
                  <a:pt x="269" y="560"/>
                </a:lnTo>
                <a:lnTo>
                  <a:pt x="273" y="564"/>
                </a:lnTo>
                <a:lnTo>
                  <a:pt x="277" y="566"/>
                </a:lnTo>
                <a:lnTo>
                  <a:pt x="281" y="568"/>
                </a:lnTo>
                <a:lnTo>
                  <a:pt x="285" y="570"/>
                </a:lnTo>
                <a:lnTo>
                  <a:pt x="288" y="566"/>
                </a:lnTo>
                <a:lnTo>
                  <a:pt x="292" y="564"/>
                </a:lnTo>
                <a:lnTo>
                  <a:pt x="296" y="562"/>
                </a:lnTo>
                <a:lnTo>
                  <a:pt x="300" y="558"/>
                </a:lnTo>
                <a:lnTo>
                  <a:pt x="304" y="554"/>
                </a:lnTo>
                <a:lnTo>
                  <a:pt x="306" y="552"/>
                </a:lnTo>
                <a:lnTo>
                  <a:pt x="310" y="549"/>
                </a:lnTo>
                <a:lnTo>
                  <a:pt x="311" y="543"/>
                </a:lnTo>
                <a:lnTo>
                  <a:pt x="306" y="514"/>
                </a:lnTo>
                <a:lnTo>
                  <a:pt x="304" y="485"/>
                </a:lnTo>
                <a:lnTo>
                  <a:pt x="304" y="455"/>
                </a:lnTo>
                <a:lnTo>
                  <a:pt x="304" y="426"/>
                </a:lnTo>
                <a:lnTo>
                  <a:pt x="306" y="397"/>
                </a:lnTo>
                <a:lnTo>
                  <a:pt x="306" y="366"/>
                </a:lnTo>
                <a:lnTo>
                  <a:pt x="308" y="338"/>
                </a:lnTo>
                <a:lnTo>
                  <a:pt x="308" y="307"/>
                </a:lnTo>
                <a:lnTo>
                  <a:pt x="310" y="303"/>
                </a:lnTo>
                <a:lnTo>
                  <a:pt x="313" y="297"/>
                </a:lnTo>
                <a:lnTo>
                  <a:pt x="315" y="293"/>
                </a:lnTo>
                <a:lnTo>
                  <a:pt x="321" y="290"/>
                </a:lnTo>
                <a:lnTo>
                  <a:pt x="325" y="288"/>
                </a:lnTo>
                <a:lnTo>
                  <a:pt x="329" y="284"/>
                </a:lnTo>
                <a:lnTo>
                  <a:pt x="335" y="282"/>
                </a:lnTo>
                <a:lnTo>
                  <a:pt x="340" y="280"/>
                </a:lnTo>
                <a:lnTo>
                  <a:pt x="354" y="280"/>
                </a:lnTo>
                <a:lnTo>
                  <a:pt x="367" y="284"/>
                </a:lnTo>
                <a:lnTo>
                  <a:pt x="379" y="292"/>
                </a:lnTo>
                <a:lnTo>
                  <a:pt x="388" y="299"/>
                </a:lnTo>
                <a:lnTo>
                  <a:pt x="398" y="311"/>
                </a:lnTo>
                <a:lnTo>
                  <a:pt x="406" y="320"/>
                </a:lnTo>
                <a:lnTo>
                  <a:pt x="415" y="332"/>
                </a:lnTo>
                <a:lnTo>
                  <a:pt x="425" y="341"/>
                </a:lnTo>
                <a:lnTo>
                  <a:pt x="440" y="357"/>
                </a:lnTo>
                <a:lnTo>
                  <a:pt x="458" y="372"/>
                </a:lnTo>
                <a:lnTo>
                  <a:pt x="477" y="385"/>
                </a:lnTo>
                <a:lnTo>
                  <a:pt x="494" y="401"/>
                </a:lnTo>
                <a:lnTo>
                  <a:pt x="513" y="414"/>
                </a:lnTo>
                <a:lnTo>
                  <a:pt x="533" y="426"/>
                </a:lnTo>
                <a:lnTo>
                  <a:pt x="552" y="439"/>
                </a:lnTo>
                <a:lnTo>
                  <a:pt x="569" y="449"/>
                </a:lnTo>
                <a:lnTo>
                  <a:pt x="577" y="458"/>
                </a:lnTo>
                <a:lnTo>
                  <a:pt x="581" y="468"/>
                </a:lnTo>
                <a:lnTo>
                  <a:pt x="583" y="479"/>
                </a:lnTo>
                <a:lnTo>
                  <a:pt x="583" y="493"/>
                </a:lnTo>
                <a:lnTo>
                  <a:pt x="583" y="504"/>
                </a:lnTo>
                <a:lnTo>
                  <a:pt x="583" y="516"/>
                </a:lnTo>
                <a:lnTo>
                  <a:pt x="584" y="529"/>
                </a:lnTo>
                <a:lnTo>
                  <a:pt x="588" y="539"/>
                </a:lnTo>
                <a:lnTo>
                  <a:pt x="592" y="547"/>
                </a:lnTo>
                <a:lnTo>
                  <a:pt x="596" y="549"/>
                </a:lnTo>
                <a:lnTo>
                  <a:pt x="602" y="549"/>
                </a:lnTo>
                <a:lnTo>
                  <a:pt x="609" y="549"/>
                </a:lnTo>
                <a:lnTo>
                  <a:pt x="615" y="547"/>
                </a:lnTo>
                <a:lnTo>
                  <a:pt x="621" y="547"/>
                </a:lnTo>
                <a:lnTo>
                  <a:pt x="625" y="550"/>
                </a:lnTo>
                <a:lnTo>
                  <a:pt x="627" y="556"/>
                </a:lnTo>
                <a:lnTo>
                  <a:pt x="619" y="562"/>
                </a:lnTo>
                <a:lnTo>
                  <a:pt x="611" y="566"/>
                </a:lnTo>
                <a:lnTo>
                  <a:pt x="604" y="570"/>
                </a:lnTo>
                <a:lnTo>
                  <a:pt x="596" y="573"/>
                </a:lnTo>
                <a:lnTo>
                  <a:pt x="588" y="577"/>
                </a:lnTo>
                <a:lnTo>
                  <a:pt x="581" y="581"/>
                </a:lnTo>
                <a:lnTo>
                  <a:pt x="573" y="585"/>
                </a:lnTo>
                <a:lnTo>
                  <a:pt x="565" y="589"/>
                </a:lnTo>
                <a:lnTo>
                  <a:pt x="563" y="595"/>
                </a:lnTo>
                <a:lnTo>
                  <a:pt x="563" y="598"/>
                </a:lnTo>
                <a:lnTo>
                  <a:pt x="563" y="604"/>
                </a:lnTo>
                <a:lnTo>
                  <a:pt x="563" y="608"/>
                </a:lnTo>
                <a:lnTo>
                  <a:pt x="565" y="614"/>
                </a:lnTo>
                <a:lnTo>
                  <a:pt x="569" y="618"/>
                </a:lnTo>
                <a:lnTo>
                  <a:pt x="571" y="621"/>
                </a:lnTo>
                <a:lnTo>
                  <a:pt x="577" y="623"/>
                </a:lnTo>
                <a:lnTo>
                  <a:pt x="590" y="623"/>
                </a:lnTo>
                <a:lnTo>
                  <a:pt x="604" y="619"/>
                </a:lnTo>
                <a:lnTo>
                  <a:pt x="615" y="612"/>
                </a:lnTo>
                <a:lnTo>
                  <a:pt x="627" y="604"/>
                </a:lnTo>
                <a:lnTo>
                  <a:pt x="638" y="596"/>
                </a:lnTo>
                <a:lnTo>
                  <a:pt x="652" y="589"/>
                </a:lnTo>
                <a:lnTo>
                  <a:pt x="663" y="583"/>
                </a:lnTo>
                <a:lnTo>
                  <a:pt x="677" y="579"/>
                </a:lnTo>
                <a:lnTo>
                  <a:pt x="669" y="585"/>
                </a:lnTo>
                <a:lnTo>
                  <a:pt x="661" y="595"/>
                </a:lnTo>
                <a:lnTo>
                  <a:pt x="656" y="604"/>
                </a:lnTo>
                <a:lnTo>
                  <a:pt x="648" y="612"/>
                </a:lnTo>
                <a:lnTo>
                  <a:pt x="638" y="619"/>
                </a:lnTo>
                <a:lnTo>
                  <a:pt x="629" y="625"/>
                </a:lnTo>
                <a:lnTo>
                  <a:pt x="619" y="627"/>
                </a:lnTo>
                <a:lnTo>
                  <a:pt x="609" y="627"/>
                </a:lnTo>
                <a:lnTo>
                  <a:pt x="606" y="631"/>
                </a:lnTo>
                <a:lnTo>
                  <a:pt x="602" y="637"/>
                </a:lnTo>
                <a:lnTo>
                  <a:pt x="598" y="641"/>
                </a:lnTo>
                <a:lnTo>
                  <a:pt x="594" y="642"/>
                </a:lnTo>
                <a:lnTo>
                  <a:pt x="588" y="646"/>
                </a:lnTo>
                <a:lnTo>
                  <a:pt x="583" y="646"/>
                </a:lnTo>
                <a:lnTo>
                  <a:pt x="577" y="648"/>
                </a:lnTo>
                <a:lnTo>
                  <a:pt x="571" y="648"/>
                </a:lnTo>
                <a:lnTo>
                  <a:pt x="548" y="650"/>
                </a:lnTo>
                <a:lnTo>
                  <a:pt x="527" y="652"/>
                </a:lnTo>
                <a:lnTo>
                  <a:pt x="506" y="652"/>
                </a:lnTo>
                <a:lnTo>
                  <a:pt x="483" y="650"/>
                </a:lnTo>
                <a:lnTo>
                  <a:pt x="461" y="650"/>
                </a:lnTo>
                <a:lnTo>
                  <a:pt x="440" y="648"/>
                </a:lnTo>
                <a:lnTo>
                  <a:pt x="419" y="648"/>
                </a:lnTo>
                <a:lnTo>
                  <a:pt x="398" y="648"/>
                </a:lnTo>
                <a:lnTo>
                  <a:pt x="392" y="648"/>
                </a:lnTo>
                <a:lnTo>
                  <a:pt x="386" y="646"/>
                </a:lnTo>
                <a:lnTo>
                  <a:pt x="383" y="644"/>
                </a:lnTo>
                <a:lnTo>
                  <a:pt x="377" y="642"/>
                </a:lnTo>
                <a:lnTo>
                  <a:pt x="373" y="641"/>
                </a:lnTo>
                <a:lnTo>
                  <a:pt x="367" y="637"/>
                </a:lnTo>
                <a:lnTo>
                  <a:pt x="363" y="633"/>
                </a:lnTo>
                <a:lnTo>
                  <a:pt x="361" y="629"/>
                </a:lnTo>
                <a:lnTo>
                  <a:pt x="381" y="618"/>
                </a:lnTo>
                <a:lnTo>
                  <a:pt x="402" y="606"/>
                </a:lnTo>
                <a:lnTo>
                  <a:pt x="423" y="596"/>
                </a:lnTo>
                <a:lnTo>
                  <a:pt x="444" y="587"/>
                </a:lnTo>
                <a:lnTo>
                  <a:pt x="465" y="579"/>
                </a:lnTo>
                <a:lnTo>
                  <a:pt x="486" y="570"/>
                </a:lnTo>
                <a:lnTo>
                  <a:pt x="509" y="562"/>
                </a:lnTo>
                <a:lnTo>
                  <a:pt x="531" y="552"/>
                </a:lnTo>
                <a:lnTo>
                  <a:pt x="534" y="549"/>
                </a:lnTo>
                <a:lnTo>
                  <a:pt x="538" y="545"/>
                </a:lnTo>
                <a:lnTo>
                  <a:pt x="538" y="541"/>
                </a:lnTo>
                <a:lnTo>
                  <a:pt x="538" y="535"/>
                </a:lnTo>
                <a:lnTo>
                  <a:pt x="536" y="531"/>
                </a:lnTo>
                <a:lnTo>
                  <a:pt x="538" y="527"/>
                </a:lnTo>
                <a:lnTo>
                  <a:pt x="540" y="524"/>
                </a:lnTo>
                <a:lnTo>
                  <a:pt x="546" y="522"/>
                </a:lnTo>
                <a:lnTo>
                  <a:pt x="548" y="520"/>
                </a:lnTo>
                <a:lnTo>
                  <a:pt x="550" y="516"/>
                </a:lnTo>
                <a:lnTo>
                  <a:pt x="552" y="512"/>
                </a:lnTo>
                <a:lnTo>
                  <a:pt x="552" y="508"/>
                </a:lnTo>
                <a:lnTo>
                  <a:pt x="554" y="502"/>
                </a:lnTo>
                <a:lnTo>
                  <a:pt x="552" y="499"/>
                </a:lnTo>
                <a:lnTo>
                  <a:pt x="552" y="495"/>
                </a:lnTo>
                <a:lnTo>
                  <a:pt x="548" y="491"/>
                </a:lnTo>
                <a:lnTo>
                  <a:pt x="538" y="479"/>
                </a:lnTo>
                <a:lnTo>
                  <a:pt x="529" y="466"/>
                </a:lnTo>
                <a:lnTo>
                  <a:pt x="517" y="453"/>
                </a:lnTo>
                <a:lnTo>
                  <a:pt x="506" y="441"/>
                </a:lnTo>
                <a:lnTo>
                  <a:pt x="494" y="430"/>
                </a:lnTo>
                <a:lnTo>
                  <a:pt x="483" y="416"/>
                </a:lnTo>
                <a:lnTo>
                  <a:pt x="471" y="405"/>
                </a:lnTo>
                <a:lnTo>
                  <a:pt x="458" y="395"/>
                </a:lnTo>
                <a:lnTo>
                  <a:pt x="454" y="393"/>
                </a:lnTo>
                <a:lnTo>
                  <a:pt x="450" y="393"/>
                </a:lnTo>
                <a:lnTo>
                  <a:pt x="446" y="393"/>
                </a:lnTo>
                <a:lnTo>
                  <a:pt x="442" y="393"/>
                </a:lnTo>
                <a:lnTo>
                  <a:pt x="438" y="395"/>
                </a:lnTo>
                <a:lnTo>
                  <a:pt x="434" y="397"/>
                </a:lnTo>
                <a:lnTo>
                  <a:pt x="433" y="399"/>
                </a:lnTo>
                <a:lnTo>
                  <a:pt x="433" y="403"/>
                </a:lnTo>
                <a:lnTo>
                  <a:pt x="436" y="416"/>
                </a:lnTo>
                <a:lnTo>
                  <a:pt x="444" y="430"/>
                </a:lnTo>
                <a:lnTo>
                  <a:pt x="454" y="443"/>
                </a:lnTo>
                <a:lnTo>
                  <a:pt x="463" y="455"/>
                </a:lnTo>
                <a:lnTo>
                  <a:pt x="473" y="466"/>
                </a:lnTo>
                <a:lnTo>
                  <a:pt x="484" y="476"/>
                </a:lnTo>
                <a:lnTo>
                  <a:pt x="494" y="487"/>
                </a:lnTo>
                <a:lnTo>
                  <a:pt x="506" y="499"/>
                </a:lnTo>
                <a:lnTo>
                  <a:pt x="504" y="504"/>
                </a:lnTo>
                <a:lnTo>
                  <a:pt x="502" y="508"/>
                </a:lnTo>
                <a:lnTo>
                  <a:pt x="500" y="512"/>
                </a:lnTo>
                <a:lnTo>
                  <a:pt x="496" y="514"/>
                </a:lnTo>
                <a:lnTo>
                  <a:pt x="492" y="516"/>
                </a:lnTo>
                <a:lnTo>
                  <a:pt x="488" y="518"/>
                </a:lnTo>
                <a:lnTo>
                  <a:pt x="484" y="522"/>
                </a:lnTo>
                <a:lnTo>
                  <a:pt x="481" y="524"/>
                </a:lnTo>
                <a:lnTo>
                  <a:pt x="465" y="522"/>
                </a:lnTo>
                <a:lnTo>
                  <a:pt x="454" y="514"/>
                </a:lnTo>
                <a:lnTo>
                  <a:pt x="444" y="504"/>
                </a:lnTo>
                <a:lnTo>
                  <a:pt x="436" y="493"/>
                </a:lnTo>
                <a:lnTo>
                  <a:pt x="431" y="479"/>
                </a:lnTo>
                <a:lnTo>
                  <a:pt x="425" y="464"/>
                </a:lnTo>
                <a:lnTo>
                  <a:pt x="417" y="453"/>
                </a:lnTo>
                <a:lnTo>
                  <a:pt x="410" y="441"/>
                </a:lnTo>
                <a:lnTo>
                  <a:pt x="404" y="432"/>
                </a:lnTo>
                <a:lnTo>
                  <a:pt x="400" y="420"/>
                </a:lnTo>
                <a:lnTo>
                  <a:pt x="394" y="408"/>
                </a:lnTo>
                <a:lnTo>
                  <a:pt x="390" y="399"/>
                </a:lnTo>
                <a:lnTo>
                  <a:pt x="385" y="389"/>
                </a:lnTo>
                <a:lnTo>
                  <a:pt x="377" y="384"/>
                </a:lnTo>
                <a:lnTo>
                  <a:pt x="367" y="380"/>
                </a:lnTo>
                <a:lnTo>
                  <a:pt x="356" y="384"/>
                </a:lnTo>
                <a:lnTo>
                  <a:pt x="352" y="385"/>
                </a:lnTo>
                <a:lnTo>
                  <a:pt x="350" y="389"/>
                </a:lnTo>
                <a:lnTo>
                  <a:pt x="350" y="393"/>
                </a:lnTo>
                <a:lnTo>
                  <a:pt x="348" y="395"/>
                </a:lnTo>
                <a:lnTo>
                  <a:pt x="348" y="399"/>
                </a:lnTo>
                <a:lnTo>
                  <a:pt x="348" y="403"/>
                </a:lnTo>
                <a:lnTo>
                  <a:pt x="348" y="407"/>
                </a:lnTo>
                <a:lnTo>
                  <a:pt x="348" y="410"/>
                </a:lnTo>
                <a:lnTo>
                  <a:pt x="356" y="428"/>
                </a:lnTo>
                <a:lnTo>
                  <a:pt x="363" y="443"/>
                </a:lnTo>
                <a:lnTo>
                  <a:pt x="371" y="458"/>
                </a:lnTo>
                <a:lnTo>
                  <a:pt x="379" y="474"/>
                </a:lnTo>
                <a:lnTo>
                  <a:pt x="386" y="489"/>
                </a:lnTo>
                <a:lnTo>
                  <a:pt x="396" y="504"/>
                </a:lnTo>
                <a:lnTo>
                  <a:pt x="404" y="520"/>
                </a:lnTo>
                <a:lnTo>
                  <a:pt x="415" y="533"/>
                </a:lnTo>
                <a:lnTo>
                  <a:pt x="411" y="547"/>
                </a:lnTo>
                <a:lnTo>
                  <a:pt x="404" y="556"/>
                </a:lnTo>
                <a:lnTo>
                  <a:pt x="396" y="562"/>
                </a:lnTo>
                <a:lnTo>
                  <a:pt x="386" y="568"/>
                </a:lnTo>
                <a:lnTo>
                  <a:pt x="375" y="573"/>
                </a:lnTo>
                <a:lnTo>
                  <a:pt x="363" y="577"/>
                </a:lnTo>
                <a:lnTo>
                  <a:pt x="354" y="581"/>
                </a:lnTo>
                <a:lnTo>
                  <a:pt x="344" y="587"/>
                </a:lnTo>
                <a:lnTo>
                  <a:pt x="336" y="581"/>
                </a:lnTo>
                <a:lnTo>
                  <a:pt x="329" y="577"/>
                </a:lnTo>
                <a:lnTo>
                  <a:pt x="321" y="575"/>
                </a:lnTo>
                <a:lnTo>
                  <a:pt x="311" y="577"/>
                </a:lnTo>
                <a:lnTo>
                  <a:pt x="304" y="579"/>
                </a:lnTo>
                <a:lnTo>
                  <a:pt x="296" y="581"/>
                </a:lnTo>
                <a:lnTo>
                  <a:pt x="286" y="583"/>
                </a:lnTo>
                <a:lnTo>
                  <a:pt x="277" y="585"/>
                </a:lnTo>
                <a:lnTo>
                  <a:pt x="267" y="583"/>
                </a:lnTo>
                <a:lnTo>
                  <a:pt x="258" y="583"/>
                </a:lnTo>
                <a:lnTo>
                  <a:pt x="246" y="585"/>
                </a:lnTo>
                <a:lnTo>
                  <a:pt x="235" y="585"/>
                </a:lnTo>
                <a:lnTo>
                  <a:pt x="223" y="585"/>
                </a:lnTo>
                <a:lnTo>
                  <a:pt x="215" y="581"/>
                </a:lnTo>
                <a:lnTo>
                  <a:pt x="208" y="575"/>
                </a:lnTo>
                <a:lnTo>
                  <a:pt x="204" y="562"/>
                </a:lnTo>
                <a:lnTo>
                  <a:pt x="204" y="556"/>
                </a:lnTo>
                <a:lnTo>
                  <a:pt x="204" y="550"/>
                </a:lnTo>
                <a:lnTo>
                  <a:pt x="204" y="543"/>
                </a:lnTo>
                <a:lnTo>
                  <a:pt x="202" y="535"/>
                </a:lnTo>
                <a:lnTo>
                  <a:pt x="200" y="529"/>
                </a:lnTo>
                <a:lnTo>
                  <a:pt x="196" y="524"/>
                </a:lnTo>
                <a:lnTo>
                  <a:pt x="190" y="520"/>
                </a:lnTo>
                <a:lnTo>
                  <a:pt x="183" y="518"/>
                </a:lnTo>
                <a:lnTo>
                  <a:pt x="179" y="518"/>
                </a:lnTo>
                <a:lnTo>
                  <a:pt x="175" y="518"/>
                </a:lnTo>
                <a:lnTo>
                  <a:pt x="171" y="518"/>
                </a:lnTo>
                <a:lnTo>
                  <a:pt x="167" y="520"/>
                </a:lnTo>
                <a:lnTo>
                  <a:pt x="163" y="522"/>
                </a:lnTo>
                <a:lnTo>
                  <a:pt x="161" y="524"/>
                </a:lnTo>
                <a:lnTo>
                  <a:pt x="158" y="525"/>
                </a:lnTo>
                <a:lnTo>
                  <a:pt x="154" y="527"/>
                </a:lnTo>
                <a:lnTo>
                  <a:pt x="152" y="535"/>
                </a:lnTo>
                <a:lnTo>
                  <a:pt x="152" y="543"/>
                </a:lnTo>
                <a:lnTo>
                  <a:pt x="154" y="550"/>
                </a:lnTo>
                <a:lnTo>
                  <a:pt x="156" y="558"/>
                </a:lnTo>
                <a:lnTo>
                  <a:pt x="158" y="566"/>
                </a:lnTo>
                <a:lnTo>
                  <a:pt x="158" y="573"/>
                </a:lnTo>
                <a:lnTo>
                  <a:pt x="154" y="581"/>
                </a:lnTo>
                <a:lnTo>
                  <a:pt x="148" y="587"/>
                </a:lnTo>
                <a:lnTo>
                  <a:pt x="142" y="587"/>
                </a:lnTo>
                <a:lnTo>
                  <a:pt x="138" y="587"/>
                </a:lnTo>
                <a:lnTo>
                  <a:pt x="133" y="587"/>
                </a:lnTo>
                <a:lnTo>
                  <a:pt x="129" y="587"/>
                </a:lnTo>
                <a:lnTo>
                  <a:pt x="123" y="589"/>
                </a:lnTo>
                <a:lnTo>
                  <a:pt x="119" y="589"/>
                </a:lnTo>
                <a:lnTo>
                  <a:pt x="113" y="589"/>
                </a:lnTo>
                <a:lnTo>
                  <a:pt x="108" y="589"/>
                </a:lnTo>
                <a:lnTo>
                  <a:pt x="98" y="635"/>
                </a:lnTo>
                <a:lnTo>
                  <a:pt x="104" y="641"/>
                </a:lnTo>
                <a:lnTo>
                  <a:pt x="106" y="646"/>
                </a:lnTo>
                <a:lnTo>
                  <a:pt x="110" y="654"/>
                </a:lnTo>
                <a:lnTo>
                  <a:pt x="112" y="662"/>
                </a:lnTo>
                <a:lnTo>
                  <a:pt x="113" y="669"/>
                </a:lnTo>
                <a:lnTo>
                  <a:pt x="113" y="677"/>
                </a:lnTo>
                <a:lnTo>
                  <a:pt x="115" y="685"/>
                </a:lnTo>
                <a:lnTo>
                  <a:pt x="117" y="690"/>
                </a:lnTo>
                <a:lnTo>
                  <a:pt x="117" y="694"/>
                </a:lnTo>
                <a:lnTo>
                  <a:pt x="117" y="696"/>
                </a:lnTo>
                <a:lnTo>
                  <a:pt x="115" y="698"/>
                </a:lnTo>
                <a:lnTo>
                  <a:pt x="113" y="700"/>
                </a:lnTo>
                <a:lnTo>
                  <a:pt x="112" y="702"/>
                </a:lnTo>
                <a:lnTo>
                  <a:pt x="110" y="704"/>
                </a:lnTo>
                <a:lnTo>
                  <a:pt x="108" y="706"/>
                </a:lnTo>
                <a:lnTo>
                  <a:pt x="106" y="708"/>
                </a:lnTo>
                <a:lnTo>
                  <a:pt x="104" y="708"/>
                </a:lnTo>
                <a:lnTo>
                  <a:pt x="102" y="708"/>
                </a:lnTo>
                <a:lnTo>
                  <a:pt x="100" y="708"/>
                </a:lnTo>
                <a:lnTo>
                  <a:pt x="98" y="708"/>
                </a:lnTo>
                <a:lnTo>
                  <a:pt x="106" y="752"/>
                </a:lnTo>
                <a:lnTo>
                  <a:pt x="113" y="752"/>
                </a:lnTo>
                <a:lnTo>
                  <a:pt x="123" y="750"/>
                </a:lnTo>
                <a:lnTo>
                  <a:pt x="133" y="750"/>
                </a:lnTo>
                <a:lnTo>
                  <a:pt x="140" y="752"/>
                </a:lnTo>
                <a:lnTo>
                  <a:pt x="148" y="754"/>
                </a:lnTo>
                <a:lnTo>
                  <a:pt x="156" y="758"/>
                </a:lnTo>
                <a:lnTo>
                  <a:pt x="161" y="763"/>
                </a:lnTo>
                <a:lnTo>
                  <a:pt x="167" y="771"/>
                </a:lnTo>
                <a:lnTo>
                  <a:pt x="165" y="782"/>
                </a:lnTo>
                <a:lnTo>
                  <a:pt x="161" y="790"/>
                </a:lnTo>
                <a:lnTo>
                  <a:pt x="156" y="794"/>
                </a:lnTo>
                <a:lnTo>
                  <a:pt x="148" y="796"/>
                </a:lnTo>
                <a:lnTo>
                  <a:pt x="140" y="798"/>
                </a:lnTo>
                <a:lnTo>
                  <a:pt x="131" y="798"/>
                </a:lnTo>
                <a:lnTo>
                  <a:pt x="121" y="796"/>
                </a:lnTo>
                <a:lnTo>
                  <a:pt x="112" y="796"/>
                </a:lnTo>
                <a:lnTo>
                  <a:pt x="119" y="844"/>
                </a:lnTo>
                <a:lnTo>
                  <a:pt x="161" y="842"/>
                </a:lnTo>
                <a:lnTo>
                  <a:pt x="161" y="852"/>
                </a:lnTo>
                <a:lnTo>
                  <a:pt x="160" y="859"/>
                </a:lnTo>
                <a:lnTo>
                  <a:pt x="158" y="869"/>
                </a:lnTo>
                <a:lnTo>
                  <a:pt x="154" y="876"/>
                </a:lnTo>
                <a:lnTo>
                  <a:pt x="148" y="884"/>
                </a:lnTo>
                <a:lnTo>
                  <a:pt x="142" y="890"/>
                </a:lnTo>
                <a:lnTo>
                  <a:pt x="135" y="898"/>
                </a:lnTo>
                <a:lnTo>
                  <a:pt x="129" y="903"/>
                </a:lnTo>
                <a:lnTo>
                  <a:pt x="135" y="949"/>
                </a:lnTo>
                <a:lnTo>
                  <a:pt x="138" y="944"/>
                </a:lnTo>
                <a:lnTo>
                  <a:pt x="144" y="940"/>
                </a:lnTo>
                <a:lnTo>
                  <a:pt x="150" y="934"/>
                </a:lnTo>
                <a:lnTo>
                  <a:pt x="156" y="930"/>
                </a:lnTo>
                <a:lnTo>
                  <a:pt x="160" y="928"/>
                </a:lnTo>
                <a:lnTo>
                  <a:pt x="165" y="928"/>
                </a:lnTo>
                <a:lnTo>
                  <a:pt x="169" y="928"/>
                </a:lnTo>
                <a:lnTo>
                  <a:pt x="175" y="934"/>
                </a:lnTo>
                <a:lnTo>
                  <a:pt x="173" y="940"/>
                </a:lnTo>
                <a:lnTo>
                  <a:pt x="173" y="945"/>
                </a:lnTo>
                <a:lnTo>
                  <a:pt x="173" y="951"/>
                </a:lnTo>
                <a:lnTo>
                  <a:pt x="173" y="957"/>
                </a:lnTo>
                <a:lnTo>
                  <a:pt x="173" y="965"/>
                </a:lnTo>
                <a:lnTo>
                  <a:pt x="175" y="970"/>
                </a:lnTo>
                <a:lnTo>
                  <a:pt x="175" y="976"/>
                </a:lnTo>
                <a:lnTo>
                  <a:pt x="175" y="984"/>
                </a:lnTo>
                <a:lnTo>
                  <a:pt x="215" y="984"/>
                </a:lnTo>
                <a:lnTo>
                  <a:pt x="215" y="976"/>
                </a:lnTo>
                <a:lnTo>
                  <a:pt x="215" y="969"/>
                </a:lnTo>
                <a:lnTo>
                  <a:pt x="215" y="963"/>
                </a:lnTo>
                <a:lnTo>
                  <a:pt x="215" y="955"/>
                </a:lnTo>
                <a:lnTo>
                  <a:pt x="217" y="949"/>
                </a:lnTo>
                <a:lnTo>
                  <a:pt x="219" y="942"/>
                </a:lnTo>
                <a:lnTo>
                  <a:pt x="221" y="936"/>
                </a:lnTo>
                <a:lnTo>
                  <a:pt x="225" y="930"/>
                </a:lnTo>
                <a:lnTo>
                  <a:pt x="227" y="932"/>
                </a:lnTo>
                <a:lnTo>
                  <a:pt x="229" y="934"/>
                </a:lnTo>
                <a:lnTo>
                  <a:pt x="231" y="934"/>
                </a:lnTo>
                <a:lnTo>
                  <a:pt x="233" y="936"/>
                </a:lnTo>
                <a:lnTo>
                  <a:pt x="235" y="936"/>
                </a:lnTo>
                <a:lnTo>
                  <a:pt x="236" y="938"/>
                </a:lnTo>
                <a:lnTo>
                  <a:pt x="238" y="940"/>
                </a:lnTo>
                <a:lnTo>
                  <a:pt x="240" y="940"/>
                </a:lnTo>
                <a:lnTo>
                  <a:pt x="242" y="892"/>
                </a:lnTo>
                <a:lnTo>
                  <a:pt x="238" y="888"/>
                </a:lnTo>
                <a:lnTo>
                  <a:pt x="235" y="884"/>
                </a:lnTo>
                <a:lnTo>
                  <a:pt x="231" y="882"/>
                </a:lnTo>
                <a:lnTo>
                  <a:pt x="229" y="878"/>
                </a:lnTo>
                <a:lnTo>
                  <a:pt x="225" y="875"/>
                </a:lnTo>
                <a:lnTo>
                  <a:pt x="223" y="871"/>
                </a:lnTo>
                <a:lnTo>
                  <a:pt x="219" y="867"/>
                </a:lnTo>
                <a:lnTo>
                  <a:pt x="217" y="863"/>
                </a:lnTo>
                <a:lnTo>
                  <a:pt x="219" y="859"/>
                </a:lnTo>
                <a:lnTo>
                  <a:pt x="219" y="855"/>
                </a:lnTo>
                <a:lnTo>
                  <a:pt x="221" y="852"/>
                </a:lnTo>
                <a:lnTo>
                  <a:pt x="225" y="850"/>
                </a:lnTo>
                <a:lnTo>
                  <a:pt x="229" y="846"/>
                </a:lnTo>
                <a:lnTo>
                  <a:pt x="231" y="842"/>
                </a:lnTo>
                <a:lnTo>
                  <a:pt x="233" y="840"/>
                </a:lnTo>
                <a:lnTo>
                  <a:pt x="236" y="836"/>
                </a:lnTo>
                <a:lnTo>
                  <a:pt x="238" y="836"/>
                </a:lnTo>
                <a:lnTo>
                  <a:pt x="240" y="836"/>
                </a:lnTo>
                <a:lnTo>
                  <a:pt x="242" y="836"/>
                </a:lnTo>
                <a:lnTo>
                  <a:pt x="242" y="834"/>
                </a:lnTo>
                <a:lnTo>
                  <a:pt x="242" y="792"/>
                </a:lnTo>
                <a:lnTo>
                  <a:pt x="215" y="792"/>
                </a:lnTo>
                <a:lnTo>
                  <a:pt x="213" y="790"/>
                </a:lnTo>
                <a:lnTo>
                  <a:pt x="211" y="788"/>
                </a:lnTo>
                <a:lnTo>
                  <a:pt x="210" y="784"/>
                </a:lnTo>
                <a:lnTo>
                  <a:pt x="210" y="781"/>
                </a:lnTo>
                <a:lnTo>
                  <a:pt x="210" y="777"/>
                </a:lnTo>
                <a:lnTo>
                  <a:pt x="210" y="775"/>
                </a:lnTo>
                <a:lnTo>
                  <a:pt x="210" y="771"/>
                </a:lnTo>
                <a:lnTo>
                  <a:pt x="211" y="767"/>
                </a:lnTo>
                <a:lnTo>
                  <a:pt x="213" y="763"/>
                </a:lnTo>
                <a:lnTo>
                  <a:pt x="215" y="759"/>
                </a:lnTo>
                <a:lnTo>
                  <a:pt x="219" y="758"/>
                </a:lnTo>
                <a:lnTo>
                  <a:pt x="221" y="756"/>
                </a:lnTo>
                <a:lnTo>
                  <a:pt x="225" y="754"/>
                </a:lnTo>
                <a:lnTo>
                  <a:pt x="229" y="752"/>
                </a:lnTo>
                <a:lnTo>
                  <a:pt x="231" y="752"/>
                </a:lnTo>
                <a:lnTo>
                  <a:pt x="235" y="752"/>
                </a:lnTo>
                <a:lnTo>
                  <a:pt x="210" y="690"/>
                </a:lnTo>
                <a:lnTo>
                  <a:pt x="208" y="692"/>
                </a:lnTo>
                <a:lnTo>
                  <a:pt x="206" y="694"/>
                </a:lnTo>
                <a:lnTo>
                  <a:pt x="204" y="696"/>
                </a:lnTo>
                <a:lnTo>
                  <a:pt x="200" y="698"/>
                </a:lnTo>
                <a:lnTo>
                  <a:pt x="198" y="700"/>
                </a:lnTo>
                <a:lnTo>
                  <a:pt x="196" y="702"/>
                </a:lnTo>
                <a:lnTo>
                  <a:pt x="192" y="702"/>
                </a:lnTo>
                <a:lnTo>
                  <a:pt x="188" y="704"/>
                </a:lnTo>
                <a:lnTo>
                  <a:pt x="185" y="704"/>
                </a:lnTo>
                <a:lnTo>
                  <a:pt x="179" y="704"/>
                </a:lnTo>
                <a:lnTo>
                  <a:pt x="175" y="704"/>
                </a:lnTo>
                <a:lnTo>
                  <a:pt x="171" y="702"/>
                </a:lnTo>
                <a:lnTo>
                  <a:pt x="167" y="700"/>
                </a:lnTo>
                <a:lnTo>
                  <a:pt x="163" y="696"/>
                </a:lnTo>
                <a:lnTo>
                  <a:pt x="160" y="694"/>
                </a:lnTo>
                <a:lnTo>
                  <a:pt x="156" y="690"/>
                </a:lnTo>
                <a:lnTo>
                  <a:pt x="156" y="683"/>
                </a:lnTo>
                <a:lnTo>
                  <a:pt x="154" y="673"/>
                </a:lnTo>
                <a:lnTo>
                  <a:pt x="150" y="664"/>
                </a:lnTo>
                <a:lnTo>
                  <a:pt x="148" y="654"/>
                </a:lnTo>
                <a:lnTo>
                  <a:pt x="148" y="644"/>
                </a:lnTo>
                <a:lnTo>
                  <a:pt x="150" y="637"/>
                </a:lnTo>
                <a:lnTo>
                  <a:pt x="156" y="631"/>
                </a:lnTo>
                <a:lnTo>
                  <a:pt x="165" y="627"/>
                </a:lnTo>
                <a:lnTo>
                  <a:pt x="173" y="625"/>
                </a:lnTo>
                <a:lnTo>
                  <a:pt x="181" y="625"/>
                </a:lnTo>
                <a:lnTo>
                  <a:pt x="188" y="625"/>
                </a:lnTo>
                <a:lnTo>
                  <a:pt x="196" y="627"/>
                </a:lnTo>
                <a:lnTo>
                  <a:pt x="202" y="629"/>
                </a:lnTo>
                <a:lnTo>
                  <a:pt x="210" y="631"/>
                </a:lnTo>
                <a:lnTo>
                  <a:pt x="215" y="635"/>
                </a:lnTo>
                <a:lnTo>
                  <a:pt x="221" y="641"/>
                </a:lnTo>
                <a:lnTo>
                  <a:pt x="221" y="644"/>
                </a:lnTo>
                <a:lnTo>
                  <a:pt x="221" y="646"/>
                </a:lnTo>
                <a:lnTo>
                  <a:pt x="221" y="650"/>
                </a:lnTo>
                <a:lnTo>
                  <a:pt x="221" y="654"/>
                </a:lnTo>
                <a:lnTo>
                  <a:pt x="221" y="658"/>
                </a:lnTo>
                <a:lnTo>
                  <a:pt x="221" y="660"/>
                </a:lnTo>
                <a:lnTo>
                  <a:pt x="221" y="664"/>
                </a:lnTo>
                <a:lnTo>
                  <a:pt x="219" y="667"/>
                </a:lnTo>
                <a:lnTo>
                  <a:pt x="260" y="665"/>
                </a:lnTo>
                <a:lnTo>
                  <a:pt x="260" y="660"/>
                </a:lnTo>
                <a:lnTo>
                  <a:pt x="260" y="656"/>
                </a:lnTo>
                <a:lnTo>
                  <a:pt x="260" y="652"/>
                </a:lnTo>
                <a:lnTo>
                  <a:pt x="261" y="648"/>
                </a:lnTo>
                <a:lnTo>
                  <a:pt x="261" y="642"/>
                </a:lnTo>
                <a:lnTo>
                  <a:pt x="261" y="639"/>
                </a:lnTo>
                <a:lnTo>
                  <a:pt x="263" y="635"/>
                </a:lnTo>
                <a:lnTo>
                  <a:pt x="265" y="631"/>
                </a:lnTo>
                <a:lnTo>
                  <a:pt x="269" y="627"/>
                </a:lnTo>
                <a:lnTo>
                  <a:pt x="275" y="625"/>
                </a:lnTo>
                <a:lnTo>
                  <a:pt x="281" y="625"/>
                </a:lnTo>
                <a:lnTo>
                  <a:pt x="288" y="623"/>
                </a:lnTo>
                <a:lnTo>
                  <a:pt x="294" y="625"/>
                </a:lnTo>
                <a:lnTo>
                  <a:pt x="300" y="625"/>
                </a:lnTo>
                <a:lnTo>
                  <a:pt x="306" y="627"/>
                </a:lnTo>
                <a:lnTo>
                  <a:pt x="311" y="631"/>
                </a:lnTo>
                <a:lnTo>
                  <a:pt x="311" y="635"/>
                </a:lnTo>
                <a:lnTo>
                  <a:pt x="311" y="639"/>
                </a:lnTo>
                <a:lnTo>
                  <a:pt x="311" y="642"/>
                </a:lnTo>
                <a:lnTo>
                  <a:pt x="313" y="648"/>
                </a:lnTo>
                <a:lnTo>
                  <a:pt x="313" y="652"/>
                </a:lnTo>
                <a:lnTo>
                  <a:pt x="313" y="656"/>
                </a:lnTo>
                <a:lnTo>
                  <a:pt x="313" y="660"/>
                </a:lnTo>
                <a:lnTo>
                  <a:pt x="313" y="665"/>
                </a:lnTo>
                <a:lnTo>
                  <a:pt x="652" y="677"/>
                </a:lnTo>
                <a:lnTo>
                  <a:pt x="656" y="673"/>
                </a:lnTo>
                <a:lnTo>
                  <a:pt x="661" y="671"/>
                </a:lnTo>
                <a:lnTo>
                  <a:pt x="667" y="667"/>
                </a:lnTo>
                <a:lnTo>
                  <a:pt x="671" y="665"/>
                </a:lnTo>
                <a:lnTo>
                  <a:pt x="677" y="664"/>
                </a:lnTo>
                <a:lnTo>
                  <a:pt x="683" y="662"/>
                </a:lnTo>
                <a:lnTo>
                  <a:pt x="690" y="660"/>
                </a:lnTo>
                <a:lnTo>
                  <a:pt x="696" y="660"/>
                </a:lnTo>
                <a:lnTo>
                  <a:pt x="819" y="660"/>
                </a:lnTo>
                <a:lnTo>
                  <a:pt x="825" y="664"/>
                </a:lnTo>
                <a:lnTo>
                  <a:pt x="832" y="671"/>
                </a:lnTo>
                <a:lnTo>
                  <a:pt x="836" y="677"/>
                </a:lnTo>
                <a:lnTo>
                  <a:pt x="840" y="685"/>
                </a:lnTo>
                <a:lnTo>
                  <a:pt x="844" y="694"/>
                </a:lnTo>
                <a:lnTo>
                  <a:pt x="846" y="702"/>
                </a:lnTo>
                <a:lnTo>
                  <a:pt x="846" y="712"/>
                </a:lnTo>
                <a:lnTo>
                  <a:pt x="848" y="721"/>
                </a:lnTo>
                <a:lnTo>
                  <a:pt x="848" y="723"/>
                </a:lnTo>
                <a:lnTo>
                  <a:pt x="846" y="727"/>
                </a:lnTo>
                <a:lnTo>
                  <a:pt x="846" y="729"/>
                </a:lnTo>
                <a:lnTo>
                  <a:pt x="844" y="731"/>
                </a:lnTo>
                <a:lnTo>
                  <a:pt x="842" y="733"/>
                </a:lnTo>
                <a:lnTo>
                  <a:pt x="840" y="735"/>
                </a:lnTo>
                <a:lnTo>
                  <a:pt x="838" y="738"/>
                </a:lnTo>
                <a:lnTo>
                  <a:pt x="836" y="740"/>
                </a:lnTo>
                <a:lnTo>
                  <a:pt x="823" y="740"/>
                </a:lnTo>
                <a:lnTo>
                  <a:pt x="807" y="740"/>
                </a:lnTo>
                <a:lnTo>
                  <a:pt x="794" y="740"/>
                </a:lnTo>
                <a:lnTo>
                  <a:pt x="779" y="740"/>
                </a:lnTo>
                <a:lnTo>
                  <a:pt x="765" y="740"/>
                </a:lnTo>
                <a:lnTo>
                  <a:pt x="750" y="740"/>
                </a:lnTo>
                <a:lnTo>
                  <a:pt x="736" y="740"/>
                </a:lnTo>
                <a:lnTo>
                  <a:pt x="723" y="742"/>
                </a:lnTo>
                <a:lnTo>
                  <a:pt x="731" y="786"/>
                </a:lnTo>
                <a:lnTo>
                  <a:pt x="744" y="784"/>
                </a:lnTo>
                <a:lnTo>
                  <a:pt x="757" y="784"/>
                </a:lnTo>
                <a:lnTo>
                  <a:pt x="771" y="784"/>
                </a:lnTo>
                <a:lnTo>
                  <a:pt x="784" y="784"/>
                </a:lnTo>
                <a:lnTo>
                  <a:pt x="798" y="784"/>
                </a:lnTo>
                <a:lnTo>
                  <a:pt x="811" y="784"/>
                </a:lnTo>
                <a:lnTo>
                  <a:pt x="825" y="784"/>
                </a:lnTo>
                <a:lnTo>
                  <a:pt x="836" y="782"/>
                </a:lnTo>
                <a:lnTo>
                  <a:pt x="848" y="788"/>
                </a:lnTo>
                <a:lnTo>
                  <a:pt x="857" y="796"/>
                </a:lnTo>
                <a:lnTo>
                  <a:pt x="863" y="805"/>
                </a:lnTo>
                <a:lnTo>
                  <a:pt x="865" y="815"/>
                </a:lnTo>
                <a:lnTo>
                  <a:pt x="867" y="827"/>
                </a:lnTo>
                <a:lnTo>
                  <a:pt x="869" y="840"/>
                </a:lnTo>
                <a:lnTo>
                  <a:pt x="869" y="852"/>
                </a:lnTo>
                <a:lnTo>
                  <a:pt x="871" y="863"/>
                </a:lnTo>
                <a:lnTo>
                  <a:pt x="871" y="865"/>
                </a:lnTo>
                <a:lnTo>
                  <a:pt x="871" y="869"/>
                </a:lnTo>
                <a:lnTo>
                  <a:pt x="869" y="871"/>
                </a:lnTo>
                <a:lnTo>
                  <a:pt x="869" y="875"/>
                </a:lnTo>
                <a:lnTo>
                  <a:pt x="867" y="876"/>
                </a:lnTo>
                <a:lnTo>
                  <a:pt x="865" y="880"/>
                </a:lnTo>
                <a:lnTo>
                  <a:pt x="863" y="882"/>
                </a:lnTo>
                <a:lnTo>
                  <a:pt x="861" y="884"/>
                </a:lnTo>
                <a:lnTo>
                  <a:pt x="846" y="886"/>
                </a:lnTo>
                <a:lnTo>
                  <a:pt x="832" y="888"/>
                </a:lnTo>
                <a:lnTo>
                  <a:pt x="819" y="890"/>
                </a:lnTo>
                <a:lnTo>
                  <a:pt x="804" y="890"/>
                </a:lnTo>
                <a:lnTo>
                  <a:pt x="790" y="892"/>
                </a:lnTo>
                <a:lnTo>
                  <a:pt x="777" y="892"/>
                </a:lnTo>
                <a:lnTo>
                  <a:pt x="761" y="892"/>
                </a:lnTo>
                <a:lnTo>
                  <a:pt x="748" y="892"/>
                </a:lnTo>
                <a:lnTo>
                  <a:pt x="756" y="938"/>
                </a:lnTo>
                <a:lnTo>
                  <a:pt x="759" y="938"/>
                </a:lnTo>
                <a:lnTo>
                  <a:pt x="765" y="938"/>
                </a:lnTo>
                <a:lnTo>
                  <a:pt x="769" y="938"/>
                </a:lnTo>
                <a:lnTo>
                  <a:pt x="773" y="938"/>
                </a:lnTo>
                <a:lnTo>
                  <a:pt x="777" y="938"/>
                </a:lnTo>
                <a:lnTo>
                  <a:pt x="781" y="938"/>
                </a:lnTo>
                <a:lnTo>
                  <a:pt x="786" y="938"/>
                </a:lnTo>
                <a:lnTo>
                  <a:pt x="790" y="938"/>
                </a:lnTo>
                <a:lnTo>
                  <a:pt x="861" y="934"/>
                </a:lnTo>
                <a:lnTo>
                  <a:pt x="865" y="942"/>
                </a:lnTo>
                <a:lnTo>
                  <a:pt x="867" y="947"/>
                </a:lnTo>
                <a:lnTo>
                  <a:pt x="869" y="953"/>
                </a:lnTo>
                <a:lnTo>
                  <a:pt x="869" y="961"/>
                </a:lnTo>
                <a:lnTo>
                  <a:pt x="867" y="967"/>
                </a:lnTo>
                <a:lnTo>
                  <a:pt x="863" y="974"/>
                </a:lnTo>
                <a:lnTo>
                  <a:pt x="861" y="980"/>
                </a:lnTo>
                <a:lnTo>
                  <a:pt x="857" y="988"/>
                </a:lnTo>
                <a:lnTo>
                  <a:pt x="911" y="988"/>
                </a:lnTo>
                <a:lnTo>
                  <a:pt x="915" y="978"/>
                </a:lnTo>
                <a:lnTo>
                  <a:pt x="921" y="969"/>
                </a:lnTo>
                <a:lnTo>
                  <a:pt x="925" y="961"/>
                </a:lnTo>
                <a:lnTo>
                  <a:pt x="931" y="953"/>
                </a:lnTo>
                <a:lnTo>
                  <a:pt x="936" y="945"/>
                </a:lnTo>
                <a:lnTo>
                  <a:pt x="944" y="940"/>
                </a:lnTo>
                <a:lnTo>
                  <a:pt x="954" y="934"/>
                </a:lnTo>
                <a:lnTo>
                  <a:pt x="963" y="932"/>
                </a:lnTo>
                <a:lnTo>
                  <a:pt x="971" y="932"/>
                </a:lnTo>
                <a:lnTo>
                  <a:pt x="980" y="930"/>
                </a:lnTo>
                <a:lnTo>
                  <a:pt x="990" y="930"/>
                </a:lnTo>
                <a:lnTo>
                  <a:pt x="998" y="930"/>
                </a:lnTo>
                <a:lnTo>
                  <a:pt x="1007" y="930"/>
                </a:lnTo>
                <a:lnTo>
                  <a:pt x="1017" y="930"/>
                </a:lnTo>
                <a:lnTo>
                  <a:pt x="1025" y="930"/>
                </a:lnTo>
                <a:lnTo>
                  <a:pt x="1032" y="934"/>
                </a:lnTo>
                <a:lnTo>
                  <a:pt x="1032" y="886"/>
                </a:lnTo>
                <a:lnTo>
                  <a:pt x="1023" y="890"/>
                </a:lnTo>
                <a:lnTo>
                  <a:pt x="1011" y="892"/>
                </a:lnTo>
                <a:lnTo>
                  <a:pt x="1000" y="892"/>
                </a:lnTo>
                <a:lnTo>
                  <a:pt x="988" y="892"/>
                </a:lnTo>
                <a:lnTo>
                  <a:pt x="977" y="890"/>
                </a:lnTo>
                <a:lnTo>
                  <a:pt x="963" y="888"/>
                </a:lnTo>
                <a:lnTo>
                  <a:pt x="952" y="888"/>
                </a:lnTo>
                <a:lnTo>
                  <a:pt x="942" y="888"/>
                </a:lnTo>
                <a:lnTo>
                  <a:pt x="932" y="878"/>
                </a:lnTo>
                <a:lnTo>
                  <a:pt x="927" y="867"/>
                </a:lnTo>
                <a:lnTo>
                  <a:pt x="921" y="855"/>
                </a:lnTo>
                <a:lnTo>
                  <a:pt x="919" y="842"/>
                </a:lnTo>
                <a:lnTo>
                  <a:pt x="915" y="829"/>
                </a:lnTo>
                <a:lnTo>
                  <a:pt x="915" y="815"/>
                </a:lnTo>
                <a:lnTo>
                  <a:pt x="915" y="802"/>
                </a:lnTo>
                <a:lnTo>
                  <a:pt x="917" y="790"/>
                </a:lnTo>
                <a:lnTo>
                  <a:pt x="927" y="784"/>
                </a:lnTo>
                <a:lnTo>
                  <a:pt x="938" y="779"/>
                </a:lnTo>
                <a:lnTo>
                  <a:pt x="950" y="777"/>
                </a:lnTo>
                <a:lnTo>
                  <a:pt x="963" y="777"/>
                </a:lnTo>
                <a:lnTo>
                  <a:pt x="977" y="777"/>
                </a:lnTo>
                <a:lnTo>
                  <a:pt x="990" y="777"/>
                </a:lnTo>
                <a:lnTo>
                  <a:pt x="1004" y="777"/>
                </a:lnTo>
                <a:lnTo>
                  <a:pt x="1017" y="775"/>
                </a:lnTo>
                <a:lnTo>
                  <a:pt x="1019" y="773"/>
                </a:lnTo>
                <a:lnTo>
                  <a:pt x="1023" y="769"/>
                </a:lnTo>
                <a:lnTo>
                  <a:pt x="1025" y="765"/>
                </a:lnTo>
                <a:lnTo>
                  <a:pt x="1027" y="763"/>
                </a:lnTo>
                <a:lnTo>
                  <a:pt x="1029" y="759"/>
                </a:lnTo>
                <a:lnTo>
                  <a:pt x="1030" y="756"/>
                </a:lnTo>
                <a:lnTo>
                  <a:pt x="1029" y="752"/>
                </a:lnTo>
                <a:lnTo>
                  <a:pt x="1027" y="748"/>
                </a:lnTo>
                <a:lnTo>
                  <a:pt x="1019" y="738"/>
                </a:lnTo>
                <a:lnTo>
                  <a:pt x="1009" y="733"/>
                </a:lnTo>
                <a:lnTo>
                  <a:pt x="998" y="731"/>
                </a:lnTo>
                <a:lnTo>
                  <a:pt x="986" y="731"/>
                </a:lnTo>
                <a:lnTo>
                  <a:pt x="975" y="733"/>
                </a:lnTo>
                <a:lnTo>
                  <a:pt x="963" y="735"/>
                </a:lnTo>
                <a:lnTo>
                  <a:pt x="952" y="735"/>
                </a:lnTo>
                <a:lnTo>
                  <a:pt x="940" y="735"/>
                </a:lnTo>
                <a:lnTo>
                  <a:pt x="932" y="736"/>
                </a:lnTo>
                <a:lnTo>
                  <a:pt x="925" y="736"/>
                </a:lnTo>
                <a:lnTo>
                  <a:pt x="919" y="735"/>
                </a:lnTo>
                <a:lnTo>
                  <a:pt x="913" y="731"/>
                </a:lnTo>
                <a:lnTo>
                  <a:pt x="907" y="727"/>
                </a:lnTo>
                <a:lnTo>
                  <a:pt x="904" y="721"/>
                </a:lnTo>
                <a:lnTo>
                  <a:pt x="898" y="715"/>
                </a:lnTo>
                <a:lnTo>
                  <a:pt x="894" y="710"/>
                </a:lnTo>
                <a:lnTo>
                  <a:pt x="894" y="706"/>
                </a:lnTo>
                <a:lnTo>
                  <a:pt x="892" y="700"/>
                </a:lnTo>
                <a:lnTo>
                  <a:pt x="890" y="696"/>
                </a:lnTo>
                <a:lnTo>
                  <a:pt x="890" y="690"/>
                </a:lnTo>
                <a:lnTo>
                  <a:pt x="890" y="685"/>
                </a:lnTo>
                <a:lnTo>
                  <a:pt x="890" y="681"/>
                </a:lnTo>
                <a:lnTo>
                  <a:pt x="892" y="675"/>
                </a:lnTo>
                <a:lnTo>
                  <a:pt x="894" y="671"/>
                </a:lnTo>
                <a:lnTo>
                  <a:pt x="898" y="664"/>
                </a:lnTo>
                <a:lnTo>
                  <a:pt x="906" y="660"/>
                </a:lnTo>
                <a:lnTo>
                  <a:pt x="913" y="658"/>
                </a:lnTo>
                <a:lnTo>
                  <a:pt x="921" y="658"/>
                </a:lnTo>
                <a:lnTo>
                  <a:pt x="931" y="658"/>
                </a:lnTo>
                <a:lnTo>
                  <a:pt x="938" y="658"/>
                </a:lnTo>
                <a:lnTo>
                  <a:pt x="946" y="658"/>
                </a:lnTo>
                <a:lnTo>
                  <a:pt x="954" y="656"/>
                </a:lnTo>
                <a:lnTo>
                  <a:pt x="959" y="654"/>
                </a:lnTo>
                <a:lnTo>
                  <a:pt x="965" y="654"/>
                </a:lnTo>
                <a:lnTo>
                  <a:pt x="971" y="654"/>
                </a:lnTo>
                <a:lnTo>
                  <a:pt x="977" y="654"/>
                </a:lnTo>
                <a:lnTo>
                  <a:pt x="982" y="654"/>
                </a:lnTo>
                <a:lnTo>
                  <a:pt x="986" y="654"/>
                </a:lnTo>
                <a:lnTo>
                  <a:pt x="992" y="654"/>
                </a:lnTo>
                <a:lnTo>
                  <a:pt x="998" y="656"/>
                </a:lnTo>
                <a:lnTo>
                  <a:pt x="948" y="614"/>
                </a:lnTo>
                <a:lnTo>
                  <a:pt x="919" y="616"/>
                </a:lnTo>
                <a:lnTo>
                  <a:pt x="888" y="616"/>
                </a:lnTo>
                <a:lnTo>
                  <a:pt x="859" y="618"/>
                </a:lnTo>
                <a:lnTo>
                  <a:pt x="829" y="618"/>
                </a:lnTo>
                <a:lnTo>
                  <a:pt x="800" y="618"/>
                </a:lnTo>
                <a:lnTo>
                  <a:pt x="769" y="618"/>
                </a:lnTo>
                <a:lnTo>
                  <a:pt x="742" y="618"/>
                </a:lnTo>
                <a:lnTo>
                  <a:pt x="713" y="618"/>
                </a:lnTo>
                <a:lnTo>
                  <a:pt x="717" y="612"/>
                </a:lnTo>
                <a:lnTo>
                  <a:pt x="721" y="606"/>
                </a:lnTo>
                <a:lnTo>
                  <a:pt x="725" y="600"/>
                </a:lnTo>
                <a:lnTo>
                  <a:pt x="727" y="595"/>
                </a:lnTo>
                <a:lnTo>
                  <a:pt x="729" y="589"/>
                </a:lnTo>
                <a:lnTo>
                  <a:pt x="731" y="583"/>
                </a:lnTo>
                <a:lnTo>
                  <a:pt x="731" y="577"/>
                </a:lnTo>
                <a:lnTo>
                  <a:pt x="727" y="570"/>
                </a:lnTo>
                <a:lnTo>
                  <a:pt x="725" y="566"/>
                </a:lnTo>
                <a:lnTo>
                  <a:pt x="721" y="564"/>
                </a:lnTo>
                <a:lnTo>
                  <a:pt x="719" y="560"/>
                </a:lnTo>
                <a:lnTo>
                  <a:pt x="715" y="558"/>
                </a:lnTo>
                <a:lnTo>
                  <a:pt x="715" y="554"/>
                </a:lnTo>
                <a:lnTo>
                  <a:pt x="715" y="550"/>
                </a:lnTo>
                <a:lnTo>
                  <a:pt x="715" y="549"/>
                </a:lnTo>
                <a:lnTo>
                  <a:pt x="719" y="545"/>
                </a:lnTo>
                <a:lnTo>
                  <a:pt x="740" y="543"/>
                </a:lnTo>
                <a:lnTo>
                  <a:pt x="761" y="541"/>
                </a:lnTo>
                <a:lnTo>
                  <a:pt x="782" y="541"/>
                </a:lnTo>
                <a:lnTo>
                  <a:pt x="802" y="541"/>
                </a:lnTo>
                <a:lnTo>
                  <a:pt x="823" y="541"/>
                </a:lnTo>
                <a:lnTo>
                  <a:pt x="844" y="541"/>
                </a:lnTo>
                <a:lnTo>
                  <a:pt x="865" y="539"/>
                </a:lnTo>
                <a:lnTo>
                  <a:pt x="886" y="537"/>
                </a:lnTo>
                <a:lnTo>
                  <a:pt x="898" y="543"/>
                </a:lnTo>
                <a:lnTo>
                  <a:pt x="907" y="547"/>
                </a:lnTo>
                <a:lnTo>
                  <a:pt x="919" y="550"/>
                </a:lnTo>
                <a:lnTo>
                  <a:pt x="931" y="554"/>
                </a:lnTo>
                <a:lnTo>
                  <a:pt x="940" y="560"/>
                </a:lnTo>
                <a:lnTo>
                  <a:pt x="952" y="564"/>
                </a:lnTo>
                <a:lnTo>
                  <a:pt x="961" y="568"/>
                </a:lnTo>
                <a:lnTo>
                  <a:pt x="973" y="573"/>
                </a:lnTo>
                <a:lnTo>
                  <a:pt x="1011" y="547"/>
                </a:lnTo>
                <a:lnTo>
                  <a:pt x="1009" y="545"/>
                </a:lnTo>
                <a:lnTo>
                  <a:pt x="1007" y="545"/>
                </a:lnTo>
                <a:lnTo>
                  <a:pt x="1005" y="543"/>
                </a:lnTo>
                <a:lnTo>
                  <a:pt x="1004" y="543"/>
                </a:lnTo>
                <a:lnTo>
                  <a:pt x="1002" y="541"/>
                </a:lnTo>
                <a:lnTo>
                  <a:pt x="1000" y="539"/>
                </a:lnTo>
                <a:lnTo>
                  <a:pt x="996" y="539"/>
                </a:lnTo>
                <a:lnTo>
                  <a:pt x="994" y="537"/>
                </a:lnTo>
                <a:lnTo>
                  <a:pt x="996" y="537"/>
                </a:lnTo>
                <a:lnTo>
                  <a:pt x="996" y="535"/>
                </a:lnTo>
                <a:lnTo>
                  <a:pt x="998" y="535"/>
                </a:lnTo>
                <a:lnTo>
                  <a:pt x="1000" y="533"/>
                </a:lnTo>
                <a:lnTo>
                  <a:pt x="748" y="495"/>
                </a:lnTo>
                <a:lnTo>
                  <a:pt x="734" y="495"/>
                </a:lnTo>
                <a:lnTo>
                  <a:pt x="721" y="493"/>
                </a:lnTo>
                <a:lnTo>
                  <a:pt x="707" y="493"/>
                </a:lnTo>
                <a:lnTo>
                  <a:pt x="694" y="493"/>
                </a:lnTo>
                <a:lnTo>
                  <a:pt x="681" y="491"/>
                </a:lnTo>
                <a:lnTo>
                  <a:pt x="667" y="491"/>
                </a:lnTo>
                <a:lnTo>
                  <a:pt x="654" y="491"/>
                </a:lnTo>
                <a:lnTo>
                  <a:pt x="640" y="489"/>
                </a:lnTo>
                <a:lnTo>
                  <a:pt x="638" y="489"/>
                </a:lnTo>
                <a:lnTo>
                  <a:pt x="638" y="487"/>
                </a:lnTo>
                <a:lnTo>
                  <a:pt x="636" y="485"/>
                </a:lnTo>
                <a:lnTo>
                  <a:pt x="634" y="485"/>
                </a:lnTo>
                <a:lnTo>
                  <a:pt x="634" y="483"/>
                </a:lnTo>
                <a:lnTo>
                  <a:pt x="633" y="481"/>
                </a:lnTo>
                <a:lnTo>
                  <a:pt x="631" y="481"/>
                </a:lnTo>
                <a:lnTo>
                  <a:pt x="629" y="481"/>
                </a:lnTo>
                <a:lnTo>
                  <a:pt x="629" y="478"/>
                </a:lnTo>
                <a:lnTo>
                  <a:pt x="629" y="476"/>
                </a:lnTo>
                <a:lnTo>
                  <a:pt x="631" y="476"/>
                </a:lnTo>
                <a:lnTo>
                  <a:pt x="631" y="474"/>
                </a:lnTo>
                <a:lnTo>
                  <a:pt x="633" y="474"/>
                </a:lnTo>
                <a:lnTo>
                  <a:pt x="634" y="472"/>
                </a:lnTo>
                <a:lnTo>
                  <a:pt x="636" y="472"/>
                </a:lnTo>
                <a:lnTo>
                  <a:pt x="638" y="472"/>
                </a:lnTo>
                <a:lnTo>
                  <a:pt x="529" y="401"/>
                </a:lnTo>
                <a:lnTo>
                  <a:pt x="496" y="330"/>
                </a:lnTo>
                <a:lnTo>
                  <a:pt x="494" y="332"/>
                </a:lnTo>
                <a:lnTo>
                  <a:pt x="492" y="332"/>
                </a:lnTo>
                <a:lnTo>
                  <a:pt x="490" y="334"/>
                </a:lnTo>
                <a:lnTo>
                  <a:pt x="488" y="334"/>
                </a:lnTo>
                <a:lnTo>
                  <a:pt x="483" y="330"/>
                </a:lnTo>
                <a:lnTo>
                  <a:pt x="475" y="326"/>
                </a:lnTo>
                <a:lnTo>
                  <a:pt x="467" y="322"/>
                </a:lnTo>
                <a:lnTo>
                  <a:pt x="461" y="316"/>
                </a:lnTo>
                <a:lnTo>
                  <a:pt x="456" y="309"/>
                </a:lnTo>
                <a:lnTo>
                  <a:pt x="448" y="303"/>
                </a:lnTo>
                <a:lnTo>
                  <a:pt x="442" y="297"/>
                </a:lnTo>
                <a:lnTo>
                  <a:pt x="436" y="292"/>
                </a:lnTo>
                <a:lnTo>
                  <a:pt x="442" y="286"/>
                </a:lnTo>
                <a:lnTo>
                  <a:pt x="450" y="282"/>
                </a:lnTo>
                <a:lnTo>
                  <a:pt x="458" y="278"/>
                </a:lnTo>
                <a:lnTo>
                  <a:pt x="467" y="278"/>
                </a:lnTo>
                <a:lnTo>
                  <a:pt x="477" y="278"/>
                </a:lnTo>
                <a:lnTo>
                  <a:pt x="484" y="278"/>
                </a:lnTo>
                <a:lnTo>
                  <a:pt x="494" y="280"/>
                </a:lnTo>
                <a:lnTo>
                  <a:pt x="502" y="280"/>
                </a:lnTo>
                <a:lnTo>
                  <a:pt x="517" y="293"/>
                </a:lnTo>
                <a:lnTo>
                  <a:pt x="515" y="299"/>
                </a:lnTo>
                <a:lnTo>
                  <a:pt x="513" y="303"/>
                </a:lnTo>
                <a:lnTo>
                  <a:pt x="513" y="309"/>
                </a:lnTo>
                <a:lnTo>
                  <a:pt x="511" y="315"/>
                </a:lnTo>
                <a:lnTo>
                  <a:pt x="508" y="318"/>
                </a:lnTo>
                <a:lnTo>
                  <a:pt x="506" y="324"/>
                </a:lnTo>
                <a:lnTo>
                  <a:pt x="502" y="328"/>
                </a:lnTo>
                <a:lnTo>
                  <a:pt x="496" y="330"/>
                </a:lnTo>
                <a:lnTo>
                  <a:pt x="529" y="401"/>
                </a:lnTo>
                <a:lnTo>
                  <a:pt x="638" y="472"/>
                </a:lnTo>
                <a:lnTo>
                  <a:pt x="640" y="472"/>
                </a:lnTo>
                <a:lnTo>
                  <a:pt x="673" y="470"/>
                </a:lnTo>
                <a:lnTo>
                  <a:pt x="706" y="470"/>
                </a:lnTo>
                <a:lnTo>
                  <a:pt x="738" y="470"/>
                </a:lnTo>
                <a:lnTo>
                  <a:pt x="771" y="470"/>
                </a:lnTo>
                <a:lnTo>
                  <a:pt x="804" y="470"/>
                </a:lnTo>
                <a:lnTo>
                  <a:pt x="836" y="470"/>
                </a:lnTo>
                <a:lnTo>
                  <a:pt x="869" y="466"/>
                </a:lnTo>
                <a:lnTo>
                  <a:pt x="902" y="460"/>
                </a:lnTo>
                <a:lnTo>
                  <a:pt x="904" y="458"/>
                </a:lnTo>
                <a:lnTo>
                  <a:pt x="907" y="455"/>
                </a:lnTo>
                <a:lnTo>
                  <a:pt x="907" y="453"/>
                </a:lnTo>
                <a:lnTo>
                  <a:pt x="909" y="449"/>
                </a:lnTo>
                <a:lnTo>
                  <a:pt x="909" y="445"/>
                </a:lnTo>
                <a:lnTo>
                  <a:pt x="909" y="441"/>
                </a:lnTo>
                <a:lnTo>
                  <a:pt x="909" y="437"/>
                </a:lnTo>
                <a:lnTo>
                  <a:pt x="909" y="435"/>
                </a:lnTo>
                <a:lnTo>
                  <a:pt x="898" y="424"/>
                </a:lnTo>
                <a:lnTo>
                  <a:pt x="865" y="426"/>
                </a:lnTo>
                <a:lnTo>
                  <a:pt x="834" y="426"/>
                </a:lnTo>
                <a:lnTo>
                  <a:pt x="804" y="426"/>
                </a:lnTo>
                <a:lnTo>
                  <a:pt x="773" y="426"/>
                </a:lnTo>
                <a:lnTo>
                  <a:pt x="742" y="426"/>
                </a:lnTo>
                <a:lnTo>
                  <a:pt x="711" y="426"/>
                </a:lnTo>
                <a:lnTo>
                  <a:pt x="683" y="424"/>
                </a:lnTo>
                <a:lnTo>
                  <a:pt x="652" y="422"/>
                </a:lnTo>
                <a:lnTo>
                  <a:pt x="650" y="422"/>
                </a:lnTo>
                <a:lnTo>
                  <a:pt x="648" y="420"/>
                </a:lnTo>
                <a:lnTo>
                  <a:pt x="646" y="420"/>
                </a:lnTo>
                <a:lnTo>
                  <a:pt x="644" y="418"/>
                </a:lnTo>
                <a:lnTo>
                  <a:pt x="644" y="416"/>
                </a:lnTo>
                <a:lnTo>
                  <a:pt x="642" y="416"/>
                </a:lnTo>
                <a:lnTo>
                  <a:pt x="640" y="414"/>
                </a:lnTo>
                <a:lnTo>
                  <a:pt x="640" y="412"/>
                </a:lnTo>
                <a:lnTo>
                  <a:pt x="650" y="407"/>
                </a:lnTo>
                <a:lnTo>
                  <a:pt x="681" y="407"/>
                </a:lnTo>
                <a:lnTo>
                  <a:pt x="713" y="407"/>
                </a:lnTo>
                <a:lnTo>
                  <a:pt x="744" y="407"/>
                </a:lnTo>
                <a:lnTo>
                  <a:pt x="775" y="407"/>
                </a:lnTo>
                <a:lnTo>
                  <a:pt x="806" y="407"/>
                </a:lnTo>
                <a:lnTo>
                  <a:pt x="838" y="407"/>
                </a:lnTo>
                <a:lnTo>
                  <a:pt x="869" y="407"/>
                </a:lnTo>
                <a:lnTo>
                  <a:pt x="902" y="405"/>
                </a:lnTo>
                <a:lnTo>
                  <a:pt x="906" y="403"/>
                </a:lnTo>
                <a:lnTo>
                  <a:pt x="909" y="399"/>
                </a:lnTo>
                <a:lnTo>
                  <a:pt x="909" y="393"/>
                </a:lnTo>
                <a:lnTo>
                  <a:pt x="911" y="389"/>
                </a:lnTo>
                <a:lnTo>
                  <a:pt x="911" y="385"/>
                </a:lnTo>
                <a:lnTo>
                  <a:pt x="911" y="380"/>
                </a:lnTo>
                <a:lnTo>
                  <a:pt x="909" y="376"/>
                </a:lnTo>
                <a:lnTo>
                  <a:pt x="907" y="372"/>
                </a:lnTo>
                <a:lnTo>
                  <a:pt x="896" y="364"/>
                </a:lnTo>
                <a:lnTo>
                  <a:pt x="865" y="366"/>
                </a:lnTo>
                <a:lnTo>
                  <a:pt x="834" y="368"/>
                </a:lnTo>
                <a:lnTo>
                  <a:pt x="804" y="366"/>
                </a:lnTo>
                <a:lnTo>
                  <a:pt x="773" y="366"/>
                </a:lnTo>
                <a:lnTo>
                  <a:pt x="742" y="364"/>
                </a:lnTo>
                <a:lnTo>
                  <a:pt x="711" y="364"/>
                </a:lnTo>
                <a:lnTo>
                  <a:pt x="681" y="362"/>
                </a:lnTo>
                <a:lnTo>
                  <a:pt x="650" y="364"/>
                </a:lnTo>
                <a:lnTo>
                  <a:pt x="648" y="362"/>
                </a:lnTo>
                <a:lnTo>
                  <a:pt x="644" y="361"/>
                </a:lnTo>
                <a:lnTo>
                  <a:pt x="640" y="357"/>
                </a:lnTo>
                <a:lnTo>
                  <a:pt x="636" y="355"/>
                </a:lnTo>
                <a:lnTo>
                  <a:pt x="634" y="351"/>
                </a:lnTo>
                <a:lnTo>
                  <a:pt x="634" y="347"/>
                </a:lnTo>
                <a:lnTo>
                  <a:pt x="634" y="343"/>
                </a:lnTo>
                <a:lnTo>
                  <a:pt x="638" y="339"/>
                </a:lnTo>
                <a:lnTo>
                  <a:pt x="652" y="334"/>
                </a:lnTo>
                <a:lnTo>
                  <a:pt x="690" y="332"/>
                </a:lnTo>
                <a:lnTo>
                  <a:pt x="729" y="332"/>
                </a:lnTo>
                <a:lnTo>
                  <a:pt x="767" y="330"/>
                </a:lnTo>
                <a:lnTo>
                  <a:pt x="806" y="330"/>
                </a:lnTo>
                <a:lnTo>
                  <a:pt x="844" y="330"/>
                </a:lnTo>
                <a:lnTo>
                  <a:pt x="881" y="330"/>
                </a:lnTo>
                <a:lnTo>
                  <a:pt x="917" y="334"/>
                </a:lnTo>
                <a:lnTo>
                  <a:pt x="956" y="338"/>
                </a:lnTo>
                <a:lnTo>
                  <a:pt x="963" y="347"/>
                </a:lnTo>
                <a:lnTo>
                  <a:pt x="963" y="364"/>
                </a:lnTo>
                <a:lnTo>
                  <a:pt x="963" y="380"/>
                </a:lnTo>
                <a:lnTo>
                  <a:pt x="963" y="397"/>
                </a:lnTo>
                <a:lnTo>
                  <a:pt x="963" y="414"/>
                </a:lnTo>
                <a:lnTo>
                  <a:pt x="961" y="432"/>
                </a:lnTo>
                <a:lnTo>
                  <a:pt x="961" y="449"/>
                </a:lnTo>
                <a:lnTo>
                  <a:pt x="959" y="466"/>
                </a:lnTo>
                <a:lnTo>
                  <a:pt x="956" y="481"/>
                </a:lnTo>
                <a:lnTo>
                  <a:pt x="946" y="491"/>
                </a:lnTo>
                <a:lnTo>
                  <a:pt x="921" y="493"/>
                </a:lnTo>
                <a:lnTo>
                  <a:pt x="896" y="495"/>
                </a:lnTo>
                <a:lnTo>
                  <a:pt x="871" y="495"/>
                </a:lnTo>
                <a:lnTo>
                  <a:pt x="846" y="495"/>
                </a:lnTo>
                <a:lnTo>
                  <a:pt x="821" y="495"/>
                </a:lnTo>
                <a:lnTo>
                  <a:pt x="796" y="495"/>
                </a:lnTo>
                <a:lnTo>
                  <a:pt x="771" y="495"/>
                </a:lnTo>
                <a:lnTo>
                  <a:pt x="748" y="495"/>
                </a:lnTo>
                <a:lnTo>
                  <a:pt x="1000" y="533"/>
                </a:lnTo>
                <a:lnTo>
                  <a:pt x="1004" y="527"/>
                </a:lnTo>
                <a:lnTo>
                  <a:pt x="1007" y="522"/>
                </a:lnTo>
                <a:lnTo>
                  <a:pt x="1009" y="518"/>
                </a:lnTo>
                <a:lnTo>
                  <a:pt x="1009" y="510"/>
                </a:lnTo>
                <a:lnTo>
                  <a:pt x="1009" y="504"/>
                </a:lnTo>
                <a:lnTo>
                  <a:pt x="1009" y="499"/>
                </a:lnTo>
                <a:lnTo>
                  <a:pt x="1009" y="493"/>
                </a:lnTo>
                <a:lnTo>
                  <a:pt x="1007" y="487"/>
                </a:lnTo>
                <a:lnTo>
                  <a:pt x="1005" y="466"/>
                </a:lnTo>
                <a:lnTo>
                  <a:pt x="1005" y="445"/>
                </a:lnTo>
                <a:lnTo>
                  <a:pt x="1007" y="424"/>
                </a:lnTo>
                <a:lnTo>
                  <a:pt x="1007" y="403"/>
                </a:lnTo>
                <a:lnTo>
                  <a:pt x="1009" y="382"/>
                </a:lnTo>
                <a:lnTo>
                  <a:pt x="1011" y="361"/>
                </a:lnTo>
                <a:lnTo>
                  <a:pt x="1011" y="339"/>
                </a:lnTo>
                <a:lnTo>
                  <a:pt x="1011" y="320"/>
                </a:lnTo>
                <a:lnTo>
                  <a:pt x="1009" y="315"/>
                </a:lnTo>
                <a:lnTo>
                  <a:pt x="1007" y="309"/>
                </a:lnTo>
                <a:lnTo>
                  <a:pt x="1004" y="305"/>
                </a:lnTo>
                <a:lnTo>
                  <a:pt x="1000" y="301"/>
                </a:lnTo>
                <a:lnTo>
                  <a:pt x="996" y="297"/>
                </a:lnTo>
                <a:lnTo>
                  <a:pt x="992" y="293"/>
                </a:lnTo>
                <a:lnTo>
                  <a:pt x="988" y="290"/>
                </a:lnTo>
                <a:lnTo>
                  <a:pt x="982" y="288"/>
                </a:lnTo>
                <a:lnTo>
                  <a:pt x="965" y="292"/>
                </a:lnTo>
                <a:lnTo>
                  <a:pt x="948" y="295"/>
                </a:lnTo>
                <a:lnTo>
                  <a:pt x="931" y="295"/>
                </a:lnTo>
                <a:lnTo>
                  <a:pt x="913" y="295"/>
                </a:lnTo>
                <a:lnTo>
                  <a:pt x="896" y="293"/>
                </a:lnTo>
                <a:lnTo>
                  <a:pt x="879" y="293"/>
                </a:lnTo>
                <a:lnTo>
                  <a:pt x="861" y="292"/>
                </a:lnTo>
                <a:lnTo>
                  <a:pt x="844" y="292"/>
                </a:lnTo>
                <a:lnTo>
                  <a:pt x="831" y="293"/>
                </a:lnTo>
                <a:lnTo>
                  <a:pt x="819" y="292"/>
                </a:lnTo>
                <a:lnTo>
                  <a:pt x="807" y="292"/>
                </a:lnTo>
                <a:lnTo>
                  <a:pt x="794" y="290"/>
                </a:lnTo>
                <a:lnTo>
                  <a:pt x="782" y="290"/>
                </a:lnTo>
                <a:lnTo>
                  <a:pt x="771" y="290"/>
                </a:lnTo>
                <a:lnTo>
                  <a:pt x="759" y="290"/>
                </a:lnTo>
                <a:lnTo>
                  <a:pt x="746" y="292"/>
                </a:lnTo>
                <a:lnTo>
                  <a:pt x="744" y="290"/>
                </a:lnTo>
                <a:lnTo>
                  <a:pt x="742" y="288"/>
                </a:lnTo>
                <a:lnTo>
                  <a:pt x="740" y="286"/>
                </a:lnTo>
                <a:lnTo>
                  <a:pt x="738" y="284"/>
                </a:lnTo>
                <a:lnTo>
                  <a:pt x="736" y="282"/>
                </a:lnTo>
                <a:lnTo>
                  <a:pt x="734" y="282"/>
                </a:lnTo>
                <a:lnTo>
                  <a:pt x="734" y="280"/>
                </a:lnTo>
                <a:lnTo>
                  <a:pt x="738" y="272"/>
                </a:lnTo>
                <a:lnTo>
                  <a:pt x="744" y="265"/>
                </a:lnTo>
                <a:lnTo>
                  <a:pt x="750" y="257"/>
                </a:lnTo>
                <a:lnTo>
                  <a:pt x="754" y="249"/>
                </a:lnTo>
                <a:lnTo>
                  <a:pt x="759" y="244"/>
                </a:lnTo>
                <a:lnTo>
                  <a:pt x="765" y="236"/>
                </a:lnTo>
                <a:lnTo>
                  <a:pt x="773" y="232"/>
                </a:lnTo>
                <a:lnTo>
                  <a:pt x="781" y="228"/>
                </a:lnTo>
                <a:lnTo>
                  <a:pt x="784" y="232"/>
                </a:lnTo>
                <a:lnTo>
                  <a:pt x="786" y="236"/>
                </a:lnTo>
                <a:lnTo>
                  <a:pt x="788" y="242"/>
                </a:lnTo>
                <a:lnTo>
                  <a:pt x="790" y="245"/>
                </a:lnTo>
                <a:lnTo>
                  <a:pt x="790" y="251"/>
                </a:lnTo>
                <a:lnTo>
                  <a:pt x="792" y="257"/>
                </a:lnTo>
                <a:lnTo>
                  <a:pt x="794" y="261"/>
                </a:lnTo>
                <a:lnTo>
                  <a:pt x="796" y="267"/>
                </a:lnTo>
                <a:lnTo>
                  <a:pt x="813" y="278"/>
                </a:lnTo>
                <a:lnTo>
                  <a:pt x="834" y="276"/>
                </a:lnTo>
                <a:lnTo>
                  <a:pt x="856" y="276"/>
                </a:lnTo>
                <a:lnTo>
                  <a:pt x="877" y="278"/>
                </a:lnTo>
                <a:lnTo>
                  <a:pt x="896" y="280"/>
                </a:lnTo>
                <a:lnTo>
                  <a:pt x="915" y="280"/>
                </a:lnTo>
                <a:lnTo>
                  <a:pt x="936" y="282"/>
                </a:lnTo>
                <a:lnTo>
                  <a:pt x="956" y="280"/>
                </a:lnTo>
                <a:lnTo>
                  <a:pt x="975" y="278"/>
                </a:lnTo>
                <a:lnTo>
                  <a:pt x="982" y="270"/>
                </a:lnTo>
                <a:lnTo>
                  <a:pt x="988" y="263"/>
                </a:lnTo>
                <a:lnTo>
                  <a:pt x="996" y="253"/>
                </a:lnTo>
                <a:lnTo>
                  <a:pt x="1002" y="244"/>
                </a:lnTo>
                <a:lnTo>
                  <a:pt x="1009" y="236"/>
                </a:lnTo>
                <a:lnTo>
                  <a:pt x="1017" y="230"/>
                </a:lnTo>
                <a:lnTo>
                  <a:pt x="1025" y="224"/>
                </a:lnTo>
                <a:lnTo>
                  <a:pt x="1036" y="222"/>
                </a:lnTo>
                <a:lnTo>
                  <a:pt x="1038" y="255"/>
                </a:lnTo>
                <a:lnTo>
                  <a:pt x="1040" y="290"/>
                </a:lnTo>
                <a:lnTo>
                  <a:pt x="1040" y="326"/>
                </a:lnTo>
                <a:lnTo>
                  <a:pt x="1040" y="361"/>
                </a:lnTo>
                <a:lnTo>
                  <a:pt x="1038" y="397"/>
                </a:lnTo>
                <a:lnTo>
                  <a:pt x="1038" y="433"/>
                </a:lnTo>
                <a:lnTo>
                  <a:pt x="1038" y="470"/>
                </a:lnTo>
                <a:lnTo>
                  <a:pt x="1038" y="508"/>
                </a:lnTo>
                <a:lnTo>
                  <a:pt x="1044" y="514"/>
                </a:lnTo>
                <a:lnTo>
                  <a:pt x="1042" y="518"/>
                </a:lnTo>
                <a:lnTo>
                  <a:pt x="1044" y="524"/>
                </a:lnTo>
                <a:lnTo>
                  <a:pt x="1044" y="531"/>
                </a:lnTo>
                <a:lnTo>
                  <a:pt x="1044" y="537"/>
                </a:lnTo>
                <a:lnTo>
                  <a:pt x="1046" y="543"/>
                </a:lnTo>
                <a:lnTo>
                  <a:pt x="1044" y="549"/>
                </a:lnTo>
                <a:lnTo>
                  <a:pt x="1040" y="552"/>
                </a:lnTo>
                <a:lnTo>
                  <a:pt x="1034" y="554"/>
                </a:lnTo>
                <a:lnTo>
                  <a:pt x="1030" y="554"/>
                </a:lnTo>
                <a:lnTo>
                  <a:pt x="1029" y="554"/>
                </a:lnTo>
                <a:lnTo>
                  <a:pt x="1025" y="552"/>
                </a:lnTo>
                <a:lnTo>
                  <a:pt x="1023" y="552"/>
                </a:lnTo>
                <a:lnTo>
                  <a:pt x="1019" y="550"/>
                </a:lnTo>
                <a:lnTo>
                  <a:pt x="1017" y="550"/>
                </a:lnTo>
                <a:lnTo>
                  <a:pt x="1013" y="549"/>
                </a:lnTo>
                <a:lnTo>
                  <a:pt x="1011" y="547"/>
                </a:lnTo>
                <a:lnTo>
                  <a:pt x="973" y="573"/>
                </a:lnTo>
                <a:lnTo>
                  <a:pt x="979" y="575"/>
                </a:lnTo>
                <a:lnTo>
                  <a:pt x="984" y="579"/>
                </a:lnTo>
                <a:lnTo>
                  <a:pt x="990" y="583"/>
                </a:lnTo>
                <a:lnTo>
                  <a:pt x="996" y="585"/>
                </a:lnTo>
                <a:lnTo>
                  <a:pt x="1002" y="589"/>
                </a:lnTo>
                <a:lnTo>
                  <a:pt x="1007" y="593"/>
                </a:lnTo>
                <a:lnTo>
                  <a:pt x="1013" y="595"/>
                </a:lnTo>
                <a:lnTo>
                  <a:pt x="1021" y="598"/>
                </a:lnTo>
                <a:lnTo>
                  <a:pt x="1025" y="602"/>
                </a:lnTo>
                <a:lnTo>
                  <a:pt x="1015" y="612"/>
                </a:lnTo>
                <a:lnTo>
                  <a:pt x="1007" y="612"/>
                </a:lnTo>
                <a:lnTo>
                  <a:pt x="998" y="614"/>
                </a:lnTo>
                <a:lnTo>
                  <a:pt x="990" y="614"/>
                </a:lnTo>
                <a:lnTo>
                  <a:pt x="982" y="614"/>
                </a:lnTo>
                <a:lnTo>
                  <a:pt x="975" y="614"/>
                </a:lnTo>
                <a:lnTo>
                  <a:pt x="965" y="614"/>
                </a:lnTo>
                <a:lnTo>
                  <a:pt x="957" y="614"/>
                </a:lnTo>
                <a:lnTo>
                  <a:pt x="948" y="614"/>
                </a:lnTo>
                <a:lnTo>
                  <a:pt x="998" y="656"/>
                </a:lnTo>
                <a:lnTo>
                  <a:pt x="1002" y="656"/>
                </a:lnTo>
                <a:lnTo>
                  <a:pt x="1007" y="656"/>
                </a:lnTo>
                <a:lnTo>
                  <a:pt x="1011" y="658"/>
                </a:lnTo>
                <a:lnTo>
                  <a:pt x="1017" y="658"/>
                </a:lnTo>
                <a:lnTo>
                  <a:pt x="1021" y="658"/>
                </a:lnTo>
                <a:lnTo>
                  <a:pt x="1027" y="658"/>
                </a:lnTo>
                <a:lnTo>
                  <a:pt x="1030" y="660"/>
                </a:lnTo>
                <a:lnTo>
                  <a:pt x="1036" y="660"/>
                </a:lnTo>
                <a:lnTo>
                  <a:pt x="1052" y="673"/>
                </a:lnTo>
                <a:lnTo>
                  <a:pt x="1054" y="698"/>
                </a:lnTo>
                <a:lnTo>
                  <a:pt x="1054" y="723"/>
                </a:lnTo>
                <a:lnTo>
                  <a:pt x="1054" y="748"/>
                </a:lnTo>
                <a:lnTo>
                  <a:pt x="1054" y="773"/>
                </a:lnTo>
                <a:lnTo>
                  <a:pt x="1054" y="798"/>
                </a:lnTo>
                <a:lnTo>
                  <a:pt x="1052" y="823"/>
                </a:lnTo>
                <a:lnTo>
                  <a:pt x="1052" y="848"/>
                </a:lnTo>
                <a:lnTo>
                  <a:pt x="1050" y="871"/>
                </a:lnTo>
                <a:lnTo>
                  <a:pt x="1048" y="875"/>
                </a:lnTo>
                <a:lnTo>
                  <a:pt x="1046" y="876"/>
                </a:lnTo>
                <a:lnTo>
                  <a:pt x="1044" y="878"/>
                </a:lnTo>
                <a:lnTo>
                  <a:pt x="1042" y="880"/>
                </a:lnTo>
                <a:lnTo>
                  <a:pt x="1040" y="882"/>
                </a:lnTo>
                <a:lnTo>
                  <a:pt x="1038" y="882"/>
                </a:lnTo>
                <a:lnTo>
                  <a:pt x="1034" y="884"/>
                </a:lnTo>
                <a:lnTo>
                  <a:pt x="1032" y="886"/>
                </a:lnTo>
                <a:lnTo>
                  <a:pt x="1032" y="934"/>
                </a:lnTo>
                <a:lnTo>
                  <a:pt x="1034" y="934"/>
                </a:lnTo>
                <a:lnTo>
                  <a:pt x="1036" y="936"/>
                </a:lnTo>
                <a:lnTo>
                  <a:pt x="1038" y="936"/>
                </a:lnTo>
                <a:lnTo>
                  <a:pt x="1038" y="938"/>
                </a:lnTo>
                <a:lnTo>
                  <a:pt x="1040" y="938"/>
                </a:lnTo>
                <a:lnTo>
                  <a:pt x="1042" y="940"/>
                </a:lnTo>
                <a:lnTo>
                  <a:pt x="1044" y="942"/>
                </a:lnTo>
                <a:lnTo>
                  <a:pt x="1046" y="944"/>
                </a:lnTo>
                <a:lnTo>
                  <a:pt x="1048" y="1022"/>
                </a:lnTo>
                <a:lnTo>
                  <a:pt x="1029" y="1024"/>
                </a:lnTo>
                <a:lnTo>
                  <a:pt x="1011" y="1024"/>
                </a:lnTo>
                <a:lnTo>
                  <a:pt x="992" y="1026"/>
                </a:lnTo>
                <a:lnTo>
                  <a:pt x="975" y="1028"/>
                </a:lnTo>
                <a:lnTo>
                  <a:pt x="957" y="1028"/>
                </a:lnTo>
                <a:lnTo>
                  <a:pt x="940" y="1028"/>
                </a:lnTo>
                <a:lnTo>
                  <a:pt x="923" y="1028"/>
                </a:lnTo>
                <a:lnTo>
                  <a:pt x="906" y="1026"/>
                </a:lnTo>
                <a:lnTo>
                  <a:pt x="904" y="1024"/>
                </a:lnTo>
                <a:lnTo>
                  <a:pt x="902" y="1020"/>
                </a:lnTo>
                <a:lnTo>
                  <a:pt x="902" y="1016"/>
                </a:lnTo>
                <a:lnTo>
                  <a:pt x="902" y="1013"/>
                </a:lnTo>
                <a:lnTo>
                  <a:pt x="902" y="1009"/>
                </a:lnTo>
                <a:lnTo>
                  <a:pt x="904" y="1005"/>
                </a:lnTo>
                <a:lnTo>
                  <a:pt x="906" y="1003"/>
                </a:lnTo>
                <a:lnTo>
                  <a:pt x="906" y="999"/>
                </a:lnTo>
                <a:lnTo>
                  <a:pt x="907" y="997"/>
                </a:lnTo>
                <a:lnTo>
                  <a:pt x="907" y="995"/>
                </a:lnTo>
                <a:lnTo>
                  <a:pt x="909" y="993"/>
                </a:lnTo>
                <a:lnTo>
                  <a:pt x="909" y="992"/>
                </a:lnTo>
                <a:lnTo>
                  <a:pt x="911" y="990"/>
                </a:lnTo>
                <a:lnTo>
                  <a:pt x="911" y="988"/>
                </a:lnTo>
                <a:lnTo>
                  <a:pt x="857" y="988"/>
                </a:lnTo>
                <a:lnTo>
                  <a:pt x="856" y="990"/>
                </a:lnTo>
                <a:lnTo>
                  <a:pt x="856" y="993"/>
                </a:lnTo>
                <a:lnTo>
                  <a:pt x="854" y="995"/>
                </a:lnTo>
                <a:lnTo>
                  <a:pt x="852" y="999"/>
                </a:lnTo>
                <a:lnTo>
                  <a:pt x="852" y="1003"/>
                </a:lnTo>
                <a:lnTo>
                  <a:pt x="850" y="1005"/>
                </a:lnTo>
                <a:lnTo>
                  <a:pt x="850" y="1009"/>
                </a:lnTo>
                <a:lnTo>
                  <a:pt x="850" y="1013"/>
                </a:lnTo>
                <a:lnTo>
                  <a:pt x="832" y="1024"/>
                </a:lnTo>
                <a:lnTo>
                  <a:pt x="813" y="1030"/>
                </a:lnTo>
                <a:lnTo>
                  <a:pt x="794" y="1032"/>
                </a:lnTo>
                <a:lnTo>
                  <a:pt x="775" y="1032"/>
                </a:lnTo>
                <a:lnTo>
                  <a:pt x="754" y="1028"/>
                </a:lnTo>
                <a:lnTo>
                  <a:pt x="732" y="1026"/>
                </a:lnTo>
                <a:lnTo>
                  <a:pt x="711" y="1024"/>
                </a:lnTo>
                <a:lnTo>
                  <a:pt x="690" y="1026"/>
                </a:lnTo>
                <a:lnTo>
                  <a:pt x="667" y="1028"/>
                </a:lnTo>
                <a:lnTo>
                  <a:pt x="644" y="1028"/>
                </a:lnTo>
                <a:lnTo>
                  <a:pt x="623" y="1026"/>
                </a:lnTo>
                <a:lnTo>
                  <a:pt x="600" y="1026"/>
                </a:lnTo>
                <a:lnTo>
                  <a:pt x="579" y="1026"/>
                </a:lnTo>
                <a:lnTo>
                  <a:pt x="556" y="1026"/>
                </a:lnTo>
                <a:lnTo>
                  <a:pt x="534" y="1026"/>
                </a:lnTo>
                <a:lnTo>
                  <a:pt x="511" y="1028"/>
                </a:lnTo>
                <a:lnTo>
                  <a:pt x="502" y="1024"/>
                </a:lnTo>
                <a:lnTo>
                  <a:pt x="498" y="1018"/>
                </a:lnTo>
                <a:lnTo>
                  <a:pt x="494" y="1011"/>
                </a:lnTo>
                <a:lnTo>
                  <a:pt x="494" y="1003"/>
                </a:lnTo>
                <a:lnTo>
                  <a:pt x="494" y="993"/>
                </a:lnTo>
                <a:lnTo>
                  <a:pt x="494" y="984"/>
                </a:lnTo>
                <a:lnTo>
                  <a:pt x="494" y="976"/>
                </a:lnTo>
                <a:lnTo>
                  <a:pt x="492" y="969"/>
                </a:lnTo>
                <a:lnTo>
                  <a:pt x="492" y="965"/>
                </a:lnTo>
                <a:lnTo>
                  <a:pt x="494" y="963"/>
                </a:lnTo>
                <a:lnTo>
                  <a:pt x="494" y="961"/>
                </a:lnTo>
                <a:lnTo>
                  <a:pt x="496" y="957"/>
                </a:lnTo>
                <a:lnTo>
                  <a:pt x="498" y="955"/>
                </a:lnTo>
                <a:lnTo>
                  <a:pt x="500" y="953"/>
                </a:lnTo>
                <a:lnTo>
                  <a:pt x="502" y="951"/>
                </a:lnTo>
                <a:lnTo>
                  <a:pt x="504" y="947"/>
                </a:lnTo>
                <a:lnTo>
                  <a:pt x="534" y="945"/>
                </a:lnTo>
                <a:lnTo>
                  <a:pt x="565" y="944"/>
                </a:lnTo>
                <a:lnTo>
                  <a:pt x="598" y="942"/>
                </a:lnTo>
                <a:lnTo>
                  <a:pt x="629" y="942"/>
                </a:lnTo>
                <a:lnTo>
                  <a:pt x="661" y="940"/>
                </a:lnTo>
                <a:lnTo>
                  <a:pt x="692" y="940"/>
                </a:lnTo>
                <a:lnTo>
                  <a:pt x="725" y="940"/>
                </a:lnTo>
                <a:lnTo>
                  <a:pt x="756" y="938"/>
                </a:lnTo>
                <a:lnTo>
                  <a:pt x="748" y="892"/>
                </a:lnTo>
                <a:lnTo>
                  <a:pt x="736" y="892"/>
                </a:lnTo>
                <a:lnTo>
                  <a:pt x="725" y="892"/>
                </a:lnTo>
                <a:lnTo>
                  <a:pt x="713" y="892"/>
                </a:lnTo>
                <a:lnTo>
                  <a:pt x="702" y="892"/>
                </a:lnTo>
                <a:lnTo>
                  <a:pt x="690" y="892"/>
                </a:lnTo>
                <a:lnTo>
                  <a:pt x="677" y="892"/>
                </a:lnTo>
                <a:lnTo>
                  <a:pt x="665" y="894"/>
                </a:lnTo>
                <a:lnTo>
                  <a:pt x="654" y="894"/>
                </a:lnTo>
                <a:lnTo>
                  <a:pt x="650" y="890"/>
                </a:lnTo>
                <a:lnTo>
                  <a:pt x="650" y="888"/>
                </a:lnTo>
                <a:lnTo>
                  <a:pt x="650" y="886"/>
                </a:lnTo>
                <a:lnTo>
                  <a:pt x="650" y="882"/>
                </a:lnTo>
                <a:lnTo>
                  <a:pt x="652" y="880"/>
                </a:lnTo>
                <a:lnTo>
                  <a:pt x="654" y="876"/>
                </a:lnTo>
                <a:lnTo>
                  <a:pt x="656" y="873"/>
                </a:lnTo>
                <a:lnTo>
                  <a:pt x="656" y="871"/>
                </a:lnTo>
                <a:lnTo>
                  <a:pt x="659" y="861"/>
                </a:lnTo>
                <a:lnTo>
                  <a:pt x="665" y="853"/>
                </a:lnTo>
                <a:lnTo>
                  <a:pt x="671" y="846"/>
                </a:lnTo>
                <a:lnTo>
                  <a:pt x="677" y="836"/>
                </a:lnTo>
                <a:lnTo>
                  <a:pt x="681" y="829"/>
                </a:lnTo>
                <a:lnTo>
                  <a:pt x="683" y="821"/>
                </a:lnTo>
                <a:lnTo>
                  <a:pt x="683" y="813"/>
                </a:lnTo>
                <a:lnTo>
                  <a:pt x="679" y="804"/>
                </a:lnTo>
                <a:lnTo>
                  <a:pt x="684" y="800"/>
                </a:lnTo>
                <a:lnTo>
                  <a:pt x="690" y="798"/>
                </a:lnTo>
                <a:lnTo>
                  <a:pt x="696" y="794"/>
                </a:lnTo>
                <a:lnTo>
                  <a:pt x="702" y="792"/>
                </a:lnTo>
                <a:lnTo>
                  <a:pt x="709" y="790"/>
                </a:lnTo>
                <a:lnTo>
                  <a:pt x="715" y="788"/>
                </a:lnTo>
                <a:lnTo>
                  <a:pt x="723" y="786"/>
                </a:lnTo>
                <a:lnTo>
                  <a:pt x="731" y="786"/>
                </a:lnTo>
                <a:lnTo>
                  <a:pt x="723" y="742"/>
                </a:lnTo>
                <a:lnTo>
                  <a:pt x="713" y="742"/>
                </a:lnTo>
                <a:lnTo>
                  <a:pt x="702" y="742"/>
                </a:lnTo>
                <a:lnTo>
                  <a:pt x="692" y="742"/>
                </a:lnTo>
                <a:lnTo>
                  <a:pt x="683" y="742"/>
                </a:lnTo>
                <a:lnTo>
                  <a:pt x="673" y="742"/>
                </a:lnTo>
                <a:lnTo>
                  <a:pt x="663" y="742"/>
                </a:lnTo>
                <a:lnTo>
                  <a:pt x="652" y="742"/>
                </a:lnTo>
                <a:lnTo>
                  <a:pt x="642" y="742"/>
                </a:lnTo>
                <a:lnTo>
                  <a:pt x="638" y="744"/>
                </a:lnTo>
                <a:lnTo>
                  <a:pt x="634" y="748"/>
                </a:lnTo>
                <a:lnTo>
                  <a:pt x="633" y="752"/>
                </a:lnTo>
                <a:lnTo>
                  <a:pt x="633" y="758"/>
                </a:lnTo>
                <a:lnTo>
                  <a:pt x="631" y="761"/>
                </a:lnTo>
                <a:lnTo>
                  <a:pt x="631" y="765"/>
                </a:lnTo>
                <a:lnTo>
                  <a:pt x="631" y="771"/>
                </a:lnTo>
                <a:lnTo>
                  <a:pt x="631" y="775"/>
                </a:lnTo>
                <a:lnTo>
                  <a:pt x="633" y="779"/>
                </a:lnTo>
                <a:lnTo>
                  <a:pt x="634" y="781"/>
                </a:lnTo>
                <a:lnTo>
                  <a:pt x="638" y="782"/>
                </a:lnTo>
                <a:lnTo>
                  <a:pt x="640" y="784"/>
                </a:lnTo>
                <a:lnTo>
                  <a:pt x="642" y="786"/>
                </a:lnTo>
                <a:lnTo>
                  <a:pt x="644" y="790"/>
                </a:lnTo>
                <a:lnTo>
                  <a:pt x="646" y="792"/>
                </a:lnTo>
                <a:lnTo>
                  <a:pt x="648" y="796"/>
                </a:lnTo>
                <a:lnTo>
                  <a:pt x="640" y="798"/>
                </a:lnTo>
                <a:lnTo>
                  <a:pt x="636" y="802"/>
                </a:lnTo>
                <a:lnTo>
                  <a:pt x="633" y="807"/>
                </a:lnTo>
                <a:lnTo>
                  <a:pt x="629" y="811"/>
                </a:lnTo>
                <a:lnTo>
                  <a:pt x="627" y="819"/>
                </a:lnTo>
                <a:lnTo>
                  <a:pt x="625" y="825"/>
                </a:lnTo>
                <a:lnTo>
                  <a:pt x="625" y="830"/>
                </a:lnTo>
                <a:lnTo>
                  <a:pt x="621" y="836"/>
                </a:lnTo>
                <a:lnTo>
                  <a:pt x="615" y="844"/>
                </a:lnTo>
                <a:lnTo>
                  <a:pt x="609" y="853"/>
                </a:lnTo>
                <a:lnTo>
                  <a:pt x="606" y="863"/>
                </a:lnTo>
                <a:lnTo>
                  <a:pt x="600" y="873"/>
                </a:lnTo>
                <a:lnTo>
                  <a:pt x="596" y="880"/>
                </a:lnTo>
                <a:lnTo>
                  <a:pt x="588" y="888"/>
                </a:lnTo>
                <a:lnTo>
                  <a:pt x="581" y="894"/>
                </a:lnTo>
                <a:lnTo>
                  <a:pt x="569" y="898"/>
                </a:lnTo>
                <a:lnTo>
                  <a:pt x="559" y="896"/>
                </a:lnTo>
                <a:lnTo>
                  <a:pt x="548" y="896"/>
                </a:lnTo>
                <a:lnTo>
                  <a:pt x="536" y="898"/>
                </a:lnTo>
                <a:lnTo>
                  <a:pt x="525" y="898"/>
                </a:lnTo>
                <a:lnTo>
                  <a:pt x="513" y="898"/>
                </a:lnTo>
                <a:lnTo>
                  <a:pt x="504" y="894"/>
                </a:lnTo>
                <a:lnTo>
                  <a:pt x="494" y="890"/>
                </a:lnTo>
                <a:lnTo>
                  <a:pt x="488" y="880"/>
                </a:lnTo>
                <a:lnTo>
                  <a:pt x="477" y="719"/>
                </a:lnTo>
                <a:lnTo>
                  <a:pt x="483" y="710"/>
                </a:lnTo>
                <a:lnTo>
                  <a:pt x="490" y="702"/>
                </a:lnTo>
                <a:lnTo>
                  <a:pt x="500" y="698"/>
                </a:lnTo>
                <a:lnTo>
                  <a:pt x="511" y="694"/>
                </a:lnTo>
                <a:lnTo>
                  <a:pt x="521" y="694"/>
                </a:lnTo>
                <a:lnTo>
                  <a:pt x="533" y="692"/>
                </a:lnTo>
                <a:lnTo>
                  <a:pt x="544" y="692"/>
                </a:lnTo>
                <a:lnTo>
                  <a:pt x="556" y="692"/>
                </a:lnTo>
                <a:lnTo>
                  <a:pt x="559" y="692"/>
                </a:lnTo>
                <a:lnTo>
                  <a:pt x="559" y="694"/>
                </a:lnTo>
                <a:lnTo>
                  <a:pt x="561" y="696"/>
                </a:lnTo>
                <a:lnTo>
                  <a:pt x="561" y="698"/>
                </a:lnTo>
                <a:lnTo>
                  <a:pt x="561" y="700"/>
                </a:lnTo>
                <a:lnTo>
                  <a:pt x="561" y="704"/>
                </a:lnTo>
                <a:lnTo>
                  <a:pt x="561" y="706"/>
                </a:lnTo>
                <a:lnTo>
                  <a:pt x="561" y="708"/>
                </a:lnTo>
                <a:lnTo>
                  <a:pt x="517" y="759"/>
                </a:lnTo>
                <a:lnTo>
                  <a:pt x="517" y="763"/>
                </a:lnTo>
                <a:lnTo>
                  <a:pt x="517" y="767"/>
                </a:lnTo>
                <a:lnTo>
                  <a:pt x="519" y="771"/>
                </a:lnTo>
                <a:lnTo>
                  <a:pt x="521" y="775"/>
                </a:lnTo>
                <a:lnTo>
                  <a:pt x="525" y="779"/>
                </a:lnTo>
                <a:lnTo>
                  <a:pt x="529" y="781"/>
                </a:lnTo>
                <a:lnTo>
                  <a:pt x="531" y="782"/>
                </a:lnTo>
                <a:lnTo>
                  <a:pt x="534" y="782"/>
                </a:lnTo>
                <a:lnTo>
                  <a:pt x="556" y="777"/>
                </a:lnTo>
                <a:lnTo>
                  <a:pt x="571" y="765"/>
                </a:lnTo>
                <a:lnTo>
                  <a:pt x="586" y="752"/>
                </a:lnTo>
                <a:lnTo>
                  <a:pt x="600" y="736"/>
                </a:lnTo>
                <a:lnTo>
                  <a:pt x="611" y="721"/>
                </a:lnTo>
                <a:lnTo>
                  <a:pt x="623" y="706"/>
                </a:lnTo>
                <a:lnTo>
                  <a:pt x="636" y="690"/>
                </a:lnTo>
                <a:lnTo>
                  <a:pt x="652" y="677"/>
                </a:lnTo>
                <a:lnTo>
                  <a:pt x="313" y="665"/>
                </a:lnTo>
                <a:lnTo>
                  <a:pt x="313" y="669"/>
                </a:lnTo>
                <a:lnTo>
                  <a:pt x="313" y="673"/>
                </a:lnTo>
                <a:lnTo>
                  <a:pt x="313" y="679"/>
                </a:lnTo>
                <a:lnTo>
                  <a:pt x="311" y="683"/>
                </a:lnTo>
                <a:lnTo>
                  <a:pt x="310" y="687"/>
                </a:lnTo>
                <a:lnTo>
                  <a:pt x="308" y="690"/>
                </a:lnTo>
                <a:lnTo>
                  <a:pt x="306" y="694"/>
                </a:lnTo>
                <a:lnTo>
                  <a:pt x="302" y="698"/>
                </a:lnTo>
                <a:lnTo>
                  <a:pt x="296" y="698"/>
                </a:lnTo>
                <a:lnTo>
                  <a:pt x="290" y="700"/>
                </a:lnTo>
                <a:lnTo>
                  <a:pt x="285" y="700"/>
                </a:lnTo>
                <a:lnTo>
                  <a:pt x="277" y="702"/>
                </a:lnTo>
                <a:lnTo>
                  <a:pt x="271" y="702"/>
                </a:lnTo>
                <a:lnTo>
                  <a:pt x="265" y="700"/>
                </a:lnTo>
                <a:lnTo>
                  <a:pt x="261" y="696"/>
                </a:lnTo>
                <a:lnTo>
                  <a:pt x="258" y="690"/>
                </a:lnTo>
                <a:lnTo>
                  <a:pt x="258" y="687"/>
                </a:lnTo>
                <a:lnTo>
                  <a:pt x="258" y="685"/>
                </a:lnTo>
                <a:lnTo>
                  <a:pt x="258" y="681"/>
                </a:lnTo>
                <a:lnTo>
                  <a:pt x="258" y="677"/>
                </a:lnTo>
                <a:lnTo>
                  <a:pt x="258" y="675"/>
                </a:lnTo>
                <a:lnTo>
                  <a:pt x="258" y="671"/>
                </a:lnTo>
                <a:lnTo>
                  <a:pt x="258" y="667"/>
                </a:lnTo>
                <a:lnTo>
                  <a:pt x="260" y="665"/>
                </a:lnTo>
                <a:lnTo>
                  <a:pt x="219" y="667"/>
                </a:lnTo>
                <a:lnTo>
                  <a:pt x="219" y="669"/>
                </a:lnTo>
                <a:lnTo>
                  <a:pt x="219" y="673"/>
                </a:lnTo>
                <a:lnTo>
                  <a:pt x="217" y="677"/>
                </a:lnTo>
                <a:lnTo>
                  <a:pt x="217" y="679"/>
                </a:lnTo>
                <a:lnTo>
                  <a:pt x="215" y="683"/>
                </a:lnTo>
                <a:lnTo>
                  <a:pt x="213" y="685"/>
                </a:lnTo>
                <a:lnTo>
                  <a:pt x="211" y="689"/>
                </a:lnTo>
                <a:lnTo>
                  <a:pt x="210" y="690"/>
                </a:lnTo>
                <a:lnTo>
                  <a:pt x="235" y="752"/>
                </a:lnTo>
                <a:lnTo>
                  <a:pt x="238" y="752"/>
                </a:lnTo>
                <a:lnTo>
                  <a:pt x="242" y="750"/>
                </a:lnTo>
                <a:lnTo>
                  <a:pt x="246" y="750"/>
                </a:lnTo>
                <a:lnTo>
                  <a:pt x="250" y="750"/>
                </a:lnTo>
                <a:lnTo>
                  <a:pt x="254" y="750"/>
                </a:lnTo>
                <a:lnTo>
                  <a:pt x="258" y="750"/>
                </a:lnTo>
                <a:lnTo>
                  <a:pt x="261" y="748"/>
                </a:lnTo>
                <a:lnTo>
                  <a:pt x="265" y="748"/>
                </a:lnTo>
                <a:lnTo>
                  <a:pt x="271" y="748"/>
                </a:lnTo>
                <a:lnTo>
                  <a:pt x="279" y="746"/>
                </a:lnTo>
                <a:lnTo>
                  <a:pt x="285" y="748"/>
                </a:lnTo>
                <a:lnTo>
                  <a:pt x="292" y="748"/>
                </a:lnTo>
                <a:lnTo>
                  <a:pt x="298" y="750"/>
                </a:lnTo>
                <a:lnTo>
                  <a:pt x="306" y="752"/>
                </a:lnTo>
                <a:lnTo>
                  <a:pt x="311" y="756"/>
                </a:lnTo>
                <a:lnTo>
                  <a:pt x="317" y="759"/>
                </a:lnTo>
                <a:lnTo>
                  <a:pt x="317" y="765"/>
                </a:lnTo>
                <a:lnTo>
                  <a:pt x="317" y="771"/>
                </a:lnTo>
                <a:lnTo>
                  <a:pt x="315" y="775"/>
                </a:lnTo>
                <a:lnTo>
                  <a:pt x="311" y="779"/>
                </a:lnTo>
                <a:lnTo>
                  <a:pt x="308" y="782"/>
                </a:lnTo>
                <a:lnTo>
                  <a:pt x="302" y="784"/>
                </a:lnTo>
                <a:lnTo>
                  <a:pt x="298" y="786"/>
                </a:lnTo>
                <a:lnTo>
                  <a:pt x="292" y="788"/>
                </a:lnTo>
                <a:lnTo>
                  <a:pt x="242" y="792"/>
                </a:lnTo>
                <a:lnTo>
                  <a:pt x="242" y="834"/>
                </a:lnTo>
                <a:lnTo>
                  <a:pt x="252" y="834"/>
                </a:lnTo>
                <a:lnTo>
                  <a:pt x="263" y="834"/>
                </a:lnTo>
                <a:lnTo>
                  <a:pt x="273" y="834"/>
                </a:lnTo>
                <a:lnTo>
                  <a:pt x="283" y="834"/>
                </a:lnTo>
                <a:lnTo>
                  <a:pt x="292" y="834"/>
                </a:lnTo>
                <a:lnTo>
                  <a:pt x="302" y="836"/>
                </a:lnTo>
                <a:lnTo>
                  <a:pt x="310" y="840"/>
                </a:lnTo>
                <a:lnTo>
                  <a:pt x="319" y="844"/>
                </a:lnTo>
                <a:lnTo>
                  <a:pt x="317" y="852"/>
                </a:lnTo>
                <a:lnTo>
                  <a:pt x="317" y="861"/>
                </a:lnTo>
                <a:lnTo>
                  <a:pt x="317" y="871"/>
                </a:lnTo>
                <a:lnTo>
                  <a:pt x="317" y="878"/>
                </a:lnTo>
                <a:lnTo>
                  <a:pt x="317" y="888"/>
                </a:lnTo>
                <a:lnTo>
                  <a:pt x="315" y="896"/>
                </a:lnTo>
                <a:lnTo>
                  <a:pt x="315" y="905"/>
                </a:lnTo>
                <a:lnTo>
                  <a:pt x="311" y="913"/>
                </a:lnTo>
                <a:lnTo>
                  <a:pt x="304" y="913"/>
                </a:lnTo>
                <a:lnTo>
                  <a:pt x="294" y="913"/>
                </a:lnTo>
                <a:lnTo>
                  <a:pt x="285" y="911"/>
                </a:lnTo>
                <a:lnTo>
                  <a:pt x="275" y="909"/>
                </a:lnTo>
                <a:lnTo>
                  <a:pt x="265" y="905"/>
                </a:lnTo>
                <a:lnTo>
                  <a:pt x="258" y="901"/>
                </a:lnTo>
                <a:lnTo>
                  <a:pt x="250" y="896"/>
                </a:lnTo>
                <a:lnTo>
                  <a:pt x="242" y="892"/>
                </a:lnTo>
                <a:lnTo>
                  <a:pt x="240" y="940"/>
                </a:lnTo>
                <a:lnTo>
                  <a:pt x="250" y="944"/>
                </a:lnTo>
                <a:lnTo>
                  <a:pt x="258" y="947"/>
                </a:lnTo>
                <a:lnTo>
                  <a:pt x="267" y="951"/>
                </a:lnTo>
                <a:lnTo>
                  <a:pt x="275" y="955"/>
                </a:lnTo>
                <a:lnTo>
                  <a:pt x="281" y="963"/>
                </a:lnTo>
                <a:lnTo>
                  <a:pt x="285" y="969"/>
                </a:lnTo>
                <a:lnTo>
                  <a:pt x="286" y="978"/>
                </a:lnTo>
                <a:lnTo>
                  <a:pt x="285" y="990"/>
                </a:lnTo>
                <a:lnTo>
                  <a:pt x="290" y="993"/>
                </a:lnTo>
                <a:lnTo>
                  <a:pt x="296" y="995"/>
                </a:lnTo>
                <a:lnTo>
                  <a:pt x="302" y="995"/>
                </a:lnTo>
                <a:lnTo>
                  <a:pt x="308" y="993"/>
                </a:lnTo>
                <a:lnTo>
                  <a:pt x="313" y="992"/>
                </a:lnTo>
                <a:lnTo>
                  <a:pt x="319" y="990"/>
                </a:lnTo>
                <a:lnTo>
                  <a:pt x="325" y="986"/>
                </a:lnTo>
                <a:lnTo>
                  <a:pt x="329" y="984"/>
                </a:lnTo>
                <a:lnTo>
                  <a:pt x="335" y="980"/>
                </a:lnTo>
                <a:lnTo>
                  <a:pt x="338" y="974"/>
                </a:lnTo>
                <a:lnTo>
                  <a:pt x="342" y="969"/>
                </a:lnTo>
                <a:lnTo>
                  <a:pt x="342" y="961"/>
                </a:lnTo>
                <a:lnTo>
                  <a:pt x="344" y="955"/>
                </a:lnTo>
                <a:lnTo>
                  <a:pt x="346" y="947"/>
                </a:lnTo>
                <a:lnTo>
                  <a:pt x="348" y="942"/>
                </a:lnTo>
                <a:lnTo>
                  <a:pt x="350" y="936"/>
                </a:lnTo>
                <a:lnTo>
                  <a:pt x="356" y="909"/>
                </a:lnTo>
                <a:lnTo>
                  <a:pt x="360" y="882"/>
                </a:lnTo>
                <a:lnTo>
                  <a:pt x="360" y="857"/>
                </a:lnTo>
                <a:lnTo>
                  <a:pt x="360" y="830"/>
                </a:lnTo>
                <a:lnTo>
                  <a:pt x="360" y="805"/>
                </a:lnTo>
                <a:lnTo>
                  <a:pt x="358" y="779"/>
                </a:lnTo>
                <a:lnTo>
                  <a:pt x="360" y="752"/>
                </a:lnTo>
                <a:lnTo>
                  <a:pt x="361" y="723"/>
                </a:lnTo>
                <a:lnTo>
                  <a:pt x="363" y="719"/>
                </a:lnTo>
                <a:lnTo>
                  <a:pt x="365" y="715"/>
                </a:lnTo>
                <a:lnTo>
                  <a:pt x="365" y="713"/>
                </a:lnTo>
                <a:lnTo>
                  <a:pt x="367" y="710"/>
                </a:lnTo>
                <a:lnTo>
                  <a:pt x="369" y="706"/>
                </a:lnTo>
                <a:lnTo>
                  <a:pt x="371" y="704"/>
                </a:lnTo>
                <a:lnTo>
                  <a:pt x="375" y="700"/>
                </a:lnTo>
                <a:lnTo>
                  <a:pt x="377" y="698"/>
                </a:lnTo>
                <a:lnTo>
                  <a:pt x="386" y="696"/>
                </a:lnTo>
                <a:lnTo>
                  <a:pt x="394" y="696"/>
                </a:lnTo>
                <a:lnTo>
                  <a:pt x="402" y="696"/>
                </a:lnTo>
                <a:lnTo>
                  <a:pt x="410" y="696"/>
                </a:lnTo>
                <a:lnTo>
                  <a:pt x="419" y="698"/>
                </a:lnTo>
                <a:lnTo>
                  <a:pt x="425" y="702"/>
                </a:lnTo>
                <a:lnTo>
                  <a:pt x="433" y="708"/>
                </a:lnTo>
                <a:lnTo>
                  <a:pt x="436" y="713"/>
                </a:lnTo>
                <a:lnTo>
                  <a:pt x="440" y="752"/>
                </a:lnTo>
                <a:lnTo>
                  <a:pt x="444" y="788"/>
                </a:lnTo>
                <a:lnTo>
                  <a:pt x="446" y="827"/>
                </a:lnTo>
                <a:lnTo>
                  <a:pt x="448" y="863"/>
                </a:lnTo>
                <a:lnTo>
                  <a:pt x="450" y="899"/>
                </a:lnTo>
                <a:lnTo>
                  <a:pt x="452" y="936"/>
                </a:lnTo>
                <a:lnTo>
                  <a:pt x="452" y="972"/>
                </a:lnTo>
                <a:lnTo>
                  <a:pt x="452" y="1009"/>
                </a:lnTo>
                <a:lnTo>
                  <a:pt x="442" y="1022"/>
                </a:lnTo>
                <a:lnTo>
                  <a:pt x="429" y="1030"/>
                </a:lnTo>
                <a:lnTo>
                  <a:pt x="415" y="1034"/>
                </a:lnTo>
                <a:lnTo>
                  <a:pt x="400" y="1034"/>
                </a:lnTo>
                <a:lnTo>
                  <a:pt x="385" y="1032"/>
                </a:lnTo>
                <a:lnTo>
                  <a:pt x="367" y="1028"/>
                </a:lnTo>
                <a:lnTo>
                  <a:pt x="352" y="1026"/>
                </a:lnTo>
                <a:lnTo>
                  <a:pt x="336" y="1026"/>
                </a:lnTo>
                <a:lnTo>
                  <a:pt x="321" y="1028"/>
                </a:lnTo>
                <a:lnTo>
                  <a:pt x="304" y="1030"/>
                </a:lnTo>
                <a:lnTo>
                  <a:pt x="286" y="1032"/>
                </a:lnTo>
                <a:lnTo>
                  <a:pt x="271" y="1032"/>
                </a:lnTo>
                <a:lnTo>
                  <a:pt x="256" y="1032"/>
                </a:lnTo>
                <a:lnTo>
                  <a:pt x="240" y="1028"/>
                </a:lnTo>
                <a:lnTo>
                  <a:pt x="227" y="1022"/>
                </a:lnTo>
                <a:lnTo>
                  <a:pt x="215" y="1009"/>
                </a:lnTo>
                <a:lnTo>
                  <a:pt x="215" y="1007"/>
                </a:lnTo>
                <a:lnTo>
                  <a:pt x="215" y="1003"/>
                </a:lnTo>
                <a:lnTo>
                  <a:pt x="215" y="999"/>
                </a:lnTo>
                <a:lnTo>
                  <a:pt x="215" y="997"/>
                </a:lnTo>
                <a:lnTo>
                  <a:pt x="215" y="993"/>
                </a:lnTo>
                <a:lnTo>
                  <a:pt x="215" y="990"/>
                </a:lnTo>
                <a:lnTo>
                  <a:pt x="215" y="986"/>
                </a:lnTo>
                <a:lnTo>
                  <a:pt x="215" y="984"/>
                </a:lnTo>
                <a:lnTo>
                  <a:pt x="175" y="984"/>
                </a:lnTo>
                <a:lnTo>
                  <a:pt x="175" y="990"/>
                </a:lnTo>
                <a:lnTo>
                  <a:pt x="173" y="997"/>
                </a:lnTo>
                <a:lnTo>
                  <a:pt x="171" y="1003"/>
                </a:lnTo>
                <a:lnTo>
                  <a:pt x="169" y="1009"/>
                </a:lnTo>
                <a:lnTo>
                  <a:pt x="165" y="1015"/>
                </a:lnTo>
                <a:lnTo>
                  <a:pt x="161" y="1018"/>
                </a:lnTo>
                <a:lnTo>
                  <a:pt x="156" y="1022"/>
                </a:lnTo>
                <a:lnTo>
                  <a:pt x="150" y="1026"/>
                </a:lnTo>
                <a:lnTo>
                  <a:pt x="75" y="1024"/>
                </a:lnTo>
                <a:lnTo>
                  <a:pt x="75" y="1013"/>
                </a:lnTo>
                <a:lnTo>
                  <a:pt x="79" y="1003"/>
                </a:lnTo>
                <a:lnTo>
                  <a:pt x="85" y="993"/>
                </a:lnTo>
                <a:lnTo>
                  <a:pt x="92" y="984"/>
                </a:lnTo>
                <a:lnTo>
                  <a:pt x="102" y="976"/>
                </a:lnTo>
                <a:lnTo>
                  <a:pt x="112" y="967"/>
                </a:lnTo>
                <a:lnTo>
                  <a:pt x="121" y="959"/>
                </a:lnTo>
                <a:lnTo>
                  <a:pt x="129" y="951"/>
                </a:lnTo>
                <a:lnTo>
                  <a:pt x="131" y="951"/>
                </a:lnTo>
                <a:lnTo>
                  <a:pt x="133" y="949"/>
                </a:lnTo>
                <a:lnTo>
                  <a:pt x="135" y="949"/>
                </a:lnTo>
                <a:lnTo>
                  <a:pt x="129" y="903"/>
                </a:lnTo>
                <a:lnTo>
                  <a:pt x="123" y="907"/>
                </a:lnTo>
                <a:lnTo>
                  <a:pt x="117" y="913"/>
                </a:lnTo>
                <a:lnTo>
                  <a:pt x="112" y="917"/>
                </a:lnTo>
                <a:lnTo>
                  <a:pt x="106" y="921"/>
                </a:lnTo>
                <a:lnTo>
                  <a:pt x="100" y="924"/>
                </a:lnTo>
                <a:lnTo>
                  <a:pt x="96" y="926"/>
                </a:lnTo>
                <a:lnTo>
                  <a:pt x="90" y="930"/>
                </a:lnTo>
                <a:lnTo>
                  <a:pt x="87" y="934"/>
                </a:lnTo>
                <a:lnTo>
                  <a:pt x="83" y="934"/>
                </a:lnTo>
                <a:lnTo>
                  <a:pt x="81" y="934"/>
                </a:lnTo>
                <a:lnTo>
                  <a:pt x="79" y="932"/>
                </a:lnTo>
                <a:lnTo>
                  <a:pt x="75" y="930"/>
                </a:lnTo>
                <a:lnTo>
                  <a:pt x="73" y="928"/>
                </a:lnTo>
                <a:lnTo>
                  <a:pt x="73" y="926"/>
                </a:lnTo>
                <a:lnTo>
                  <a:pt x="71" y="924"/>
                </a:lnTo>
                <a:lnTo>
                  <a:pt x="71" y="922"/>
                </a:lnTo>
                <a:lnTo>
                  <a:pt x="71" y="913"/>
                </a:lnTo>
                <a:lnTo>
                  <a:pt x="71" y="901"/>
                </a:lnTo>
                <a:lnTo>
                  <a:pt x="71" y="890"/>
                </a:lnTo>
                <a:lnTo>
                  <a:pt x="69" y="878"/>
                </a:lnTo>
                <a:lnTo>
                  <a:pt x="71" y="867"/>
                </a:lnTo>
                <a:lnTo>
                  <a:pt x="73" y="857"/>
                </a:lnTo>
                <a:lnTo>
                  <a:pt x="81" y="850"/>
                </a:lnTo>
                <a:lnTo>
                  <a:pt x="92" y="844"/>
                </a:lnTo>
                <a:lnTo>
                  <a:pt x="119" y="844"/>
                </a:lnTo>
                <a:lnTo>
                  <a:pt x="112" y="796"/>
                </a:lnTo>
                <a:lnTo>
                  <a:pt x="110" y="796"/>
                </a:lnTo>
                <a:lnTo>
                  <a:pt x="108" y="796"/>
                </a:lnTo>
                <a:lnTo>
                  <a:pt x="104" y="796"/>
                </a:lnTo>
                <a:lnTo>
                  <a:pt x="102" y="796"/>
                </a:lnTo>
                <a:lnTo>
                  <a:pt x="100" y="798"/>
                </a:lnTo>
                <a:lnTo>
                  <a:pt x="98" y="798"/>
                </a:lnTo>
                <a:lnTo>
                  <a:pt x="96" y="798"/>
                </a:lnTo>
                <a:lnTo>
                  <a:pt x="94" y="800"/>
                </a:lnTo>
                <a:lnTo>
                  <a:pt x="90" y="800"/>
                </a:lnTo>
                <a:lnTo>
                  <a:pt x="87" y="798"/>
                </a:lnTo>
                <a:lnTo>
                  <a:pt x="83" y="796"/>
                </a:lnTo>
                <a:lnTo>
                  <a:pt x="81" y="794"/>
                </a:lnTo>
                <a:lnTo>
                  <a:pt x="77" y="790"/>
                </a:lnTo>
                <a:lnTo>
                  <a:pt x="75" y="788"/>
                </a:lnTo>
                <a:lnTo>
                  <a:pt x="71" y="786"/>
                </a:lnTo>
                <a:lnTo>
                  <a:pt x="67" y="784"/>
                </a:lnTo>
                <a:lnTo>
                  <a:pt x="67" y="779"/>
                </a:lnTo>
                <a:lnTo>
                  <a:pt x="69" y="773"/>
                </a:lnTo>
                <a:lnTo>
                  <a:pt x="71" y="769"/>
                </a:lnTo>
                <a:lnTo>
                  <a:pt x="75" y="765"/>
                </a:lnTo>
                <a:lnTo>
                  <a:pt x="79" y="761"/>
                </a:lnTo>
                <a:lnTo>
                  <a:pt x="85" y="758"/>
                </a:lnTo>
                <a:lnTo>
                  <a:pt x="88" y="754"/>
                </a:lnTo>
                <a:lnTo>
                  <a:pt x="94" y="752"/>
                </a:lnTo>
                <a:lnTo>
                  <a:pt x="96" y="752"/>
                </a:lnTo>
                <a:lnTo>
                  <a:pt x="98" y="752"/>
                </a:lnTo>
                <a:lnTo>
                  <a:pt x="100" y="752"/>
                </a:lnTo>
                <a:lnTo>
                  <a:pt x="102" y="752"/>
                </a:lnTo>
                <a:lnTo>
                  <a:pt x="104" y="752"/>
                </a:lnTo>
                <a:lnTo>
                  <a:pt x="106" y="752"/>
                </a:lnTo>
                <a:lnTo>
                  <a:pt x="98" y="708"/>
                </a:lnTo>
                <a:lnTo>
                  <a:pt x="94" y="708"/>
                </a:lnTo>
                <a:lnTo>
                  <a:pt x="88" y="708"/>
                </a:lnTo>
                <a:lnTo>
                  <a:pt x="85" y="706"/>
                </a:lnTo>
                <a:lnTo>
                  <a:pt x="79" y="706"/>
                </a:lnTo>
                <a:lnTo>
                  <a:pt x="75" y="702"/>
                </a:lnTo>
                <a:lnTo>
                  <a:pt x="71" y="700"/>
                </a:lnTo>
                <a:lnTo>
                  <a:pt x="69" y="696"/>
                </a:lnTo>
                <a:lnTo>
                  <a:pt x="65" y="692"/>
                </a:lnTo>
                <a:lnTo>
                  <a:pt x="65" y="683"/>
                </a:lnTo>
                <a:lnTo>
                  <a:pt x="67" y="673"/>
                </a:lnTo>
                <a:lnTo>
                  <a:pt x="67" y="665"/>
                </a:lnTo>
                <a:lnTo>
                  <a:pt x="67" y="656"/>
                </a:lnTo>
                <a:lnTo>
                  <a:pt x="69" y="648"/>
                </a:lnTo>
                <a:lnTo>
                  <a:pt x="73" y="641"/>
                </a:lnTo>
                <a:lnTo>
                  <a:pt x="79" y="635"/>
                </a:lnTo>
                <a:lnTo>
                  <a:pt x="88" y="629"/>
                </a:lnTo>
                <a:lnTo>
                  <a:pt x="88" y="631"/>
                </a:lnTo>
                <a:lnTo>
                  <a:pt x="90" y="631"/>
                </a:lnTo>
                <a:lnTo>
                  <a:pt x="92" y="631"/>
                </a:lnTo>
                <a:lnTo>
                  <a:pt x="92" y="633"/>
                </a:lnTo>
                <a:lnTo>
                  <a:pt x="94" y="633"/>
                </a:lnTo>
                <a:lnTo>
                  <a:pt x="96" y="633"/>
                </a:lnTo>
                <a:lnTo>
                  <a:pt x="96" y="635"/>
                </a:lnTo>
                <a:lnTo>
                  <a:pt x="98" y="635"/>
                </a:lnTo>
                <a:lnTo>
                  <a:pt x="108" y="589"/>
                </a:lnTo>
                <a:lnTo>
                  <a:pt x="104" y="589"/>
                </a:lnTo>
                <a:lnTo>
                  <a:pt x="100" y="589"/>
                </a:lnTo>
                <a:lnTo>
                  <a:pt x="96" y="589"/>
                </a:lnTo>
                <a:lnTo>
                  <a:pt x="92" y="589"/>
                </a:lnTo>
                <a:lnTo>
                  <a:pt x="90" y="587"/>
                </a:lnTo>
                <a:lnTo>
                  <a:pt x="87" y="587"/>
                </a:lnTo>
                <a:lnTo>
                  <a:pt x="83" y="585"/>
                </a:lnTo>
                <a:lnTo>
                  <a:pt x="81" y="583"/>
                </a:lnTo>
                <a:lnTo>
                  <a:pt x="83" y="564"/>
                </a:lnTo>
                <a:lnTo>
                  <a:pt x="90" y="549"/>
                </a:lnTo>
                <a:lnTo>
                  <a:pt x="102" y="535"/>
                </a:lnTo>
                <a:lnTo>
                  <a:pt x="117" y="522"/>
                </a:lnTo>
                <a:lnTo>
                  <a:pt x="133" y="510"/>
                </a:lnTo>
                <a:lnTo>
                  <a:pt x="148" y="499"/>
                </a:lnTo>
                <a:lnTo>
                  <a:pt x="163" y="485"/>
                </a:lnTo>
                <a:lnTo>
                  <a:pt x="175" y="468"/>
                </a:lnTo>
                <a:lnTo>
                  <a:pt x="181" y="462"/>
                </a:lnTo>
                <a:lnTo>
                  <a:pt x="185" y="455"/>
                </a:lnTo>
                <a:lnTo>
                  <a:pt x="190" y="447"/>
                </a:lnTo>
                <a:lnTo>
                  <a:pt x="196" y="439"/>
                </a:lnTo>
                <a:lnTo>
                  <a:pt x="200" y="432"/>
                </a:lnTo>
                <a:lnTo>
                  <a:pt x="202" y="422"/>
                </a:lnTo>
                <a:lnTo>
                  <a:pt x="206" y="414"/>
                </a:lnTo>
                <a:lnTo>
                  <a:pt x="206" y="405"/>
                </a:lnTo>
                <a:lnTo>
                  <a:pt x="206" y="403"/>
                </a:lnTo>
                <a:lnTo>
                  <a:pt x="204" y="399"/>
                </a:lnTo>
                <a:lnTo>
                  <a:pt x="202" y="395"/>
                </a:lnTo>
                <a:lnTo>
                  <a:pt x="200" y="393"/>
                </a:lnTo>
                <a:lnTo>
                  <a:pt x="198" y="389"/>
                </a:lnTo>
                <a:lnTo>
                  <a:pt x="196" y="387"/>
                </a:lnTo>
                <a:lnTo>
                  <a:pt x="194" y="384"/>
                </a:lnTo>
                <a:lnTo>
                  <a:pt x="192" y="382"/>
                </a:lnTo>
                <a:lnTo>
                  <a:pt x="185" y="382"/>
                </a:lnTo>
                <a:lnTo>
                  <a:pt x="177" y="385"/>
                </a:lnTo>
                <a:lnTo>
                  <a:pt x="173" y="391"/>
                </a:lnTo>
                <a:lnTo>
                  <a:pt x="169" y="399"/>
                </a:lnTo>
                <a:lnTo>
                  <a:pt x="165" y="405"/>
                </a:lnTo>
                <a:lnTo>
                  <a:pt x="161" y="412"/>
                </a:lnTo>
                <a:lnTo>
                  <a:pt x="156" y="418"/>
                </a:lnTo>
                <a:lnTo>
                  <a:pt x="150" y="424"/>
                </a:lnTo>
                <a:lnTo>
                  <a:pt x="140" y="432"/>
                </a:lnTo>
                <a:lnTo>
                  <a:pt x="133" y="441"/>
                </a:lnTo>
                <a:lnTo>
                  <a:pt x="125" y="451"/>
                </a:lnTo>
                <a:lnTo>
                  <a:pt x="117" y="458"/>
                </a:lnTo>
                <a:lnTo>
                  <a:pt x="110" y="466"/>
                </a:lnTo>
                <a:lnTo>
                  <a:pt x="100" y="474"/>
                </a:lnTo>
                <a:lnTo>
                  <a:pt x="90" y="481"/>
                </a:lnTo>
                <a:lnTo>
                  <a:pt x="81" y="487"/>
                </a:lnTo>
                <a:lnTo>
                  <a:pt x="79" y="487"/>
                </a:lnTo>
                <a:lnTo>
                  <a:pt x="75" y="485"/>
                </a:lnTo>
                <a:lnTo>
                  <a:pt x="73" y="485"/>
                </a:lnTo>
                <a:lnTo>
                  <a:pt x="71" y="483"/>
                </a:lnTo>
                <a:lnTo>
                  <a:pt x="69" y="481"/>
                </a:lnTo>
                <a:lnTo>
                  <a:pt x="67" y="478"/>
                </a:lnTo>
                <a:lnTo>
                  <a:pt x="67" y="476"/>
                </a:lnTo>
                <a:lnTo>
                  <a:pt x="67" y="474"/>
                </a:lnTo>
                <a:lnTo>
                  <a:pt x="73" y="451"/>
                </a:lnTo>
                <a:lnTo>
                  <a:pt x="83" y="432"/>
                </a:lnTo>
                <a:lnTo>
                  <a:pt x="94" y="414"/>
                </a:lnTo>
                <a:lnTo>
                  <a:pt x="108" y="397"/>
                </a:lnTo>
                <a:lnTo>
                  <a:pt x="121" y="380"/>
                </a:lnTo>
                <a:lnTo>
                  <a:pt x="137" y="364"/>
                </a:lnTo>
                <a:lnTo>
                  <a:pt x="154" y="347"/>
                </a:lnTo>
                <a:lnTo>
                  <a:pt x="169" y="332"/>
                </a:lnTo>
                <a:lnTo>
                  <a:pt x="129" y="320"/>
                </a:lnTo>
                <a:lnTo>
                  <a:pt x="125" y="328"/>
                </a:lnTo>
                <a:lnTo>
                  <a:pt x="119" y="334"/>
                </a:lnTo>
                <a:lnTo>
                  <a:pt x="112" y="341"/>
                </a:lnTo>
                <a:lnTo>
                  <a:pt x="106" y="347"/>
                </a:lnTo>
                <a:lnTo>
                  <a:pt x="98" y="353"/>
                </a:lnTo>
                <a:lnTo>
                  <a:pt x="90" y="359"/>
                </a:lnTo>
                <a:lnTo>
                  <a:pt x="85" y="364"/>
                </a:lnTo>
                <a:lnTo>
                  <a:pt x="77" y="368"/>
                </a:lnTo>
                <a:lnTo>
                  <a:pt x="69" y="364"/>
                </a:lnTo>
                <a:lnTo>
                  <a:pt x="65" y="359"/>
                </a:lnTo>
                <a:lnTo>
                  <a:pt x="63" y="351"/>
                </a:lnTo>
                <a:lnTo>
                  <a:pt x="63" y="341"/>
                </a:lnTo>
                <a:lnTo>
                  <a:pt x="63" y="332"/>
                </a:lnTo>
                <a:lnTo>
                  <a:pt x="65" y="322"/>
                </a:lnTo>
                <a:lnTo>
                  <a:pt x="65" y="313"/>
                </a:lnTo>
                <a:lnTo>
                  <a:pt x="63" y="305"/>
                </a:lnTo>
                <a:lnTo>
                  <a:pt x="69" y="297"/>
                </a:lnTo>
                <a:lnTo>
                  <a:pt x="75" y="292"/>
                </a:lnTo>
                <a:lnTo>
                  <a:pt x="81" y="290"/>
                </a:lnTo>
                <a:lnTo>
                  <a:pt x="90" y="288"/>
                </a:lnTo>
                <a:lnTo>
                  <a:pt x="98" y="286"/>
                </a:lnTo>
                <a:lnTo>
                  <a:pt x="106" y="286"/>
                </a:lnTo>
                <a:lnTo>
                  <a:pt x="115" y="288"/>
                </a:lnTo>
                <a:lnTo>
                  <a:pt x="123" y="288"/>
                </a:lnTo>
                <a:lnTo>
                  <a:pt x="223" y="230"/>
                </a:lnTo>
                <a:lnTo>
                  <a:pt x="221" y="230"/>
                </a:lnTo>
                <a:lnTo>
                  <a:pt x="219" y="228"/>
                </a:lnTo>
                <a:lnTo>
                  <a:pt x="217" y="228"/>
                </a:lnTo>
                <a:lnTo>
                  <a:pt x="217" y="226"/>
                </a:lnTo>
                <a:lnTo>
                  <a:pt x="215" y="226"/>
                </a:lnTo>
                <a:lnTo>
                  <a:pt x="215" y="224"/>
                </a:lnTo>
                <a:lnTo>
                  <a:pt x="213" y="219"/>
                </a:lnTo>
                <a:lnTo>
                  <a:pt x="211" y="211"/>
                </a:lnTo>
                <a:lnTo>
                  <a:pt x="211" y="203"/>
                </a:lnTo>
                <a:lnTo>
                  <a:pt x="213" y="196"/>
                </a:lnTo>
                <a:lnTo>
                  <a:pt x="215" y="190"/>
                </a:lnTo>
                <a:lnTo>
                  <a:pt x="219" y="184"/>
                </a:lnTo>
                <a:lnTo>
                  <a:pt x="223" y="178"/>
                </a:lnTo>
                <a:lnTo>
                  <a:pt x="229" y="175"/>
                </a:lnTo>
                <a:lnTo>
                  <a:pt x="235" y="173"/>
                </a:lnTo>
                <a:lnTo>
                  <a:pt x="323" y="173"/>
                </a:lnTo>
                <a:lnTo>
                  <a:pt x="325" y="175"/>
                </a:lnTo>
                <a:lnTo>
                  <a:pt x="329" y="176"/>
                </a:lnTo>
                <a:lnTo>
                  <a:pt x="333" y="178"/>
                </a:lnTo>
                <a:lnTo>
                  <a:pt x="336" y="180"/>
                </a:lnTo>
                <a:lnTo>
                  <a:pt x="338" y="182"/>
                </a:lnTo>
                <a:lnTo>
                  <a:pt x="342" y="186"/>
                </a:lnTo>
                <a:lnTo>
                  <a:pt x="344" y="188"/>
                </a:lnTo>
                <a:lnTo>
                  <a:pt x="346" y="192"/>
                </a:lnTo>
                <a:lnTo>
                  <a:pt x="346" y="194"/>
                </a:lnTo>
                <a:lnTo>
                  <a:pt x="346" y="196"/>
                </a:lnTo>
                <a:lnTo>
                  <a:pt x="346" y="199"/>
                </a:lnTo>
                <a:lnTo>
                  <a:pt x="346" y="201"/>
                </a:lnTo>
                <a:lnTo>
                  <a:pt x="346" y="203"/>
                </a:lnTo>
                <a:lnTo>
                  <a:pt x="346" y="207"/>
                </a:lnTo>
                <a:lnTo>
                  <a:pt x="346" y="209"/>
                </a:lnTo>
                <a:lnTo>
                  <a:pt x="346" y="211"/>
                </a:lnTo>
                <a:lnTo>
                  <a:pt x="390" y="209"/>
                </a:lnTo>
                <a:lnTo>
                  <a:pt x="390" y="207"/>
                </a:lnTo>
                <a:lnTo>
                  <a:pt x="388" y="207"/>
                </a:lnTo>
                <a:lnTo>
                  <a:pt x="388" y="205"/>
                </a:lnTo>
                <a:lnTo>
                  <a:pt x="386" y="203"/>
                </a:lnTo>
                <a:lnTo>
                  <a:pt x="392" y="186"/>
                </a:lnTo>
                <a:lnTo>
                  <a:pt x="404" y="176"/>
                </a:lnTo>
                <a:lnTo>
                  <a:pt x="415" y="173"/>
                </a:lnTo>
                <a:lnTo>
                  <a:pt x="431" y="173"/>
                </a:lnTo>
                <a:lnTo>
                  <a:pt x="448" y="175"/>
                </a:lnTo>
                <a:lnTo>
                  <a:pt x="465" y="176"/>
                </a:lnTo>
                <a:lnTo>
                  <a:pt x="481" y="176"/>
                </a:lnTo>
                <a:lnTo>
                  <a:pt x="496" y="175"/>
                </a:lnTo>
                <a:lnTo>
                  <a:pt x="508" y="159"/>
                </a:lnTo>
                <a:lnTo>
                  <a:pt x="515" y="163"/>
                </a:lnTo>
                <a:lnTo>
                  <a:pt x="525" y="163"/>
                </a:lnTo>
                <a:lnTo>
                  <a:pt x="534" y="161"/>
                </a:lnTo>
                <a:lnTo>
                  <a:pt x="544" y="159"/>
                </a:lnTo>
                <a:lnTo>
                  <a:pt x="554" y="157"/>
                </a:lnTo>
                <a:lnTo>
                  <a:pt x="561" y="157"/>
                </a:lnTo>
                <a:lnTo>
                  <a:pt x="571" y="161"/>
                </a:lnTo>
                <a:lnTo>
                  <a:pt x="579" y="171"/>
                </a:lnTo>
                <a:lnTo>
                  <a:pt x="577" y="173"/>
                </a:lnTo>
                <a:lnTo>
                  <a:pt x="575" y="176"/>
                </a:lnTo>
                <a:lnTo>
                  <a:pt x="573" y="180"/>
                </a:lnTo>
                <a:lnTo>
                  <a:pt x="573" y="184"/>
                </a:lnTo>
                <a:lnTo>
                  <a:pt x="571" y="188"/>
                </a:lnTo>
                <a:lnTo>
                  <a:pt x="569" y="192"/>
                </a:lnTo>
                <a:lnTo>
                  <a:pt x="567" y="196"/>
                </a:lnTo>
                <a:lnTo>
                  <a:pt x="565" y="199"/>
                </a:lnTo>
                <a:lnTo>
                  <a:pt x="609" y="198"/>
                </a:lnTo>
                <a:lnTo>
                  <a:pt x="621" y="175"/>
                </a:lnTo>
                <a:lnTo>
                  <a:pt x="633" y="167"/>
                </a:lnTo>
                <a:lnTo>
                  <a:pt x="646" y="161"/>
                </a:lnTo>
                <a:lnTo>
                  <a:pt x="661" y="157"/>
                </a:lnTo>
                <a:lnTo>
                  <a:pt x="675" y="157"/>
                </a:lnTo>
                <a:lnTo>
                  <a:pt x="690" y="157"/>
                </a:lnTo>
                <a:lnTo>
                  <a:pt x="706" y="157"/>
                </a:lnTo>
                <a:lnTo>
                  <a:pt x="721" y="157"/>
                </a:lnTo>
                <a:lnTo>
                  <a:pt x="734" y="159"/>
                </a:lnTo>
                <a:lnTo>
                  <a:pt x="746" y="169"/>
                </a:lnTo>
                <a:lnTo>
                  <a:pt x="746" y="171"/>
                </a:lnTo>
                <a:lnTo>
                  <a:pt x="746" y="175"/>
                </a:lnTo>
                <a:lnTo>
                  <a:pt x="746" y="176"/>
                </a:lnTo>
                <a:lnTo>
                  <a:pt x="746" y="180"/>
                </a:lnTo>
                <a:lnTo>
                  <a:pt x="746" y="182"/>
                </a:lnTo>
                <a:lnTo>
                  <a:pt x="746" y="186"/>
                </a:lnTo>
                <a:lnTo>
                  <a:pt x="746" y="188"/>
                </a:lnTo>
                <a:lnTo>
                  <a:pt x="746" y="190"/>
                </a:lnTo>
                <a:lnTo>
                  <a:pt x="811" y="188"/>
                </a:lnTo>
                <a:lnTo>
                  <a:pt x="798" y="155"/>
                </a:lnTo>
                <a:lnTo>
                  <a:pt x="806" y="148"/>
                </a:lnTo>
                <a:lnTo>
                  <a:pt x="815" y="144"/>
                </a:lnTo>
                <a:lnTo>
                  <a:pt x="823" y="144"/>
                </a:lnTo>
                <a:lnTo>
                  <a:pt x="832" y="146"/>
                </a:lnTo>
                <a:lnTo>
                  <a:pt x="844" y="148"/>
                </a:lnTo>
                <a:lnTo>
                  <a:pt x="854" y="150"/>
                </a:lnTo>
                <a:lnTo>
                  <a:pt x="863" y="150"/>
                </a:lnTo>
                <a:lnTo>
                  <a:pt x="875" y="148"/>
                </a:lnTo>
                <a:lnTo>
                  <a:pt x="882" y="146"/>
                </a:lnTo>
                <a:lnTo>
                  <a:pt x="890" y="146"/>
                </a:lnTo>
                <a:lnTo>
                  <a:pt x="898" y="146"/>
                </a:lnTo>
                <a:lnTo>
                  <a:pt x="906" y="144"/>
                </a:lnTo>
                <a:lnTo>
                  <a:pt x="913" y="144"/>
                </a:lnTo>
                <a:lnTo>
                  <a:pt x="921" y="144"/>
                </a:lnTo>
                <a:lnTo>
                  <a:pt x="929" y="146"/>
                </a:lnTo>
                <a:lnTo>
                  <a:pt x="936" y="146"/>
                </a:lnTo>
                <a:lnTo>
                  <a:pt x="925" y="100"/>
                </a:lnTo>
                <a:lnTo>
                  <a:pt x="907" y="98"/>
                </a:lnTo>
                <a:lnTo>
                  <a:pt x="888" y="98"/>
                </a:lnTo>
                <a:lnTo>
                  <a:pt x="869" y="98"/>
                </a:lnTo>
                <a:lnTo>
                  <a:pt x="850" y="98"/>
                </a:lnTo>
                <a:lnTo>
                  <a:pt x="832" y="96"/>
                </a:lnTo>
                <a:lnTo>
                  <a:pt x="813" y="96"/>
                </a:lnTo>
                <a:lnTo>
                  <a:pt x="796" y="96"/>
                </a:lnTo>
                <a:lnTo>
                  <a:pt x="779" y="96"/>
                </a:lnTo>
                <a:lnTo>
                  <a:pt x="775" y="92"/>
                </a:lnTo>
                <a:lnTo>
                  <a:pt x="771" y="92"/>
                </a:lnTo>
                <a:lnTo>
                  <a:pt x="769" y="90"/>
                </a:lnTo>
                <a:lnTo>
                  <a:pt x="765" y="90"/>
                </a:lnTo>
                <a:lnTo>
                  <a:pt x="761" y="92"/>
                </a:lnTo>
                <a:lnTo>
                  <a:pt x="757" y="94"/>
                </a:lnTo>
                <a:lnTo>
                  <a:pt x="754" y="94"/>
                </a:lnTo>
                <a:lnTo>
                  <a:pt x="750" y="96"/>
                </a:lnTo>
                <a:lnTo>
                  <a:pt x="746" y="107"/>
                </a:lnTo>
                <a:lnTo>
                  <a:pt x="740" y="113"/>
                </a:lnTo>
                <a:lnTo>
                  <a:pt x="731" y="117"/>
                </a:lnTo>
                <a:lnTo>
                  <a:pt x="721" y="119"/>
                </a:lnTo>
                <a:lnTo>
                  <a:pt x="709" y="119"/>
                </a:lnTo>
                <a:lnTo>
                  <a:pt x="700" y="117"/>
                </a:lnTo>
                <a:lnTo>
                  <a:pt x="690" y="115"/>
                </a:lnTo>
                <a:lnTo>
                  <a:pt x="681" y="115"/>
                </a:lnTo>
                <a:lnTo>
                  <a:pt x="677" y="111"/>
                </a:lnTo>
                <a:lnTo>
                  <a:pt x="671" y="109"/>
                </a:lnTo>
                <a:lnTo>
                  <a:pt x="669" y="105"/>
                </a:lnTo>
                <a:lnTo>
                  <a:pt x="665" y="100"/>
                </a:lnTo>
                <a:lnTo>
                  <a:pt x="663" y="96"/>
                </a:lnTo>
                <a:lnTo>
                  <a:pt x="661" y="90"/>
                </a:lnTo>
                <a:lnTo>
                  <a:pt x="661" y="84"/>
                </a:lnTo>
                <a:lnTo>
                  <a:pt x="659" y="81"/>
                </a:lnTo>
                <a:lnTo>
                  <a:pt x="609" y="81"/>
                </a:lnTo>
                <a:lnTo>
                  <a:pt x="608" y="86"/>
                </a:lnTo>
                <a:lnTo>
                  <a:pt x="606" y="90"/>
                </a:lnTo>
                <a:lnTo>
                  <a:pt x="602" y="94"/>
                </a:lnTo>
                <a:lnTo>
                  <a:pt x="598" y="98"/>
                </a:lnTo>
                <a:lnTo>
                  <a:pt x="594" y="102"/>
                </a:lnTo>
                <a:lnTo>
                  <a:pt x="590" y="104"/>
                </a:lnTo>
                <a:lnTo>
                  <a:pt x="584" y="105"/>
                </a:lnTo>
                <a:lnTo>
                  <a:pt x="579" y="105"/>
                </a:lnTo>
                <a:lnTo>
                  <a:pt x="567" y="109"/>
                </a:lnTo>
                <a:lnTo>
                  <a:pt x="554" y="109"/>
                </a:lnTo>
                <a:lnTo>
                  <a:pt x="542" y="109"/>
                </a:lnTo>
                <a:lnTo>
                  <a:pt x="531" y="107"/>
                </a:lnTo>
                <a:lnTo>
                  <a:pt x="519" y="107"/>
                </a:lnTo>
                <a:lnTo>
                  <a:pt x="508" y="109"/>
                </a:lnTo>
                <a:lnTo>
                  <a:pt x="498" y="115"/>
                </a:lnTo>
                <a:lnTo>
                  <a:pt x="488" y="128"/>
                </a:lnTo>
                <a:lnTo>
                  <a:pt x="477" y="127"/>
                </a:lnTo>
                <a:lnTo>
                  <a:pt x="465" y="127"/>
                </a:lnTo>
                <a:lnTo>
                  <a:pt x="452" y="127"/>
                </a:lnTo>
                <a:lnTo>
                  <a:pt x="440" y="128"/>
                </a:lnTo>
                <a:lnTo>
                  <a:pt x="429" y="127"/>
                </a:lnTo>
                <a:lnTo>
                  <a:pt x="417" y="125"/>
                </a:lnTo>
                <a:lnTo>
                  <a:pt x="408" y="119"/>
                </a:lnTo>
                <a:lnTo>
                  <a:pt x="400" y="111"/>
                </a:lnTo>
                <a:lnTo>
                  <a:pt x="400" y="107"/>
                </a:lnTo>
                <a:lnTo>
                  <a:pt x="398" y="104"/>
                </a:lnTo>
                <a:lnTo>
                  <a:pt x="398" y="100"/>
                </a:lnTo>
                <a:lnTo>
                  <a:pt x="398" y="96"/>
                </a:lnTo>
                <a:lnTo>
                  <a:pt x="400" y="92"/>
                </a:lnTo>
                <a:lnTo>
                  <a:pt x="402" y="88"/>
                </a:lnTo>
                <a:lnTo>
                  <a:pt x="404" y="86"/>
                </a:lnTo>
                <a:lnTo>
                  <a:pt x="406" y="82"/>
                </a:lnTo>
                <a:lnTo>
                  <a:pt x="358" y="82"/>
                </a:lnTo>
                <a:lnTo>
                  <a:pt x="360" y="86"/>
                </a:lnTo>
                <a:lnTo>
                  <a:pt x="360" y="88"/>
                </a:lnTo>
                <a:lnTo>
                  <a:pt x="360" y="90"/>
                </a:lnTo>
                <a:lnTo>
                  <a:pt x="361" y="92"/>
                </a:lnTo>
                <a:lnTo>
                  <a:pt x="361" y="96"/>
                </a:lnTo>
                <a:lnTo>
                  <a:pt x="360" y="98"/>
                </a:lnTo>
                <a:lnTo>
                  <a:pt x="360" y="102"/>
                </a:lnTo>
                <a:lnTo>
                  <a:pt x="358" y="105"/>
                </a:lnTo>
                <a:lnTo>
                  <a:pt x="346" y="119"/>
                </a:lnTo>
                <a:lnTo>
                  <a:pt x="333" y="127"/>
                </a:lnTo>
                <a:lnTo>
                  <a:pt x="315" y="130"/>
                </a:lnTo>
                <a:lnTo>
                  <a:pt x="300" y="130"/>
                </a:lnTo>
                <a:lnTo>
                  <a:pt x="283" y="128"/>
                </a:lnTo>
                <a:lnTo>
                  <a:pt x="265" y="127"/>
                </a:lnTo>
                <a:lnTo>
                  <a:pt x="246" y="125"/>
                </a:lnTo>
                <a:lnTo>
                  <a:pt x="231" y="125"/>
                </a:lnTo>
                <a:lnTo>
                  <a:pt x="225" y="121"/>
                </a:lnTo>
                <a:lnTo>
                  <a:pt x="219" y="119"/>
                </a:lnTo>
                <a:lnTo>
                  <a:pt x="215" y="115"/>
                </a:lnTo>
                <a:lnTo>
                  <a:pt x="211" y="111"/>
                </a:lnTo>
                <a:lnTo>
                  <a:pt x="208" y="107"/>
                </a:lnTo>
                <a:lnTo>
                  <a:pt x="204" y="104"/>
                </a:lnTo>
                <a:lnTo>
                  <a:pt x="204" y="98"/>
                </a:lnTo>
                <a:lnTo>
                  <a:pt x="204" y="90"/>
                </a:lnTo>
                <a:lnTo>
                  <a:pt x="204" y="88"/>
                </a:lnTo>
                <a:lnTo>
                  <a:pt x="206" y="86"/>
                </a:lnTo>
                <a:lnTo>
                  <a:pt x="160" y="86"/>
                </a:lnTo>
                <a:lnTo>
                  <a:pt x="161" y="86"/>
                </a:lnTo>
                <a:lnTo>
                  <a:pt x="161" y="92"/>
                </a:lnTo>
                <a:lnTo>
                  <a:pt x="161" y="98"/>
                </a:lnTo>
                <a:lnTo>
                  <a:pt x="161" y="104"/>
                </a:lnTo>
                <a:lnTo>
                  <a:pt x="161" y="109"/>
                </a:lnTo>
                <a:lnTo>
                  <a:pt x="160" y="115"/>
                </a:lnTo>
                <a:lnTo>
                  <a:pt x="158" y="119"/>
                </a:lnTo>
                <a:lnTo>
                  <a:pt x="154" y="121"/>
                </a:lnTo>
                <a:lnTo>
                  <a:pt x="146" y="123"/>
                </a:lnTo>
                <a:lnTo>
                  <a:pt x="138" y="125"/>
                </a:lnTo>
                <a:lnTo>
                  <a:pt x="127" y="125"/>
                </a:lnTo>
                <a:lnTo>
                  <a:pt x="117" y="125"/>
                </a:lnTo>
                <a:lnTo>
                  <a:pt x="108" y="125"/>
                </a:lnTo>
                <a:lnTo>
                  <a:pt x="98" y="127"/>
                </a:lnTo>
                <a:lnTo>
                  <a:pt x="90" y="132"/>
                </a:lnTo>
                <a:lnTo>
                  <a:pt x="87" y="138"/>
                </a:lnTo>
                <a:lnTo>
                  <a:pt x="85" y="150"/>
                </a:lnTo>
                <a:lnTo>
                  <a:pt x="85" y="155"/>
                </a:lnTo>
                <a:lnTo>
                  <a:pt x="85" y="159"/>
                </a:lnTo>
                <a:lnTo>
                  <a:pt x="87" y="163"/>
                </a:lnTo>
                <a:lnTo>
                  <a:pt x="88" y="167"/>
                </a:lnTo>
                <a:lnTo>
                  <a:pt x="92" y="171"/>
                </a:lnTo>
                <a:lnTo>
                  <a:pt x="94" y="173"/>
                </a:lnTo>
                <a:lnTo>
                  <a:pt x="98" y="176"/>
                </a:lnTo>
                <a:lnTo>
                  <a:pt x="102" y="180"/>
                </a:lnTo>
                <a:lnTo>
                  <a:pt x="108" y="178"/>
                </a:lnTo>
                <a:lnTo>
                  <a:pt x="113" y="176"/>
                </a:lnTo>
                <a:lnTo>
                  <a:pt x="121" y="175"/>
                </a:lnTo>
                <a:lnTo>
                  <a:pt x="127" y="175"/>
                </a:lnTo>
                <a:lnTo>
                  <a:pt x="133" y="175"/>
                </a:lnTo>
                <a:lnTo>
                  <a:pt x="140" y="175"/>
                </a:lnTo>
                <a:lnTo>
                  <a:pt x="146" y="176"/>
                </a:lnTo>
                <a:lnTo>
                  <a:pt x="154" y="176"/>
                </a:lnTo>
                <a:lnTo>
                  <a:pt x="160" y="182"/>
                </a:lnTo>
                <a:lnTo>
                  <a:pt x="163" y="188"/>
                </a:lnTo>
                <a:lnTo>
                  <a:pt x="169" y="194"/>
                </a:lnTo>
                <a:lnTo>
                  <a:pt x="173" y="199"/>
                </a:lnTo>
                <a:lnTo>
                  <a:pt x="175" y="205"/>
                </a:lnTo>
                <a:lnTo>
                  <a:pt x="177" y="213"/>
                </a:lnTo>
                <a:lnTo>
                  <a:pt x="177" y="219"/>
                </a:lnTo>
                <a:lnTo>
                  <a:pt x="177" y="226"/>
                </a:lnTo>
                <a:lnTo>
                  <a:pt x="169" y="238"/>
                </a:lnTo>
                <a:lnTo>
                  <a:pt x="160" y="245"/>
                </a:lnTo>
                <a:lnTo>
                  <a:pt x="146" y="247"/>
                </a:lnTo>
                <a:lnTo>
                  <a:pt x="133" y="247"/>
                </a:lnTo>
                <a:lnTo>
                  <a:pt x="119" y="247"/>
                </a:lnTo>
                <a:lnTo>
                  <a:pt x="104" y="245"/>
                </a:lnTo>
                <a:lnTo>
                  <a:pt x="90" y="244"/>
                </a:lnTo>
                <a:lnTo>
                  <a:pt x="77" y="244"/>
                </a:lnTo>
                <a:lnTo>
                  <a:pt x="62" y="226"/>
                </a:lnTo>
                <a:lnTo>
                  <a:pt x="62" y="88"/>
                </a:lnTo>
                <a:lnTo>
                  <a:pt x="2" y="88"/>
                </a:lnTo>
                <a:lnTo>
                  <a:pt x="2" y="121"/>
                </a:lnTo>
                <a:lnTo>
                  <a:pt x="2" y="153"/>
                </a:lnTo>
                <a:lnTo>
                  <a:pt x="2" y="188"/>
                </a:lnTo>
                <a:lnTo>
                  <a:pt x="2" y="221"/>
                </a:lnTo>
                <a:lnTo>
                  <a:pt x="4" y="253"/>
                </a:lnTo>
                <a:lnTo>
                  <a:pt x="4" y="286"/>
                </a:lnTo>
                <a:lnTo>
                  <a:pt x="4" y="318"/>
                </a:lnTo>
                <a:lnTo>
                  <a:pt x="6" y="349"/>
                </a:lnTo>
                <a:lnTo>
                  <a:pt x="6" y="441"/>
                </a:lnTo>
                <a:lnTo>
                  <a:pt x="6" y="533"/>
                </a:lnTo>
                <a:lnTo>
                  <a:pt x="6" y="625"/>
                </a:lnTo>
                <a:lnTo>
                  <a:pt x="4" y="717"/>
                </a:lnTo>
                <a:lnTo>
                  <a:pt x="4" y="809"/>
                </a:lnTo>
                <a:lnTo>
                  <a:pt x="4" y="901"/>
                </a:lnTo>
                <a:lnTo>
                  <a:pt x="8" y="993"/>
                </a:lnTo>
                <a:lnTo>
                  <a:pt x="12" y="1084"/>
                </a:lnTo>
                <a:lnTo>
                  <a:pt x="13" y="1087"/>
                </a:lnTo>
                <a:lnTo>
                  <a:pt x="17" y="1089"/>
                </a:lnTo>
                <a:lnTo>
                  <a:pt x="19" y="1089"/>
                </a:lnTo>
                <a:lnTo>
                  <a:pt x="21" y="1091"/>
                </a:lnTo>
                <a:lnTo>
                  <a:pt x="25" y="1093"/>
                </a:lnTo>
                <a:lnTo>
                  <a:pt x="27" y="1093"/>
                </a:lnTo>
                <a:lnTo>
                  <a:pt x="29" y="1095"/>
                </a:lnTo>
                <a:lnTo>
                  <a:pt x="33" y="1097"/>
                </a:lnTo>
                <a:lnTo>
                  <a:pt x="98" y="1095"/>
                </a:lnTo>
                <a:lnTo>
                  <a:pt x="161" y="1093"/>
                </a:lnTo>
                <a:lnTo>
                  <a:pt x="227" y="1091"/>
                </a:lnTo>
                <a:lnTo>
                  <a:pt x="292" y="1091"/>
                </a:lnTo>
                <a:lnTo>
                  <a:pt x="356" y="1089"/>
                </a:lnTo>
                <a:lnTo>
                  <a:pt x="423" y="1087"/>
                </a:lnTo>
                <a:lnTo>
                  <a:pt x="488" y="1087"/>
                </a:lnTo>
                <a:lnTo>
                  <a:pt x="558" y="1087"/>
                </a:lnTo>
                <a:lnTo>
                  <a:pt x="615" y="1084"/>
                </a:lnTo>
                <a:lnTo>
                  <a:pt x="675" y="1082"/>
                </a:lnTo>
                <a:lnTo>
                  <a:pt x="736" y="1084"/>
                </a:lnTo>
                <a:lnTo>
                  <a:pt x="796" y="1085"/>
                </a:lnTo>
                <a:lnTo>
                  <a:pt x="857" y="1087"/>
                </a:lnTo>
                <a:lnTo>
                  <a:pt x="919" y="1089"/>
                </a:lnTo>
                <a:lnTo>
                  <a:pt x="979" y="1089"/>
                </a:lnTo>
                <a:lnTo>
                  <a:pt x="1036" y="1087"/>
                </a:lnTo>
                <a:lnTo>
                  <a:pt x="1048" y="1085"/>
                </a:lnTo>
                <a:lnTo>
                  <a:pt x="1057" y="1085"/>
                </a:lnTo>
                <a:lnTo>
                  <a:pt x="1067" y="1087"/>
                </a:lnTo>
                <a:lnTo>
                  <a:pt x="1077" y="1089"/>
                </a:lnTo>
                <a:lnTo>
                  <a:pt x="1086" y="1089"/>
                </a:lnTo>
                <a:lnTo>
                  <a:pt x="1094" y="1091"/>
                </a:lnTo>
                <a:lnTo>
                  <a:pt x="1104" y="1089"/>
                </a:lnTo>
                <a:lnTo>
                  <a:pt x="1113" y="1085"/>
                </a:lnTo>
                <a:lnTo>
                  <a:pt x="1117" y="1064"/>
                </a:lnTo>
                <a:lnTo>
                  <a:pt x="1117" y="1045"/>
                </a:lnTo>
                <a:lnTo>
                  <a:pt x="1117" y="1022"/>
                </a:lnTo>
                <a:lnTo>
                  <a:pt x="1115" y="1001"/>
                </a:lnTo>
                <a:lnTo>
                  <a:pt x="1115" y="980"/>
                </a:lnTo>
                <a:lnTo>
                  <a:pt x="1113" y="957"/>
                </a:lnTo>
                <a:lnTo>
                  <a:pt x="1113" y="936"/>
                </a:lnTo>
                <a:lnTo>
                  <a:pt x="1115" y="915"/>
                </a:lnTo>
                <a:close/>
              </a:path>
            </a:pathLst>
          </a:custGeom>
          <a:solidFill>
            <a:srgbClr val="D6A92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69" name="テキスト ボックス 168"/>
          <p:cNvSpPr txBox="1"/>
          <p:nvPr/>
        </p:nvSpPr>
        <p:spPr>
          <a:xfrm>
            <a:off x="0" y="174687"/>
            <a:ext cx="7559675" cy="473206"/>
          </a:xfrm>
          <a:prstGeom prst="rect">
            <a:avLst/>
          </a:prstGeom>
          <a:solidFill>
            <a:srgbClr val="FF9999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en-US" altLang="ja-JP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【</a:t>
            </a:r>
            <a:r>
              <a:rPr kumimoji="1" lang="ja-JP" altLang="en-US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パーツ</a:t>
            </a:r>
            <a:r>
              <a:rPr kumimoji="1" lang="en-US" altLang="ja-JP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】</a:t>
            </a:r>
            <a:r>
              <a:rPr kumimoji="1" lang="ja-JP" altLang="en-US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自由に使って、オリジナルのポスターを作ろう！</a:t>
            </a:r>
            <a:endParaRPr kumimoji="1" lang="ja-JP" altLang="en-US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170" name="図 16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34" y="9343633"/>
            <a:ext cx="2362660" cy="1086824"/>
          </a:xfrm>
          <a:prstGeom prst="rect">
            <a:avLst/>
          </a:prstGeom>
        </p:spPr>
      </p:pic>
      <p:pic>
        <p:nvPicPr>
          <p:cNvPr id="216" name="図 2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022" y="7412985"/>
            <a:ext cx="1562971" cy="1270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図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611" y="9126021"/>
            <a:ext cx="1926177" cy="1304436"/>
          </a:xfrm>
          <a:prstGeom prst="rect">
            <a:avLst/>
          </a:prstGeom>
        </p:spPr>
      </p:pic>
      <p:pic>
        <p:nvPicPr>
          <p:cNvPr id="28" name="図 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932" y="8025804"/>
            <a:ext cx="676600" cy="676600"/>
          </a:xfrm>
          <a:prstGeom prst="rect">
            <a:avLst/>
          </a:prstGeom>
        </p:spPr>
      </p:pic>
      <p:pic>
        <p:nvPicPr>
          <p:cNvPr id="38" name="図 3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132" y="8025804"/>
            <a:ext cx="676600" cy="670505"/>
          </a:xfrm>
          <a:prstGeom prst="rect">
            <a:avLst/>
          </a:prstGeom>
        </p:spPr>
      </p:pic>
      <p:pic>
        <p:nvPicPr>
          <p:cNvPr id="39" name="図 3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2532" y="8033451"/>
            <a:ext cx="676600" cy="670505"/>
          </a:xfrm>
          <a:prstGeom prst="rect">
            <a:avLst/>
          </a:prstGeom>
        </p:spPr>
      </p:pic>
      <p:sp>
        <p:nvSpPr>
          <p:cNvPr id="219" name="Freeform 5"/>
          <p:cNvSpPr>
            <a:spLocks/>
          </p:cNvSpPr>
          <p:nvPr/>
        </p:nvSpPr>
        <p:spPr bwMode="auto">
          <a:xfrm>
            <a:off x="5974739" y="7296771"/>
            <a:ext cx="1397000" cy="542925"/>
          </a:xfrm>
          <a:custGeom>
            <a:avLst/>
            <a:gdLst>
              <a:gd name="T0" fmla="*/ 250 w 880"/>
              <a:gd name="T1" fmla="*/ 0 h 342"/>
              <a:gd name="T2" fmla="*/ 238 w 880"/>
              <a:gd name="T3" fmla="*/ 2 h 342"/>
              <a:gd name="T4" fmla="*/ 216 w 880"/>
              <a:gd name="T5" fmla="*/ 12 h 342"/>
              <a:gd name="T6" fmla="*/ 200 w 880"/>
              <a:gd name="T7" fmla="*/ 28 h 342"/>
              <a:gd name="T8" fmla="*/ 190 w 880"/>
              <a:gd name="T9" fmla="*/ 50 h 342"/>
              <a:gd name="T10" fmla="*/ 188 w 880"/>
              <a:gd name="T11" fmla="*/ 62 h 342"/>
              <a:gd name="T12" fmla="*/ 194 w 880"/>
              <a:gd name="T13" fmla="*/ 86 h 342"/>
              <a:gd name="T14" fmla="*/ 206 w 880"/>
              <a:gd name="T15" fmla="*/ 106 h 342"/>
              <a:gd name="T16" fmla="*/ 226 w 880"/>
              <a:gd name="T17" fmla="*/ 120 h 342"/>
              <a:gd name="T18" fmla="*/ 250 w 880"/>
              <a:gd name="T19" fmla="*/ 124 h 342"/>
              <a:gd name="T20" fmla="*/ 402 w 880"/>
              <a:gd name="T21" fmla="*/ 124 h 342"/>
              <a:gd name="T22" fmla="*/ 404 w 880"/>
              <a:gd name="T23" fmla="*/ 168 h 342"/>
              <a:gd name="T24" fmla="*/ 398 w 880"/>
              <a:gd name="T25" fmla="*/ 218 h 342"/>
              <a:gd name="T26" fmla="*/ 66 w 880"/>
              <a:gd name="T27" fmla="*/ 218 h 342"/>
              <a:gd name="T28" fmla="*/ 40 w 880"/>
              <a:gd name="T29" fmla="*/ 222 h 342"/>
              <a:gd name="T30" fmla="*/ 20 w 880"/>
              <a:gd name="T31" fmla="*/ 236 h 342"/>
              <a:gd name="T32" fmla="*/ 6 w 880"/>
              <a:gd name="T33" fmla="*/ 256 h 342"/>
              <a:gd name="T34" fmla="*/ 0 w 880"/>
              <a:gd name="T35" fmla="*/ 280 h 342"/>
              <a:gd name="T36" fmla="*/ 2 w 880"/>
              <a:gd name="T37" fmla="*/ 292 h 342"/>
              <a:gd name="T38" fmla="*/ 12 w 880"/>
              <a:gd name="T39" fmla="*/ 314 h 342"/>
              <a:gd name="T40" fmla="*/ 28 w 880"/>
              <a:gd name="T41" fmla="*/ 332 h 342"/>
              <a:gd name="T42" fmla="*/ 52 w 880"/>
              <a:gd name="T43" fmla="*/ 340 h 342"/>
              <a:gd name="T44" fmla="*/ 664 w 880"/>
              <a:gd name="T45" fmla="*/ 342 h 342"/>
              <a:gd name="T46" fmla="*/ 678 w 880"/>
              <a:gd name="T47" fmla="*/ 340 h 342"/>
              <a:gd name="T48" fmla="*/ 700 w 880"/>
              <a:gd name="T49" fmla="*/ 332 h 342"/>
              <a:gd name="T50" fmla="*/ 718 w 880"/>
              <a:gd name="T51" fmla="*/ 314 h 342"/>
              <a:gd name="T52" fmla="*/ 728 w 880"/>
              <a:gd name="T53" fmla="*/ 292 h 342"/>
              <a:gd name="T54" fmla="*/ 730 w 880"/>
              <a:gd name="T55" fmla="*/ 280 h 342"/>
              <a:gd name="T56" fmla="*/ 724 w 880"/>
              <a:gd name="T57" fmla="*/ 256 h 342"/>
              <a:gd name="T58" fmla="*/ 710 w 880"/>
              <a:gd name="T59" fmla="*/ 236 h 342"/>
              <a:gd name="T60" fmla="*/ 690 w 880"/>
              <a:gd name="T61" fmla="*/ 222 h 342"/>
              <a:gd name="T62" fmla="*/ 664 w 880"/>
              <a:gd name="T63" fmla="*/ 218 h 342"/>
              <a:gd name="T64" fmla="*/ 548 w 880"/>
              <a:gd name="T65" fmla="*/ 218 h 342"/>
              <a:gd name="T66" fmla="*/ 540 w 880"/>
              <a:gd name="T67" fmla="*/ 178 h 342"/>
              <a:gd name="T68" fmla="*/ 544 w 880"/>
              <a:gd name="T69" fmla="*/ 124 h 342"/>
              <a:gd name="T70" fmla="*/ 818 w 880"/>
              <a:gd name="T71" fmla="*/ 124 h 342"/>
              <a:gd name="T72" fmla="*/ 842 w 880"/>
              <a:gd name="T73" fmla="*/ 120 h 342"/>
              <a:gd name="T74" fmla="*/ 862 w 880"/>
              <a:gd name="T75" fmla="*/ 106 h 342"/>
              <a:gd name="T76" fmla="*/ 876 w 880"/>
              <a:gd name="T77" fmla="*/ 86 h 342"/>
              <a:gd name="T78" fmla="*/ 880 w 880"/>
              <a:gd name="T79" fmla="*/ 62 h 342"/>
              <a:gd name="T80" fmla="*/ 878 w 880"/>
              <a:gd name="T81" fmla="*/ 50 h 342"/>
              <a:gd name="T82" fmla="*/ 870 w 880"/>
              <a:gd name="T83" fmla="*/ 28 h 342"/>
              <a:gd name="T84" fmla="*/ 852 w 880"/>
              <a:gd name="T85" fmla="*/ 12 h 342"/>
              <a:gd name="T86" fmla="*/ 830 w 880"/>
              <a:gd name="T87" fmla="*/ 2 h 342"/>
              <a:gd name="T88" fmla="*/ 818 w 880"/>
              <a:gd name="T89" fmla="*/ 0 h 3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880" h="342">
                <a:moveTo>
                  <a:pt x="818" y="0"/>
                </a:moveTo>
                <a:lnTo>
                  <a:pt x="250" y="0"/>
                </a:lnTo>
                <a:lnTo>
                  <a:pt x="250" y="0"/>
                </a:lnTo>
                <a:lnTo>
                  <a:pt x="238" y="2"/>
                </a:lnTo>
                <a:lnTo>
                  <a:pt x="226" y="6"/>
                </a:lnTo>
                <a:lnTo>
                  <a:pt x="216" y="12"/>
                </a:lnTo>
                <a:lnTo>
                  <a:pt x="206" y="18"/>
                </a:lnTo>
                <a:lnTo>
                  <a:pt x="200" y="28"/>
                </a:lnTo>
                <a:lnTo>
                  <a:pt x="194" y="38"/>
                </a:lnTo>
                <a:lnTo>
                  <a:pt x="190" y="50"/>
                </a:lnTo>
                <a:lnTo>
                  <a:pt x="188" y="62"/>
                </a:lnTo>
                <a:lnTo>
                  <a:pt x="188" y="62"/>
                </a:lnTo>
                <a:lnTo>
                  <a:pt x="190" y="74"/>
                </a:lnTo>
                <a:lnTo>
                  <a:pt x="194" y="86"/>
                </a:lnTo>
                <a:lnTo>
                  <a:pt x="200" y="98"/>
                </a:lnTo>
                <a:lnTo>
                  <a:pt x="206" y="106"/>
                </a:lnTo>
                <a:lnTo>
                  <a:pt x="216" y="114"/>
                </a:lnTo>
                <a:lnTo>
                  <a:pt x="226" y="120"/>
                </a:lnTo>
                <a:lnTo>
                  <a:pt x="238" y="124"/>
                </a:lnTo>
                <a:lnTo>
                  <a:pt x="250" y="124"/>
                </a:lnTo>
                <a:lnTo>
                  <a:pt x="402" y="124"/>
                </a:lnTo>
                <a:lnTo>
                  <a:pt x="402" y="124"/>
                </a:lnTo>
                <a:lnTo>
                  <a:pt x="404" y="146"/>
                </a:lnTo>
                <a:lnTo>
                  <a:pt x="404" y="168"/>
                </a:lnTo>
                <a:lnTo>
                  <a:pt x="404" y="194"/>
                </a:lnTo>
                <a:lnTo>
                  <a:pt x="398" y="218"/>
                </a:lnTo>
                <a:lnTo>
                  <a:pt x="66" y="218"/>
                </a:lnTo>
                <a:lnTo>
                  <a:pt x="66" y="218"/>
                </a:lnTo>
                <a:lnTo>
                  <a:pt x="52" y="218"/>
                </a:lnTo>
                <a:lnTo>
                  <a:pt x="40" y="222"/>
                </a:lnTo>
                <a:lnTo>
                  <a:pt x="28" y="228"/>
                </a:lnTo>
                <a:lnTo>
                  <a:pt x="20" y="236"/>
                </a:lnTo>
                <a:lnTo>
                  <a:pt x="12" y="244"/>
                </a:lnTo>
                <a:lnTo>
                  <a:pt x="6" y="256"/>
                </a:lnTo>
                <a:lnTo>
                  <a:pt x="2" y="268"/>
                </a:lnTo>
                <a:lnTo>
                  <a:pt x="0" y="280"/>
                </a:lnTo>
                <a:lnTo>
                  <a:pt x="0" y="280"/>
                </a:lnTo>
                <a:lnTo>
                  <a:pt x="2" y="292"/>
                </a:lnTo>
                <a:lnTo>
                  <a:pt x="6" y="304"/>
                </a:lnTo>
                <a:lnTo>
                  <a:pt x="12" y="314"/>
                </a:lnTo>
                <a:lnTo>
                  <a:pt x="20" y="324"/>
                </a:lnTo>
                <a:lnTo>
                  <a:pt x="28" y="332"/>
                </a:lnTo>
                <a:lnTo>
                  <a:pt x="40" y="336"/>
                </a:lnTo>
                <a:lnTo>
                  <a:pt x="52" y="340"/>
                </a:lnTo>
                <a:lnTo>
                  <a:pt x="66" y="342"/>
                </a:lnTo>
                <a:lnTo>
                  <a:pt x="664" y="342"/>
                </a:lnTo>
                <a:lnTo>
                  <a:pt x="664" y="342"/>
                </a:lnTo>
                <a:lnTo>
                  <a:pt x="678" y="340"/>
                </a:lnTo>
                <a:lnTo>
                  <a:pt x="690" y="336"/>
                </a:lnTo>
                <a:lnTo>
                  <a:pt x="700" y="332"/>
                </a:lnTo>
                <a:lnTo>
                  <a:pt x="710" y="324"/>
                </a:lnTo>
                <a:lnTo>
                  <a:pt x="718" y="314"/>
                </a:lnTo>
                <a:lnTo>
                  <a:pt x="724" y="304"/>
                </a:lnTo>
                <a:lnTo>
                  <a:pt x="728" y="292"/>
                </a:lnTo>
                <a:lnTo>
                  <a:pt x="730" y="280"/>
                </a:lnTo>
                <a:lnTo>
                  <a:pt x="730" y="280"/>
                </a:lnTo>
                <a:lnTo>
                  <a:pt x="728" y="268"/>
                </a:lnTo>
                <a:lnTo>
                  <a:pt x="724" y="256"/>
                </a:lnTo>
                <a:lnTo>
                  <a:pt x="718" y="244"/>
                </a:lnTo>
                <a:lnTo>
                  <a:pt x="710" y="236"/>
                </a:lnTo>
                <a:lnTo>
                  <a:pt x="700" y="228"/>
                </a:lnTo>
                <a:lnTo>
                  <a:pt x="690" y="222"/>
                </a:lnTo>
                <a:lnTo>
                  <a:pt x="678" y="218"/>
                </a:lnTo>
                <a:lnTo>
                  <a:pt x="664" y="218"/>
                </a:lnTo>
                <a:lnTo>
                  <a:pt x="548" y="218"/>
                </a:lnTo>
                <a:lnTo>
                  <a:pt x="548" y="218"/>
                </a:lnTo>
                <a:lnTo>
                  <a:pt x="544" y="200"/>
                </a:lnTo>
                <a:lnTo>
                  <a:pt x="540" y="178"/>
                </a:lnTo>
                <a:lnTo>
                  <a:pt x="540" y="154"/>
                </a:lnTo>
                <a:lnTo>
                  <a:pt x="544" y="124"/>
                </a:lnTo>
                <a:lnTo>
                  <a:pt x="818" y="124"/>
                </a:lnTo>
                <a:lnTo>
                  <a:pt x="818" y="124"/>
                </a:lnTo>
                <a:lnTo>
                  <a:pt x="830" y="124"/>
                </a:lnTo>
                <a:lnTo>
                  <a:pt x="842" y="120"/>
                </a:lnTo>
                <a:lnTo>
                  <a:pt x="852" y="114"/>
                </a:lnTo>
                <a:lnTo>
                  <a:pt x="862" y="106"/>
                </a:lnTo>
                <a:lnTo>
                  <a:pt x="870" y="98"/>
                </a:lnTo>
                <a:lnTo>
                  <a:pt x="876" y="86"/>
                </a:lnTo>
                <a:lnTo>
                  <a:pt x="878" y="74"/>
                </a:lnTo>
                <a:lnTo>
                  <a:pt x="880" y="62"/>
                </a:lnTo>
                <a:lnTo>
                  <a:pt x="880" y="62"/>
                </a:lnTo>
                <a:lnTo>
                  <a:pt x="878" y="50"/>
                </a:lnTo>
                <a:lnTo>
                  <a:pt x="876" y="38"/>
                </a:lnTo>
                <a:lnTo>
                  <a:pt x="870" y="28"/>
                </a:lnTo>
                <a:lnTo>
                  <a:pt x="862" y="18"/>
                </a:lnTo>
                <a:lnTo>
                  <a:pt x="852" y="12"/>
                </a:lnTo>
                <a:lnTo>
                  <a:pt x="842" y="6"/>
                </a:lnTo>
                <a:lnTo>
                  <a:pt x="830" y="2"/>
                </a:lnTo>
                <a:lnTo>
                  <a:pt x="818" y="0"/>
                </a:lnTo>
                <a:lnTo>
                  <a:pt x="818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20" name="Freeform 6"/>
          <p:cNvSpPr>
            <a:spLocks/>
          </p:cNvSpPr>
          <p:nvPr/>
        </p:nvSpPr>
        <p:spPr bwMode="auto">
          <a:xfrm>
            <a:off x="4434482" y="7280336"/>
            <a:ext cx="1397000" cy="539750"/>
          </a:xfrm>
          <a:custGeom>
            <a:avLst/>
            <a:gdLst>
              <a:gd name="T0" fmla="*/ 482 w 880"/>
              <a:gd name="T1" fmla="*/ 216 h 340"/>
              <a:gd name="T2" fmla="*/ 476 w 880"/>
              <a:gd name="T3" fmla="*/ 192 h 340"/>
              <a:gd name="T4" fmla="*/ 476 w 880"/>
              <a:gd name="T5" fmla="*/ 144 h 340"/>
              <a:gd name="T6" fmla="*/ 630 w 880"/>
              <a:gd name="T7" fmla="*/ 124 h 340"/>
              <a:gd name="T8" fmla="*/ 642 w 880"/>
              <a:gd name="T9" fmla="*/ 122 h 340"/>
              <a:gd name="T10" fmla="*/ 664 w 880"/>
              <a:gd name="T11" fmla="*/ 112 h 340"/>
              <a:gd name="T12" fmla="*/ 680 w 880"/>
              <a:gd name="T13" fmla="*/ 96 h 340"/>
              <a:gd name="T14" fmla="*/ 690 w 880"/>
              <a:gd name="T15" fmla="*/ 74 h 340"/>
              <a:gd name="T16" fmla="*/ 692 w 880"/>
              <a:gd name="T17" fmla="*/ 62 h 340"/>
              <a:gd name="T18" fmla="*/ 686 w 880"/>
              <a:gd name="T19" fmla="*/ 36 h 340"/>
              <a:gd name="T20" fmla="*/ 674 w 880"/>
              <a:gd name="T21" fmla="*/ 18 h 340"/>
              <a:gd name="T22" fmla="*/ 654 w 880"/>
              <a:gd name="T23" fmla="*/ 4 h 340"/>
              <a:gd name="T24" fmla="*/ 630 w 880"/>
              <a:gd name="T25" fmla="*/ 0 h 340"/>
              <a:gd name="T26" fmla="*/ 62 w 880"/>
              <a:gd name="T27" fmla="*/ 0 h 340"/>
              <a:gd name="T28" fmla="*/ 38 w 880"/>
              <a:gd name="T29" fmla="*/ 4 h 340"/>
              <a:gd name="T30" fmla="*/ 18 w 880"/>
              <a:gd name="T31" fmla="*/ 18 h 340"/>
              <a:gd name="T32" fmla="*/ 4 w 880"/>
              <a:gd name="T33" fmla="*/ 36 h 340"/>
              <a:gd name="T34" fmla="*/ 0 w 880"/>
              <a:gd name="T35" fmla="*/ 62 h 340"/>
              <a:gd name="T36" fmla="*/ 2 w 880"/>
              <a:gd name="T37" fmla="*/ 74 h 340"/>
              <a:gd name="T38" fmla="*/ 10 w 880"/>
              <a:gd name="T39" fmla="*/ 96 h 340"/>
              <a:gd name="T40" fmla="*/ 28 w 880"/>
              <a:gd name="T41" fmla="*/ 112 h 340"/>
              <a:gd name="T42" fmla="*/ 50 w 880"/>
              <a:gd name="T43" fmla="*/ 122 h 340"/>
              <a:gd name="T44" fmla="*/ 336 w 880"/>
              <a:gd name="T45" fmla="*/ 124 h 340"/>
              <a:gd name="T46" fmla="*/ 340 w 880"/>
              <a:gd name="T47" fmla="*/ 152 h 340"/>
              <a:gd name="T48" fmla="*/ 336 w 880"/>
              <a:gd name="T49" fmla="*/ 198 h 340"/>
              <a:gd name="T50" fmla="*/ 216 w 880"/>
              <a:gd name="T51" fmla="*/ 216 h 340"/>
              <a:gd name="T52" fmla="*/ 202 w 880"/>
              <a:gd name="T53" fmla="*/ 218 h 340"/>
              <a:gd name="T54" fmla="*/ 180 w 880"/>
              <a:gd name="T55" fmla="*/ 226 h 340"/>
              <a:gd name="T56" fmla="*/ 162 w 880"/>
              <a:gd name="T57" fmla="*/ 244 h 340"/>
              <a:gd name="T58" fmla="*/ 152 w 880"/>
              <a:gd name="T59" fmla="*/ 266 h 340"/>
              <a:gd name="T60" fmla="*/ 150 w 880"/>
              <a:gd name="T61" fmla="*/ 278 h 340"/>
              <a:gd name="T62" fmla="*/ 156 w 880"/>
              <a:gd name="T63" fmla="*/ 302 h 340"/>
              <a:gd name="T64" fmla="*/ 170 w 880"/>
              <a:gd name="T65" fmla="*/ 322 h 340"/>
              <a:gd name="T66" fmla="*/ 190 w 880"/>
              <a:gd name="T67" fmla="*/ 336 h 340"/>
              <a:gd name="T68" fmla="*/ 216 w 880"/>
              <a:gd name="T69" fmla="*/ 340 h 340"/>
              <a:gd name="T70" fmla="*/ 814 w 880"/>
              <a:gd name="T71" fmla="*/ 340 h 340"/>
              <a:gd name="T72" fmla="*/ 840 w 880"/>
              <a:gd name="T73" fmla="*/ 336 h 340"/>
              <a:gd name="T74" fmla="*/ 860 w 880"/>
              <a:gd name="T75" fmla="*/ 322 h 340"/>
              <a:gd name="T76" fmla="*/ 874 w 880"/>
              <a:gd name="T77" fmla="*/ 302 h 340"/>
              <a:gd name="T78" fmla="*/ 880 w 880"/>
              <a:gd name="T79" fmla="*/ 278 h 340"/>
              <a:gd name="T80" fmla="*/ 878 w 880"/>
              <a:gd name="T81" fmla="*/ 266 h 340"/>
              <a:gd name="T82" fmla="*/ 868 w 880"/>
              <a:gd name="T83" fmla="*/ 244 h 340"/>
              <a:gd name="T84" fmla="*/ 852 w 880"/>
              <a:gd name="T85" fmla="*/ 226 h 340"/>
              <a:gd name="T86" fmla="*/ 828 w 880"/>
              <a:gd name="T87" fmla="*/ 218 h 340"/>
              <a:gd name="T88" fmla="*/ 814 w 880"/>
              <a:gd name="T89" fmla="*/ 216 h 3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880" h="340">
                <a:moveTo>
                  <a:pt x="814" y="216"/>
                </a:moveTo>
                <a:lnTo>
                  <a:pt x="482" y="216"/>
                </a:lnTo>
                <a:lnTo>
                  <a:pt x="482" y="216"/>
                </a:lnTo>
                <a:lnTo>
                  <a:pt x="476" y="192"/>
                </a:lnTo>
                <a:lnTo>
                  <a:pt x="476" y="168"/>
                </a:lnTo>
                <a:lnTo>
                  <a:pt x="476" y="144"/>
                </a:lnTo>
                <a:lnTo>
                  <a:pt x="478" y="124"/>
                </a:lnTo>
                <a:lnTo>
                  <a:pt x="630" y="124"/>
                </a:lnTo>
                <a:lnTo>
                  <a:pt x="630" y="124"/>
                </a:lnTo>
                <a:lnTo>
                  <a:pt x="642" y="122"/>
                </a:lnTo>
                <a:lnTo>
                  <a:pt x="654" y="118"/>
                </a:lnTo>
                <a:lnTo>
                  <a:pt x="664" y="112"/>
                </a:lnTo>
                <a:lnTo>
                  <a:pt x="674" y="104"/>
                </a:lnTo>
                <a:lnTo>
                  <a:pt x="680" y="96"/>
                </a:lnTo>
                <a:lnTo>
                  <a:pt x="686" y="86"/>
                </a:lnTo>
                <a:lnTo>
                  <a:pt x="690" y="74"/>
                </a:lnTo>
                <a:lnTo>
                  <a:pt x="692" y="62"/>
                </a:lnTo>
                <a:lnTo>
                  <a:pt x="692" y="62"/>
                </a:lnTo>
                <a:lnTo>
                  <a:pt x="690" y="48"/>
                </a:lnTo>
                <a:lnTo>
                  <a:pt x="686" y="36"/>
                </a:lnTo>
                <a:lnTo>
                  <a:pt x="680" y="26"/>
                </a:lnTo>
                <a:lnTo>
                  <a:pt x="674" y="18"/>
                </a:lnTo>
                <a:lnTo>
                  <a:pt x="664" y="10"/>
                </a:lnTo>
                <a:lnTo>
                  <a:pt x="654" y="4"/>
                </a:lnTo>
                <a:lnTo>
                  <a:pt x="642" y="0"/>
                </a:lnTo>
                <a:lnTo>
                  <a:pt x="630" y="0"/>
                </a:lnTo>
                <a:lnTo>
                  <a:pt x="62" y="0"/>
                </a:lnTo>
                <a:lnTo>
                  <a:pt x="62" y="0"/>
                </a:lnTo>
                <a:lnTo>
                  <a:pt x="50" y="0"/>
                </a:lnTo>
                <a:lnTo>
                  <a:pt x="38" y="4"/>
                </a:lnTo>
                <a:lnTo>
                  <a:pt x="28" y="10"/>
                </a:lnTo>
                <a:lnTo>
                  <a:pt x="18" y="18"/>
                </a:lnTo>
                <a:lnTo>
                  <a:pt x="10" y="26"/>
                </a:lnTo>
                <a:lnTo>
                  <a:pt x="4" y="36"/>
                </a:lnTo>
                <a:lnTo>
                  <a:pt x="2" y="48"/>
                </a:lnTo>
                <a:lnTo>
                  <a:pt x="0" y="62"/>
                </a:lnTo>
                <a:lnTo>
                  <a:pt x="0" y="62"/>
                </a:lnTo>
                <a:lnTo>
                  <a:pt x="2" y="74"/>
                </a:lnTo>
                <a:lnTo>
                  <a:pt x="4" y="86"/>
                </a:lnTo>
                <a:lnTo>
                  <a:pt x="10" y="96"/>
                </a:lnTo>
                <a:lnTo>
                  <a:pt x="18" y="104"/>
                </a:lnTo>
                <a:lnTo>
                  <a:pt x="28" y="112"/>
                </a:lnTo>
                <a:lnTo>
                  <a:pt x="38" y="118"/>
                </a:lnTo>
                <a:lnTo>
                  <a:pt x="50" y="122"/>
                </a:lnTo>
                <a:lnTo>
                  <a:pt x="62" y="124"/>
                </a:lnTo>
                <a:lnTo>
                  <a:pt x="336" y="124"/>
                </a:lnTo>
                <a:lnTo>
                  <a:pt x="336" y="124"/>
                </a:lnTo>
                <a:lnTo>
                  <a:pt x="340" y="152"/>
                </a:lnTo>
                <a:lnTo>
                  <a:pt x="340" y="178"/>
                </a:lnTo>
                <a:lnTo>
                  <a:pt x="336" y="198"/>
                </a:lnTo>
                <a:lnTo>
                  <a:pt x="332" y="216"/>
                </a:lnTo>
                <a:lnTo>
                  <a:pt x="216" y="216"/>
                </a:lnTo>
                <a:lnTo>
                  <a:pt x="216" y="216"/>
                </a:lnTo>
                <a:lnTo>
                  <a:pt x="202" y="218"/>
                </a:lnTo>
                <a:lnTo>
                  <a:pt x="190" y="222"/>
                </a:lnTo>
                <a:lnTo>
                  <a:pt x="180" y="226"/>
                </a:lnTo>
                <a:lnTo>
                  <a:pt x="170" y="234"/>
                </a:lnTo>
                <a:lnTo>
                  <a:pt x="162" y="244"/>
                </a:lnTo>
                <a:lnTo>
                  <a:pt x="156" y="254"/>
                </a:lnTo>
                <a:lnTo>
                  <a:pt x="152" y="266"/>
                </a:lnTo>
                <a:lnTo>
                  <a:pt x="150" y="278"/>
                </a:lnTo>
                <a:lnTo>
                  <a:pt x="150" y="278"/>
                </a:lnTo>
                <a:lnTo>
                  <a:pt x="152" y="290"/>
                </a:lnTo>
                <a:lnTo>
                  <a:pt x="156" y="302"/>
                </a:lnTo>
                <a:lnTo>
                  <a:pt x="162" y="312"/>
                </a:lnTo>
                <a:lnTo>
                  <a:pt x="170" y="322"/>
                </a:lnTo>
                <a:lnTo>
                  <a:pt x="180" y="330"/>
                </a:lnTo>
                <a:lnTo>
                  <a:pt x="190" y="336"/>
                </a:lnTo>
                <a:lnTo>
                  <a:pt x="202" y="338"/>
                </a:lnTo>
                <a:lnTo>
                  <a:pt x="216" y="340"/>
                </a:lnTo>
                <a:lnTo>
                  <a:pt x="814" y="340"/>
                </a:lnTo>
                <a:lnTo>
                  <a:pt x="814" y="340"/>
                </a:lnTo>
                <a:lnTo>
                  <a:pt x="828" y="338"/>
                </a:lnTo>
                <a:lnTo>
                  <a:pt x="840" y="336"/>
                </a:lnTo>
                <a:lnTo>
                  <a:pt x="852" y="330"/>
                </a:lnTo>
                <a:lnTo>
                  <a:pt x="860" y="322"/>
                </a:lnTo>
                <a:lnTo>
                  <a:pt x="868" y="312"/>
                </a:lnTo>
                <a:lnTo>
                  <a:pt x="874" y="302"/>
                </a:lnTo>
                <a:lnTo>
                  <a:pt x="878" y="290"/>
                </a:lnTo>
                <a:lnTo>
                  <a:pt x="880" y="278"/>
                </a:lnTo>
                <a:lnTo>
                  <a:pt x="880" y="278"/>
                </a:lnTo>
                <a:lnTo>
                  <a:pt x="878" y="266"/>
                </a:lnTo>
                <a:lnTo>
                  <a:pt x="874" y="254"/>
                </a:lnTo>
                <a:lnTo>
                  <a:pt x="868" y="244"/>
                </a:lnTo>
                <a:lnTo>
                  <a:pt x="860" y="234"/>
                </a:lnTo>
                <a:lnTo>
                  <a:pt x="852" y="226"/>
                </a:lnTo>
                <a:lnTo>
                  <a:pt x="840" y="222"/>
                </a:lnTo>
                <a:lnTo>
                  <a:pt x="828" y="218"/>
                </a:lnTo>
                <a:lnTo>
                  <a:pt x="814" y="216"/>
                </a:lnTo>
                <a:lnTo>
                  <a:pt x="814" y="216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grpSp>
        <p:nvGrpSpPr>
          <p:cNvPr id="248" name="Group 24"/>
          <p:cNvGrpSpPr>
            <a:grpSpLocks noChangeAspect="1"/>
          </p:cNvGrpSpPr>
          <p:nvPr/>
        </p:nvGrpSpPr>
        <p:grpSpPr bwMode="auto">
          <a:xfrm>
            <a:off x="442979" y="4978483"/>
            <a:ext cx="972065" cy="1697709"/>
            <a:chOff x="1667" y="2025"/>
            <a:chExt cx="1428" cy="2494"/>
          </a:xfrm>
        </p:grpSpPr>
        <p:sp>
          <p:nvSpPr>
            <p:cNvPr id="249" name="Freeform 25"/>
            <p:cNvSpPr>
              <a:spLocks/>
            </p:cNvSpPr>
            <p:nvPr/>
          </p:nvSpPr>
          <p:spPr bwMode="auto">
            <a:xfrm>
              <a:off x="1667" y="3253"/>
              <a:ext cx="1352" cy="1266"/>
            </a:xfrm>
            <a:custGeom>
              <a:avLst/>
              <a:gdLst>
                <a:gd name="T0" fmla="*/ 1058 w 1352"/>
                <a:gd name="T1" fmla="*/ 776 h 1266"/>
                <a:gd name="T2" fmla="*/ 1008 w 1352"/>
                <a:gd name="T3" fmla="*/ 850 h 1266"/>
                <a:gd name="T4" fmla="*/ 834 w 1352"/>
                <a:gd name="T5" fmla="*/ 776 h 1266"/>
                <a:gd name="T6" fmla="*/ 758 w 1352"/>
                <a:gd name="T7" fmla="*/ 798 h 1266"/>
                <a:gd name="T8" fmla="*/ 850 w 1352"/>
                <a:gd name="T9" fmla="*/ 962 h 1266"/>
                <a:gd name="T10" fmla="*/ 776 w 1352"/>
                <a:gd name="T11" fmla="*/ 1038 h 1266"/>
                <a:gd name="T12" fmla="*/ 842 w 1352"/>
                <a:gd name="T13" fmla="*/ 1056 h 1266"/>
                <a:gd name="T14" fmla="*/ 748 w 1352"/>
                <a:gd name="T15" fmla="*/ 1090 h 1266"/>
                <a:gd name="T16" fmla="*/ 754 w 1352"/>
                <a:gd name="T17" fmla="*/ 1040 h 1266"/>
                <a:gd name="T18" fmla="*/ 700 w 1352"/>
                <a:gd name="T19" fmla="*/ 902 h 1266"/>
                <a:gd name="T20" fmla="*/ 600 w 1352"/>
                <a:gd name="T21" fmla="*/ 808 h 1266"/>
                <a:gd name="T22" fmla="*/ 546 w 1352"/>
                <a:gd name="T23" fmla="*/ 834 h 1266"/>
                <a:gd name="T24" fmla="*/ 548 w 1352"/>
                <a:gd name="T25" fmla="*/ 790 h 1266"/>
                <a:gd name="T26" fmla="*/ 612 w 1352"/>
                <a:gd name="T27" fmla="*/ 718 h 1266"/>
                <a:gd name="T28" fmla="*/ 724 w 1352"/>
                <a:gd name="T29" fmla="*/ 710 h 1266"/>
                <a:gd name="T30" fmla="*/ 818 w 1352"/>
                <a:gd name="T31" fmla="*/ 704 h 1266"/>
                <a:gd name="T32" fmla="*/ 926 w 1352"/>
                <a:gd name="T33" fmla="*/ 702 h 1266"/>
                <a:gd name="T34" fmla="*/ 1010 w 1352"/>
                <a:gd name="T35" fmla="*/ 698 h 1266"/>
                <a:gd name="T36" fmla="*/ 1102 w 1352"/>
                <a:gd name="T37" fmla="*/ 690 h 1266"/>
                <a:gd name="T38" fmla="*/ 1134 w 1352"/>
                <a:gd name="T39" fmla="*/ 676 h 1266"/>
                <a:gd name="T40" fmla="*/ 1302 w 1352"/>
                <a:gd name="T41" fmla="*/ 694 h 1266"/>
                <a:gd name="T42" fmla="*/ 1314 w 1352"/>
                <a:gd name="T43" fmla="*/ 652 h 1266"/>
                <a:gd name="T44" fmla="*/ 1250 w 1352"/>
                <a:gd name="T45" fmla="*/ 536 h 1266"/>
                <a:gd name="T46" fmla="*/ 1176 w 1352"/>
                <a:gd name="T47" fmla="*/ 522 h 1266"/>
                <a:gd name="T48" fmla="*/ 1102 w 1352"/>
                <a:gd name="T49" fmla="*/ 540 h 1266"/>
                <a:gd name="T50" fmla="*/ 972 w 1352"/>
                <a:gd name="T51" fmla="*/ 542 h 1266"/>
                <a:gd name="T52" fmla="*/ 878 w 1352"/>
                <a:gd name="T53" fmla="*/ 550 h 1266"/>
                <a:gd name="T54" fmla="*/ 774 w 1352"/>
                <a:gd name="T55" fmla="*/ 556 h 1266"/>
                <a:gd name="T56" fmla="*/ 840 w 1352"/>
                <a:gd name="T57" fmla="*/ 504 h 1266"/>
                <a:gd name="T58" fmla="*/ 868 w 1352"/>
                <a:gd name="T59" fmla="*/ 416 h 1266"/>
                <a:gd name="T60" fmla="*/ 846 w 1352"/>
                <a:gd name="T61" fmla="*/ 382 h 1266"/>
                <a:gd name="T62" fmla="*/ 950 w 1352"/>
                <a:gd name="T63" fmla="*/ 374 h 1266"/>
                <a:gd name="T64" fmla="*/ 914 w 1352"/>
                <a:gd name="T65" fmla="*/ 208 h 1266"/>
                <a:gd name="T66" fmla="*/ 788 w 1352"/>
                <a:gd name="T67" fmla="*/ 8 h 1266"/>
                <a:gd name="T68" fmla="*/ 576 w 1352"/>
                <a:gd name="T69" fmla="*/ 54 h 1266"/>
                <a:gd name="T70" fmla="*/ 576 w 1352"/>
                <a:gd name="T71" fmla="*/ 244 h 1266"/>
                <a:gd name="T72" fmla="*/ 604 w 1352"/>
                <a:gd name="T73" fmla="*/ 366 h 1266"/>
                <a:gd name="T74" fmla="*/ 480 w 1352"/>
                <a:gd name="T75" fmla="*/ 328 h 1266"/>
                <a:gd name="T76" fmla="*/ 586 w 1352"/>
                <a:gd name="T77" fmla="*/ 520 h 1266"/>
                <a:gd name="T78" fmla="*/ 68 w 1352"/>
                <a:gd name="T79" fmla="*/ 566 h 1266"/>
                <a:gd name="T80" fmla="*/ 6 w 1352"/>
                <a:gd name="T81" fmla="*/ 630 h 1266"/>
                <a:gd name="T82" fmla="*/ 86 w 1352"/>
                <a:gd name="T83" fmla="*/ 742 h 1266"/>
                <a:gd name="T84" fmla="*/ 184 w 1352"/>
                <a:gd name="T85" fmla="*/ 798 h 1266"/>
                <a:gd name="T86" fmla="*/ 308 w 1352"/>
                <a:gd name="T87" fmla="*/ 784 h 1266"/>
                <a:gd name="T88" fmla="*/ 440 w 1352"/>
                <a:gd name="T89" fmla="*/ 800 h 1266"/>
                <a:gd name="T90" fmla="*/ 388 w 1352"/>
                <a:gd name="T91" fmla="*/ 888 h 1266"/>
                <a:gd name="T92" fmla="*/ 322 w 1352"/>
                <a:gd name="T93" fmla="*/ 966 h 1266"/>
                <a:gd name="T94" fmla="*/ 268 w 1352"/>
                <a:gd name="T95" fmla="*/ 1048 h 1266"/>
                <a:gd name="T96" fmla="*/ 148 w 1352"/>
                <a:gd name="T97" fmla="*/ 1184 h 1266"/>
                <a:gd name="T98" fmla="*/ 200 w 1352"/>
                <a:gd name="T99" fmla="*/ 1254 h 1266"/>
                <a:gd name="T100" fmla="*/ 290 w 1352"/>
                <a:gd name="T101" fmla="*/ 1162 h 1266"/>
                <a:gd name="T102" fmla="*/ 408 w 1352"/>
                <a:gd name="T103" fmla="*/ 1006 h 1266"/>
                <a:gd name="T104" fmla="*/ 408 w 1352"/>
                <a:gd name="T105" fmla="*/ 990 h 1266"/>
                <a:gd name="T106" fmla="*/ 452 w 1352"/>
                <a:gd name="T107" fmla="*/ 938 h 1266"/>
                <a:gd name="T108" fmla="*/ 520 w 1352"/>
                <a:gd name="T109" fmla="*/ 874 h 1266"/>
                <a:gd name="T110" fmla="*/ 512 w 1352"/>
                <a:gd name="T111" fmla="*/ 994 h 1266"/>
                <a:gd name="T112" fmla="*/ 514 w 1352"/>
                <a:gd name="T113" fmla="*/ 1122 h 1266"/>
                <a:gd name="T114" fmla="*/ 628 w 1352"/>
                <a:gd name="T115" fmla="*/ 1246 h 1266"/>
                <a:gd name="T116" fmla="*/ 856 w 1352"/>
                <a:gd name="T117" fmla="*/ 1252 h 1266"/>
                <a:gd name="T118" fmla="*/ 978 w 1352"/>
                <a:gd name="T119" fmla="*/ 1196 h 1266"/>
                <a:gd name="T120" fmla="*/ 1044 w 1352"/>
                <a:gd name="T121" fmla="*/ 928 h 1266"/>
                <a:gd name="T122" fmla="*/ 1142 w 1352"/>
                <a:gd name="T123" fmla="*/ 982 h 1266"/>
                <a:gd name="T124" fmla="*/ 1322 w 1352"/>
                <a:gd name="T125" fmla="*/ 1038 h 1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52" h="1266">
                  <a:moveTo>
                    <a:pt x="1352" y="984"/>
                  </a:moveTo>
                  <a:lnTo>
                    <a:pt x="1350" y="972"/>
                  </a:lnTo>
                  <a:lnTo>
                    <a:pt x="1344" y="958"/>
                  </a:lnTo>
                  <a:lnTo>
                    <a:pt x="1338" y="944"/>
                  </a:lnTo>
                  <a:lnTo>
                    <a:pt x="1332" y="930"/>
                  </a:lnTo>
                  <a:lnTo>
                    <a:pt x="1328" y="916"/>
                  </a:lnTo>
                  <a:lnTo>
                    <a:pt x="1318" y="906"/>
                  </a:lnTo>
                  <a:lnTo>
                    <a:pt x="1314" y="892"/>
                  </a:lnTo>
                  <a:lnTo>
                    <a:pt x="1306" y="880"/>
                  </a:lnTo>
                  <a:lnTo>
                    <a:pt x="1296" y="866"/>
                  </a:lnTo>
                  <a:lnTo>
                    <a:pt x="1286" y="856"/>
                  </a:lnTo>
                  <a:lnTo>
                    <a:pt x="1278" y="844"/>
                  </a:lnTo>
                  <a:lnTo>
                    <a:pt x="1266" y="830"/>
                  </a:lnTo>
                  <a:lnTo>
                    <a:pt x="1258" y="822"/>
                  </a:lnTo>
                  <a:lnTo>
                    <a:pt x="1248" y="812"/>
                  </a:lnTo>
                  <a:lnTo>
                    <a:pt x="1236" y="800"/>
                  </a:lnTo>
                  <a:lnTo>
                    <a:pt x="1226" y="792"/>
                  </a:lnTo>
                  <a:lnTo>
                    <a:pt x="1214" y="792"/>
                  </a:lnTo>
                  <a:lnTo>
                    <a:pt x="1200" y="792"/>
                  </a:lnTo>
                  <a:lnTo>
                    <a:pt x="1190" y="792"/>
                  </a:lnTo>
                  <a:lnTo>
                    <a:pt x="1176" y="790"/>
                  </a:lnTo>
                  <a:lnTo>
                    <a:pt x="1164" y="784"/>
                  </a:lnTo>
                  <a:lnTo>
                    <a:pt x="1152" y="782"/>
                  </a:lnTo>
                  <a:lnTo>
                    <a:pt x="1140" y="778"/>
                  </a:lnTo>
                  <a:lnTo>
                    <a:pt x="1128" y="774"/>
                  </a:lnTo>
                  <a:lnTo>
                    <a:pt x="1116" y="770"/>
                  </a:lnTo>
                  <a:lnTo>
                    <a:pt x="1104" y="768"/>
                  </a:lnTo>
                  <a:lnTo>
                    <a:pt x="1090" y="768"/>
                  </a:lnTo>
                  <a:lnTo>
                    <a:pt x="1080" y="768"/>
                  </a:lnTo>
                  <a:lnTo>
                    <a:pt x="1068" y="770"/>
                  </a:lnTo>
                  <a:lnTo>
                    <a:pt x="1058" y="776"/>
                  </a:lnTo>
                  <a:lnTo>
                    <a:pt x="1046" y="782"/>
                  </a:lnTo>
                  <a:lnTo>
                    <a:pt x="1036" y="792"/>
                  </a:lnTo>
                  <a:lnTo>
                    <a:pt x="1032" y="798"/>
                  </a:lnTo>
                  <a:lnTo>
                    <a:pt x="1030" y="806"/>
                  </a:lnTo>
                  <a:lnTo>
                    <a:pt x="1030" y="812"/>
                  </a:lnTo>
                  <a:lnTo>
                    <a:pt x="1030" y="820"/>
                  </a:lnTo>
                  <a:lnTo>
                    <a:pt x="1030" y="826"/>
                  </a:lnTo>
                  <a:lnTo>
                    <a:pt x="1030" y="830"/>
                  </a:lnTo>
                  <a:lnTo>
                    <a:pt x="1032" y="840"/>
                  </a:lnTo>
                  <a:lnTo>
                    <a:pt x="1032" y="844"/>
                  </a:lnTo>
                  <a:lnTo>
                    <a:pt x="1036" y="850"/>
                  </a:lnTo>
                  <a:lnTo>
                    <a:pt x="1038" y="856"/>
                  </a:lnTo>
                  <a:lnTo>
                    <a:pt x="1040" y="862"/>
                  </a:lnTo>
                  <a:lnTo>
                    <a:pt x="1046" y="870"/>
                  </a:lnTo>
                  <a:lnTo>
                    <a:pt x="1050" y="874"/>
                  </a:lnTo>
                  <a:lnTo>
                    <a:pt x="1052" y="880"/>
                  </a:lnTo>
                  <a:lnTo>
                    <a:pt x="1058" y="888"/>
                  </a:lnTo>
                  <a:lnTo>
                    <a:pt x="1060" y="894"/>
                  </a:lnTo>
                  <a:lnTo>
                    <a:pt x="1058" y="896"/>
                  </a:lnTo>
                  <a:lnTo>
                    <a:pt x="1054" y="900"/>
                  </a:lnTo>
                  <a:lnTo>
                    <a:pt x="1052" y="902"/>
                  </a:lnTo>
                  <a:lnTo>
                    <a:pt x="1050" y="906"/>
                  </a:lnTo>
                  <a:lnTo>
                    <a:pt x="1046" y="906"/>
                  </a:lnTo>
                  <a:lnTo>
                    <a:pt x="1046" y="908"/>
                  </a:lnTo>
                  <a:lnTo>
                    <a:pt x="1044" y="908"/>
                  </a:lnTo>
                  <a:lnTo>
                    <a:pt x="1040" y="910"/>
                  </a:lnTo>
                  <a:lnTo>
                    <a:pt x="1036" y="896"/>
                  </a:lnTo>
                  <a:lnTo>
                    <a:pt x="1030" y="884"/>
                  </a:lnTo>
                  <a:lnTo>
                    <a:pt x="1024" y="872"/>
                  </a:lnTo>
                  <a:lnTo>
                    <a:pt x="1016" y="862"/>
                  </a:lnTo>
                  <a:lnTo>
                    <a:pt x="1008" y="850"/>
                  </a:lnTo>
                  <a:lnTo>
                    <a:pt x="1000" y="840"/>
                  </a:lnTo>
                  <a:lnTo>
                    <a:pt x="988" y="830"/>
                  </a:lnTo>
                  <a:lnTo>
                    <a:pt x="978" y="820"/>
                  </a:lnTo>
                  <a:lnTo>
                    <a:pt x="966" y="812"/>
                  </a:lnTo>
                  <a:lnTo>
                    <a:pt x="956" y="804"/>
                  </a:lnTo>
                  <a:lnTo>
                    <a:pt x="944" y="798"/>
                  </a:lnTo>
                  <a:lnTo>
                    <a:pt x="934" y="792"/>
                  </a:lnTo>
                  <a:lnTo>
                    <a:pt x="920" y="786"/>
                  </a:lnTo>
                  <a:lnTo>
                    <a:pt x="906" y="782"/>
                  </a:lnTo>
                  <a:lnTo>
                    <a:pt x="894" y="776"/>
                  </a:lnTo>
                  <a:lnTo>
                    <a:pt x="882" y="774"/>
                  </a:lnTo>
                  <a:lnTo>
                    <a:pt x="878" y="770"/>
                  </a:lnTo>
                  <a:lnTo>
                    <a:pt x="876" y="770"/>
                  </a:lnTo>
                  <a:lnTo>
                    <a:pt x="872" y="770"/>
                  </a:lnTo>
                  <a:lnTo>
                    <a:pt x="868" y="770"/>
                  </a:lnTo>
                  <a:lnTo>
                    <a:pt x="864" y="770"/>
                  </a:lnTo>
                  <a:lnTo>
                    <a:pt x="862" y="770"/>
                  </a:lnTo>
                  <a:lnTo>
                    <a:pt x="860" y="770"/>
                  </a:lnTo>
                  <a:lnTo>
                    <a:pt x="856" y="774"/>
                  </a:lnTo>
                  <a:lnTo>
                    <a:pt x="854" y="774"/>
                  </a:lnTo>
                  <a:lnTo>
                    <a:pt x="848" y="774"/>
                  </a:lnTo>
                  <a:lnTo>
                    <a:pt x="846" y="774"/>
                  </a:lnTo>
                  <a:lnTo>
                    <a:pt x="842" y="770"/>
                  </a:lnTo>
                  <a:lnTo>
                    <a:pt x="840" y="770"/>
                  </a:lnTo>
                  <a:lnTo>
                    <a:pt x="838" y="768"/>
                  </a:lnTo>
                  <a:lnTo>
                    <a:pt x="838" y="762"/>
                  </a:lnTo>
                  <a:lnTo>
                    <a:pt x="838" y="764"/>
                  </a:lnTo>
                  <a:lnTo>
                    <a:pt x="838" y="768"/>
                  </a:lnTo>
                  <a:lnTo>
                    <a:pt x="838" y="770"/>
                  </a:lnTo>
                  <a:lnTo>
                    <a:pt x="838" y="774"/>
                  </a:lnTo>
                  <a:lnTo>
                    <a:pt x="834" y="776"/>
                  </a:lnTo>
                  <a:lnTo>
                    <a:pt x="834" y="778"/>
                  </a:lnTo>
                  <a:lnTo>
                    <a:pt x="834" y="782"/>
                  </a:lnTo>
                  <a:lnTo>
                    <a:pt x="832" y="782"/>
                  </a:lnTo>
                  <a:lnTo>
                    <a:pt x="832" y="784"/>
                  </a:lnTo>
                  <a:lnTo>
                    <a:pt x="828" y="784"/>
                  </a:lnTo>
                  <a:lnTo>
                    <a:pt x="826" y="784"/>
                  </a:lnTo>
                  <a:lnTo>
                    <a:pt x="824" y="782"/>
                  </a:lnTo>
                  <a:lnTo>
                    <a:pt x="820" y="782"/>
                  </a:lnTo>
                  <a:lnTo>
                    <a:pt x="818" y="778"/>
                  </a:lnTo>
                  <a:lnTo>
                    <a:pt x="816" y="778"/>
                  </a:lnTo>
                  <a:lnTo>
                    <a:pt x="810" y="778"/>
                  </a:lnTo>
                  <a:lnTo>
                    <a:pt x="806" y="776"/>
                  </a:lnTo>
                  <a:lnTo>
                    <a:pt x="804" y="776"/>
                  </a:lnTo>
                  <a:lnTo>
                    <a:pt x="802" y="776"/>
                  </a:lnTo>
                  <a:lnTo>
                    <a:pt x="798" y="776"/>
                  </a:lnTo>
                  <a:lnTo>
                    <a:pt x="796" y="778"/>
                  </a:lnTo>
                  <a:lnTo>
                    <a:pt x="794" y="782"/>
                  </a:lnTo>
                  <a:lnTo>
                    <a:pt x="794" y="784"/>
                  </a:lnTo>
                  <a:lnTo>
                    <a:pt x="796" y="784"/>
                  </a:lnTo>
                  <a:lnTo>
                    <a:pt x="796" y="786"/>
                  </a:lnTo>
                  <a:lnTo>
                    <a:pt x="798" y="786"/>
                  </a:lnTo>
                  <a:lnTo>
                    <a:pt x="794" y="786"/>
                  </a:lnTo>
                  <a:lnTo>
                    <a:pt x="790" y="790"/>
                  </a:lnTo>
                  <a:lnTo>
                    <a:pt x="784" y="790"/>
                  </a:lnTo>
                  <a:lnTo>
                    <a:pt x="782" y="792"/>
                  </a:lnTo>
                  <a:lnTo>
                    <a:pt x="780" y="792"/>
                  </a:lnTo>
                  <a:lnTo>
                    <a:pt x="774" y="796"/>
                  </a:lnTo>
                  <a:lnTo>
                    <a:pt x="772" y="796"/>
                  </a:lnTo>
                  <a:lnTo>
                    <a:pt x="766" y="796"/>
                  </a:lnTo>
                  <a:lnTo>
                    <a:pt x="760" y="798"/>
                  </a:lnTo>
                  <a:lnTo>
                    <a:pt x="758" y="798"/>
                  </a:lnTo>
                  <a:lnTo>
                    <a:pt x="752" y="798"/>
                  </a:lnTo>
                  <a:lnTo>
                    <a:pt x="748" y="798"/>
                  </a:lnTo>
                  <a:lnTo>
                    <a:pt x="744" y="798"/>
                  </a:lnTo>
                  <a:lnTo>
                    <a:pt x="740" y="798"/>
                  </a:lnTo>
                  <a:lnTo>
                    <a:pt x="736" y="798"/>
                  </a:lnTo>
                  <a:lnTo>
                    <a:pt x="732" y="800"/>
                  </a:lnTo>
                  <a:lnTo>
                    <a:pt x="740" y="892"/>
                  </a:lnTo>
                  <a:lnTo>
                    <a:pt x="748" y="888"/>
                  </a:lnTo>
                  <a:lnTo>
                    <a:pt x="754" y="886"/>
                  </a:lnTo>
                  <a:lnTo>
                    <a:pt x="762" y="886"/>
                  </a:lnTo>
                  <a:lnTo>
                    <a:pt x="772" y="886"/>
                  </a:lnTo>
                  <a:lnTo>
                    <a:pt x="780" y="886"/>
                  </a:lnTo>
                  <a:lnTo>
                    <a:pt x="788" y="884"/>
                  </a:lnTo>
                  <a:lnTo>
                    <a:pt x="794" y="886"/>
                  </a:lnTo>
                  <a:lnTo>
                    <a:pt x="802" y="886"/>
                  </a:lnTo>
                  <a:lnTo>
                    <a:pt x="810" y="888"/>
                  </a:lnTo>
                  <a:lnTo>
                    <a:pt x="816" y="892"/>
                  </a:lnTo>
                  <a:lnTo>
                    <a:pt x="824" y="894"/>
                  </a:lnTo>
                  <a:lnTo>
                    <a:pt x="828" y="896"/>
                  </a:lnTo>
                  <a:lnTo>
                    <a:pt x="834" y="902"/>
                  </a:lnTo>
                  <a:lnTo>
                    <a:pt x="840" y="908"/>
                  </a:lnTo>
                  <a:lnTo>
                    <a:pt x="842" y="916"/>
                  </a:lnTo>
                  <a:lnTo>
                    <a:pt x="848" y="924"/>
                  </a:lnTo>
                  <a:lnTo>
                    <a:pt x="850" y="930"/>
                  </a:lnTo>
                  <a:lnTo>
                    <a:pt x="850" y="932"/>
                  </a:lnTo>
                  <a:lnTo>
                    <a:pt x="850" y="938"/>
                  </a:lnTo>
                  <a:lnTo>
                    <a:pt x="854" y="944"/>
                  </a:lnTo>
                  <a:lnTo>
                    <a:pt x="854" y="950"/>
                  </a:lnTo>
                  <a:lnTo>
                    <a:pt x="854" y="952"/>
                  </a:lnTo>
                  <a:lnTo>
                    <a:pt x="854" y="958"/>
                  </a:lnTo>
                  <a:lnTo>
                    <a:pt x="850" y="962"/>
                  </a:lnTo>
                  <a:lnTo>
                    <a:pt x="850" y="968"/>
                  </a:lnTo>
                  <a:lnTo>
                    <a:pt x="850" y="974"/>
                  </a:lnTo>
                  <a:lnTo>
                    <a:pt x="850" y="976"/>
                  </a:lnTo>
                  <a:lnTo>
                    <a:pt x="848" y="982"/>
                  </a:lnTo>
                  <a:lnTo>
                    <a:pt x="848" y="988"/>
                  </a:lnTo>
                  <a:lnTo>
                    <a:pt x="848" y="994"/>
                  </a:lnTo>
                  <a:lnTo>
                    <a:pt x="846" y="996"/>
                  </a:lnTo>
                  <a:lnTo>
                    <a:pt x="846" y="1002"/>
                  </a:lnTo>
                  <a:lnTo>
                    <a:pt x="842" y="998"/>
                  </a:lnTo>
                  <a:lnTo>
                    <a:pt x="840" y="996"/>
                  </a:lnTo>
                  <a:lnTo>
                    <a:pt x="838" y="994"/>
                  </a:lnTo>
                  <a:lnTo>
                    <a:pt x="838" y="990"/>
                  </a:lnTo>
                  <a:lnTo>
                    <a:pt x="834" y="990"/>
                  </a:lnTo>
                  <a:lnTo>
                    <a:pt x="832" y="988"/>
                  </a:lnTo>
                  <a:lnTo>
                    <a:pt x="826" y="984"/>
                  </a:lnTo>
                  <a:lnTo>
                    <a:pt x="824" y="982"/>
                  </a:lnTo>
                  <a:lnTo>
                    <a:pt x="820" y="982"/>
                  </a:lnTo>
                  <a:lnTo>
                    <a:pt x="818" y="980"/>
                  </a:lnTo>
                  <a:lnTo>
                    <a:pt x="816" y="980"/>
                  </a:lnTo>
                  <a:lnTo>
                    <a:pt x="810" y="976"/>
                  </a:lnTo>
                  <a:lnTo>
                    <a:pt x="806" y="976"/>
                  </a:lnTo>
                  <a:lnTo>
                    <a:pt x="804" y="976"/>
                  </a:lnTo>
                  <a:lnTo>
                    <a:pt x="798" y="976"/>
                  </a:lnTo>
                  <a:lnTo>
                    <a:pt x="796" y="976"/>
                  </a:lnTo>
                  <a:lnTo>
                    <a:pt x="748" y="980"/>
                  </a:lnTo>
                  <a:lnTo>
                    <a:pt x="754" y="1040"/>
                  </a:lnTo>
                  <a:lnTo>
                    <a:pt x="760" y="1040"/>
                  </a:lnTo>
                  <a:lnTo>
                    <a:pt x="766" y="1040"/>
                  </a:lnTo>
                  <a:lnTo>
                    <a:pt x="768" y="1038"/>
                  </a:lnTo>
                  <a:lnTo>
                    <a:pt x="774" y="1038"/>
                  </a:lnTo>
                  <a:lnTo>
                    <a:pt x="776" y="1038"/>
                  </a:lnTo>
                  <a:lnTo>
                    <a:pt x="782" y="1034"/>
                  </a:lnTo>
                  <a:lnTo>
                    <a:pt x="788" y="1034"/>
                  </a:lnTo>
                  <a:lnTo>
                    <a:pt x="790" y="1034"/>
                  </a:lnTo>
                  <a:lnTo>
                    <a:pt x="796" y="1034"/>
                  </a:lnTo>
                  <a:lnTo>
                    <a:pt x="802" y="1034"/>
                  </a:lnTo>
                  <a:lnTo>
                    <a:pt x="804" y="1034"/>
                  </a:lnTo>
                  <a:lnTo>
                    <a:pt x="810" y="1032"/>
                  </a:lnTo>
                  <a:lnTo>
                    <a:pt x="816" y="1032"/>
                  </a:lnTo>
                  <a:lnTo>
                    <a:pt x="818" y="1034"/>
                  </a:lnTo>
                  <a:lnTo>
                    <a:pt x="824" y="1034"/>
                  </a:lnTo>
                  <a:lnTo>
                    <a:pt x="828" y="1034"/>
                  </a:lnTo>
                  <a:lnTo>
                    <a:pt x="832" y="1032"/>
                  </a:lnTo>
                  <a:lnTo>
                    <a:pt x="832" y="1028"/>
                  </a:lnTo>
                  <a:lnTo>
                    <a:pt x="834" y="1028"/>
                  </a:lnTo>
                  <a:lnTo>
                    <a:pt x="838" y="1028"/>
                  </a:lnTo>
                  <a:lnTo>
                    <a:pt x="840" y="1028"/>
                  </a:lnTo>
                  <a:lnTo>
                    <a:pt x="842" y="1028"/>
                  </a:lnTo>
                  <a:lnTo>
                    <a:pt x="842" y="1032"/>
                  </a:lnTo>
                  <a:lnTo>
                    <a:pt x="846" y="1032"/>
                  </a:lnTo>
                  <a:lnTo>
                    <a:pt x="846" y="1034"/>
                  </a:lnTo>
                  <a:lnTo>
                    <a:pt x="848" y="1038"/>
                  </a:lnTo>
                  <a:lnTo>
                    <a:pt x="848" y="1040"/>
                  </a:lnTo>
                  <a:lnTo>
                    <a:pt x="850" y="1042"/>
                  </a:lnTo>
                  <a:lnTo>
                    <a:pt x="848" y="1042"/>
                  </a:lnTo>
                  <a:lnTo>
                    <a:pt x="846" y="1042"/>
                  </a:lnTo>
                  <a:lnTo>
                    <a:pt x="846" y="1046"/>
                  </a:lnTo>
                  <a:lnTo>
                    <a:pt x="842" y="1046"/>
                  </a:lnTo>
                  <a:lnTo>
                    <a:pt x="842" y="1048"/>
                  </a:lnTo>
                  <a:lnTo>
                    <a:pt x="842" y="1052"/>
                  </a:lnTo>
                  <a:lnTo>
                    <a:pt x="842" y="1054"/>
                  </a:lnTo>
                  <a:lnTo>
                    <a:pt x="842" y="1056"/>
                  </a:lnTo>
                  <a:lnTo>
                    <a:pt x="842" y="1060"/>
                  </a:lnTo>
                  <a:lnTo>
                    <a:pt x="846" y="1062"/>
                  </a:lnTo>
                  <a:lnTo>
                    <a:pt x="846" y="1064"/>
                  </a:lnTo>
                  <a:lnTo>
                    <a:pt x="846" y="1068"/>
                  </a:lnTo>
                  <a:lnTo>
                    <a:pt x="846" y="1070"/>
                  </a:lnTo>
                  <a:lnTo>
                    <a:pt x="842" y="1074"/>
                  </a:lnTo>
                  <a:lnTo>
                    <a:pt x="842" y="1076"/>
                  </a:lnTo>
                  <a:lnTo>
                    <a:pt x="840" y="1076"/>
                  </a:lnTo>
                  <a:lnTo>
                    <a:pt x="840" y="1078"/>
                  </a:lnTo>
                  <a:lnTo>
                    <a:pt x="838" y="1078"/>
                  </a:lnTo>
                  <a:lnTo>
                    <a:pt x="834" y="1082"/>
                  </a:lnTo>
                  <a:lnTo>
                    <a:pt x="832" y="1082"/>
                  </a:lnTo>
                  <a:lnTo>
                    <a:pt x="826" y="1082"/>
                  </a:lnTo>
                  <a:lnTo>
                    <a:pt x="820" y="1082"/>
                  </a:lnTo>
                  <a:lnTo>
                    <a:pt x="816" y="1082"/>
                  </a:lnTo>
                  <a:lnTo>
                    <a:pt x="810" y="1082"/>
                  </a:lnTo>
                  <a:lnTo>
                    <a:pt x="806" y="1082"/>
                  </a:lnTo>
                  <a:lnTo>
                    <a:pt x="802" y="1082"/>
                  </a:lnTo>
                  <a:lnTo>
                    <a:pt x="796" y="1082"/>
                  </a:lnTo>
                  <a:lnTo>
                    <a:pt x="794" y="1082"/>
                  </a:lnTo>
                  <a:lnTo>
                    <a:pt x="788" y="1082"/>
                  </a:lnTo>
                  <a:lnTo>
                    <a:pt x="784" y="1082"/>
                  </a:lnTo>
                  <a:lnTo>
                    <a:pt x="780" y="1082"/>
                  </a:lnTo>
                  <a:lnTo>
                    <a:pt x="776" y="1082"/>
                  </a:lnTo>
                  <a:lnTo>
                    <a:pt x="772" y="1084"/>
                  </a:lnTo>
                  <a:lnTo>
                    <a:pt x="768" y="1084"/>
                  </a:lnTo>
                  <a:lnTo>
                    <a:pt x="762" y="1086"/>
                  </a:lnTo>
                  <a:lnTo>
                    <a:pt x="760" y="1090"/>
                  </a:lnTo>
                  <a:lnTo>
                    <a:pt x="758" y="1090"/>
                  </a:lnTo>
                  <a:lnTo>
                    <a:pt x="752" y="1090"/>
                  </a:lnTo>
                  <a:lnTo>
                    <a:pt x="748" y="1090"/>
                  </a:lnTo>
                  <a:lnTo>
                    <a:pt x="744" y="1092"/>
                  </a:lnTo>
                  <a:lnTo>
                    <a:pt x="738" y="1092"/>
                  </a:lnTo>
                  <a:lnTo>
                    <a:pt x="736" y="1092"/>
                  </a:lnTo>
                  <a:lnTo>
                    <a:pt x="730" y="1096"/>
                  </a:lnTo>
                  <a:lnTo>
                    <a:pt x="724" y="1096"/>
                  </a:lnTo>
                  <a:lnTo>
                    <a:pt x="718" y="1096"/>
                  </a:lnTo>
                  <a:lnTo>
                    <a:pt x="714" y="1098"/>
                  </a:lnTo>
                  <a:lnTo>
                    <a:pt x="708" y="1098"/>
                  </a:lnTo>
                  <a:lnTo>
                    <a:pt x="702" y="1100"/>
                  </a:lnTo>
                  <a:lnTo>
                    <a:pt x="696" y="1100"/>
                  </a:lnTo>
                  <a:lnTo>
                    <a:pt x="692" y="1104"/>
                  </a:lnTo>
                  <a:lnTo>
                    <a:pt x="686" y="1104"/>
                  </a:lnTo>
                  <a:lnTo>
                    <a:pt x="680" y="1106"/>
                  </a:lnTo>
                  <a:lnTo>
                    <a:pt x="672" y="1106"/>
                  </a:lnTo>
                  <a:lnTo>
                    <a:pt x="672" y="1064"/>
                  </a:lnTo>
                  <a:lnTo>
                    <a:pt x="678" y="1064"/>
                  </a:lnTo>
                  <a:lnTo>
                    <a:pt x="682" y="1062"/>
                  </a:lnTo>
                  <a:lnTo>
                    <a:pt x="688" y="1062"/>
                  </a:lnTo>
                  <a:lnTo>
                    <a:pt x="694" y="1060"/>
                  </a:lnTo>
                  <a:lnTo>
                    <a:pt x="700" y="1056"/>
                  </a:lnTo>
                  <a:lnTo>
                    <a:pt x="704" y="1056"/>
                  </a:lnTo>
                  <a:lnTo>
                    <a:pt x="708" y="1054"/>
                  </a:lnTo>
                  <a:lnTo>
                    <a:pt x="714" y="1054"/>
                  </a:lnTo>
                  <a:lnTo>
                    <a:pt x="718" y="1052"/>
                  </a:lnTo>
                  <a:lnTo>
                    <a:pt x="724" y="1052"/>
                  </a:lnTo>
                  <a:lnTo>
                    <a:pt x="730" y="1048"/>
                  </a:lnTo>
                  <a:lnTo>
                    <a:pt x="736" y="1046"/>
                  </a:lnTo>
                  <a:lnTo>
                    <a:pt x="740" y="1046"/>
                  </a:lnTo>
                  <a:lnTo>
                    <a:pt x="746" y="1042"/>
                  </a:lnTo>
                  <a:lnTo>
                    <a:pt x="748" y="1042"/>
                  </a:lnTo>
                  <a:lnTo>
                    <a:pt x="754" y="1040"/>
                  </a:lnTo>
                  <a:lnTo>
                    <a:pt x="748" y="980"/>
                  </a:lnTo>
                  <a:lnTo>
                    <a:pt x="658" y="988"/>
                  </a:lnTo>
                  <a:lnTo>
                    <a:pt x="656" y="984"/>
                  </a:lnTo>
                  <a:lnTo>
                    <a:pt x="652" y="980"/>
                  </a:lnTo>
                  <a:lnTo>
                    <a:pt x="652" y="976"/>
                  </a:lnTo>
                  <a:lnTo>
                    <a:pt x="650" y="974"/>
                  </a:lnTo>
                  <a:lnTo>
                    <a:pt x="650" y="972"/>
                  </a:lnTo>
                  <a:lnTo>
                    <a:pt x="648" y="968"/>
                  </a:lnTo>
                  <a:lnTo>
                    <a:pt x="648" y="966"/>
                  </a:lnTo>
                  <a:lnTo>
                    <a:pt x="648" y="962"/>
                  </a:lnTo>
                  <a:lnTo>
                    <a:pt x="648" y="960"/>
                  </a:lnTo>
                  <a:lnTo>
                    <a:pt x="648" y="958"/>
                  </a:lnTo>
                  <a:lnTo>
                    <a:pt x="648" y="952"/>
                  </a:lnTo>
                  <a:lnTo>
                    <a:pt x="648" y="950"/>
                  </a:lnTo>
                  <a:lnTo>
                    <a:pt x="644" y="946"/>
                  </a:lnTo>
                  <a:lnTo>
                    <a:pt x="644" y="944"/>
                  </a:lnTo>
                  <a:lnTo>
                    <a:pt x="644" y="938"/>
                  </a:lnTo>
                  <a:lnTo>
                    <a:pt x="644" y="936"/>
                  </a:lnTo>
                  <a:lnTo>
                    <a:pt x="648" y="930"/>
                  </a:lnTo>
                  <a:lnTo>
                    <a:pt x="650" y="928"/>
                  </a:lnTo>
                  <a:lnTo>
                    <a:pt x="652" y="922"/>
                  </a:lnTo>
                  <a:lnTo>
                    <a:pt x="656" y="918"/>
                  </a:lnTo>
                  <a:lnTo>
                    <a:pt x="660" y="916"/>
                  </a:lnTo>
                  <a:lnTo>
                    <a:pt x="664" y="914"/>
                  </a:lnTo>
                  <a:lnTo>
                    <a:pt x="670" y="910"/>
                  </a:lnTo>
                  <a:lnTo>
                    <a:pt x="674" y="908"/>
                  </a:lnTo>
                  <a:lnTo>
                    <a:pt x="680" y="908"/>
                  </a:lnTo>
                  <a:lnTo>
                    <a:pt x="686" y="906"/>
                  </a:lnTo>
                  <a:lnTo>
                    <a:pt x="692" y="906"/>
                  </a:lnTo>
                  <a:lnTo>
                    <a:pt x="696" y="902"/>
                  </a:lnTo>
                  <a:lnTo>
                    <a:pt x="700" y="902"/>
                  </a:lnTo>
                  <a:lnTo>
                    <a:pt x="704" y="900"/>
                  </a:lnTo>
                  <a:lnTo>
                    <a:pt x="710" y="896"/>
                  </a:lnTo>
                  <a:lnTo>
                    <a:pt x="716" y="896"/>
                  </a:lnTo>
                  <a:lnTo>
                    <a:pt x="718" y="894"/>
                  </a:lnTo>
                  <a:lnTo>
                    <a:pt x="722" y="894"/>
                  </a:lnTo>
                  <a:lnTo>
                    <a:pt x="724" y="894"/>
                  </a:lnTo>
                  <a:lnTo>
                    <a:pt x="726" y="894"/>
                  </a:lnTo>
                  <a:lnTo>
                    <a:pt x="730" y="892"/>
                  </a:lnTo>
                  <a:lnTo>
                    <a:pt x="732" y="892"/>
                  </a:lnTo>
                  <a:lnTo>
                    <a:pt x="736" y="892"/>
                  </a:lnTo>
                  <a:lnTo>
                    <a:pt x="738" y="892"/>
                  </a:lnTo>
                  <a:lnTo>
                    <a:pt x="740" y="892"/>
                  </a:lnTo>
                  <a:lnTo>
                    <a:pt x="732" y="800"/>
                  </a:lnTo>
                  <a:lnTo>
                    <a:pt x="724" y="800"/>
                  </a:lnTo>
                  <a:lnTo>
                    <a:pt x="716" y="800"/>
                  </a:lnTo>
                  <a:lnTo>
                    <a:pt x="708" y="800"/>
                  </a:lnTo>
                  <a:lnTo>
                    <a:pt x="700" y="800"/>
                  </a:lnTo>
                  <a:lnTo>
                    <a:pt x="692" y="800"/>
                  </a:lnTo>
                  <a:lnTo>
                    <a:pt x="686" y="800"/>
                  </a:lnTo>
                  <a:lnTo>
                    <a:pt x="678" y="800"/>
                  </a:lnTo>
                  <a:lnTo>
                    <a:pt x="670" y="800"/>
                  </a:lnTo>
                  <a:lnTo>
                    <a:pt x="660" y="800"/>
                  </a:lnTo>
                  <a:lnTo>
                    <a:pt x="652" y="800"/>
                  </a:lnTo>
                  <a:lnTo>
                    <a:pt x="644" y="804"/>
                  </a:lnTo>
                  <a:lnTo>
                    <a:pt x="636" y="804"/>
                  </a:lnTo>
                  <a:lnTo>
                    <a:pt x="628" y="806"/>
                  </a:lnTo>
                  <a:lnTo>
                    <a:pt x="622" y="806"/>
                  </a:lnTo>
                  <a:lnTo>
                    <a:pt x="614" y="808"/>
                  </a:lnTo>
                  <a:lnTo>
                    <a:pt x="606" y="812"/>
                  </a:lnTo>
                  <a:lnTo>
                    <a:pt x="604" y="808"/>
                  </a:lnTo>
                  <a:lnTo>
                    <a:pt x="600" y="808"/>
                  </a:lnTo>
                  <a:lnTo>
                    <a:pt x="600" y="806"/>
                  </a:lnTo>
                  <a:lnTo>
                    <a:pt x="598" y="804"/>
                  </a:lnTo>
                  <a:lnTo>
                    <a:pt x="594" y="804"/>
                  </a:lnTo>
                  <a:lnTo>
                    <a:pt x="594" y="800"/>
                  </a:lnTo>
                  <a:lnTo>
                    <a:pt x="592" y="798"/>
                  </a:lnTo>
                  <a:lnTo>
                    <a:pt x="590" y="796"/>
                  </a:lnTo>
                  <a:lnTo>
                    <a:pt x="586" y="792"/>
                  </a:lnTo>
                  <a:lnTo>
                    <a:pt x="584" y="792"/>
                  </a:lnTo>
                  <a:lnTo>
                    <a:pt x="584" y="790"/>
                  </a:lnTo>
                  <a:lnTo>
                    <a:pt x="580" y="790"/>
                  </a:lnTo>
                  <a:lnTo>
                    <a:pt x="578" y="790"/>
                  </a:lnTo>
                  <a:lnTo>
                    <a:pt x="576" y="790"/>
                  </a:lnTo>
                  <a:lnTo>
                    <a:pt x="572" y="790"/>
                  </a:lnTo>
                  <a:lnTo>
                    <a:pt x="570" y="790"/>
                  </a:lnTo>
                  <a:lnTo>
                    <a:pt x="570" y="792"/>
                  </a:lnTo>
                  <a:lnTo>
                    <a:pt x="568" y="792"/>
                  </a:lnTo>
                  <a:lnTo>
                    <a:pt x="568" y="796"/>
                  </a:lnTo>
                  <a:lnTo>
                    <a:pt x="568" y="798"/>
                  </a:lnTo>
                  <a:lnTo>
                    <a:pt x="564" y="798"/>
                  </a:lnTo>
                  <a:lnTo>
                    <a:pt x="564" y="800"/>
                  </a:lnTo>
                  <a:lnTo>
                    <a:pt x="564" y="804"/>
                  </a:lnTo>
                  <a:lnTo>
                    <a:pt x="564" y="806"/>
                  </a:lnTo>
                  <a:lnTo>
                    <a:pt x="562" y="808"/>
                  </a:lnTo>
                  <a:lnTo>
                    <a:pt x="558" y="812"/>
                  </a:lnTo>
                  <a:lnTo>
                    <a:pt x="556" y="814"/>
                  </a:lnTo>
                  <a:lnTo>
                    <a:pt x="554" y="818"/>
                  </a:lnTo>
                  <a:lnTo>
                    <a:pt x="554" y="820"/>
                  </a:lnTo>
                  <a:lnTo>
                    <a:pt x="550" y="822"/>
                  </a:lnTo>
                  <a:lnTo>
                    <a:pt x="548" y="828"/>
                  </a:lnTo>
                  <a:lnTo>
                    <a:pt x="548" y="830"/>
                  </a:lnTo>
                  <a:lnTo>
                    <a:pt x="546" y="834"/>
                  </a:lnTo>
                  <a:lnTo>
                    <a:pt x="542" y="836"/>
                  </a:lnTo>
                  <a:lnTo>
                    <a:pt x="540" y="836"/>
                  </a:lnTo>
                  <a:lnTo>
                    <a:pt x="536" y="840"/>
                  </a:lnTo>
                  <a:lnTo>
                    <a:pt x="534" y="840"/>
                  </a:lnTo>
                  <a:lnTo>
                    <a:pt x="532" y="842"/>
                  </a:lnTo>
                  <a:lnTo>
                    <a:pt x="528" y="840"/>
                  </a:lnTo>
                  <a:lnTo>
                    <a:pt x="524" y="840"/>
                  </a:lnTo>
                  <a:lnTo>
                    <a:pt x="526" y="836"/>
                  </a:lnTo>
                  <a:lnTo>
                    <a:pt x="520" y="836"/>
                  </a:lnTo>
                  <a:lnTo>
                    <a:pt x="520" y="834"/>
                  </a:lnTo>
                  <a:lnTo>
                    <a:pt x="520" y="830"/>
                  </a:lnTo>
                  <a:lnTo>
                    <a:pt x="520" y="828"/>
                  </a:lnTo>
                  <a:lnTo>
                    <a:pt x="524" y="826"/>
                  </a:lnTo>
                  <a:lnTo>
                    <a:pt x="526" y="822"/>
                  </a:lnTo>
                  <a:lnTo>
                    <a:pt x="528" y="820"/>
                  </a:lnTo>
                  <a:lnTo>
                    <a:pt x="532" y="818"/>
                  </a:lnTo>
                  <a:lnTo>
                    <a:pt x="534" y="818"/>
                  </a:lnTo>
                  <a:lnTo>
                    <a:pt x="536" y="814"/>
                  </a:lnTo>
                  <a:lnTo>
                    <a:pt x="540" y="814"/>
                  </a:lnTo>
                  <a:lnTo>
                    <a:pt x="542" y="812"/>
                  </a:lnTo>
                  <a:lnTo>
                    <a:pt x="546" y="808"/>
                  </a:lnTo>
                  <a:lnTo>
                    <a:pt x="548" y="806"/>
                  </a:lnTo>
                  <a:lnTo>
                    <a:pt x="546" y="804"/>
                  </a:lnTo>
                  <a:lnTo>
                    <a:pt x="546" y="800"/>
                  </a:lnTo>
                  <a:lnTo>
                    <a:pt x="542" y="800"/>
                  </a:lnTo>
                  <a:lnTo>
                    <a:pt x="542" y="798"/>
                  </a:lnTo>
                  <a:lnTo>
                    <a:pt x="542" y="796"/>
                  </a:lnTo>
                  <a:lnTo>
                    <a:pt x="542" y="792"/>
                  </a:lnTo>
                  <a:lnTo>
                    <a:pt x="542" y="790"/>
                  </a:lnTo>
                  <a:lnTo>
                    <a:pt x="546" y="790"/>
                  </a:lnTo>
                  <a:lnTo>
                    <a:pt x="548" y="790"/>
                  </a:lnTo>
                  <a:lnTo>
                    <a:pt x="550" y="790"/>
                  </a:lnTo>
                  <a:lnTo>
                    <a:pt x="550" y="782"/>
                  </a:lnTo>
                  <a:lnTo>
                    <a:pt x="554" y="782"/>
                  </a:lnTo>
                  <a:lnTo>
                    <a:pt x="554" y="778"/>
                  </a:lnTo>
                  <a:lnTo>
                    <a:pt x="556" y="778"/>
                  </a:lnTo>
                  <a:lnTo>
                    <a:pt x="558" y="778"/>
                  </a:lnTo>
                  <a:lnTo>
                    <a:pt x="562" y="778"/>
                  </a:lnTo>
                  <a:lnTo>
                    <a:pt x="562" y="776"/>
                  </a:lnTo>
                  <a:lnTo>
                    <a:pt x="554" y="768"/>
                  </a:lnTo>
                  <a:lnTo>
                    <a:pt x="556" y="764"/>
                  </a:lnTo>
                  <a:lnTo>
                    <a:pt x="558" y="762"/>
                  </a:lnTo>
                  <a:lnTo>
                    <a:pt x="562" y="760"/>
                  </a:lnTo>
                  <a:lnTo>
                    <a:pt x="564" y="756"/>
                  </a:lnTo>
                  <a:lnTo>
                    <a:pt x="564" y="754"/>
                  </a:lnTo>
                  <a:lnTo>
                    <a:pt x="568" y="754"/>
                  </a:lnTo>
                  <a:lnTo>
                    <a:pt x="568" y="750"/>
                  </a:lnTo>
                  <a:lnTo>
                    <a:pt x="570" y="748"/>
                  </a:lnTo>
                  <a:lnTo>
                    <a:pt x="572" y="748"/>
                  </a:lnTo>
                  <a:lnTo>
                    <a:pt x="572" y="746"/>
                  </a:lnTo>
                  <a:lnTo>
                    <a:pt x="576" y="746"/>
                  </a:lnTo>
                  <a:lnTo>
                    <a:pt x="578" y="746"/>
                  </a:lnTo>
                  <a:lnTo>
                    <a:pt x="580" y="748"/>
                  </a:lnTo>
                  <a:lnTo>
                    <a:pt x="592" y="724"/>
                  </a:lnTo>
                  <a:lnTo>
                    <a:pt x="594" y="724"/>
                  </a:lnTo>
                  <a:lnTo>
                    <a:pt x="598" y="724"/>
                  </a:lnTo>
                  <a:lnTo>
                    <a:pt x="598" y="720"/>
                  </a:lnTo>
                  <a:lnTo>
                    <a:pt x="600" y="720"/>
                  </a:lnTo>
                  <a:lnTo>
                    <a:pt x="604" y="718"/>
                  </a:lnTo>
                  <a:lnTo>
                    <a:pt x="606" y="718"/>
                  </a:lnTo>
                  <a:lnTo>
                    <a:pt x="608" y="718"/>
                  </a:lnTo>
                  <a:lnTo>
                    <a:pt x="612" y="718"/>
                  </a:lnTo>
                  <a:lnTo>
                    <a:pt x="614" y="720"/>
                  </a:lnTo>
                  <a:lnTo>
                    <a:pt x="616" y="724"/>
                  </a:lnTo>
                  <a:lnTo>
                    <a:pt x="620" y="724"/>
                  </a:lnTo>
                  <a:lnTo>
                    <a:pt x="626" y="720"/>
                  </a:lnTo>
                  <a:lnTo>
                    <a:pt x="628" y="720"/>
                  </a:lnTo>
                  <a:lnTo>
                    <a:pt x="634" y="718"/>
                  </a:lnTo>
                  <a:lnTo>
                    <a:pt x="636" y="718"/>
                  </a:lnTo>
                  <a:lnTo>
                    <a:pt x="642" y="718"/>
                  </a:lnTo>
                  <a:lnTo>
                    <a:pt x="644" y="718"/>
                  </a:lnTo>
                  <a:lnTo>
                    <a:pt x="648" y="718"/>
                  </a:lnTo>
                  <a:lnTo>
                    <a:pt x="652" y="718"/>
                  </a:lnTo>
                  <a:lnTo>
                    <a:pt x="656" y="718"/>
                  </a:lnTo>
                  <a:lnTo>
                    <a:pt x="658" y="718"/>
                  </a:lnTo>
                  <a:lnTo>
                    <a:pt x="664" y="718"/>
                  </a:lnTo>
                  <a:lnTo>
                    <a:pt x="666" y="718"/>
                  </a:lnTo>
                  <a:lnTo>
                    <a:pt x="672" y="718"/>
                  </a:lnTo>
                  <a:lnTo>
                    <a:pt x="674" y="718"/>
                  </a:lnTo>
                  <a:lnTo>
                    <a:pt x="680" y="718"/>
                  </a:lnTo>
                  <a:lnTo>
                    <a:pt x="682" y="716"/>
                  </a:lnTo>
                  <a:lnTo>
                    <a:pt x="686" y="712"/>
                  </a:lnTo>
                  <a:lnTo>
                    <a:pt x="688" y="712"/>
                  </a:lnTo>
                  <a:lnTo>
                    <a:pt x="694" y="710"/>
                  </a:lnTo>
                  <a:lnTo>
                    <a:pt x="696" y="710"/>
                  </a:lnTo>
                  <a:lnTo>
                    <a:pt x="700" y="710"/>
                  </a:lnTo>
                  <a:lnTo>
                    <a:pt x="702" y="710"/>
                  </a:lnTo>
                  <a:lnTo>
                    <a:pt x="704" y="710"/>
                  </a:lnTo>
                  <a:lnTo>
                    <a:pt x="710" y="710"/>
                  </a:lnTo>
                  <a:lnTo>
                    <a:pt x="714" y="710"/>
                  </a:lnTo>
                  <a:lnTo>
                    <a:pt x="716" y="710"/>
                  </a:lnTo>
                  <a:lnTo>
                    <a:pt x="722" y="710"/>
                  </a:lnTo>
                  <a:lnTo>
                    <a:pt x="724" y="710"/>
                  </a:lnTo>
                  <a:lnTo>
                    <a:pt x="726" y="706"/>
                  </a:lnTo>
                  <a:lnTo>
                    <a:pt x="730" y="706"/>
                  </a:lnTo>
                  <a:lnTo>
                    <a:pt x="736" y="704"/>
                  </a:lnTo>
                  <a:lnTo>
                    <a:pt x="738" y="710"/>
                  </a:lnTo>
                  <a:lnTo>
                    <a:pt x="744" y="710"/>
                  </a:lnTo>
                  <a:lnTo>
                    <a:pt x="746" y="712"/>
                  </a:lnTo>
                  <a:lnTo>
                    <a:pt x="752" y="712"/>
                  </a:lnTo>
                  <a:lnTo>
                    <a:pt x="754" y="710"/>
                  </a:lnTo>
                  <a:lnTo>
                    <a:pt x="760" y="710"/>
                  </a:lnTo>
                  <a:lnTo>
                    <a:pt x="762" y="706"/>
                  </a:lnTo>
                  <a:lnTo>
                    <a:pt x="768" y="704"/>
                  </a:lnTo>
                  <a:lnTo>
                    <a:pt x="774" y="702"/>
                  </a:lnTo>
                  <a:lnTo>
                    <a:pt x="776" y="702"/>
                  </a:lnTo>
                  <a:lnTo>
                    <a:pt x="782" y="698"/>
                  </a:lnTo>
                  <a:lnTo>
                    <a:pt x="784" y="698"/>
                  </a:lnTo>
                  <a:lnTo>
                    <a:pt x="790" y="698"/>
                  </a:lnTo>
                  <a:lnTo>
                    <a:pt x="794" y="698"/>
                  </a:lnTo>
                  <a:lnTo>
                    <a:pt x="796" y="702"/>
                  </a:lnTo>
                  <a:lnTo>
                    <a:pt x="802" y="706"/>
                  </a:lnTo>
                  <a:lnTo>
                    <a:pt x="802" y="702"/>
                  </a:lnTo>
                  <a:lnTo>
                    <a:pt x="804" y="698"/>
                  </a:lnTo>
                  <a:lnTo>
                    <a:pt x="806" y="698"/>
                  </a:lnTo>
                  <a:lnTo>
                    <a:pt x="810" y="698"/>
                  </a:lnTo>
                  <a:lnTo>
                    <a:pt x="812" y="702"/>
                  </a:lnTo>
                  <a:lnTo>
                    <a:pt x="812" y="704"/>
                  </a:lnTo>
                  <a:lnTo>
                    <a:pt x="812" y="706"/>
                  </a:lnTo>
                  <a:lnTo>
                    <a:pt x="812" y="710"/>
                  </a:lnTo>
                  <a:lnTo>
                    <a:pt x="818" y="710"/>
                  </a:lnTo>
                  <a:lnTo>
                    <a:pt x="816" y="710"/>
                  </a:lnTo>
                  <a:lnTo>
                    <a:pt x="818" y="706"/>
                  </a:lnTo>
                  <a:lnTo>
                    <a:pt x="818" y="704"/>
                  </a:lnTo>
                  <a:lnTo>
                    <a:pt x="820" y="702"/>
                  </a:lnTo>
                  <a:lnTo>
                    <a:pt x="820" y="698"/>
                  </a:lnTo>
                  <a:lnTo>
                    <a:pt x="824" y="698"/>
                  </a:lnTo>
                  <a:lnTo>
                    <a:pt x="824" y="702"/>
                  </a:lnTo>
                  <a:lnTo>
                    <a:pt x="826" y="702"/>
                  </a:lnTo>
                  <a:lnTo>
                    <a:pt x="826" y="704"/>
                  </a:lnTo>
                  <a:lnTo>
                    <a:pt x="828" y="704"/>
                  </a:lnTo>
                  <a:lnTo>
                    <a:pt x="832" y="704"/>
                  </a:lnTo>
                  <a:lnTo>
                    <a:pt x="834" y="706"/>
                  </a:lnTo>
                  <a:lnTo>
                    <a:pt x="838" y="706"/>
                  </a:lnTo>
                  <a:lnTo>
                    <a:pt x="840" y="706"/>
                  </a:lnTo>
                  <a:lnTo>
                    <a:pt x="842" y="706"/>
                  </a:lnTo>
                  <a:lnTo>
                    <a:pt x="846" y="704"/>
                  </a:lnTo>
                  <a:lnTo>
                    <a:pt x="848" y="702"/>
                  </a:lnTo>
                  <a:lnTo>
                    <a:pt x="848" y="698"/>
                  </a:lnTo>
                  <a:lnTo>
                    <a:pt x="848" y="702"/>
                  </a:lnTo>
                  <a:lnTo>
                    <a:pt x="850" y="702"/>
                  </a:lnTo>
                  <a:lnTo>
                    <a:pt x="850" y="704"/>
                  </a:lnTo>
                  <a:lnTo>
                    <a:pt x="894" y="696"/>
                  </a:lnTo>
                  <a:lnTo>
                    <a:pt x="892" y="704"/>
                  </a:lnTo>
                  <a:lnTo>
                    <a:pt x="894" y="704"/>
                  </a:lnTo>
                  <a:lnTo>
                    <a:pt x="898" y="704"/>
                  </a:lnTo>
                  <a:lnTo>
                    <a:pt x="900" y="704"/>
                  </a:lnTo>
                  <a:lnTo>
                    <a:pt x="904" y="704"/>
                  </a:lnTo>
                  <a:lnTo>
                    <a:pt x="906" y="706"/>
                  </a:lnTo>
                  <a:lnTo>
                    <a:pt x="908" y="706"/>
                  </a:lnTo>
                  <a:lnTo>
                    <a:pt x="912" y="704"/>
                  </a:lnTo>
                  <a:lnTo>
                    <a:pt x="914" y="702"/>
                  </a:lnTo>
                  <a:lnTo>
                    <a:pt x="920" y="702"/>
                  </a:lnTo>
                  <a:lnTo>
                    <a:pt x="922" y="702"/>
                  </a:lnTo>
                  <a:lnTo>
                    <a:pt x="926" y="702"/>
                  </a:lnTo>
                  <a:lnTo>
                    <a:pt x="928" y="702"/>
                  </a:lnTo>
                  <a:lnTo>
                    <a:pt x="934" y="702"/>
                  </a:lnTo>
                  <a:lnTo>
                    <a:pt x="936" y="702"/>
                  </a:lnTo>
                  <a:lnTo>
                    <a:pt x="938" y="702"/>
                  </a:lnTo>
                  <a:lnTo>
                    <a:pt x="944" y="702"/>
                  </a:lnTo>
                  <a:lnTo>
                    <a:pt x="948" y="702"/>
                  </a:lnTo>
                  <a:lnTo>
                    <a:pt x="950" y="702"/>
                  </a:lnTo>
                  <a:lnTo>
                    <a:pt x="956" y="702"/>
                  </a:lnTo>
                  <a:lnTo>
                    <a:pt x="958" y="702"/>
                  </a:lnTo>
                  <a:lnTo>
                    <a:pt x="960" y="698"/>
                  </a:lnTo>
                  <a:lnTo>
                    <a:pt x="964" y="696"/>
                  </a:lnTo>
                  <a:lnTo>
                    <a:pt x="964" y="698"/>
                  </a:lnTo>
                  <a:lnTo>
                    <a:pt x="960" y="698"/>
                  </a:lnTo>
                  <a:lnTo>
                    <a:pt x="960" y="702"/>
                  </a:lnTo>
                  <a:lnTo>
                    <a:pt x="964" y="702"/>
                  </a:lnTo>
                  <a:lnTo>
                    <a:pt x="966" y="702"/>
                  </a:lnTo>
                  <a:lnTo>
                    <a:pt x="970" y="698"/>
                  </a:lnTo>
                  <a:lnTo>
                    <a:pt x="972" y="698"/>
                  </a:lnTo>
                  <a:lnTo>
                    <a:pt x="974" y="698"/>
                  </a:lnTo>
                  <a:lnTo>
                    <a:pt x="978" y="698"/>
                  </a:lnTo>
                  <a:lnTo>
                    <a:pt x="980" y="698"/>
                  </a:lnTo>
                  <a:lnTo>
                    <a:pt x="984" y="698"/>
                  </a:lnTo>
                  <a:lnTo>
                    <a:pt x="986" y="698"/>
                  </a:lnTo>
                  <a:lnTo>
                    <a:pt x="988" y="698"/>
                  </a:lnTo>
                  <a:lnTo>
                    <a:pt x="992" y="696"/>
                  </a:lnTo>
                  <a:lnTo>
                    <a:pt x="994" y="696"/>
                  </a:lnTo>
                  <a:lnTo>
                    <a:pt x="996" y="694"/>
                  </a:lnTo>
                  <a:lnTo>
                    <a:pt x="1000" y="690"/>
                  </a:lnTo>
                  <a:lnTo>
                    <a:pt x="1002" y="694"/>
                  </a:lnTo>
                  <a:lnTo>
                    <a:pt x="1006" y="698"/>
                  </a:lnTo>
                  <a:lnTo>
                    <a:pt x="1010" y="698"/>
                  </a:lnTo>
                  <a:lnTo>
                    <a:pt x="1014" y="702"/>
                  </a:lnTo>
                  <a:lnTo>
                    <a:pt x="1016" y="702"/>
                  </a:lnTo>
                  <a:lnTo>
                    <a:pt x="1022" y="702"/>
                  </a:lnTo>
                  <a:lnTo>
                    <a:pt x="1024" y="702"/>
                  </a:lnTo>
                  <a:lnTo>
                    <a:pt x="1028" y="698"/>
                  </a:lnTo>
                  <a:lnTo>
                    <a:pt x="1032" y="698"/>
                  </a:lnTo>
                  <a:lnTo>
                    <a:pt x="1036" y="696"/>
                  </a:lnTo>
                  <a:lnTo>
                    <a:pt x="1040" y="696"/>
                  </a:lnTo>
                  <a:lnTo>
                    <a:pt x="1044" y="694"/>
                  </a:lnTo>
                  <a:lnTo>
                    <a:pt x="1046" y="694"/>
                  </a:lnTo>
                  <a:lnTo>
                    <a:pt x="1050" y="690"/>
                  </a:lnTo>
                  <a:lnTo>
                    <a:pt x="1054" y="690"/>
                  </a:lnTo>
                  <a:lnTo>
                    <a:pt x="1058" y="690"/>
                  </a:lnTo>
                  <a:lnTo>
                    <a:pt x="1058" y="694"/>
                  </a:lnTo>
                  <a:lnTo>
                    <a:pt x="1060" y="694"/>
                  </a:lnTo>
                  <a:lnTo>
                    <a:pt x="1060" y="696"/>
                  </a:lnTo>
                  <a:lnTo>
                    <a:pt x="1062" y="696"/>
                  </a:lnTo>
                  <a:lnTo>
                    <a:pt x="1066" y="696"/>
                  </a:lnTo>
                  <a:lnTo>
                    <a:pt x="1068" y="696"/>
                  </a:lnTo>
                  <a:lnTo>
                    <a:pt x="1072" y="696"/>
                  </a:lnTo>
                  <a:lnTo>
                    <a:pt x="1074" y="696"/>
                  </a:lnTo>
                  <a:lnTo>
                    <a:pt x="1076" y="696"/>
                  </a:lnTo>
                  <a:lnTo>
                    <a:pt x="1080" y="696"/>
                  </a:lnTo>
                  <a:lnTo>
                    <a:pt x="1082" y="696"/>
                  </a:lnTo>
                  <a:lnTo>
                    <a:pt x="1084" y="696"/>
                  </a:lnTo>
                  <a:lnTo>
                    <a:pt x="1088" y="694"/>
                  </a:lnTo>
                  <a:lnTo>
                    <a:pt x="1090" y="694"/>
                  </a:lnTo>
                  <a:lnTo>
                    <a:pt x="1094" y="694"/>
                  </a:lnTo>
                  <a:lnTo>
                    <a:pt x="1096" y="694"/>
                  </a:lnTo>
                  <a:lnTo>
                    <a:pt x="1098" y="690"/>
                  </a:lnTo>
                  <a:lnTo>
                    <a:pt x="1102" y="690"/>
                  </a:lnTo>
                  <a:lnTo>
                    <a:pt x="1106" y="688"/>
                  </a:lnTo>
                  <a:lnTo>
                    <a:pt x="1106" y="690"/>
                  </a:lnTo>
                  <a:lnTo>
                    <a:pt x="1110" y="690"/>
                  </a:lnTo>
                  <a:lnTo>
                    <a:pt x="1110" y="694"/>
                  </a:lnTo>
                  <a:lnTo>
                    <a:pt x="1112" y="694"/>
                  </a:lnTo>
                  <a:lnTo>
                    <a:pt x="1116" y="694"/>
                  </a:lnTo>
                  <a:lnTo>
                    <a:pt x="1118" y="694"/>
                  </a:lnTo>
                  <a:lnTo>
                    <a:pt x="1116" y="690"/>
                  </a:lnTo>
                  <a:lnTo>
                    <a:pt x="1112" y="688"/>
                  </a:lnTo>
                  <a:lnTo>
                    <a:pt x="1112" y="684"/>
                  </a:lnTo>
                  <a:lnTo>
                    <a:pt x="1112" y="682"/>
                  </a:lnTo>
                  <a:lnTo>
                    <a:pt x="1116" y="680"/>
                  </a:lnTo>
                  <a:lnTo>
                    <a:pt x="1116" y="676"/>
                  </a:lnTo>
                  <a:lnTo>
                    <a:pt x="1118" y="676"/>
                  </a:lnTo>
                  <a:lnTo>
                    <a:pt x="1120" y="674"/>
                  </a:lnTo>
                  <a:lnTo>
                    <a:pt x="1124" y="674"/>
                  </a:lnTo>
                  <a:lnTo>
                    <a:pt x="1124" y="672"/>
                  </a:lnTo>
                  <a:lnTo>
                    <a:pt x="1126" y="672"/>
                  </a:lnTo>
                  <a:lnTo>
                    <a:pt x="1128" y="668"/>
                  </a:lnTo>
                  <a:lnTo>
                    <a:pt x="1132" y="666"/>
                  </a:lnTo>
                  <a:lnTo>
                    <a:pt x="1134" y="666"/>
                  </a:lnTo>
                  <a:lnTo>
                    <a:pt x="1138" y="662"/>
                  </a:lnTo>
                  <a:lnTo>
                    <a:pt x="1138" y="660"/>
                  </a:lnTo>
                  <a:lnTo>
                    <a:pt x="1140" y="662"/>
                  </a:lnTo>
                  <a:lnTo>
                    <a:pt x="1142" y="666"/>
                  </a:lnTo>
                  <a:lnTo>
                    <a:pt x="1146" y="668"/>
                  </a:lnTo>
                  <a:lnTo>
                    <a:pt x="1146" y="672"/>
                  </a:lnTo>
                  <a:lnTo>
                    <a:pt x="1142" y="674"/>
                  </a:lnTo>
                  <a:lnTo>
                    <a:pt x="1140" y="674"/>
                  </a:lnTo>
                  <a:lnTo>
                    <a:pt x="1138" y="676"/>
                  </a:lnTo>
                  <a:lnTo>
                    <a:pt x="1134" y="676"/>
                  </a:lnTo>
                  <a:lnTo>
                    <a:pt x="1132" y="680"/>
                  </a:lnTo>
                  <a:lnTo>
                    <a:pt x="1128" y="682"/>
                  </a:lnTo>
                  <a:lnTo>
                    <a:pt x="1126" y="684"/>
                  </a:lnTo>
                  <a:lnTo>
                    <a:pt x="1124" y="688"/>
                  </a:lnTo>
                  <a:lnTo>
                    <a:pt x="1124" y="694"/>
                  </a:lnTo>
                  <a:lnTo>
                    <a:pt x="1126" y="696"/>
                  </a:lnTo>
                  <a:lnTo>
                    <a:pt x="1138" y="696"/>
                  </a:lnTo>
                  <a:lnTo>
                    <a:pt x="1148" y="694"/>
                  </a:lnTo>
                  <a:lnTo>
                    <a:pt x="1160" y="694"/>
                  </a:lnTo>
                  <a:lnTo>
                    <a:pt x="1170" y="694"/>
                  </a:lnTo>
                  <a:lnTo>
                    <a:pt x="1182" y="694"/>
                  </a:lnTo>
                  <a:lnTo>
                    <a:pt x="1192" y="694"/>
                  </a:lnTo>
                  <a:lnTo>
                    <a:pt x="1200" y="694"/>
                  </a:lnTo>
                  <a:lnTo>
                    <a:pt x="1212" y="694"/>
                  </a:lnTo>
                  <a:lnTo>
                    <a:pt x="1222" y="696"/>
                  </a:lnTo>
                  <a:lnTo>
                    <a:pt x="1234" y="696"/>
                  </a:lnTo>
                  <a:lnTo>
                    <a:pt x="1244" y="696"/>
                  </a:lnTo>
                  <a:lnTo>
                    <a:pt x="1252" y="698"/>
                  </a:lnTo>
                  <a:lnTo>
                    <a:pt x="1264" y="698"/>
                  </a:lnTo>
                  <a:lnTo>
                    <a:pt x="1274" y="698"/>
                  </a:lnTo>
                  <a:lnTo>
                    <a:pt x="1284" y="702"/>
                  </a:lnTo>
                  <a:lnTo>
                    <a:pt x="1294" y="702"/>
                  </a:lnTo>
                  <a:lnTo>
                    <a:pt x="1292" y="698"/>
                  </a:lnTo>
                  <a:lnTo>
                    <a:pt x="1292" y="696"/>
                  </a:lnTo>
                  <a:lnTo>
                    <a:pt x="1294" y="696"/>
                  </a:lnTo>
                  <a:lnTo>
                    <a:pt x="1294" y="694"/>
                  </a:lnTo>
                  <a:lnTo>
                    <a:pt x="1296" y="694"/>
                  </a:lnTo>
                  <a:lnTo>
                    <a:pt x="1300" y="694"/>
                  </a:lnTo>
                  <a:lnTo>
                    <a:pt x="1300" y="690"/>
                  </a:lnTo>
                  <a:lnTo>
                    <a:pt x="1302" y="690"/>
                  </a:lnTo>
                  <a:lnTo>
                    <a:pt x="1302" y="694"/>
                  </a:lnTo>
                  <a:lnTo>
                    <a:pt x="1306" y="694"/>
                  </a:lnTo>
                  <a:lnTo>
                    <a:pt x="1308" y="694"/>
                  </a:lnTo>
                  <a:lnTo>
                    <a:pt x="1310" y="694"/>
                  </a:lnTo>
                  <a:lnTo>
                    <a:pt x="1310" y="690"/>
                  </a:lnTo>
                  <a:lnTo>
                    <a:pt x="1310" y="688"/>
                  </a:lnTo>
                  <a:lnTo>
                    <a:pt x="1314" y="684"/>
                  </a:lnTo>
                  <a:lnTo>
                    <a:pt x="1316" y="682"/>
                  </a:lnTo>
                  <a:lnTo>
                    <a:pt x="1316" y="680"/>
                  </a:lnTo>
                  <a:lnTo>
                    <a:pt x="1314" y="680"/>
                  </a:lnTo>
                  <a:lnTo>
                    <a:pt x="1314" y="676"/>
                  </a:lnTo>
                  <a:lnTo>
                    <a:pt x="1310" y="676"/>
                  </a:lnTo>
                  <a:lnTo>
                    <a:pt x="1308" y="676"/>
                  </a:lnTo>
                  <a:lnTo>
                    <a:pt x="1306" y="674"/>
                  </a:lnTo>
                  <a:lnTo>
                    <a:pt x="1302" y="674"/>
                  </a:lnTo>
                  <a:lnTo>
                    <a:pt x="1300" y="674"/>
                  </a:lnTo>
                  <a:lnTo>
                    <a:pt x="1300" y="672"/>
                  </a:lnTo>
                  <a:lnTo>
                    <a:pt x="1296" y="672"/>
                  </a:lnTo>
                  <a:lnTo>
                    <a:pt x="1294" y="668"/>
                  </a:lnTo>
                  <a:lnTo>
                    <a:pt x="1292" y="666"/>
                  </a:lnTo>
                  <a:lnTo>
                    <a:pt x="1292" y="662"/>
                  </a:lnTo>
                  <a:lnTo>
                    <a:pt x="1292" y="660"/>
                  </a:lnTo>
                  <a:lnTo>
                    <a:pt x="1294" y="658"/>
                  </a:lnTo>
                  <a:lnTo>
                    <a:pt x="1296" y="658"/>
                  </a:lnTo>
                  <a:lnTo>
                    <a:pt x="1300" y="660"/>
                  </a:lnTo>
                  <a:lnTo>
                    <a:pt x="1302" y="660"/>
                  </a:lnTo>
                  <a:lnTo>
                    <a:pt x="1306" y="660"/>
                  </a:lnTo>
                  <a:lnTo>
                    <a:pt x="1308" y="660"/>
                  </a:lnTo>
                  <a:lnTo>
                    <a:pt x="1310" y="660"/>
                  </a:lnTo>
                  <a:lnTo>
                    <a:pt x="1314" y="658"/>
                  </a:lnTo>
                  <a:lnTo>
                    <a:pt x="1314" y="654"/>
                  </a:lnTo>
                  <a:lnTo>
                    <a:pt x="1314" y="652"/>
                  </a:lnTo>
                  <a:lnTo>
                    <a:pt x="1314" y="650"/>
                  </a:lnTo>
                  <a:lnTo>
                    <a:pt x="1310" y="650"/>
                  </a:lnTo>
                  <a:lnTo>
                    <a:pt x="1310" y="646"/>
                  </a:lnTo>
                  <a:lnTo>
                    <a:pt x="1310" y="644"/>
                  </a:lnTo>
                  <a:lnTo>
                    <a:pt x="1308" y="644"/>
                  </a:lnTo>
                  <a:lnTo>
                    <a:pt x="1308" y="640"/>
                  </a:lnTo>
                  <a:lnTo>
                    <a:pt x="1322" y="632"/>
                  </a:lnTo>
                  <a:lnTo>
                    <a:pt x="1322" y="628"/>
                  </a:lnTo>
                  <a:lnTo>
                    <a:pt x="1318" y="622"/>
                  </a:lnTo>
                  <a:lnTo>
                    <a:pt x="1316" y="616"/>
                  </a:lnTo>
                  <a:lnTo>
                    <a:pt x="1314" y="610"/>
                  </a:lnTo>
                  <a:lnTo>
                    <a:pt x="1310" y="606"/>
                  </a:lnTo>
                  <a:lnTo>
                    <a:pt x="1308" y="602"/>
                  </a:lnTo>
                  <a:lnTo>
                    <a:pt x="1306" y="596"/>
                  </a:lnTo>
                  <a:lnTo>
                    <a:pt x="1302" y="592"/>
                  </a:lnTo>
                  <a:lnTo>
                    <a:pt x="1296" y="588"/>
                  </a:lnTo>
                  <a:lnTo>
                    <a:pt x="1294" y="584"/>
                  </a:lnTo>
                  <a:lnTo>
                    <a:pt x="1292" y="578"/>
                  </a:lnTo>
                  <a:lnTo>
                    <a:pt x="1286" y="572"/>
                  </a:lnTo>
                  <a:lnTo>
                    <a:pt x="1284" y="566"/>
                  </a:lnTo>
                  <a:lnTo>
                    <a:pt x="1280" y="562"/>
                  </a:lnTo>
                  <a:lnTo>
                    <a:pt x="1278" y="556"/>
                  </a:lnTo>
                  <a:lnTo>
                    <a:pt x="1274" y="550"/>
                  </a:lnTo>
                  <a:lnTo>
                    <a:pt x="1272" y="548"/>
                  </a:lnTo>
                  <a:lnTo>
                    <a:pt x="1270" y="548"/>
                  </a:lnTo>
                  <a:lnTo>
                    <a:pt x="1266" y="544"/>
                  </a:lnTo>
                  <a:lnTo>
                    <a:pt x="1264" y="542"/>
                  </a:lnTo>
                  <a:lnTo>
                    <a:pt x="1262" y="542"/>
                  </a:lnTo>
                  <a:lnTo>
                    <a:pt x="1258" y="540"/>
                  </a:lnTo>
                  <a:lnTo>
                    <a:pt x="1252" y="540"/>
                  </a:lnTo>
                  <a:lnTo>
                    <a:pt x="1250" y="536"/>
                  </a:lnTo>
                  <a:lnTo>
                    <a:pt x="1248" y="536"/>
                  </a:lnTo>
                  <a:lnTo>
                    <a:pt x="1244" y="534"/>
                  </a:lnTo>
                  <a:lnTo>
                    <a:pt x="1242" y="530"/>
                  </a:lnTo>
                  <a:lnTo>
                    <a:pt x="1240" y="528"/>
                  </a:lnTo>
                  <a:lnTo>
                    <a:pt x="1240" y="526"/>
                  </a:lnTo>
                  <a:lnTo>
                    <a:pt x="1242" y="522"/>
                  </a:lnTo>
                  <a:lnTo>
                    <a:pt x="1244" y="518"/>
                  </a:lnTo>
                  <a:lnTo>
                    <a:pt x="1242" y="518"/>
                  </a:lnTo>
                  <a:lnTo>
                    <a:pt x="1236" y="518"/>
                  </a:lnTo>
                  <a:lnTo>
                    <a:pt x="1234" y="518"/>
                  </a:lnTo>
                  <a:lnTo>
                    <a:pt x="1230" y="518"/>
                  </a:lnTo>
                  <a:lnTo>
                    <a:pt x="1228" y="520"/>
                  </a:lnTo>
                  <a:lnTo>
                    <a:pt x="1222" y="520"/>
                  </a:lnTo>
                  <a:lnTo>
                    <a:pt x="1220" y="520"/>
                  </a:lnTo>
                  <a:lnTo>
                    <a:pt x="1218" y="522"/>
                  </a:lnTo>
                  <a:lnTo>
                    <a:pt x="1212" y="522"/>
                  </a:lnTo>
                  <a:lnTo>
                    <a:pt x="1208" y="522"/>
                  </a:lnTo>
                  <a:lnTo>
                    <a:pt x="1206" y="522"/>
                  </a:lnTo>
                  <a:lnTo>
                    <a:pt x="1200" y="522"/>
                  </a:lnTo>
                  <a:lnTo>
                    <a:pt x="1198" y="522"/>
                  </a:lnTo>
                  <a:lnTo>
                    <a:pt x="1196" y="522"/>
                  </a:lnTo>
                  <a:lnTo>
                    <a:pt x="1190" y="520"/>
                  </a:lnTo>
                  <a:lnTo>
                    <a:pt x="1186" y="518"/>
                  </a:lnTo>
                  <a:lnTo>
                    <a:pt x="1186" y="514"/>
                  </a:lnTo>
                  <a:lnTo>
                    <a:pt x="1190" y="514"/>
                  </a:lnTo>
                  <a:lnTo>
                    <a:pt x="1190" y="512"/>
                  </a:lnTo>
                  <a:lnTo>
                    <a:pt x="1182" y="512"/>
                  </a:lnTo>
                  <a:lnTo>
                    <a:pt x="1178" y="514"/>
                  </a:lnTo>
                  <a:lnTo>
                    <a:pt x="1176" y="518"/>
                  </a:lnTo>
                  <a:lnTo>
                    <a:pt x="1176" y="520"/>
                  </a:lnTo>
                  <a:lnTo>
                    <a:pt x="1176" y="522"/>
                  </a:lnTo>
                  <a:lnTo>
                    <a:pt x="1174" y="522"/>
                  </a:lnTo>
                  <a:lnTo>
                    <a:pt x="1174" y="526"/>
                  </a:lnTo>
                  <a:lnTo>
                    <a:pt x="1168" y="520"/>
                  </a:lnTo>
                  <a:lnTo>
                    <a:pt x="1162" y="526"/>
                  </a:lnTo>
                  <a:lnTo>
                    <a:pt x="1156" y="522"/>
                  </a:lnTo>
                  <a:lnTo>
                    <a:pt x="1154" y="522"/>
                  </a:lnTo>
                  <a:lnTo>
                    <a:pt x="1152" y="522"/>
                  </a:lnTo>
                  <a:lnTo>
                    <a:pt x="1148" y="522"/>
                  </a:lnTo>
                  <a:lnTo>
                    <a:pt x="1146" y="522"/>
                  </a:lnTo>
                  <a:lnTo>
                    <a:pt x="1142" y="522"/>
                  </a:lnTo>
                  <a:lnTo>
                    <a:pt x="1140" y="522"/>
                  </a:lnTo>
                  <a:lnTo>
                    <a:pt x="1138" y="526"/>
                  </a:lnTo>
                  <a:lnTo>
                    <a:pt x="1134" y="526"/>
                  </a:lnTo>
                  <a:lnTo>
                    <a:pt x="1132" y="526"/>
                  </a:lnTo>
                  <a:lnTo>
                    <a:pt x="1128" y="526"/>
                  </a:lnTo>
                  <a:lnTo>
                    <a:pt x="1126" y="526"/>
                  </a:lnTo>
                  <a:lnTo>
                    <a:pt x="1124" y="526"/>
                  </a:lnTo>
                  <a:lnTo>
                    <a:pt x="1120" y="522"/>
                  </a:lnTo>
                  <a:lnTo>
                    <a:pt x="1118" y="522"/>
                  </a:lnTo>
                  <a:lnTo>
                    <a:pt x="1116" y="520"/>
                  </a:lnTo>
                  <a:lnTo>
                    <a:pt x="1116" y="522"/>
                  </a:lnTo>
                  <a:lnTo>
                    <a:pt x="1112" y="526"/>
                  </a:lnTo>
                  <a:lnTo>
                    <a:pt x="1112" y="528"/>
                  </a:lnTo>
                  <a:lnTo>
                    <a:pt x="1110" y="528"/>
                  </a:lnTo>
                  <a:lnTo>
                    <a:pt x="1110" y="530"/>
                  </a:lnTo>
                  <a:lnTo>
                    <a:pt x="1106" y="530"/>
                  </a:lnTo>
                  <a:lnTo>
                    <a:pt x="1106" y="534"/>
                  </a:lnTo>
                  <a:lnTo>
                    <a:pt x="1106" y="536"/>
                  </a:lnTo>
                  <a:lnTo>
                    <a:pt x="1104" y="536"/>
                  </a:lnTo>
                  <a:lnTo>
                    <a:pt x="1104" y="540"/>
                  </a:lnTo>
                  <a:lnTo>
                    <a:pt x="1102" y="540"/>
                  </a:lnTo>
                  <a:lnTo>
                    <a:pt x="1098" y="540"/>
                  </a:lnTo>
                  <a:lnTo>
                    <a:pt x="1096" y="540"/>
                  </a:lnTo>
                  <a:lnTo>
                    <a:pt x="1094" y="540"/>
                  </a:lnTo>
                  <a:lnTo>
                    <a:pt x="1090" y="540"/>
                  </a:lnTo>
                  <a:lnTo>
                    <a:pt x="1088" y="540"/>
                  </a:lnTo>
                  <a:lnTo>
                    <a:pt x="1082" y="540"/>
                  </a:lnTo>
                  <a:lnTo>
                    <a:pt x="1080" y="540"/>
                  </a:lnTo>
                  <a:lnTo>
                    <a:pt x="1076" y="536"/>
                  </a:lnTo>
                  <a:lnTo>
                    <a:pt x="1074" y="536"/>
                  </a:lnTo>
                  <a:lnTo>
                    <a:pt x="1068" y="536"/>
                  </a:lnTo>
                  <a:lnTo>
                    <a:pt x="1066" y="534"/>
                  </a:lnTo>
                  <a:lnTo>
                    <a:pt x="1062" y="534"/>
                  </a:lnTo>
                  <a:lnTo>
                    <a:pt x="1060" y="530"/>
                  </a:lnTo>
                  <a:lnTo>
                    <a:pt x="1060" y="528"/>
                  </a:lnTo>
                  <a:lnTo>
                    <a:pt x="1058" y="526"/>
                  </a:lnTo>
                  <a:lnTo>
                    <a:pt x="1052" y="526"/>
                  </a:lnTo>
                  <a:lnTo>
                    <a:pt x="1044" y="528"/>
                  </a:lnTo>
                  <a:lnTo>
                    <a:pt x="1038" y="528"/>
                  </a:lnTo>
                  <a:lnTo>
                    <a:pt x="1032" y="530"/>
                  </a:lnTo>
                  <a:lnTo>
                    <a:pt x="1028" y="534"/>
                  </a:lnTo>
                  <a:lnTo>
                    <a:pt x="1022" y="536"/>
                  </a:lnTo>
                  <a:lnTo>
                    <a:pt x="1016" y="536"/>
                  </a:lnTo>
                  <a:lnTo>
                    <a:pt x="1014" y="540"/>
                  </a:lnTo>
                  <a:lnTo>
                    <a:pt x="1008" y="542"/>
                  </a:lnTo>
                  <a:lnTo>
                    <a:pt x="1002" y="544"/>
                  </a:lnTo>
                  <a:lnTo>
                    <a:pt x="996" y="544"/>
                  </a:lnTo>
                  <a:lnTo>
                    <a:pt x="994" y="548"/>
                  </a:lnTo>
                  <a:lnTo>
                    <a:pt x="988" y="548"/>
                  </a:lnTo>
                  <a:lnTo>
                    <a:pt x="984" y="548"/>
                  </a:lnTo>
                  <a:lnTo>
                    <a:pt x="978" y="544"/>
                  </a:lnTo>
                  <a:lnTo>
                    <a:pt x="972" y="542"/>
                  </a:lnTo>
                  <a:lnTo>
                    <a:pt x="988" y="530"/>
                  </a:lnTo>
                  <a:lnTo>
                    <a:pt x="980" y="530"/>
                  </a:lnTo>
                  <a:lnTo>
                    <a:pt x="974" y="534"/>
                  </a:lnTo>
                  <a:lnTo>
                    <a:pt x="972" y="536"/>
                  </a:lnTo>
                  <a:lnTo>
                    <a:pt x="966" y="540"/>
                  </a:lnTo>
                  <a:lnTo>
                    <a:pt x="964" y="540"/>
                  </a:lnTo>
                  <a:lnTo>
                    <a:pt x="958" y="542"/>
                  </a:lnTo>
                  <a:lnTo>
                    <a:pt x="956" y="542"/>
                  </a:lnTo>
                  <a:lnTo>
                    <a:pt x="952" y="542"/>
                  </a:lnTo>
                  <a:lnTo>
                    <a:pt x="948" y="542"/>
                  </a:lnTo>
                  <a:lnTo>
                    <a:pt x="944" y="540"/>
                  </a:lnTo>
                  <a:lnTo>
                    <a:pt x="938" y="540"/>
                  </a:lnTo>
                  <a:lnTo>
                    <a:pt x="936" y="540"/>
                  </a:lnTo>
                  <a:lnTo>
                    <a:pt x="930" y="540"/>
                  </a:lnTo>
                  <a:lnTo>
                    <a:pt x="926" y="540"/>
                  </a:lnTo>
                  <a:lnTo>
                    <a:pt x="922" y="540"/>
                  </a:lnTo>
                  <a:lnTo>
                    <a:pt x="916" y="542"/>
                  </a:lnTo>
                  <a:lnTo>
                    <a:pt x="912" y="542"/>
                  </a:lnTo>
                  <a:lnTo>
                    <a:pt x="912" y="548"/>
                  </a:lnTo>
                  <a:lnTo>
                    <a:pt x="908" y="548"/>
                  </a:lnTo>
                  <a:lnTo>
                    <a:pt x="906" y="550"/>
                  </a:lnTo>
                  <a:lnTo>
                    <a:pt x="904" y="550"/>
                  </a:lnTo>
                  <a:lnTo>
                    <a:pt x="900" y="550"/>
                  </a:lnTo>
                  <a:lnTo>
                    <a:pt x="898" y="550"/>
                  </a:lnTo>
                  <a:lnTo>
                    <a:pt x="894" y="550"/>
                  </a:lnTo>
                  <a:lnTo>
                    <a:pt x="892" y="550"/>
                  </a:lnTo>
                  <a:lnTo>
                    <a:pt x="890" y="550"/>
                  </a:lnTo>
                  <a:lnTo>
                    <a:pt x="886" y="550"/>
                  </a:lnTo>
                  <a:lnTo>
                    <a:pt x="884" y="548"/>
                  </a:lnTo>
                  <a:lnTo>
                    <a:pt x="882" y="548"/>
                  </a:lnTo>
                  <a:lnTo>
                    <a:pt x="878" y="550"/>
                  </a:lnTo>
                  <a:lnTo>
                    <a:pt x="876" y="550"/>
                  </a:lnTo>
                  <a:lnTo>
                    <a:pt x="872" y="550"/>
                  </a:lnTo>
                  <a:lnTo>
                    <a:pt x="872" y="552"/>
                  </a:lnTo>
                  <a:lnTo>
                    <a:pt x="870" y="552"/>
                  </a:lnTo>
                  <a:lnTo>
                    <a:pt x="868" y="552"/>
                  </a:lnTo>
                  <a:lnTo>
                    <a:pt x="864" y="550"/>
                  </a:lnTo>
                  <a:lnTo>
                    <a:pt x="862" y="550"/>
                  </a:lnTo>
                  <a:lnTo>
                    <a:pt x="856" y="550"/>
                  </a:lnTo>
                  <a:lnTo>
                    <a:pt x="854" y="550"/>
                  </a:lnTo>
                  <a:lnTo>
                    <a:pt x="850" y="550"/>
                  </a:lnTo>
                  <a:lnTo>
                    <a:pt x="848" y="550"/>
                  </a:lnTo>
                  <a:lnTo>
                    <a:pt x="842" y="550"/>
                  </a:lnTo>
                  <a:lnTo>
                    <a:pt x="840" y="550"/>
                  </a:lnTo>
                  <a:lnTo>
                    <a:pt x="838" y="550"/>
                  </a:lnTo>
                  <a:lnTo>
                    <a:pt x="838" y="552"/>
                  </a:lnTo>
                  <a:lnTo>
                    <a:pt x="838" y="556"/>
                  </a:lnTo>
                  <a:lnTo>
                    <a:pt x="834" y="556"/>
                  </a:lnTo>
                  <a:lnTo>
                    <a:pt x="834" y="558"/>
                  </a:lnTo>
                  <a:lnTo>
                    <a:pt x="832" y="558"/>
                  </a:lnTo>
                  <a:lnTo>
                    <a:pt x="828" y="558"/>
                  </a:lnTo>
                  <a:lnTo>
                    <a:pt x="826" y="562"/>
                  </a:lnTo>
                  <a:lnTo>
                    <a:pt x="826" y="558"/>
                  </a:lnTo>
                  <a:lnTo>
                    <a:pt x="824" y="558"/>
                  </a:lnTo>
                  <a:lnTo>
                    <a:pt x="820" y="558"/>
                  </a:lnTo>
                  <a:lnTo>
                    <a:pt x="820" y="556"/>
                  </a:lnTo>
                  <a:lnTo>
                    <a:pt x="820" y="552"/>
                  </a:lnTo>
                  <a:lnTo>
                    <a:pt x="794" y="552"/>
                  </a:lnTo>
                  <a:lnTo>
                    <a:pt x="794" y="558"/>
                  </a:lnTo>
                  <a:lnTo>
                    <a:pt x="784" y="556"/>
                  </a:lnTo>
                  <a:lnTo>
                    <a:pt x="780" y="556"/>
                  </a:lnTo>
                  <a:lnTo>
                    <a:pt x="774" y="556"/>
                  </a:lnTo>
                  <a:lnTo>
                    <a:pt x="766" y="556"/>
                  </a:lnTo>
                  <a:lnTo>
                    <a:pt x="760" y="556"/>
                  </a:lnTo>
                  <a:lnTo>
                    <a:pt x="754" y="556"/>
                  </a:lnTo>
                  <a:lnTo>
                    <a:pt x="748" y="556"/>
                  </a:lnTo>
                  <a:lnTo>
                    <a:pt x="740" y="556"/>
                  </a:lnTo>
                  <a:lnTo>
                    <a:pt x="736" y="558"/>
                  </a:lnTo>
                  <a:lnTo>
                    <a:pt x="726" y="558"/>
                  </a:lnTo>
                  <a:lnTo>
                    <a:pt x="722" y="558"/>
                  </a:lnTo>
                  <a:lnTo>
                    <a:pt x="716" y="558"/>
                  </a:lnTo>
                  <a:lnTo>
                    <a:pt x="708" y="558"/>
                  </a:lnTo>
                  <a:lnTo>
                    <a:pt x="700" y="558"/>
                  </a:lnTo>
                  <a:lnTo>
                    <a:pt x="694" y="558"/>
                  </a:lnTo>
                  <a:lnTo>
                    <a:pt x="686" y="556"/>
                  </a:lnTo>
                  <a:lnTo>
                    <a:pt x="692" y="548"/>
                  </a:lnTo>
                  <a:lnTo>
                    <a:pt x="700" y="540"/>
                  </a:lnTo>
                  <a:lnTo>
                    <a:pt x="708" y="534"/>
                  </a:lnTo>
                  <a:lnTo>
                    <a:pt x="716" y="528"/>
                  </a:lnTo>
                  <a:lnTo>
                    <a:pt x="724" y="526"/>
                  </a:lnTo>
                  <a:lnTo>
                    <a:pt x="736" y="522"/>
                  </a:lnTo>
                  <a:lnTo>
                    <a:pt x="744" y="520"/>
                  </a:lnTo>
                  <a:lnTo>
                    <a:pt x="754" y="518"/>
                  </a:lnTo>
                  <a:lnTo>
                    <a:pt x="766" y="518"/>
                  </a:lnTo>
                  <a:lnTo>
                    <a:pt x="776" y="514"/>
                  </a:lnTo>
                  <a:lnTo>
                    <a:pt x="788" y="514"/>
                  </a:lnTo>
                  <a:lnTo>
                    <a:pt x="796" y="514"/>
                  </a:lnTo>
                  <a:lnTo>
                    <a:pt x="806" y="512"/>
                  </a:lnTo>
                  <a:lnTo>
                    <a:pt x="818" y="512"/>
                  </a:lnTo>
                  <a:lnTo>
                    <a:pt x="826" y="508"/>
                  </a:lnTo>
                  <a:lnTo>
                    <a:pt x="838" y="506"/>
                  </a:lnTo>
                  <a:lnTo>
                    <a:pt x="838" y="504"/>
                  </a:lnTo>
                  <a:lnTo>
                    <a:pt x="840" y="504"/>
                  </a:lnTo>
                  <a:lnTo>
                    <a:pt x="840" y="500"/>
                  </a:lnTo>
                  <a:lnTo>
                    <a:pt x="840" y="498"/>
                  </a:lnTo>
                  <a:lnTo>
                    <a:pt x="842" y="494"/>
                  </a:lnTo>
                  <a:lnTo>
                    <a:pt x="846" y="492"/>
                  </a:lnTo>
                  <a:lnTo>
                    <a:pt x="848" y="492"/>
                  </a:lnTo>
                  <a:lnTo>
                    <a:pt x="850" y="492"/>
                  </a:lnTo>
                  <a:lnTo>
                    <a:pt x="850" y="494"/>
                  </a:lnTo>
                  <a:lnTo>
                    <a:pt x="854" y="494"/>
                  </a:lnTo>
                  <a:lnTo>
                    <a:pt x="854" y="498"/>
                  </a:lnTo>
                  <a:lnTo>
                    <a:pt x="868" y="492"/>
                  </a:lnTo>
                  <a:lnTo>
                    <a:pt x="870" y="490"/>
                  </a:lnTo>
                  <a:lnTo>
                    <a:pt x="872" y="486"/>
                  </a:lnTo>
                  <a:lnTo>
                    <a:pt x="876" y="484"/>
                  </a:lnTo>
                  <a:lnTo>
                    <a:pt x="878" y="482"/>
                  </a:lnTo>
                  <a:lnTo>
                    <a:pt x="878" y="478"/>
                  </a:lnTo>
                  <a:lnTo>
                    <a:pt x="882" y="476"/>
                  </a:lnTo>
                  <a:lnTo>
                    <a:pt x="882" y="472"/>
                  </a:lnTo>
                  <a:lnTo>
                    <a:pt x="882" y="470"/>
                  </a:lnTo>
                  <a:lnTo>
                    <a:pt x="884" y="468"/>
                  </a:lnTo>
                  <a:lnTo>
                    <a:pt x="884" y="464"/>
                  </a:lnTo>
                  <a:lnTo>
                    <a:pt x="884" y="462"/>
                  </a:lnTo>
                  <a:lnTo>
                    <a:pt x="886" y="460"/>
                  </a:lnTo>
                  <a:lnTo>
                    <a:pt x="886" y="456"/>
                  </a:lnTo>
                  <a:lnTo>
                    <a:pt x="886" y="454"/>
                  </a:lnTo>
                  <a:lnTo>
                    <a:pt x="890" y="450"/>
                  </a:lnTo>
                  <a:lnTo>
                    <a:pt x="890" y="446"/>
                  </a:lnTo>
                  <a:lnTo>
                    <a:pt x="886" y="440"/>
                  </a:lnTo>
                  <a:lnTo>
                    <a:pt x="882" y="432"/>
                  </a:lnTo>
                  <a:lnTo>
                    <a:pt x="878" y="426"/>
                  </a:lnTo>
                  <a:lnTo>
                    <a:pt x="872" y="420"/>
                  </a:lnTo>
                  <a:lnTo>
                    <a:pt x="868" y="416"/>
                  </a:lnTo>
                  <a:lnTo>
                    <a:pt x="860" y="412"/>
                  </a:lnTo>
                  <a:lnTo>
                    <a:pt x="854" y="410"/>
                  </a:lnTo>
                  <a:lnTo>
                    <a:pt x="846" y="406"/>
                  </a:lnTo>
                  <a:lnTo>
                    <a:pt x="840" y="404"/>
                  </a:lnTo>
                  <a:lnTo>
                    <a:pt x="832" y="402"/>
                  </a:lnTo>
                  <a:lnTo>
                    <a:pt x="824" y="398"/>
                  </a:lnTo>
                  <a:lnTo>
                    <a:pt x="816" y="396"/>
                  </a:lnTo>
                  <a:lnTo>
                    <a:pt x="810" y="394"/>
                  </a:lnTo>
                  <a:lnTo>
                    <a:pt x="802" y="394"/>
                  </a:lnTo>
                  <a:lnTo>
                    <a:pt x="794" y="390"/>
                  </a:lnTo>
                  <a:lnTo>
                    <a:pt x="788" y="388"/>
                  </a:lnTo>
                  <a:lnTo>
                    <a:pt x="788" y="384"/>
                  </a:lnTo>
                  <a:lnTo>
                    <a:pt x="790" y="382"/>
                  </a:lnTo>
                  <a:lnTo>
                    <a:pt x="794" y="380"/>
                  </a:lnTo>
                  <a:lnTo>
                    <a:pt x="796" y="380"/>
                  </a:lnTo>
                  <a:lnTo>
                    <a:pt x="798" y="380"/>
                  </a:lnTo>
                  <a:lnTo>
                    <a:pt x="802" y="380"/>
                  </a:lnTo>
                  <a:lnTo>
                    <a:pt x="804" y="380"/>
                  </a:lnTo>
                  <a:lnTo>
                    <a:pt x="806" y="380"/>
                  </a:lnTo>
                  <a:lnTo>
                    <a:pt x="810" y="376"/>
                  </a:lnTo>
                  <a:lnTo>
                    <a:pt x="812" y="376"/>
                  </a:lnTo>
                  <a:lnTo>
                    <a:pt x="816" y="376"/>
                  </a:lnTo>
                  <a:lnTo>
                    <a:pt x="818" y="376"/>
                  </a:lnTo>
                  <a:lnTo>
                    <a:pt x="824" y="376"/>
                  </a:lnTo>
                  <a:lnTo>
                    <a:pt x="826" y="376"/>
                  </a:lnTo>
                  <a:lnTo>
                    <a:pt x="828" y="376"/>
                  </a:lnTo>
                  <a:lnTo>
                    <a:pt x="832" y="380"/>
                  </a:lnTo>
                  <a:lnTo>
                    <a:pt x="838" y="380"/>
                  </a:lnTo>
                  <a:lnTo>
                    <a:pt x="840" y="380"/>
                  </a:lnTo>
                  <a:lnTo>
                    <a:pt x="842" y="382"/>
                  </a:lnTo>
                  <a:lnTo>
                    <a:pt x="846" y="382"/>
                  </a:lnTo>
                  <a:lnTo>
                    <a:pt x="848" y="384"/>
                  </a:lnTo>
                  <a:lnTo>
                    <a:pt x="854" y="384"/>
                  </a:lnTo>
                  <a:lnTo>
                    <a:pt x="856" y="388"/>
                  </a:lnTo>
                  <a:lnTo>
                    <a:pt x="860" y="390"/>
                  </a:lnTo>
                  <a:lnTo>
                    <a:pt x="862" y="390"/>
                  </a:lnTo>
                  <a:lnTo>
                    <a:pt x="864" y="388"/>
                  </a:lnTo>
                  <a:lnTo>
                    <a:pt x="868" y="388"/>
                  </a:lnTo>
                  <a:lnTo>
                    <a:pt x="870" y="388"/>
                  </a:lnTo>
                  <a:lnTo>
                    <a:pt x="870" y="390"/>
                  </a:lnTo>
                  <a:lnTo>
                    <a:pt x="872" y="390"/>
                  </a:lnTo>
                  <a:lnTo>
                    <a:pt x="876" y="394"/>
                  </a:lnTo>
                  <a:lnTo>
                    <a:pt x="878" y="394"/>
                  </a:lnTo>
                  <a:lnTo>
                    <a:pt x="882" y="394"/>
                  </a:lnTo>
                  <a:lnTo>
                    <a:pt x="884" y="390"/>
                  </a:lnTo>
                  <a:lnTo>
                    <a:pt x="886" y="390"/>
                  </a:lnTo>
                  <a:lnTo>
                    <a:pt x="890" y="388"/>
                  </a:lnTo>
                  <a:lnTo>
                    <a:pt x="892" y="388"/>
                  </a:lnTo>
                  <a:lnTo>
                    <a:pt x="898" y="388"/>
                  </a:lnTo>
                  <a:lnTo>
                    <a:pt x="900" y="388"/>
                  </a:lnTo>
                  <a:lnTo>
                    <a:pt x="904" y="388"/>
                  </a:lnTo>
                  <a:lnTo>
                    <a:pt x="906" y="388"/>
                  </a:lnTo>
                  <a:lnTo>
                    <a:pt x="912" y="388"/>
                  </a:lnTo>
                  <a:lnTo>
                    <a:pt x="914" y="388"/>
                  </a:lnTo>
                  <a:lnTo>
                    <a:pt x="916" y="388"/>
                  </a:lnTo>
                  <a:lnTo>
                    <a:pt x="920" y="388"/>
                  </a:lnTo>
                  <a:lnTo>
                    <a:pt x="926" y="388"/>
                  </a:lnTo>
                  <a:lnTo>
                    <a:pt x="928" y="388"/>
                  </a:lnTo>
                  <a:lnTo>
                    <a:pt x="930" y="388"/>
                  </a:lnTo>
                  <a:lnTo>
                    <a:pt x="938" y="384"/>
                  </a:lnTo>
                  <a:lnTo>
                    <a:pt x="944" y="380"/>
                  </a:lnTo>
                  <a:lnTo>
                    <a:pt x="950" y="374"/>
                  </a:lnTo>
                  <a:lnTo>
                    <a:pt x="956" y="366"/>
                  </a:lnTo>
                  <a:lnTo>
                    <a:pt x="958" y="360"/>
                  </a:lnTo>
                  <a:lnTo>
                    <a:pt x="958" y="352"/>
                  </a:lnTo>
                  <a:lnTo>
                    <a:pt x="960" y="344"/>
                  </a:lnTo>
                  <a:lnTo>
                    <a:pt x="960" y="336"/>
                  </a:lnTo>
                  <a:lnTo>
                    <a:pt x="958" y="328"/>
                  </a:lnTo>
                  <a:lnTo>
                    <a:pt x="958" y="318"/>
                  </a:lnTo>
                  <a:lnTo>
                    <a:pt x="958" y="310"/>
                  </a:lnTo>
                  <a:lnTo>
                    <a:pt x="956" y="302"/>
                  </a:lnTo>
                  <a:lnTo>
                    <a:pt x="956" y="294"/>
                  </a:lnTo>
                  <a:lnTo>
                    <a:pt x="956" y="286"/>
                  </a:lnTo>
                  <a:lnTo>
                    <a:pt x="956" y="278"/>
                  </a:lnTo>
                  <a:lnTo>
                    <a:pt x="958" y="272"/>
                  </a:lnTo>
                  <a:lnTo>
                    <a:pt x="956" y="270"/>
                  </a:lnTo>
                  <a:lnTo>
                    <a:pt x="952" y="266"/>
                  </a:lnTo>
                  <a:lnTo>
                    <a:pt x="950" y="264"/>
                  </a:lnTo>
                  <a:lnTo>
                    <a:pt x="950" y="258"/>
                  </a:lnTo>
                  <a:lnTo>
                    <a:pt x="948" y="256"/>
                  </a:lnTo>
                  <a:lnTo>
                    <a:pt x="944" y="252"/>
                  </a:lnTo>
                  <a:lnTo>
                    <a:pt x="944" y="250"/>
                  </a:lnTo>
                  <a:lnTo>
                    <a:pt x="942" y="248"/>
                  </a:lnTo>
                  <a:lnTo>
                    <a:pt x="942" y="242"/>
                  </a:lnTo>
                  <a:lnTo>
                    <a:pt x="938" y="240"/>
                  </a:lnTo>
                  <a:lnTo>
                    <a:pt x="938" y="236"/>
                  </a:lnTo>
                  <a:lnTo>
                    <a:pt x="936" y="234"/>
                  </a:lnTo>
                  <a:lnTo>
                    <a:pt x="936" y="230"/>
                  </a:lnTo>
                  <a:lnTo>
                    <a:pt x="934" y="226"/>
                  </a:lnTo>
                  <a:lnTo>
                    <a:pt x="934" y="222"/>
                  </a:lnTo>
                  <a:lnTo>
                    <a:pt x="930" y="220"/>
                  </a:lnTo>
                  <a:lnTo>
                    <a:pt x="922" y="214"/>
                  </a:lnTo>
                  <a:lnTo>
                    <a:pt x="914" y="208"/>
                  </a:lnTo>
                  <a:lnTo>
                    <a:pt x="908" y="200"/>
                  </a:lnTo>
                  <a:lnTo>
                    <a:pt x="904" y="194"/>
                  </a:lnTo>
                  <a:lnTo>
                    <a:pt x="900" y="186"/>
                  </a:lnTo>
                  <a:lnTo>
                    <a:pt x="900" y="178"/>
                  </a:lnTo>
                  <a:lnTo>
                    <a:pt x="898" y="170"/>
                  </a:lnTo>
                  <a:lnTo>
                    <a:pt x="898" y="162"/>
                  </a:lnTo>
                  <a:lnTo>
                    <a:pt x="898" y="154"/>
                  </a:lnTo>
                  <a:lnTo>
                    <a:pt x="898" y="146"/>
                  </a:lnTo>
                  <a:lnTo>
                    <a:pt x="898" y="138"/>
                  </a:lnTo>
                  <a:lnTo>
                    <a:pt x="898" y="128"/>
                  </a:lnTo>
                  <a:lnTo>
                    <a:pt x="898" y="120"/>
                  </a:lnTo>
                  <a:lnTo>
                    <a:pt x="898" y="112"/>
                  </a:lnTo>
                  <a:lnTo>
                    <a:pt x="898" y="104"/>
                  </a:lnTo>
                  <a:lnTo>
                    <a:pt x="894" y="96"/>
                  </a:lnTo>
                  <a:lnTo>
                    <a:pt x="890" y="90"/>
                  </a:lnTo>
                  <a:lnTo>
                    <a:pt x="886" y="82"/>
                  </a:lnTo>
                  <a:lnTo>
                    <a:pt x="882" y="74"/>
                  </a:lnTo>
                  <a:lnTo>
                    <a:pt x="876" y="66"/>
                  </a:lnTo>
                  <a:lnTo>
                    <a:pt x="870" y="58"/>
                  </a:lnTo>
                  <a:lnTo>
                    <a:pt x="864" y="50"/>
                  </a:lnTo>
                  <a:lnTo>
                    <a:pt x="860" y="44"/>
                  </a:lnTo>
                  <a:lnTo>
                    <a:pt x="854" y="36"/>
                  </a:lnTo>
                  <a:lnTo>
                    <a:pt x="846" y="28"/>
                  </a:lnTo>
                  <a:lnTo>
                    <a:pt x="840" y="22"/>
                  </a:lnTo>
                  <a:lnTo>
                    <a:pt x="832" y="16"/>
                  </a:lnTo>
                  <a:lnTo>
                    <a:pt x="824" y="10"/>
                  </a:lnTo>
                  <a:lnTo>
                    <a:pt x="816" y="6"/>
                  </a:lnTo>
                  <a:lnTo>
                    <a:pt x="806" y="2"/>
                  </a:lnTo>
                  <a:lnTo>
                    <a:pt x="798" y="0"/>
                  </a:lnTo>
                  <a:lnTo>
                    <a:pt x="790" y="0"/>
                  </a:lnTo>
                  <a:lnTo>
                    <a:pt x="788" y="8"/>
                  </a:lnTo>
                  <a:lnTo>
                    <a:pt x="784" y="16"/>
                  </a:lnTo>
                  <a:lnTo>
                    <a:pt x="782" y="24"/>
                  </a:lnTo>
                  <a:lnTo>
                    <a:pt x="782" y="32"/>
                  </a:lnTo>
                  <a:lnTo>
                    <a:pt x="782" y="44"/>
                  </a:lnTo>
                  <a:lnTo>
                    <a:pt x="782" y="52"/>
                  </a:lnTo>
                  <a:lnTo>
                    <a:pt x="782" y="60"/>
                  </a:lnTo>
                  <a:lnTo>
                    <a:pt x="780" y="72"/>
                  </a:lnTo>
                  <a:lnTo>
                    <a:pt x="780" y="80"/>
                  </a:lnTo>
                  <a:lnTo>
                    <a:pt x="780" y="88"/>
                  </a:lnTo>
                  <a:lnTo>
                    <a:pt x="780" y="96"/>
                  </a:lnTo>
                  <a:lnTo>
                    <a:pt x="776" y="106"/>
                  </a:lnTo>
                  <a:lnTo>
                    <a:pt x="774" y="116"/>
                  </a:lnTo>
                  <a:lnTo>
                    <a:pt x="774" y="124"/>
                  </a:lnTo>
                  <a:lnTo>
                    <a:pt x="768" y="128"/>
                  </a:lnTo>
                  <a:lnTo>
                    <a:pt x="766" y="138"/>
                  </a:lnTo>
                  <a:lnTo>
                    <a:pt x="752" y="138"/>
                  </a:lnTo>
                  <a:lnTo>
                    <a:pt x="738" y="134"/>
                  </a:lnTo>
                  <a:lnTo>
                    <a:pt x="724" y="132"/>
                  </a:lnTo>
                  <a:lnTo>
                    <a:pt x="710" y="128"/>
                  </a:lnTo>
                  <a:lnTo>
                    <a:pt x="696" y="126"/>
                  </a:lnTo>
                  <a:lnTo>
                    <a:pt x="682" y="124"/>
                  </a:lnTo>
                  <a:lnTo>
                    <a:pt x="672" y="120"/>
                  </a:lnTo>
                  <a:lnTo>
                    <a:pt x="658" y="116"/>
                  </a:lnTo>
                  <a:lnTo>
                    <a:pt x="648" y="112"/>
                  </a:lnTo>
                  <a:lnTo>
                    <a:pt x="634" y="104"/>
                  </a:lnTo>
                  <a:lnTo>
                    <a:pt x="622" y="98"/>
                  </a:lnTo>
                  <a:lnTo>
                    <a:pt x="612" y="94"/>
                  </a:lnTo>
                  <a:lnTo>
                    <a:pt x="604" y="84"/>
                  </a:lnTo>
                  <a:lnTo>
                    <a:pt x="592" y="76"/>
                  </a:lnTo>
                  <a:lnTo>
                    <a:pt x="584" y="66"/>
                  </a:lnTo>
                  <a:lnTo>
                    <a:pt x="576" y="54"/>
                  </a:lnTo>
                  <a:lnTo>
                    <a:pt x="572" y="60"/>
                  </a:lnTo>
                  <a:lnTo>
                    <a:pt x="572" y="66"/>
                  </a:lnTo>
                  <a:lnTo>
                    <a:pt x="570" y="68"/>
                  </a:lnTo>
                  <a:lnTo>
                    <a:pt x="570" y="74"/>
                  </a:lnTo>
                  <a:lnTo>
                    <a:pt x="568" y="80"/>
                  </a:lnTo>
                  <a:lnTo>
                    <a:pt x="564" y="84"/>
                  </a:lnTo>
                  <a:lnTo>
                    <a:pt x="564" y="90"/>
                  </a:lnTo>
                  <a:lnTo>
                    <a:pt x="562" y="94"/>
                  </a:lnTo>
                  <a:lnTo>
                    <a:pt x="562" y="98"/>
                  </a:lnTo>
                  <a:lnTo>
                    <a:pt x="558" y="104"/>
                  </a:lnTo>
                  <a:lnTo>
                    <a:pt x="558" y="110"/>
                  </a:lnTo>
                  <a:lnTo>
                    <a:pt x="558" y="112"/>
                  </a:lnTo>
                  <a:lnTo>
                    <a:pt x="556" y="118"/>
                  </a:lnTo>
                  <a:lnTo>
                    <a:pt x="556" y="124"/>
                  </a:lnTo>
                  <a:lnTo>
                    <a:pt x="556" y="128"/>
                  </a:lnTo>
                  <a:lnTo>
                    <a:pt x="556" y="134"/>
                  </a:lnTo>
                  <a:lnTo>
                    <a:pt x="558" y="142"/>
                  </a:lnTo>
                  <a:lnTo>
                    <a:pt x="562" y="148"/>
                  </a:lnTo>
                  <a:lnTo>
                    <a:pt x="562" y="156"/>
                  </a:lnTo>
                  <a:lnTo>
                    <a:pt x="564" y="164"/>
                  </a:lnTo>
                  <a:lnTo>
                    <a:pt x="564" y="170"/>
                  </a:lnTo>
                  <a:lnTo>
                    <a:pt x="564" y="178"/>
                  </a:lnTo>
                  <a:lnTo>
                    <a:pt x="564" y="186"/>
                  </a:lnTo>
                  <a:lnTo>
                    <a:pt x="564" y="192"/>
                  </a:lnTo>
                  <a:lnTo>
                    <a:pt x="564" y="200"/>
                  </a:lnTo>
                  <a:lnTo>
                    <a:pt x="564" y="208"/>
                  </a:lnTo>
                  <a:lnTo>
                    <a:pt x="568" y="214"/>
                  </a:lnTo>
                  <a:lnTo>
                    <a:pt x="568" y="222"/>
                  </a:lnTo>
                  <a:lnTo>
                    <a:pt x="570" y="230"/>
                  </a:lnTo>
                  <a:lnTo>
                    <a:pt x="572" y="236"/>
                  </a:lnTo>
                  <a:lnTo>
                    <a:pt x="576" y="244"/>
                  </a:lnTo>
                  <a:lnTo>
                    <a:pt x="580" y="250"/>
                  </a:lnTo>
                  <a:lnTo>
                    <a:pt x="580" y="258"/>
                  </a:lnTo>
                  <a:lnTo>
                    <a:pt x="584" y="266"/>
                  </a:lnTo>
                  <a:lnTo>
                    <a:pt x="590" y="272"/>
                  </a:lnTo>
                  <a:lnTo>
                    <a:pt x="592" y="280"/>
                  </a:lnTo>
                  <a:lnTo>
                    <a:pt x="598" y="288"/>
                  </a:lnTo>
                  <a:lnTo>
                    <a:pt x="600" y="294"/>
                  </a:lnTo>
                  <a:lnTo>
                    <a:pt x="606" y="300"/>
                  </a:lnTo>
                  <a:lnTo>
                    <a:pt x="612" y="308"/>
                  </a:lnTo>
                  <a:lnTo>
                    <a:pt x="616" y="314"/>
                  </a:lnTo>
                  <a:lnTo>
                    <a:pt x="626" y="318"/>
                  </a:lnTo>
                  <a:lnTo>
                    <a:pt x="630" y="328"/>
                  </a:lnTo>
                  <a:lnTo>
                    <a:pt x="636" y="332"/>
                  </a:lnTo>
                  <a:lnTo>
                    <a:pt x="642" y="338"/>
                  </a:lnTo>
                  <a:lnTo>
                    <a:pt x="650" y="344"/>
                  </a:lnTo>
                  <a:lnTo>
                    <a:pt x="656" y="350"/>
                  </a:lnTo>
                  <a:lnTo>
                    <a:pt x="660" y="354"/>
                  </a:lnTo>
                  <a:lnTo>
                    <a:pt x="658" y="360"/>
                  </a:lnTo>
                  <a:lnTo>
                    <a:pt x="658" y="362"/>
                  </a:lnTo>
                  <a:lnTo>
                    <a:pt x="656" y="368"/>
                  </a:lnTo>
                  <a:lnTo>
                    <a:pt x="650" y="368"/>
                  </a:lnTo>
                  <a:lnTo>
                    <a:pt x="648" y="372"/>
                  </a:lnTo>
                  <a:lnTo>
                    <a:pt x="642" y="372"/>
                  </a:lnTo>
                  <a:lnTo>
                    <a:pt x="638" y="372"/>
                  </a:lnTo>
                  <a:lnTo>
                    <a:pt x="634" y="372"/>
                  </a:lnTo>
                  <a:lnTo>
                    <a:pt x="628" y="372"/>
                  </a:lnTo>
                  <a:lnTo>
                    <a:pt x="622" y="368"/>
                  </a:lnTo>
                  <a:lnTo>
                    <a:pt x="616" y="368"/>
                  </a:lnTo>
                  <a:lnTo>
                    <a:pt x="614" y="368"/>
                  </a:lnTo>
                  <a:lnTo>
                    <a:pt x="608" y="366"/>
                  </a:lnTo>
                  <a:lnTo>
                    <a:pt x="604" y="366"/>
                  </a:lnTo>
                  <a:lnTo>
                    <a:pt x="598" y="366"/>
                  </a:lnTo>
                  <a:lnTo>
                    <a:pt x="594" y="366"/>
                  </a:lnTo>
                  <a:lnTo>
                    <a:pt x="592" y="366"/>
                  </a:lnTo>
                  <a:lnTo>
                    <a:pt x="592" y="362"/>
                  </a:lnTo>
                  <a:lnTo>
                    <a:pt x="590" y="362"/>
                  </a:lnTo>
                  <a:lnTo>
                    <a:pt x="586" y="360"/>
                  </a:lnTo>
                  <a:lnTo>
                    <a:pt x="584" y="358"/>
                  </a:lnTo>
                  <a:lnTo>
                    <a:pt x="580" y="358"/>
                  </a:lnTo>
                  <a:lnTo>
                    <a:pt x="578" y="354"/>
                  </a:lnTo>
                  <a:lnTo>
                    <a:pt x="576" y="354"/>
                  </a:lnTo>
                  <a:lnTo>
                    <a:pt x="572" y="354"/>
                  </a:lnTo>
                  <a:lnTo>
                    <a:pt x="570" y="354"/>
                  </a:lnTo>
                  <a:lnTo>
                    <a:pt x="568" y="354"/>
                  </a:lnTo>
                  <a:lnTo>
                    <a:pt x="564" y="354"/>
                  </a:lnTo>
                  <a:lnTo>
                    <a:pt x="558" y="352"/>
                  </a:lnTo>
                  <a:lnTo>
                    <a:pt x="554" y="352"/>
                  </a:lnTo>
                  <a:lnTo>
                    <a:pt x="548" y="350"/>
                  </a:lnTo>
                  <a:lnTo>
                    <a:pt x="542" y="350"/>
                  </a:lnTo>
                  <a:lnTo>
                    <a:pt x="536" y="346"/>
                  </a:lnTo>
                  <a:lnTo>
                    <a:pt x="532" y="346"/>
                  </a:lnTo>
                  <a:lnTo>
                    <a:pt x="526" y="344"/>
                  </a:lnTo>
                  <a:lnTo>
                    <a:pt x="520" y="340"/>
                  </a:lnTo>
                  <a:lnTo>
                    <a:pt x="518" y="338"/>
                  </a:lnTo>
                  <a:lnTo>
                    <a:pt x="512" y="336"/>
                  </a:lnTo>
                  <a:lnTo>
                    <a:pt x="506" y="332"/>
                  </a:lnTo>
                  <a:lnTo>
                    <a:pt x="502" y="330"/>
                  </a:lnTo>
                  <a:lnTo>
                    <a:pt x="498" y="328"/>
                  </a:lnTo>
                  <a:lnTo>
                    <a:pt x="492" y="324"/>
                  </a:lnTo>
                  <a:lnTo>
                    <a:pt x="488" y="322"/>
                  </a:lnTo>
                  <a:lnTo>
                    <a:pt x="482" y="316"/>
                  </a:lnTo>
                  <a:lnTo>
                    <a:pt x="480" y="328"/>
                  </a:lnTo>
                  <a:lnTo>
                    <a:pt x="476" y="338"/>
                  </a:lnTo>
                  <a:lnTo>
                    <a:pt x="474" y="350"/>
                  </a:lnTo>
                  <a:lnTo>
                    <a:pt x="474" y="360"/>
                  </a:lnTo>
                  <a:lnTo>
                    <a:pt x="476" y="372"/>
                  </a:lnTo>
                  <a:lnTo>
                    <a:pt x="480" y="380"/>
                  </a:lnTo>
                  <a:lnTo>
                    <a:pt x="482" y="390"/>
                  </a:lnTo>
                  <a:lnTo>
                    <a:pt x="484" y="402"/>
                  </a:lnTo>
                  <a:lnTo>
                    <a:pt x="490" y="412"/>
                  </a:lnTo>
                  <a:lnTo>
                    <a:pt x="492" y="424"/>
                  </a:lnTo>
                  <a:lnTo>
                    <a:pt x="498" y="432"/>
                  </a:lnTo>
                  <a:lnTo>
                    <a:pt x="504" y="442"/>
                  </a:lnTo>
                  <a:lnTo>
                    <a:pt x="510" y="454"/>
                  </a:lnTo>
                  <a:lnTo>
                    <a:pt x="512" y="464"/>
                  </a:lnTo>
                  <a:lnTo>
                    <a:pt x="518" y="472"/>
                  </a:lnTo>
                  <a:lnTo>
                    <a:pt x="520" y="484"/>
                  </a:lnTo>
                  <a:lnTo>
                    <a:pt x="526" y="484"/>
                  </a:lnTo>
                  <a:lnTo>
                    <a:pt x="528" y="486"/>
                  </a:lnTo>
                  <a:lnTo>
                    <a:pt x="532" y="490"/>
                  </a:lnTo>
                  <a:lnTo>
                    <a:pt x="536" y="492"/>
                  </a:lnTo>
                  <a:lnTo>
                    <a:pt x="540" y="494"/>
                  </a:lnTo>
                  <a:lnTo>
                    <a:pt x="546" y="498"/>
                  </a:lnTo>
                  <a:lnTo>
                    <a:pt x="548" y="498"/>
                  </a:lnTo>
                  <a:lnTo>
                    <a:pt x="554" y="500"/>
                  </a:lnTo>
                  <a:lnTo>
                    <a:pt x="556" y="504"/>
                  </a:lnTo>
                  <a:lnTo>
                    <a:pt x="562" y="506"/>
                  </a:lnTo>
                  <a:lnTo>
                    <a:pt x="564" y="508"/>
                  </a:lnTo>
                  <a:lnTo>
                    <a:pt x="570" y="512"/>
                  </a:lnTo>
                  <a:lnTo>
                    <a:pt x="572" y="514"/>
                  </a:lnTo>
                  <a:lnTo>
                    <a:pt x="578" y="518"/>
                  </a:lnTo>
                  <a:lnTo>
                    <a:pt x="580" y="518"/>
                  </a:lnTo>
                  <a:lnTo>
                    <a:pt x="586" y="520"/>
                  </a:lnTo>
                  <a:lnTo>
                    <a:pt x="584" y="534"/>
                  </a:lnTo>
                  <a:lnTo>
                    <a:pt x="578" y="544"/>
                  </a:lnTo>
                  <a:lnTo>
                    <a:pt x="570" y="556"/>
                  </a:lnTo>
                  <a:lnTo>
                    <a:pt x="562" y="562"/>
                  </a:lnTo>
                  <a:lnTo>
                    <a:pt x="550" y="566"/>
                  </a:lnTo>
                  <a:lnTo>
                    <a:pt x="540" y="570"/>
                  </a:lnTo>
                  <a:lnTo>
                    <a:pt x="528" y="570"/>
                  </a:lnTo>
                  <a:lnTo>
                    <a:pt x="514" y="570"/>
                  </a:lnTo>
                  <a:lnTo>
                    <a:pt x="502" y="570"/>
                  </a:lnTo>
                  <a:lnTo>
                    <a:pt x="488" y="570"/>
                  </a:lnTo>
                  <a:lnTo>
                    <a:pt x="474" y="566"/>
                  </a:lnTo>
                  <a:lnTo>
                    <a:pt x="462" y="566"/>
                  </a:lnTo>
                  <a:lnTo>
                    <a:pt x="448" y="566"/>
                  </a:lnTo>
                  <a:lnTo>
                    <a:pt x="436" y="566"/>
                  </a:lnTo>
                  <a:lnTo>
                    <a:pt x="424" y="566"/>
                  </a:lnTo>
                  <a:lnTo>
                    <a:pt x="414" y="570"/>
                  </a:lnTo>
                  <a:lnTo>
                    <a:pt x="388" y="570"/>
                  </a:lnTo>
                  <a:lnTo>
                    <a:pt x="366" y="570"/>
                  </a:lnTo>
                  <a:lnTo>
                    <a:pt x="342" y="572"/>
                  </a:lnTo>
                  <a:lnTo>
                    <a:pt x="316" y="572"/>
                  </a:lnTo>
                  <a:lnTo>
                    <a:pt x="294" y="574"/>
                  </a:lnTo>
                  <a:lnTo>
                    <a:pt x="270" y="578"/>
                  </a:lnTo>
                  <a:lnTo>
                    <a:pt x="248" y="578"/>
                  </a:lnTo>
                  <a:lnTo>
                    <a:pt x="224" y="580"/>
                  </a:lnTo>
                  <a:lnTo>
                    <a:pt x="200" y="584"/>
                  </a:lnTo>
                  <a:lnTo>
                    <a:pt x="178" y="584"/>
                  </a:lnTo>
                  <a:lnTo>
                    <a:pt x="156" y="584"/>
                  </a:lnTo>
                  <a:lnTo>
                    <a:pt x="134" y="580"/>
                  </a:lnTo>
                  <a:lnTo>
                    <a:pt x="112" y="578"/>
                  </a:lnTo>
                  <a:lnTo>
                    <a:pt x="90" y="574"/>
                  </a:lnTo>
                  <a:lnTo>
                    <a:pt x="68" y="566"/>
                  </a:lnTo>
                  <a:lnTo>
                    <a:pt x="46" y="558"/>
                  </a:lnTo>
                  <a:lnTo>
                    <a:pt x="44" y="558"/>
                  </a:lnTo>
                  <a:lnTo>
                    <a:pt x="42" y="558"/>
                  </a:lnTo>
                  <a:lnTo>
                    <a:pt x="38" y="562"/>
                  </a:lnTo>
                  <a:lnTo>
                    <a:pt x="36" y="562"/>
                  </a:lnTo>
                  <a:lnTo>
                    <a:pt x="32" y="564"/>
                  </a:lnTo>
                  <a:lnTo>
                    <a:pt x="30" y="564"/>
                  </a:lnTo>
                  <a:lnTo>
                    <a:pt x="30" y="566"/>
                  </a:lnTo>
                  <a:lnTo>
                    <a:pt x="28" y="566"/>
                  </a:lnTo>
                  <a:lnTo>
                    <a:pt x="24" y="566"/>
                  </a:lnTo>
                  <a:lnTo>
                    <a:pt x="22" y="566"/>
                  </a:lnTo>
                  <a:lnTo>
                    <a:pt x="20" y="564"/>
                  </a:lnTo>
                  <a:lnTo>
                    <a:pt x="20" y="566"/>
                  </a:lnTo>
                  <a:lnTo>
                    <a:pt x="16" y="570"/>
                  </a:lnTo>
                  <a:lnTo>
                    <a:pt x="14" y="572"/>
                  </a:lnTo>
                  <a:lnTo>
                    <a:pt x="10" y="574"/>
                  </a:lnTo>
                  <a:lnTo>
                    <a:pt x="10" y="578"/>
                  </a:lnTo>
                  <a:lnTo>
                    <a:pt x="8" y="578"/>
                  </a:lnTo>
                  <a:lnTo>
                    <a:pt x="8" y="580"/>
                  </a:lnTo>
                  <a:lnTo>
                    <a:pt x="6" y="580"/>
                  </a:lnTo>
                  <a:lnTo>
                    <a:pt x="6" y="584"/>
                  </a:lnTo>
                  <a:lnTo>
                    <a:pt x="6" y="586"/>
                  </a:lnTo>
                  <a:lnTo>
                    <a:pt x="2" y="588"/>
                  </a:lnTo>
                  <a:lnTo>
                    <a:pt x="2" y="592"/>
                  </a:lnTo>
                  <a:lnTo>
                    <a:pt x="2" y="594"/>
                  </a:lnTo>
                  <a:lnTo>
                    <a:pt x="0" y="600"/>
                  </a:lnTo>
                  <a:lnTo>
                    <a:pt x="0" y="608"/>
                  </a:lnTo>
                  <a:lnTo>
                    <a:pt x="0" y="614"/>
                  </a:lnTo>
                  <a:lnTo>
                    <a:pt x="0" y="618"/>
                  </a:lnTo>
                  <a:lnTo>
                    <a:pt x="2" y="624"/>
                  </a:lnTo>
                  <a:lnTo>
                    <a:pt x="6" y="630"/>
                  </a:lnTo>
                  <a:lnTo>
                    <a:pt x="8" y="636"/>
                  </a:lnTo>
                  <a:lnTo>
                    <a:pt x="10" y="640"/>
                  </a:lnTo>
                  <a:lnTo>
                    <a:pt x="14" y="644"/>
                  </a:lnTo>
                  <a:lnTo>
                    <a:pt x="16" y="650"/>
                  </a:lnTo>
                  <a:lnTo>
                    <a:pt x="22" y="654"/>
                  </a:lnTo>
                  <a:lnTo>
                    <a:pt x="24" y="660"/>
                  </a:lnTo>
                  <a:lnTo>
                    <a:pt x="28" y="666"/>
                  </a:lnTo>
                  <a:lnTo>
                    <a:pt x="32" y="672"/>
                  </a:lnTo>
                  <a:lnTo>
                    <a:pt x="36" y="674"/>
                  </a:lnTo>
                  <a:lnTo>
                    <a:pt x="38" y="680"/>
                  </a:lnTo>
                  <a:lnTo>
                    <a:pt x="38" y="684"/>
                  </a:lnTo>
                  <a:lnTo>
                    <a:pt x="42" y="688"/>
                  </a:lnTo>
                  <a:lnTo>
                    <a:pt x="44" y="694"/>
                  </a:lnTo>
                  <a:lnTo>
                    <a:pt x="46" y="696"/>
                  </a:lnTo>
                  <a:lnTo>
                    <a:pt x="50" y="698"/>
                  </a:lnTo>
                  <a:lnTo>
                    <a:pt x="52" y="704"/>
                  </a:lnTo>
                  <a:lnTo>
                    <a:pt x="56" y="706"/>
                  </a:lnTo>
                  <a:lnTo>
                    <a:pt x="60" y="710"/>
                  </a:lnTo>
                  <a:lnTo>
                    <a:pt x="64" y="712"/>
                  </a:lnTo>
                  <a:lnTo>
                    <a:pt x="66" y="716"/>
                  </a:lnTo>
                  <a:lnTo>
                    <a:pt x="66" y="720"/>
                  </a:lnTo>
                  <a:lnTo>
                    <a:pt x="68" y="724"/>
                  </a:lnTo>
                  <a:lnTo>
                    <a:pt x="72" y="726"/>
                  </a:lnTo>
                  <a:lnTo>
                    <a:pt x="72" y="732"/>
                  </a:lnTo>
                  <a:lnTo>
                    <a:pt x="72" y="734"/>
                  </a:lnTo>
                  <a:lnTo>
                    <a:pt x="72" y="740"/>
                  </a:lnTo>
                  <a:lnTo>
                    <a:pt x="74" y="740"/>
                  </a:lnTo>
                  <a:lnTo>
                    <a:pt x="78" y="740"/>
                  </a:lnTo>
                  <a:lnTo>
                    <a:pt x="80" y="742"/>
                  </a:lnTo>
                  <a:lnTo>
                    <a:pt x="82" y="742"/>
                  </a:lnTo>
                  <a:lnTo>
                    <a:pt x="86" y="742"/>
                  </a:lnTo>
                  <a:lnTo>
                    <a:pt x="88" y="746"/>
                  </a:lnTo>
                  <a:lnTo>
                    <a:pt x="90" y="746"/>
                  </a:lnTo>
                  <a:lnTo>
                    <a:pt x="94" y="746"/>
                  </a:lnTo>
                  <a:lnTo>
                    <a:pt x="94" y="748"/>
                  </a:lnTo>
                  <a:lnTo>
                    <a:pt x="96" y="748"/>
                  </a:lnTo>
                  <a:lnTo>
                    <a:pt x="96" y="750"/>
                  </a:lnTo>
                  <a:lnTo>
                    <a:pt x="100" y="750"/>
                  </a:lnTo>
                  <a:lnTo>
                    <a:pt x="100" y="754"/>
                  </a:lnTo>
                  <a:lnTo>
                    <a:pt x="102" y="754"/>
                  </a:lnTo>
                  <a:lnTo>
                    <a:pt x="104" y="756"/>
                  </a:lnTo>
                  <a:lnTo>
                    <a:pt x="108" y="756"/>
                  </a:lnTo>
                  <a:lnTo>
                    <a:pt x="108" y="760"/>
                  </a:lnTo>
                  <a:lnTo>
                    <a:pt x="110" y="760"/>
                  </a:lnTo>
                  <a:lnTo>
                    <a:pt x="110" y="762"/>
                  </a:lnTo>
                  <a:lnTo>
                    <a:pt x="112" y="762"/>
                  </a:lnTo>
                  <a:lnTo>
                    <a:pt x="116" y="764"/>
                  </a:lnTo>
                  <a:lnTo>
                    <a:pt x="116" y="768"/>
                  </a:lnTo>
                  <a:lnTo>
                    <a:pt x="118" y="768"/>
                  </a:lnTo>
                  <a:lnTo>
                    <a:pt x="118" y="770"/>
                  </a:lnTo>
                  <a:lnTo>
                    <a:pt x="118" y="774"/>
                  </a:lnTo>
                  <a:lnTo>
                    <a:pt x="126" y="774"/>
                  </a:lnTo>
                  <a:lnTo>
                    <a:pt x="132" y="774"/>
                  </a:lnTo>
                  <a:lnTo>
                    <a:pt x="140" y="776"/>
                  </a:lnTo>
                  <a:lnTo>
                    <a:pt x="146" y="778"/>
                  </a:lnTo>
                  <a:lnTo>
                    <a:pt x="152" y="782"/>
                  </a:lnTo>
                  <a:lnTo>
                    <a:pt x="156" y="784"/>
                  </a:lnTo>
                  <a:lnTo>
                    <a:pt x="162" y="786"/>
                  </a:lnTo>
                  <a:lnTo>
                    <a:pt x="168" y="790"/>
                  </a:lnTo>
                  <a:lnTo>
                    <a:pt x="174" y="792"/>
                  </a:lnTo>
                  <a:lnTo>
                    <a:pt x="178" y="796"/>
                  </a:lnTo>
                  <a:lnTo>
                    <a:pt x="184" y="798"/>
                  </a:lnTo>
                  <a:lnTo>
                    <a:pt x="190" y="800"/>
                  </a:lnTo>
                  <a:lnTo>
                    <a:pt x="198" y="804"/>
                  </a:lnTo>
                  <a:lnTo>
                    <a:pt x="204" y="806"/>
                  </a:lnTo>
                  <a:lnTo>
                    <a:pt x="210" y="806"/>
                  </a:lnTo>
                  <a:lnTo>
                    <a:pt x="218" y="808"/>
                  </a:lnTo>
                  <a:lnTo>
                    <a:pt x="220" y="806"/>
                  </a:lnTo>
                  <a:lnTo>
                    <a:pt x="224" y="804"/>
                  </a:lnTo>
                  <a:lnTo>
                    <a:pt x="226" y="804"/>
                  </a:lnTo>
                  <a:lnTo>
                    <a:pt x="228" y="804"/>
                  </a:lnTo>
                  <a:lnTo>
                    <a:pt x="232" y="804"/>
                  </a:lnTo>
                  <a:lnTo>
                    <a:pt x="234" y="804"/>
                  </a:lnTo>
                  <a:lnTo>
                    <a:pt x="234" y="800"/>
                  </a:lnTo>
                  <a:lnTo>
                    <a:pt x="236" y="800"/>
                  </a:lnTo>
                  <a:lnTo>
                    <a:pt x="240" y="800"/>
                  </a:lnTo>
                  <a:lnTo>
                    <a:pt x="242" y="800"/>
                  </a:lnTo>
                  <a:lnTo>
                    <a:pt x="246" y="800"/>
                  </a:lnTo>
                  <a:lnTo>
                    <a:pt x="246" y="804"/>
                  </a:lnTo>
                  <a:lnTo>
                    <a:pt x="248" y="804"/>
                  </a:lnTo>
                  <a:lnTo>
                    <a:pt x="250" y="804"/>
                  </a:lnTo>
                  <a:lnTo>
                    <a:pt x="256" y="800"/>
                  </a:lnTo>
                  <a:lnTo>
                    <a:pt x="258" y="800"/>
                  </a:lnTo>
                  <a:lnTo>
                    <a:pt x="264" y="798"/>
                  </a:lnTo>
                  <a:lnTo>
                    <a:pt x="270" y="798"/>
                  </a:lnTo>
                  <a:lnTo>
                    <a:pt x="276" y="796"/>
                  </a:lnTo>
                  <a:lnTo>
                    <a:pt x="280" y="792"/>
                  </a:lnTo>
                  <a:lnTo>
                    <a:pt x="286" y="792"/>
                  </a:lnTo>
                  <a:lnTo>
                    <a:pt x="290" y="790"/>
                  </a:lnTo>
                  <a:lnTo>
                    <a:pt x="294" y="790"/>
                  </a:lnTo>
                  <a:lnTo>
                    <a:pt x="300" y="786"/>
                  </a:lnTo>
                  <a:lnTo>
                    <a:pt x="306" y="786"/>
                  </a:lnTo>
                  <a:lnTo>
                    <a:pt x="308" y="784"/>
                  </a:lnTo>
                  <a:lnTo>
                    <a:pt x="314" y="784"/>
                  </a:lnTo>
                  <a:lnTo>
                    <a:pt x="320" y="782"/>
                  </a:lnTo>
                  <a:lnTo>
                    <a:pt x="322" y="782"/>
                  </a:lnTo>
                  <a:lnTo>
                    <a:pt x="328" y="782"/>
                  </a:lnTo>
                  <a:lnTo>
                    <a:pt x="336" y="778"/>
                  </a:lnTo>
                  <a:lnTo>
                    <a:pt x="344" y="776"/>
                  </a:lnTo>
                  <a:lnTo>
                    <a:pt x="352" y="774"/>
                  </a:lnTo>
                  <a:lnTo>
                    <a:pt x="364" y="770"/>
                  </a:lnTo>
                  <a:lnTo>
                    <a:pt x="372" y="768"/>
                  </a:lnTo>
                  <a:lnTo>
                    <a:pt x="380" y="768"/>
                  </a:lnTo>
                  <a:lnTo>
                    <a:pt x="390" y="764"/>
                  </a:lnTo>
                  <a:lnTo>
                    <a:pt x="400" y="762"/>
                  </a:lnTo>
                  <a:lnTo>
                    <a:pt x="408" y="760"/>
                  </a:lnTo>
                  <a:lnTo>
                    <a:pt x="416" y="760"/>
                  </a:lnTo>
                  <a:lnTo>
                    <a:pt x="426" y="756"/>
                  </a:lnTo>
                  <a:lnTo>
                    <a:pt x="436" y="754"/>
                  </a:lnTo>
                  <a:lnTo>
                    <a:pt x="444" y="750"/>
                  </a:lnTo>
                  <a:lnTo>
                    <a:pt x="452" y="750"/>
                  </a:lnTo>
                  <a:lnTo>
                    <a:pt x="460" y="748"/>
                  </a:lnTo>
                  <a:lnTo>
                    <a:pt x="468" y="746"/>
                  </a:lnTo>
                  <a:lnTo>
                    <a:pt x="468" y="750"/>
                  </a:lnTo>
                  <a:lnTo>
                    <a:pt x="466" y="756"/>
                  </a:lnTo>
                  <a:lnTo>
                    <a:pt x="462" y="762"/>
                  </a:lnTo>
                  <a:lnTo>
                    <a:pt x="460" y="768"/>
                  </a:lnTo>
                  <a:lnTo>
                    <a:pt x="458" y="774"/>
                  </a:lnTo>
                  <a:lnTo>
                    <a:pt x="454" y="776"/>
                  </a:lnTo>
                  <a:lnTo>
                    <a:pt x="452" y="782"/>
                  </a:lnTo>
                  <a:lnTo>
                    <a:pt x="448" y="786"/>
                  </a:lnTo>
                  <a:lnTo>
                    <a:pt x="446" y="792"/>
                  </a:lnTo>
                  <a:lnTo>
                    <a:pt x="444" y="796"/>
                  </a:lnTo>
                  <a:lnTo>
                    <a:pt x="440" y="800"/>
                  </a:lnTo>
                  <a:lnTo>
                    <a:pt x="438" y="806"/>
                  </a:lnTo>
                  <a:lnTo>
                    <a:pt x="436" y="812"/>
                  </a:lnTo>
                  <a:lnTo>
                    <a:pt x="430" y="814"/>
                  </a:lnTo>
                  <a:lnTo>
                    <a:pt x="426" y="820"/>
                  </a:lnTo>
                  <a:lnTo>
                    <a:pt x="424" y="826"/>
                  </a:lnTo>
                  <a:lnTo>
                    <a:pt x="422" y="828"/>
                  </a:lnTo>
                  <a:lnTo>
                    <a:pt x="418" y="830"/>
                  </a:lnTo>
                  <a:lnTo>
                    <a:pt x="418" y="834"/>
                  </a:lnTo>
                  <a:lnTo>
                    <a:pt x="416" y="836"/>
                  </a:lnTo>
                  <a:lnTo>
                    <a:pt x="414" y="840"/>
                  </a:lnTo>
                  <a:lnTo>
                    <a:pt x="410" y="842"/>
                  </a:lnTo>
                  <a:lnTo>
                    <a:pt x="410" y="844"/>
                  </a:lnTo>
                  <a:lnTo>
                    <a:pt x="408" y="848"/>
                  </a:lnTo>
                  <a:lnTo>
                    <a:pt x="408" y="850"/>
                  </a:lnTo>
                  <a:lnTo>
                    <a:pt x="404" y="852"/>
                  </a:lnTo>
                  <a:lnTo>
                    <a:pt x="404" y="856"/>
                  </a:lnTo>
                  <a:lnTo>
                    <a:pt x="404" y="858"/>
                  </a:lnTo>
                  <a:lnTo>
                    <a:pt x="404" y="862"/>
                  </a:lnTo>
                  <a:lnTo>
                    <a:pt x="402" y="864"/>
                  </a:lnTo>
                  <a:lnTo>
                    <a:pt x="400" y="866"/>
                  </a:lnTo>
                  <a:lnTo>
                    <a:pt x="396" y="866"/>
                  </a:lnTo>
                  <a:lnTo>
                    <a:pt x="396" y="870"/>
                  </a:lnTo>
                  <a:lnTo>
                    <a:pt x="394" y="870"/>
                  </a:lnTo>
                  <a:lnTo>
                    <a:pt x="390" y="872"/>
                  </a:lnTo>
                  <a:lnTo>
                    <a:pt x="390" y="874"/>
                  </a:lnTo>
                  <a:lnTo>
                    <a:pt x="390" y="878"/>
                  </a:lnTo>
                  <a:lnTo>
                    <a:pt x="394" y="878"/>
                  </a:lnTo>
                  <a:lnTo>
                    <a:pt x="394" y="880"/>
                  </a:lnTo>
                  <a:lnTo>
                    <a:pt x="394" y="884"/>
                  </a:lnTo>
                  <a:lnTo>
                    <a:pt x="390" y="886"/>
                  </a:lnTo>
                  <a:lnTo>
                    <a:pt x="388" y="888"/>
                  </a:lnTo>
                  <a:lnTo>
                    <a:pt x="386" y="892"/>
                  </a:lnTo>
                  <a:lnTo>
                    <a:pt x="382" y="894"/>
                  </a:lnTo>
                  <a:lnTo>
                    <a:pt x="380" y="894"/>
                  </a:lnTo>
                  <a:lnTo>
                    <a:pt x="378" y="894"/>
                  </a:lnTo>
                  <a:lnTo>
                    <a:pt x="374" y="896"/>
                  </a:lnTo>
                  <a:lnTo>
                    <a:pt x="372" y="900"/>
                  </a:lnTo>
                  <a:lnTo>
                    <a:pt x="368" y="900"/>
                  </a:lnTo>
                  <a:lnTo>
                    <a:pt x="366" y="900"/>
                  </a:lnTo>
                  <a:lnTo>
                    <a:pt x="364" y="902"/>
                  </a:lnTo>
                  <a:lnTo>
                    <a:pt x="364" y="906"/>
                  </a:lnTo>
                  <a:lnTo>
                    <a:pt x="366" y="908"/>
                  </a:lnTo>
                  <a:lnTo>
                    <a:pt x="364" y="910"/>
                  </a:lnTo>
                  <a:lnTo>
                    <a:pt x="364" y="916"/>
                  </a:lnTo>
                  <a:lnTo>
                    <a:pt x="360" y="918"/>
                  </a:lnTo>
                  <a:lnTo>
                    <a:pt x="358" y="922"/>
                  </a:lnTo>
                  <a:lnTo>
                    <a:pt x="356" y="924"/>
                  </a:lnTo>
                  <a:lnTo>
                    <a:pt x="356" y="930"/>
                  </a:lnTo>
                  <a:lnTo>
                    <a:pt x="352" y="932"/>
                  </a:lnTo>
                  <a:lnTo>
                    <a:pt x="350" y="936"/>
                  </a:lnTo>
                  <a:lnTo>
                    <a:pt x="346" y="938"/>
                  </a:lnTo>
                  <a:lnTo>
                    <a:pt x="344" y="940"/>
                  </a:lnTo>
                  <a:lnTo>
                    <a:pt x="342" y="944"/>
                  </a:lnTo>
                  <a:lnTo>
                    <a:pt x="338" y="950"/>
                  </a:lnTo>
                  <a:lnTo>
                    <a:pt x="336" y="952"/>
                  </a:lnTo>
                  <a:lnTo>
                    <a:pt x="334" y="954"/>
                  </a:lnTo>
                  <a:lnTo>
                    <a:pt x="330" y="958"/>
                  </a:lnTo>
                  <a:lnTo>
                    <a:pt x="328" y="960"/>
                  </a:lnTo>
                  <a:lnTo>
                    <a:pt x="324" y="960"/>
                  </a:lnTo>
                  <a:lnTo>
                    <a:pt x="324" y="962"/>
                  </a:lnTo>
                  <a:lnTo>
                    <a:pt x="322" y="962"/>
                  </a:lnTo>
                  <a:lnTo>
                    <a:pt x="322" y="966"/>
                  </a:lnTo>
                  <a:lnTo>
                    <a:pt x="322" y="968"/>
                  </a:lnTo>
                  <a:lnTo>
                    <a:pt x="324" y="972"/>
                  </a:lnTo>
                  <a:lnTo>
                    <a:pt x="324" y="974"/>
                  </a:lnTo>
                  <a:lnTo>
                    <a:pt x="324" y="976"/>
                  </a:lnTo>
                  <a:lnTo>
                    <a:pt x="322" y="980"/>
                  </a:lnTo>
                  <a:lnTo>
                    <a:pt x="320" y="980"/>
                  </a:lnTo>
                  <a:lnTo>
                    <a:pt x="316" y="980"/>
                  </a:lnTo>
                  <a:lnTo>
                    <a:pt x="316" y="982"/>
                  </a:lnTo>
                  <a:lnTo>
                    <a:pt x="314" y="984"/>
                  </a:lnTo>
                  <a:lnTo>
                    <a:pt x="312" y="988"/>
                  </a:lnTo>
                  <a:lnTo>
                    <a:pt x="308" y="990"/>
                  </a:lnTo>
                  <a:lnTo>
                    <a:pt x="308" y="994"/>
                  </a:lnTo>
                  <a:lnTo>
                    <a:pt x="306" y="996"/>
                  </a:lnTo>
                  <a:lnTo>
                    <a:pt x="302" y="998"/>
                  </a:lnTo>
                  <a:lnTo>
                    <a:pt x="300" y="1004"/>
                  </a:lnTo>
                  <a:lnTo>
                    <a:pt x="298" y="1006"/>
                  </a:lnTo>
                  <a:lnTo>
                    <a:pt x="294" y="1010"/>
                  </a:lnTo>
                  <a:lnTo>
                    <a:pt x="292" y="1012"/>
                  </a:lnTo>
                  <a:lnTo>
                    <a:pt x="290" y="1016"/>
                  </a:lnTo>
                  <a:lnTo>
                    <a:pt x="290" y="1018"/>
                  </a:lnTo>
                  <a:lnTo>
                    <a:pt x="286" y="1020"/>
                  </a:lnTo>
                  <a:lnTo>
                    <a:pt x="286" y="1026"/>
                  </a:lnTo>
                  <a:lnTo>
                    <a:pt x="286" y="1028"/>
                  </a:lnTo>
                  <a:lnTo>
                    <a:pt x="284" y="1032"/>
                  </a:lnTo>
                  <a:lnTo>
                    <a:pt x="280" y="1034"/>
                  </a:lnTo>
                  <a:lnTo>
                    <a:pt x="280" y="1038"/>
                  </a:lnTo>
                  <a:lnTo>
                    <a:pt x="278" y="1040"/>
                  </a:lnTo>
                  <a:lnTo>
                    <a:pt x="276" y="1042"/>
                  </a:lnTo>
                  <a:lnTo>
                    <a:pt x="272" y="1046"/>
                  </a:lnTo>
                  <a:lnTo>
                    <a:pt x="270" y="1046"/>
                  </a:lnTo>
                  <a:lnTo>
                    <a:pt x="268" y="1048"/>
                  </a:lnTo>
                  <a:lnTo>
                    <a:pt x="264" y="1048"/>
                  </a:lnTo>
                  <a:lnTo>
                    <a:pt x="258" y="1056"/>
                  </a:lnTo>
                  <a:lnTo>
                    <a:pt x="254" y="1062"/>
                  </a:lnTo>
                  <a:lnTo>
                    <a:pt x="246" y="1070"/>
                  </a:lnTo>
                  <a:lnTo>
                    <a:pt x="240" y="1076"/>
                  </a:lnTo>
                  <a:lnTo>
                    <a:pt x="234" y="1084"/>
                  </a:lnTo>
                  <a:lnTo>
                    <a:pt x="228" y="1090"/>
                  </a:lnTo>
                  <a:lnTo>
                    <a:pt x="224" y="1098"/>
                  </a:lnTo>
                  <a:lnTo>
                    <a:pt x="214" y="1104"/>
                  </a:lnTo>
                  <a:lnTo>
                    <a:pt x="210" y="1108"/>
                  </a:lnTo>
                  <a:lnTo>
                    <a:pt x="204" y="1114"/>
                  </a:lnTo>
                  <a:lnTo>
                    <a:pt x="196" y="1120"/>
                  </a:lnTo>
                  <a:lnTo>
                    <a:pt x="190" y="1126"/>
                  </a:lnTo>
                  <a:lnTo>
                    <a:pt x="184" y="1134"/>
                  </a:lnTo>
                  <a:lnTo>
                    <a:pt x="176" y="1140"/>
                  </a:lnTo>
                  <a:lnTo>
                    <a:pt x="168" y="1144"/>
                  </a:lnTo>
                  <a:lnTo>
                    <a:pt x="162" y="1150"/>
                  </a:lnTo>
                  <a:lnTo>
                    <a:pt x="162" y="1152"/>
                  </a:lnTo>
                  <a:lnTo>
                    <a:pt x="160" y="1152"/>
                  </a:lnTo>
                  <a:lnTo>
                    <a:pt x="160" y="1156"/>
                  </a:lnTo>
                  <a:lnTo>
                    <a:pt x="160" y="1158"/>
                  </a:lnTo>
                  <a:lnTo>
                    <a:pt x="156" y="1162"/>
                  </a:lnTo>
                  <a:lnTo>
                    <a:pt x="156" y="1164"/>
                  </a:lnTo>
                  <a:lnTo>
                    <a:pt x="156" y="1166"/>
                  </a:lnTo>
                  <a:lnTo>
                    <a:pt x="156" y="1170"/>
                  </a:lnTo>
                  <a:lnTo>
                    <a:pt x="156" y="1172"/>
                  </a:lnTo>
                  <a:lnTo>
                    <a:pt x="160" y="1174"/>
                  </a:lnTo>
                  <a:lnTo>
                    <a:pt x="156" y="1178"/>
                  </a:lnTo>
                  <a:lnTo>
                    <a:pt x="154" y="1180"/>
                  </a:lnTo>
                  <a:lnTo>
                    <a:pt x="152" y="1180"/>
                  </a:lnTo>
                  <a:lnTo>
                    <a:pt x="148" y="1184"/>
                  </a:lnTo>
                  <a:lnTo>
                    <a:pt x="148" y="1188"/>
                  </a:lnTo>
                  <a:lnTo>
                    <a:pt x="148" y="1192"/>
                  </a:lnTo>
                  <a:lnTo>
                    <a:pt x="148" y="1194"/>
                  </a:lnTo>
                  <a:lnTo>
                    <a:pt x="148" y="1196"/>
                  </a:lnTo>
                  <a:lnTo>
                    <a:pt x="148" y="1202"/>
                  </a:lnTo>
                  <a:lnTo>
                    <a:pt x="152" y="1206"/>
                  </a:lnTo>
                  <a:lnTo>
                    <a:pt x="152" y="1208"/>
                  </a:lnTo>
                  <a:lnTo>
                    <a:pt x="154" y="1210"/>
                  </a:lnTo>
                  <a:lnTo>
                    <a:pt x="154" y="1216"/>
                  </a:lnTo>
                  <a:lnTo>
                    <a:pt x="154" y="1218"/>
                  </a:lnTo>
                  <a:lnTo>
                    <a:pt x="156" y="1222"/>
                  </a:lnTo>
                  <a:lnTo>
                    <a:pt x="156" y="1224"/>
                  </a:lnTo>
                  <a:lnTo>
                    <a:pt x="160" y="1222"/>
                  </a:lnTo>
                  <a:lnTo>
                    <a:pt x="166" y="1222"/>
                  </a:lnTo>
                  <a:lnTo>
                    <a:pt x="168" y="1222"/>
                  </a:lnTo>
                  <a:lnTo>
                    <a:pt x="170" y="1222"/>
                  </a:lnTo>
                  <a:lnTo>
                    <a:pt x="170" y="1224"/>
                  </a:lnTo>
                  <a:lnTo>
                    <a:pt x="174" y="1228"/>
                  </a:lnTo>
                  <a:lnTo>
                    <a:pt x="174" y="1230"/>
                  </a:lnTo>
                  <a:lnTo>
                    <a:pt x="174" y="1232"/>
                  </a:lnTo>
                  <a:lnTo>
                    <a:pt x="176" y="1236"/>
                  </a:lnTo>
                  <a:lnTo>
                    <a:pt x="176" y="1238"/>
                  </a:lnTo>
                  <a:lnTo>
                    <a:pt x="176" y="1240"/>
                  </a:lnTo>
                  <a:lnTo>
                    <a:pt x="178" y="1244"/>
                  </a:lnTo>
                  <a:lnTo>
                    <a:pt x="182" y="1246"/>
                  </a:lnTo>
                  <a:lnTo>
                    <a:pt x="184" y="1246"/>
                  </a:lnTo>
                  <a:lnTo>
                    <a:pt x="188" y="1246"/>
                  </a:lnTo>
                  <a:lnTo>
                    <a:pt x="192" y="1244"/>
                  </a:lnTo>
                  <a:lnTo>
                    <a:pt x="196" y="1246"/>
                  </a:lnTo>
                  <a:lnTo>
                    <a:pt x="198" y="1252"/>
                  </a:lnTo>
                  <a:lnTo>
                    <a:pt x="200" y="1254"/>
                  </a:lnTo>
                  <a:lnTo>
                    <a:pt x="204" y="1254"/>
                  </a:lnTo>
                  <a:lnTo>
                    <a:pt x="206" y="1254"/>
                  </a:lnTo>
                  <a:lnTo>
                    <a:pt x="210" y="1254"/>
                  </a:lnTo>
                  <a:lnTo>
                    <a:pt x="212" y="1252"/>
                  </a:lnTo>
                  <a:lnTo>
                    <a:pt x="214" y="1250"/>
                  </a:lnTo>
                  <a:lnTo>
                    <a:pt x="218" y="1250"/>
                  </a:lnTo>
                  <a:lnTo>
                    <a:pt x="220" y="1246"/>
                  </a:lnTo>
                  <a:lnTo>
                    <a:pt x="224" y="1246"/>
                  </a:lnTo>
                  <a:lnTo>
                    <a:pt x="226" y="1244"/>
                  </a:lnTo>
                  <a:lnTo>
                    <a:pt x="228" y="1244"/>
                  </a:lnTo>
                  <a:lnTo>
                    <a:pt x="232" y="1244"/>
                  </a:lnTo>
                  <a:lnTo>
                    <a:pt x="234" y="1240"/>
                  </a:lnTo>
                  <a:lnTo>
                    <a:pt x="234" y="1238"/>
                  </a:lnTo>
                  <a:lnTo>
                    <a:pt x="236" y="1236"/>
                  </a:lnTo>
                  <a:lnTo>
                    <a:pt x="240" y="1232"/>
                  </a:lnTo>
                  <a:lnTo>
                    <a:pt x="242" y="1230"/>
                  </a:lnTo>
                  <a:lnTo>
                    <a:pt x="242" y="1228"/>
                  </a:lnTo>
                  <a:lnTo>
                    <a:pt x="246" y="1224"/>
                  </a:lnTo>
                  <a:lnTo>
                    <a:pt x="248" y="1224"/>
                  </a:lnTo>
                  <a:lnTo>
                    <a:pt x="248" y="1222"/>
                  </a:lnTo>
                  <a:lnTo>
                    <a:pt x="250" y="1218"/>
                  </a:lnTo>
                  <a:lnTo>
                    <a:pt x="250" y="1216"/>
                  </a:lnTo>
                  <a:lnTo>
                    <a:pt x="254" y="1214"/>
                  </a:lnTo>
                  <a:lnTo>
                    <a:pt x="256" y="1210"/>
                  </a:lnTo>
                  <a:lnTo>
                    <a:pt x="256" y="1208"/>
                  </a:lnTo>
                  <a:lnTo>
                    <a:pt x="262" y="1200"/>
                  </a:lnTo>
                  <a:lnTo>
                    <a:pt x="270" y="1192"/>
                  </a:lnTo>
                  <a:lnTo>
                    <a:pt x="276" y="1186"/>
                  </a:lnTo>
                  <a:lnTo>
                    <a:pt x="278" y="1178"/>
                  </a:lnTo>
                  <a:lnTo>
                    <a:pt x="284" y="1170"/>
                  </a:lnTo>
                  <a:lnTo>
                    <a:pt x="290" y="1162"/>
                  </a:lnTo>
                  <a:lnTo>
                    <a:pt x="294" y="1152"/>
                  </a:lnTo>
                  <a:lnTo>
                    <a:pt x="300" y="1144"/>
                  </a:lnTo>
                  <a:lnTo>
                    <a:pt x="302" y="1136"/>
                  </a:lnTo>
                  <a:lnTo>
                    <a:pt x="308" y="1130"/>
                  </a:lnTo>
                  <a:lnTo>
                    <a:pt x="314" y="1122"/>
                  </a:lnTo>
                  <a:lnTo>
                    <a:pt x="320" y="1114"/>
                  </a:lnTo>
                  <a:lnTo>
                    <a:pt x="324" y="1108"/>
                  </a:lnTo>
                  <a:lnTo>
                    <a:pt x="334" y="1100"/>
                  </a:lnTo>
                  <a:lnTo>
                    <a:pt x="338" y="1096"/>
                  </a:lnTo>
                  <a:lnTo>
                    <a:pt x="346" y="1090"/>
                  </a:lnTo>
                  <a:lnTo>
                    <a:pt x="342" y="1084"/>
                  </a:lnTo>
                  <a:lnTo>
                    <a:pt x="366" y="1068"/>
                  </a:lnTo>
                  <a:lnTo>
                    <a:pt x="368" y="1064"/>
                  </a:lnTo>
                  <a:lnTo>
                    <a:pt x="372" y="1062"/>
                  </a:lnTo>
                  <a:lnTo>
                    <a:pt x="372" y="1060"/>
                  </a:lnTo>
                  <a:lnTo>
                    <a:pt x="372" y="1056"/>
                  </a:lnTo>
                  <a:lnTo>
                    <a:pt x="372" y="1054"/>
                  </a:lnTo>
                  <a:lnTo>
                    <a:pt x="372" y="1052"/>
                  </a:lnTo>
                  <a:lnTo>
                    <a:pt x="372" y="1048"/>
                  </a:lnTo>
                  <a:lnTo>
                    <a:pt x="374" y="1046"/>
                  </a:lnTo>
                  <a:lnTo>
                    <a:pt x="378" y="1042"/>
                  </a:lnTo>
                  <a:lnTo>
                    <a:pt x="380" y="1042"/>
                  </a:lnTo>
                  <a:lnTo>
                    <a:pt x="382" y="1046"/>
                  </a:lnTo>
                  <a:lnTo>
                    <a:pt x="386" y="1046"/>
                  </a:lnTo>
                  <a:lnTo>
                    <a:pt x="382" y="1042"/>
                  </a:lnTo>
                  <a:lnTo>
                    <a:pt x="402" y="1018"/>
                  </a:lnTo>
                  <a:lnTo>
                    <a:pt x="404" y="1018"/>
                  </a:lnTo>
                  <a:lnTo>
                    <a:pt x="404" y="1016"/>
                  </a:lnTo>
                  <a:lnTo>
                    <a:pt x="408" y="1016"/>
                  </a:lnTo>
                  <a:lnTo>
                    <a:pt x="410" y="1016"/>
                  </a:lnTo>
                  <a:lnTo>
                    <a:pt x="408" y="1006"/>
                  </a:lnTo>
                  <a:lnTo>
                    <a:pt x="400" y="1012"/>
                  </a:lnTo>
                  <a:lnTo>
                    <a:pt x="408" y="1004"/>
                  </a:lnTo>
                  <a:lnTo>
                    <a:pt x="414" y="1004"/>
                  </a:lnTo>
                  <a:lnTo>
                    <a:pt x="408" y="1006"/>
                  </a:lnTo>
                  <a:lnTo>
                    <a:pt x="410" y="1016"/>
                  </a:lnTo>
                  <a:lnTo>
                    <a:pt x="414" y="1012"/>
                  </a:lnTo>
                  <a:lnTo>
                    <a:pt x="414" y="1010"/>
                  </a:lnTo>
                  <a:lnTo>
                    <a:pt x="416" y="1010"/>
                  </a:lnTo>
                  <a:lnTo>
                    <a:pt x="416" y="1006"/>
                  </a:lnTo>
                  <a:lnTo>
                    <a:pt x="418" y="1004"/>
                  </a:lnTo>
                  <a:lnTo>
                    <a:pt x="422" y="1002"/>
                  </a:lnTo>
                  <a:lnTo>
                    <a:pt x="422" y="998"/>
                  </a:lnTo>
                  <a:lnTo>
                    <a:pt x="424" y="996"/>
                  </a:lnTo>
                  <a:lnTo>
                    <a:pt x="424" y="994"/>
                  </a:lnTo>
                  <a:lnTo>
                    <a:pt x="426" y="994"/>
                  </a:lnTo>
                  <a:lnTo>
                    <a:pt x="426" y="990"/>
                  </a:lnTo>
                  <a:lnTo>
                    <a:pt x="426" y="988"/>
                  </a:lnTo>
                  <a:lnTo>
                    <a:pt x="430" y="984"/>
                  </a:lnTo>
                  <a:lnTo>
                    <a:pt x="432" y="982"/>
                  </a:lnTo>
                  <a:lnTo>
                    <a:pt x="430" y="982"/>
                  </a:lnTo>
                  <a:lnTo>
                    <a:pt x="430" y="984"/>
                  </a:lnTo>
                  <a:lnTo>
                    <a:pt x="426" y="984"/>
                  </a:lnTo>
                  <a:lnTo>
                    <a:pt x="424" y="984"/>
                  </a:lnTo>
                  <a:lnTo>
                    <a:pt x="424" y="988"/>
                  </a:lnTo>
                  <a:lnTo>
                    <a:pt x="422" y="988"/>
                  </a:lnTo>
                  <a:lnTo>
                    <a:pt x="418" y="988"/>
                  </a:lnTo>
                  <a:lnTo>
                    <a:pt x="418" y="990"/>
                  </a:lnTo>
                  <a:lnTo>
                    <a:pt x="416" y="990"/>
                  </a:lnTo>
                  <a:lnTo>
                    <a:pt x="414" y="990"/>
                  </a:lnTo>
                  <a:lnTo>
                    <a:pt x="410" y="990"/>
                  </a:lnTo>
                  <a:lnTo>
                    <a:pt x="408" y="990"/>
                  </a:lnTo>
                  <a:lnTo>
                    <a:pt x="404" y="990"/>
                  </a:lnTo>
                  <a:lnTo>
                    <a:pt x="402" y="990"/>
                  </a:lnTo>
                  <a:lnTo>
                    <a:pt x="404" y="988"/>
                  </a:lnTo>
                  <a:lnTo>
                    <a:pt x="408" y="988"/>
                  </a:lnTo>
                  <a:lnTo>
                    <a:pt x="408" y="984"/>
                  </a:lnTo>
                  <a:lnTo>
                    <a:pt x="410" y="984"/>
                  </a:lnTo>
                  <a:lnTo>
                    <a:pt x="414" y="984"/>
                  </a:lnTo>
                  <a:lnTo>
                    <a:pt x="414" y="982"/>
                  </a:lnTo>
                  <a:lnTo>
                    <a:pt x="416" y="982"/>
                  </a:lnTo>
                  <a:lnTo>
                    <a:pt x="418" y="980"/>
                  </a:lnTo>
                  <a:lnTo>
                    <a:pt x="422" y="980"/>
                  </a:lnTo>
                  <a:lnTo>
                    <a:pt x="422" y="976"/>
                  </a:lnTo>
                  <a:lnTo>
                    <a:pt x="424" y="976"/>
                  </a:lnTo>
                  <a:lnTo>
                    <a:pt x="422" y="974"/>
                  </a:lnTo>
                  <a:lnTo>
                    <a:pt x="436" y="966"/>
                  </a:lnTo>
                  <a:lnTo>
                    <a:pt x="432" y="966"/>
                  </a:lnTo>
                  <a:lnTo>
                    <a:pt x="430" y="966"/>
                  </a:lnTo>
                  <a:lnTo>
                    <a:pt x="426" y="962"/>
                  </a:lnTo>
                  <a:lnTo>
                    <a:pt x="432" y="958"/>
                  </a:lnTo>
                  <a:lnTo>
                    <a:pt x="436" y="958"/>
                  </a:lnTo>
                  <a:lnTo>
                    <a:pt x="438" y="958"/>
                  </a:lnTo>
                  <a:lnTo>
                    <a:pt x="440" y="958"/>
                  </a:lnTo>
                  <a:lnTo>
                    <a:pt x="440" y="960"/>
                  </a:lnTo>
                  <a:lnTo>
                    <a:pt x="454" y="950"/>
                  </a:lnTo>
                  <a:lnTo>
                    <a:pt x="438" y="938"/>
                  </a:lnTo>
                  <a:lnTo>
                    <a:pt x="440" y="936"/>
                  </a:lnTo>
                  <a:lnTo>
                    <a:pt x="444" y="936"/>
                  </a:lnTo>
                  <a:lnTo>
                    <a:pt x="444" y="938"/>
                  </a:lnTo>
                  <a:lnTo>
                    <a:pt x="446" y="938"/>
                  </a:lnTo>
                  <a:lnTo>
                    <a:pt x="448" y="938"/>
                  </a:lnTo>
                  <a:lnTo>
                    <a:pt x="452" y="938"/>
                  </a:lnTo>
                  <a:lnTo>
                    <a:pt x="454" y="938"/>
                  </a:lnTo>
                  <a:lnTo>
                    <a:pt x="458" y="936"/>
                  </a:lnTo>
                  <a:lnTo>
                    <a:pt x="460" y="936"/>
                  </a:lnTo>
                  <a:lnTo>
                    <a:pt x="462" y="936"/>
                  </a:lnTo>
                  <a:lnTo>
                    <a:pt x="462" y="932"/>
                  </a:lnTo>
                  <a:lnTo>
                    <a:pt x="466" y="932"/>
                  </a:lnTo>
                  <a:lnTo>
                    <a:pt x="468" y="932"/>
                  </a:lnTo>
                  <a:lnTo>
                    <a:pt x="466" y="930"/>
                  </a:lnTo>
                  <a:lnTo>
                    <a:pt x="466" y="928"/>
                  </a:lnTo>
                  <a:lnTo>
                    <a:pt x="466" y="924"/>
                  </a:lnTo>
                  <a:lnTo>
                    <a:pt x="468" y="924"/>
                  </a:lnTo>
                  <a:lnTo>
                    <a:pt x="470" y="924"/>
                  </a:lnTo>
                  <a:lnTo>
                    <a:pt x="470" y="922"/>
                  </a:lnTo>
                  <a:lnTo>
                    <a:pt x="470" y="916"/>
                  </a:lnTo>
                  <a:lnTo>
                    <a:pt x="474" y="914"/>
                  </a:lnTo>
                  <a:lnTo>
                    <a:pt x="474" y="908"/>
                  </a:lnTo>
                  <a:lnTo>
                    <a:pt x="476" y="906"/>
                  </a:lnTo>
                  <a:lnTo>
                    <a:pt x="480" y="902"/>
                  </a:lnTo>
                  <a:lnTo>
                    <a:pt x="482" y="900"/>
                  </a:lnTo>
                  <a:lnTo>
                    <a:pt x="488" y="896"/>
                  </a:lnTo>
                  <a:lnTo>
                    <a:pt x="490" y="894"/>
                  </a:lnTo>
                  <a:lnTo>
                    <a:pt x="492" y="892"/>
                  </a:lnTo>
                  <a:lnTo>
                    <a:pt x="498" y="888"/>
                  </a:lnTo>
                  <a:lnTo>
                    <a:pt x="502" y="886"/>
                  </a:lnTo>
                  <a:lnTo>
                    <a:pt x="504" y="884"/>
                  </a:lnTo>
                  <a:lnTo>
                    <a:pt x="506" y="880"/>
                  </a:lnTo>
                  <a:lnTo>
                    <a:pt x="510" y="874"/>
                  </a:lnTo>
                  <a:lnTo>
                    <a:pt x="512" y="872"/>
                  </a:lnTo>
                  <a:lnTo>
                    <a:pt x="512" y="866"/>
                  </a:lnTo>
                  <a:lnTo>
                    <a:pt x="518" y="872"/>
                  </a:lnTo>
                  <a:lnTo>
                    <a:pt x="520" y="874"/>
                  </a:lnTo>
                  <a:lnTo>
                    <a:pt x="524" y="880"/>
                  </a:lnTo>
                  <a:lnTo>
                    <a:pt x="524" y="886"/>
                  </a:lnTo>
                  <a:lnTo>
                    <a:pt x="524" y="892"/>
                  </a:lnTo>
                  <a:lnTo>
                    <a:pt x="524" y="896"/>
                  </a:lnTo>
                  <a:lnTo>
                    <a:pt x="524" y="900"/>
                  </a:lnTo>
                  <a:lnTo>
                    <a:pt x="524" y="906"/>
                  </a:lnTo>
                  <a:lnTo>
                    <a:pt x="520" y="910"/>
                  </a:lnTo>
                  <a:lnTo>
                    <a:pt x="520" y="916"/>
                  </a:lnTo>
                  <a:lnTo>
                    <a:pt x="518" y="922"/>
                  </a:lnTo>
                  <a:lnTo>
                    <a:pt x="514" y="928"/>
                  </a:lnTo>
                  <a:lnTo>
                    <a:pt x="514" y="932"/>
                  </a:lnTo>
                  <a:lnTo>
                    <a:pt x="512" y="938"/>
                  </a:lnTo>
                  <a:lnTo>
                    <a:pt x="512" y="944"/>
                  </a:lnTo>
                  <a:lnTo>
                    <a:pt x="512" y="950"/>
                  </a:lnTo>
                  <a:lnTo>
                    <a:pt x="514" y="952"/>
                  </a:lnTo>
                  <a:lnTo>
                    <a:pt x="518" y="954"/>
                  </a:lnTo>
                  <a:lnTo>
                    <a:pt x="518" y="958"/>
                  </a:lnTo>
                  <a:lnTo>
                    <a:pt x="518" y="960"/>
                  </a:lnTo>
                  <a:lnTo>
                    <a:pt x="518" y="962"/>
                  </a:lnTo>
                  <a:lnTo>
                    <a:pt x="518" y="966"/>
                  </a:lnTo>
                  <a:lnTo>
                    <a:pt x="514" y="968"/>
                  </a:lnTo>
                  <a:lnTo>
                    <a:pt x="514" y="972"/>
                  </a:lnTo>
                  <a:lnTo>
                    <a:pt x="512" y="974"/>
                  </a:lnTo>
                  <a:lnTo>
                    <a:pt x="512" y="976"/>
                  </a:lnTo>
                  <a:lnTo>
                    <a:pt x="510" y="980"/>
                  </a:lnTo>
                  <a:lnTo>
                    <a:pt x="510" y="982"/>
                  </a:lnTo>
                  <a:lnTo>
                    <a:pt x="510" y="984"/>
                  </a:lnTo>
                  <a:lnTo>
                    <a:pt x="510" y="988"/>
                  </a:lnTo>
                  <a:lnTo>
                    <a:pt x="512" y="990"/>
                  </a:lnTo>
                  <a:lnTo>
                    <a:pt x="514" y="994"/>
                  </a:lnTo>
                  <a:lnTo>
                    <a:pt x="512" y="994"/>
                  </a:lnTo>
                  <a:lnTo>
                    <a:pt x="512" y="996"/>
                  </a:lnTo>
                  <a:lnTo>
                    <a:pt x="510" y="996"/>
                  </a:lnTo>
                  <a:lnTo>
                    <a:pt x="504" y="1040"/>
                  </a:lnTo>
                  <a:lnTo>
                    <a:pt x="498" y="1040"/>
                  </a:lnTo>
                  <a:lnTo>
                    <a:pt x="498" y="1046"/>
                  </a:lnTo>
                  <a:lnTo>
                    <a:pt x="502" y="1046"/>
                  </a:lnTo>
                  <a:lnTo>
                    <a:pt x="504" y="1048"/>
                  </a:lnTo>
                  <a:lnTo>
                    <a:pt x="504" y="1052"/>
                  </a:lnTo>
                  <a:lnTo>
                    <a:pt x="504" y="1054"/>
                  </a:lnTo>
                  <a:lnTo>
                    <a:pt x="502" y="1054"/>
                  </a:lnTo>
                  <a:lnTo>
                    <a:pt x="502" y="1056"/>
                  </a:lnTo>
                  <a:lnTo>
                    <a:pt x="502" y="1060"/>
                  </a:lnTo>
                  <a:lnTo>
                    <a:pt x="504" y="1060"/>
                  </a:lnTo>
                  <a:lnTo>
                    <a:pt x="506" y="1060"/>
                  </a:lnTo>
                  <a:lnTo>
                    <a:pt x="510" y="1060"/>
                  </a:lnTo>
                  <a:lnTo>
                    <a:pt x="510" y="1064"/>
                  </a:lnTo>
                  <a:lnTo>
                    <a:pt x="506" y="1068"/>
                  </a:lnTo>
                  <a:lnTo>
                    <a:pt x="510" y="1070"/>
                  </a:lnTo>
                  <a:lnTo>
                    <a:pt x="510" y="1076"/>
                  </a:lnTo>
                  <a:lnTo>
                    <a:pt x="512" y="1078"/>
                  </a:lnTo>
                  <a:lnTo>
                    <a:pt x="514" y="1084"/>
                  </a:lnTo>
                  <a:lnTo>
                    <a:pt x="514" y="1086"/>
                  </a:lnTo>
                  <a:lnTo>
                    <a:pt x="518" y="1090"/>
                  </a:lnTo>
                  <a:lnTo>
                    <a:pt x="520" y="1096"/>
                  </a:lnTo>
                  <a:lnTo>
                    <a:pt x="524" y="1098"/>
                  </a:lnTo>
                  <a:lnTo>
                    <a:pt x="524" y="1104"/>
                  </a:lnTo>
                  <a:lnTo>
                    <a:pt x="524" y="1106"/>
                  </a:lnTo>
                  <a:lnTo>
                    <a:pt x="524" y="1108"/>
                  </a:lnTo>
                  <a:lnTo>
                    <a:pt x="524" y="1114"/>
                  </a:lnTo>
                  <a:lnTo>
                    <a:pt x="520" y="1118"/>
                  </a:lnTo>
                  <a:lnTo>
                    <a:pt x="514" y="1122"/>
                  </a:lnTo>
                  <a:lnTo>
                    <a:pt x="518" y="1130"/>
                  </a:lnTo>
                  <a:lnTo>
                    <a:pt x="520" y="1136"/>
                  </a:lnTo>
                  <a:lnTo>
                    <a:pt x="520" y="1144"/>
                  </a:lnTo>
                  <a:lnTo>
                    <a:pt x="524" y="1152"/>
                  </a:lnTo>
                  <a:lnTo>
                    <a:pt x="526" y="1162"/>
                  </a:lnTo>
                  <a:lnTo>
                    <a:pt x="528" y="1170"/>
                  </a:lnTo>
                  <a:lnTo>
                    <a:pt x="528" y="1178"/>
                  </a:lnTo>
                  <a:lnTo>
                    <a:pt x="532" y="1184"/>
                  </a:lnTo>
                  <a:lnTo>
                    <a:pt x="534" y="1192"/>
                  </a:lnTo>
                  <a:lnTo>
                    <a:pt x="536" y="1200"/>
                  </a:lnTo>
                  <a:lnTo>
                    <a:pt x="542" y="1206"/>
                  </a:lnTo>
                  <a:lnTo>
                    <a:pt x="546" y="1214"/>
                  </a:lnTo>
                  <a:lnTo>
                    <a:pt x="548" y="1218"/>
                  </a:lnTo>
                  <a:lnTo>
                    <a:pt x="554" y="1228"/>
                  </a:lnTo>
                  <a:lnTo>
                    <a:pt x="558" y="1232"/>
                  </a:lnTo>
                  <a:lnTo>
                    <a:pt x="564" y="1238"/>
                  </a:lnTo>
                  <a:lnTo>
                    <a:pt x="570" y="1238"/>
                  </a:lnTo>
                  <a:lnTo>
                    <a:pt x="572" y="1238"/>
                  </a:lnTo>
                  <a:lnTo>
                    <a:pt x="578" y="1238"/>
                  </a:lnTo>
                  <a:lnTo>
                    <a:pt x="584" y="1240"/>
                  </a:lnTo>
                  <a:lnTo>
                    <a:pt x="586" y="1240"/>
                  </a:lnTo>
                  <a:lnTo>
                    <a:pt x="592" y="1240"/>
                  </a:lnTo>
                  <a:lnTo>
                    <a:pt x="598" y="1240"/>
                  </a:lnTo>
                  <a:lnTo>
                    <a:pt x="600" y="1240"/>
                  </a:lnTo>
                  <a:lnTo>
                    <a:pt x="606" y="1244"/>
                  </a:lnTo>
                  <a:lnTo>
                    <a:pt x="608" y="1244"/>
                  </a:lnTo>
                  <a:lnTo>
                    <a:pt x="614" y="1244"/>
                  </a:lnTo>
                  <a:lnTo>
                    <a:pt x="616" y="1244"/>
                  </a:lnTo>
                  <a:lnTo>
                    <a:pt x="622" y="1246"/>
                  </a:lnTo>
                  <a:lnTo>
                    <a:pt x="626" y="1246"/>
                  </a:lnTo>
                  <a:lnTo>
                    <a:pt x="628" y="1246"/>
                  </a:lnTo>
                  <a:lnTo>
                    <a:pt x="634" y="1250"/>
                  </a:lnTo>
                  <a:lnTo>
                    <a:pt x="648" y="1254"/>
                  </a:lnTo>
                  <a:lnTo>
                    <a:pt x="658" y="1260"/>
                  </a:lnTo>
                  <a:lnTo>
                    <a:pt x="672" y="1262"/>
                  </a:lnTo>
                  <a:lnTo>
                    <a:pt x="686" y="1266"/>
                  </a:lnTo>
                  <a:lnTo>
                    <a:pt x="700" y="1266"/>
                  </a:lnTo>
                  <a:lnTo>
                    <a:pt x="714" y="1266"/>
                  </a:lnTo>
                  <a:lnTo>
                    <a:pt x="726" y="1262"/>
                  </a:lnTo>
                  <a:lnTo>
                    <a:pt x="738" y="1260"/>
                  </a:lnTo>
                  <a:lnTo>
                    <a:pt x="752" y="1254"/>
                  </a:lnTo>
                  <a:lnTo>
                    <a:pt x="766" y="1252"/>
                  </a:lnTo>
                  <a:lnTo>
                    <a:pt x="780" y="1246"/>
                  </a:lnTo>
                  <a:lnTo>
                    <a:pt x="790" y="1244"/>
                  </a:lnTo>
                  <a:lnTo>
                    <a:pt x="804" y="1238"/>
                  </a:lnTo>
                  <a:lnTo>
                    <a:pt x="818" y="1232"/>
                  </a:lnTo>
                  <a:lnTo>
                    <a:pt x="828" y="1230"/>
                  </a:lnTo>
                  <a:lnTo>
                    <a:pt x="842" y="1228"/>
                  </a:lnTo>
                  <a:lnTo>
                    <a:pt x="846" y="1230"/>
                  </a:lnTo>
                  <a:lnTo>
                    <a:pt x="846" y="1232"/>
                  </a:lnTo>
                  <a:lnTo>
                    <a:pt x="848" y="1232"/>
                  </a:lnTo>
                  <a:lnTo>
                    <a:pt x="848" y="1236"/>
                  </a:lnTo>
                  <a:lnTo>
                    <a:pt x="848" y="1238"/>
                  </a:lnTo>
                  <a:lnTo>
                    <a:pt x="850" y="1238"/>
                  </a:lnTo>
                  <a:lnTo>
                    <a:pt x="850" y="1240"/>
                  </a:lnTo>
                  <a:lnTo>
                    <a:pt x="850" y="1244"/>
                  </a:lnTo>
                  <a:lnTo>
                    <a:pt x="850" y="1246"/>
                  </a:lnTo>
                  <a:lnTo>
                    <a:pt x="850" y="1250"/>
                  </a:lnTo>
                  <a:lnTo>
                    <a:pt x="848" y="1250"/>
                  </a:lnTo>
                  <a:lnTo>
                    <a:pt x="848" y="1252"/>
                  </a:lnTo>
                  <a:lnTo>
                    <a:pt x="850" y="1252"/>
                  </a:lnTo>
                  <a:lnTo>
                    <a:pt x="856" y="1252"/>
                  </a:lnTo>
                  <a:lnTo>
                    <a:pt x="860" y="1252"/>
                  </a:lnTo>
                  <a:lnTo>
                    <a:pt x="864" y="1252"/>
                  </a:lnTo>
                  <a:lnTo>
                    <a:pt x="868" y="1252"/>
                  </a:lnTo>
                  <a:lnTo>
                    <a:pt x="872" y="1252"/>
                  </a:lnTo>
                  <a:lnTo>
                    <a:pt x="876" y="1252"/>
                  </a:lnTo>
                  <a:lnTo>
                    <a:pt x="882" y="1250"/>
                  </a:lnTo>
                  <a:lnTo>
                    <a:pt x="884" y="1250"/>
                  </a:lnTo>
                  <a:lnTo>
                    <a:pt x="886" y="1250"/>
                  </a:lnTo>
                  <a:lnTo>
                    <a:pt x="892" y="1250"/>
                  </a:lnTo>
                  <a:lnTo>
                    <a:pt x="894" y="1250"/>
                  </a:lnTo>
                  <a:lnTo>
                    <a:pt x="898" y="1246"/>
                  </a:lnTo>
                  <a:lnTo>
                    <a:pt x="904" y="1246"/>
                  </a:lnTo>
                  <a:lnTo>
                    <a:pt x="906" y="1246"/>
                  </a:lnTo>
                  <a:lnTo>
                    <a:pt x="908" y="1246"/>
                  </a:lnTo>
                  <a:lnTo>
                    <a:pt x="914" y="1244"/>
                  </a:lnTo>
                  <a:lnTo>
                    <a:pt x="916" y="1240"/>
                  </a:lnTo>
                  <a:lnTo>
                    <a:pt x="922" y="1240"/>
                  </a:lnTo>
                  <a:lnTo>
                    <a:pt x="926" y="1238"/>
                  </a:lnTo>
                  <a:lnTo>
                    <a:pt x="930" y="1238"/>
                  </a:lnTo>
                  <a:lnTo>
                    <a:pt x="936" y="1236"/>
                  </a:lnTo>
                  <a:lnTo>
                    <a:pt x="938" y="1236"/>
                  </a:lnTo>
                  <a:lnTo>
                    <a:pt x="944" y="1232"/>
                  </a:lnTo>
                  <a:lnTo>
                    <a:pt x="948" y="1232"/>
                  </a:lnTo>
                  <a:lnTo>
                    <a:pt x="952" y="1230"/>
                  </a:lnTo>
                  <a:lnTo>
                    <a:pt x="956" y="1230"/>
                  </a:lnTo>
                  <a:lnTo>
                    <a:pt x="960" y="1228"/>
                  </a:lnTo>
                  <a:lnTo>
                    <a:pt x="964" y="1224"/>
                  </a:lnTo>
                  <a:lnTo>
                    <a:pt x="970" y="1218"/>
                  </a:lnTo>
                  <a:lnTo>
                    <a:pt x="972" y="1216"/>
                  </a:lnTo>
                  <a:lnTo>
                    <a:pt x="974" y="1210"/>
                  </a:lnTo>
                  <a:lnTo>
                    <a:pt x="978" y="1196"/>
                  </a:lnTo>
                  <a:lnTo>
                    <a:pt x="980" y="1184"/>
                  </a:lnTo>
                  <a:lnTo>
                    <a:pt x="980" y="1170"/>
                  </a:lnTo>
                  <a:lnTo>
                    <a:pt x="984" y="1156"/>
                  </a:lnTo>
                  <a:lnTo>
                    <a:pt x="986" y="1142"/>
                  </a:lnTo>
                  <a:lnTo>
                    <a:pt x="986" y="1128"/>
                  </a:lnTo>
                  <a:lnTo>
                    <a:pt x="988" y="1114"/>
                  </a:lnTo>
                  <a:lnTo>
                    <a:pt x="992" y="1100"/>
                  </a:lnTo>
                  <a:lnTo>
                    <a:pt x="994" y="1086"/>
                  </a:lnTo>
                  <a:lnTo>
                    <a:pt x="996" y="1074"/>
                  </a:lnTo>
                  <a:lnTo>
                    <a:pt x="1000" y="1060"/>
                  </a:lnTo>
                  <a:lnTo>
                    <a:pt x="1006" y="1046"/>
                  </a:lnTo>
                  <a:lnTo>
                    <a:pt x="1010" y="1032"/>
                  </a:lnTo>
                  <a:lnTo>
                    <a:pt x="1016" y="1020"/>
                  </a:lnTo>
                  <a:lnTo>
                    <a:pt x="1024" y="1010"/>
                  </a:lnTo>
                  <a:lnTo>
                    <a:pt x="1032" y="998"/>
                  </a:lnTo>
                  <a:lnTo>
                    <a:pt x="1036" y="994"/>
                  </a:lnTo>
                  <a:lnTo>
                    <a:pt x="1036" y="990"/>
                  </a:lnTo>
                  <a:lnTo>
                    <a:pt x="1038" y="984"/>
                  </a:lnTo>
                  <a:lnTo>
                    <a:pt x="1038" y="980"/>
                  </a:lnTo>
                  <a:lnTo>
                    <a:pt x="1038" y="976"/>
                  </a:lnTo>
                  <a:lnTo>
                    <a:pt x="1038" y="972"/>
                  </a:lnTo>
                  <a:lnTo>
                    <a:pt x="1038" y="966"/>
                  </a:lnTo>
                  <a:lnTo>
                    <a:pt x="1038" y="962"/>
                  </a:lnTo>
                  <a:lnTo>
                    <a:pt x="1038" y="958"/>
                  </a:lnTo>
                  <a:lnTo>
                    <a:pt x="1038" y="954"/>
                  </a:lnTo>
                  <a:lnTo>
                    <a:pt x="1038" y="950"/>
                  </a:lnTo>
                  <a:lnTo>
                    <a:pt x="1038" y="944"/>
                  </a:lnTo>
                  <a:lnTo>
                    <a:pt x="1038" y="940"/>
                  </a:lnTo>
                  <a:lnTo>
                    <a:pt x="1040" y="936"/>
                  </a:lnTo>
                  <a:lnTo>
                    <a:pt x="1040" y="932"/>
                  </a:lnTo>
                  <a:lnTo>
                    <a:pt x="1044" y="928"/>
                  </a:lnTo>
                  <a:lnTo>
                    <a:pt x="1046" y="928"/>
                  </a:lnTo>
                  <a:lnTo>
                    <a:pt x="1050" y="928"/>
                  </a:lnTo>
                  <a:lnTo>
                    <a:pt x="1052" y="928"/>
                  </a:lnTo>
                  <a:lnTo>
                    <a:pt x="1054" y="924"/>
                  </a:lnTo>
                  <a:lnTo>
                    <a:pt x="1058" y="924"/>
                  </a:lnTo>
                  <a:lnTo>
                    <a:pt x="1060" y="924"/>
                  </a:lnTo>
                  <a:lnTo>
                    <a:pt x="1062" y="922"/>
                  </a:lnTo>
                  <a:lnTo>
                    <a:pt x="1066" y="922"/>
                  </a:lnTo>
                  <a:lnTo>
                    <a:pt x="1068" y="922"/>
                  </a:lnTo>
                  <a:lnTo>
                    <a:pt x="1072" y="922"/>
                  </a:lnTo>
                  <a:lnTo>
                    <a:pt x="1074" y="922"/>
                  </a:lnTo>
                  <a:lnTo>
                    <a:pt x="1076" y="922"/>
                  </a:lnTo>
                  <a:lnTo>
                    <a:pt x="1076" y="924"/>
                  </a:lnTo>
                  <a:lnTo>
                    <a:pt x="1080" y="924"/>
                  </a:lnTo>
                  <a:lnTo>
                    <a:pt x="1082" y="928"/>
                  </a:lnTo>
                  <a:lnTo>
                    <a:pt x="1084" y="930"/>
                  </a:lnTo>
                  <a:lnTo>
                    <a:pt x="1088" y="936"/>
                  </a:lnTo>
                  <a:lnTo>
                    <a:pt x="1090" y="938"/>
                  </a:lnTo>
                  <a:lnTo>
                    <a:pt x="1094" y="944"/>
                  </a:lnTo>
                  <a:lnTo>
                    <a:pt x="1096" y="946"/>
                  </a:lnTo>
                  <a:lnTo>
                    <a:pt x="1098" y="950"/>
                  </a:lnTo>
                  <a:lnTo>
                    <a:pt x="1104" y="952"/>
                  </a:lnTo>
                  <a:lnTo>
                    <a:pt x="1106" y="958"/>
                  </a:lnTo>
                  <a:lnTo>
                    <a:pt x="1112" y="960"/>
                  </a:lnTo>
                  <a:lnTo>
                    <a:pt x="1116" y="962"/>
                  </a:lnTo>
                  <a:lnTo>
                    <a:pt x="1120" y="966"/>
                  </a:lnTo>
                  <a:lnTo>
                    <a:pt x="1126" y="968"/>
                  </a:lnTo>
                  <a:lnTo>
                    <a:pt x="1128" y="972"/>
                  </a:lnTo>
                  <a:lnTo>
                    <a:pt x="1134" y="976"/>
                  </a:lnTo>
                  <a:lnTo>
                    <a:pt x="1138" y="980"/>
                  </a:lnTo>
                  <a:lnTo>
                    <a:pt x="1142" y="982"/>
                  </a:lnTo>
                  <a:lnTo>
                    <a:pt x="1146" y="988"/>
                  </a:lnTo>
                  <a:lnTo>
                    <a:pt x="1148" y="988"/>
                  </a:lnTo>
                  <a:lnTo>
                    <a:pt x="1152" y="988"/>
                  </a:lnTo>
                  <a:lnTo>
                    <a:pt x="1154" y="988"/>
                  </a:lnTo>
                  <a:lnTo>
                    <a:pt x="1156" y="988"/>
                  </a:lnTo>
                  <a:lnTo>
                    <a:pt x="1160" y="988"/>
                  </a:lnTo>
                  <a:lnTo>
                    <a:pt x="1162" y="988"/>
                  </a:lnTo>
                  <a:lnTo>
                    <a:pt x="1164" y="988"/>
                  </a:lnTo>
                  <a:lnTo>
                    <a:pt x="1168" y="988"/>
                  </a:lnTo>
                  <a:lnTo>
                    <a:pt x="1170" y="990"/>
                  </a:lnTo>
                  <a:lnTo>
                    <a:pt x="1174" y="990"/>
                  </a:lnTo>
                  <a:lnTo>
                    <a:pt x="1176" y="990"/>
                  </a:lnTo>
                  <a:lnTo>
                    <a:pt x="1176" y="994"/>
                  </a:lnTo>
                  <a:lnTo>
                    <a:pt x="1178" y="994"/>
                  </a:lnTo>
                  <a:lnTo>
                    <a:pt x="1178" y="996"/>
                  </a:lnTo>
                  <a:lnTo>
                    <a:pt x="1186" y="996"/>
                  </a:lnTo>
                  <a:lnTo>
                    <a:pt x="1198" y="998"/>
                  </a:lnTo>
                  <a:lnTo>
                    <a:pt x="1206" y="1002"/>
                  </a:lnTo>
                  <a:lnTo>
                    <a:pt x="1214" y="1006"/>
                  </a:lnTo>
                  <a:lnTo>
                    <a:pt x="1222" y="1010"/>
                  </a:lnTo>
                  <a:lnTo>
                    <a:pt x="1230" y="1012"/>
                  </a:lnTo>
                  <a:lnTo>
                    <a:pt x="1242" y="1018"/>
                  </a:lnTo>
                  <a:lnTo>
                    <a:pt x="1250" y="1020"/>
                  </a:lnTo>
                  <a:lnTo>
                    <a:pt x="1258" y="1026"/>
                  </a:lnTo>
                  <a:lnTo>
                    <a:pt x="1266" y="1028"/>
                  </a:lnTo>
                  <a:lnTo>
                    <a:pt x="1274" y="1032"/>
                  </a:lnTo>
                  <a:lnTo>
                    <a:pt x="1284" y="1034"/>
                  </a:lnTo>
                  <a:lnTo>
                    <a:pt x="1294" y="1038"/>
                  </a:lnTo>
                  <a:lnTo>
                    <a:pt x="1302" y="1038"/>
                  </a:lnTo>
                  <a:lnTo>
                    <a:pt x="1314" y="1038"/>
                  </a:lnTo>
                  <a:lnTo>
                    <a:pt x="1322" y="1038"/>
                  </a:lnTo>
                  <a:lnTo>
                    <a:pt x="1346" y="1006"/>
                  </a:lnTo>
                  <a:lnTo>
                    <a:pt x="1346" y="1004"/>
                  </a:lnTo>
                  <a:lnTo>
                    <a:pt x="1346" y="1002"/>
                  </a:lnTo>
                  <a:lnTo>
                    <a:pt x="1346" y="998"/>
                  </a:lnTo>
                  <a:lnTo>
                    <a:pt x="1346" y="996"/>
                  </a:lnTo>
                  <a:lnTo>
                    <a:pt x="1346" y="994"/>
                  </a:lnTo>
                  <a:lnTo>
                    <a:pt x="1346" y="990"/>
                  </a:lnTo>
                  <a:lnTo>
                    <a:pt x="1346" y="988"/>
                  </a:lnTo>
                  <a:lnTo>
                    <a:pt x="1350" y="984"/>
                  </a:lnTo>
                  <a:lnTo>
                    <a:pt x="1352" y="984"/>
                  </a:lnTo>
                  <a:lnTo>
                    <a:pt x="1352" y="98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50" name="Freeform 26"/>
            <p:cNvSpPr>
              <a:spLocks/>
            </p:cNvSpPr>
            <p:nvPr/>
          </p:nvSpPr>
          <p:spPr bwMode="auto">
            <a:xfrm>
              <a:off x="2393" y="4153"/>
              <a:ext cx="12" cy="2"/>
            </a:xfrm>
            <a:custGeom>
              <a:avLst/>
              <a:gdLst>
                <a:gd name="T0" fmla="*/ 12 w 12"/>
                <a:gd name="T1" fmla="*/ 0 h 2"/>
                <a:gd name="T2" fmla="*/ 12 w 12"/>
                <a:gd name="T3" fmla="*/ 2 h 2"/>
                <a:gd name="T4" fmla="*/ 10 w 12"/>
                <a:gd name="T5" fmla="*/ 2 h 2"/>
                <a:gd name="T6" fmla="*/ 6 w 12"/>
                <a:gd name="T7" fmla="*/ 2 h 2"/>
                <a:gd name="T8" fmla="*/ 4 w 12"/>
                <a:gd name="T9" fmla="*/ 2 h 2"/>
                <a:gd name="T10" fmla="*/ 0 w 12"/>
                <a:gd name="T11" fmla="*/ 2 h 2"/>
                <a:gd name="T12" fmla="*/ 4 w 12"/>
                <a:gd name="T13" fmla="*/ 2 h 2"/>
                <a:gd name="T14" fmla="*/ 6 w 12"/>
                <a:gd name="T15" fmla="*/ 0 h 2"/>
                <a:gd name="T16" fmla="*/ 10 w 12"/>
                <a:gd name="T17" fmla="*/ 0 h 2"/>
                <a:gd name="T18" fmla="*/ 12 w 12"/>
                <a:gd name="T19" fmla="*/ 0 h 2"/>
                <a:gd name="T20" fmla="*/ 12 w 12"/>
                <a:gd name="T2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" h="2">
                  <a:moveTo>
                    <a:pt x="12" y="0"/>
                  </a:moveTo>
                  <a:lnTo>
                    <a:pt x="12" y="2"/>
                  </a:lnTo>
                  <a:lnTo>
                    <a:pt x="10" y="2"/>
                  </a:lnTo>
                  <a:lnTo>
                    <a:pt x="6" y="2"/>
                  </a:lnTo>
                  <a:lnTo>
                    <a:pt x="4" y="2"/>
                  </a:lnTo>
                  <a:lnTo>
                    <a:pt x="0" y="2"/>
                  </a:lnTo>
                  <a:lnTo>
                    <a:pt x="4" y="2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51" name="Freeform 27"/>
            <p:cNvSpPr>
              <a:spLocks/>
            </p:cNvSpPr>
            <p:nvPr/>
          </p:nvSpPr>
          <p:spPr bwMode="auto">
            <a:xfrm>
              <a:off x="1803" y="2331"/>
              <a:ext cx="1292" cy="826"/>
            </a:xfrm>
            <a:custGeom>
              <a:avLst/>
              <a:gdLst>
                <a:gd name="T0" fmla="*/ 1270 w 1292"/>
                <a:gd name="T1" fmla="*/ 456 h 826"/>
                <a:gd name="T2" fmla="*/ 1190 w 1292"/>
                <a:gd name="T3" fmla="*/ 460 h 826"/>
                <a:gd name="T4" fmla="*/ 1184 w 1292"/>
                <a:gd name="T5" fmla="*/ 478 h 826"/>
                <a:gd name="T6" fmla="*/ 1140 w 1292"/>
                <a:gd name="T7" fmla="*/ 494 h 826"/>
                <a:gd name="T8" fmla="*/ 1104 w 1292"/>
                <a:gd name="T9" fmla="*/ 490 h 826"/>
                <a:gd name="T10" fmla="*/ 1066 w 1292"/>
                <a:gd name="T11" fmla="*/ 512 h 826"/>
                <a:gd name="T12" fmla="*/ 1046 w 1292"/>
                <a:gd name="T13" fmla="*/ 540 h 826"/>
                <a:gd name="T14" fmla="*/ 1010 w 1292"/>
                <a:gd name="T15" fmla="*/ 550 h 826"/>
                <a:gd name="T16" fmla="*/ 984 w 1292"/>
                <a:gd name="T17" fmla="*/ 552 h 826"/>
                <a:gd name="T18" fmla="*/ 918 w 1292"/>
                <a:gd name="T19" fmla="*/ 570 h 826"/>
                <a:gd name="T20" fmla="*/ 896 w 1292"/>
                <a:gd name="T21" fmla="*/ 578 h 826"/>
                <a:gd name="T22" fmla="*/ 830 w 1292"/>
                <a:gd name="T23" fmla="*/ 618 h 826"/>
                <a:gd name="T24" fmla="*/ 852 w 1292"/>
                <a:gd name="T25" fmla="*/ 586 h 826"/>
                <a:gd name="T26" fmla="*/ 884 w 1292"/>
                <a:gd name="T27" fmla="*/ 426 h 826"/>
                <a:gd name="T28" fmla="*/ 994 w 1292"/>
                <a:gd name="T29" fmla="*/ 434 h 826"/>
                <a:gd name="T30" fmla="*/ 1214 w 1292"/>
                <a:gd name="T31" fmla="*/ 252 h 826"/>
                <a:gd name="T32" fmla="*/ 1152 w 1292"/>
                <a:gd name="T33" fmla="*/ 132 h 826"/>
                <a:gd name="T34" fmla="*/ 1010 w 1292"/>
                <a:gd name="T35" fmla="*/ 66 h 826"/>
                <a:gd name="T36" fmla="*/ 838 w 1292"/>
                <a:gd name="T37" fmla="*/ 96 h 826"/>
                <a:gd name="T38" fmla="*/ 910 w 1292"/>
                <a:gd name="T39" fmla="*/ 148 h 826"/>
                <a:gd name="T40" fmla="*/ 898 w 1292"/>
                <a:gd name="T41" fmla="*/ 266 h 826"/>
                <a:gd name="T42" fmla="*/ 788 w 1292"/>
                <a:gd name="T43" fmla="*/ 192 h 826"/>
                <a:gd name="T44" fmla="*/ 832 w 1292"/>
                <a:gd name="T45" fmla="*/ 148 h 826"/>
                <a:gd name="T46" fmla="*/ 578 w 1292"/>
                <a:gd name="T47" fmla="*/ 132 h 826"/>
                <a:gd name="T48" fmla="*/ 542 w 1292"/>
                <a:gd name="T49" fmla="*/ 46 h 826"/>
                <a:gd name="T50" fmla="*/ 468 w 1292"/>
                <a:gd name="T51" fmla="*/ 2 h 826"/>
                <a:gd name="T52" fmla="*/ 378 w 1292"/>
                <a:gd name="T53" fmla="*/ 30 h 826"/>
                <a:gd name="T54" fmla="*/ 278 w 1292"/>
                <a:gd name="T55" fmla="*/ 168 h 826"/>
                <a:gd name="T56" fmla="*/ 278 w 1292"/>
                <a:gd name="T57" fmla="*/ 266 h 826"/>
                <a:gd name="T58" fmla="*/ 292 w 1292"/>
                <a:gd name="T59" fmla="*/ 330 h 826"/>
                <a:gd name="T60" fmla="*/ 358 w 1292"/>
                <a:gd name="T61" fmla="*/ 432 h 826"/>
                <a:gd name="T62" fmla="*/ 510 w 1292"/>
                <a:gd name="T63" fmla="*/ 472 h 826"/>
                <a:gd name="T64" fmla="*/ 612 w 1292"/>
                <a:gd name="T65" fmla="*/ 410 h 826"/>
                <a:gd name="T66" fmla="*/ 626 w 1292"/>
                <a:gd name="T67" fmla="*/ 324 h 826"/>
                <a:gd name="T68" fmla="*/ 636 w 1292"/>
                <a:gd name="T69" fmla="*/ 242 h 826"/>
                <a:gd name="T70" fmla="*/ 552 w 1292"/>
                <a:gd name="T71" fmla="*/ 256 h 826"/>
                <a:gd name="T72" fmla="*/ 626 w 1292"/>
                <a:gd name="T73" fmla="*/ 198 h 826"/>
                <a:gd name="T74" fmla="*/ 678 w 1292"/>
                <a:gd name="T75" fmla="*/ 292 h 826"/>
                <a:gd name="T76" fmla="*/ 680 w 1292"/>
                <a:gd name="T77" fmla="*/ 628 h 826"/>
                <a:gd name="T78" fmla="*/ 642 w 1292"/>
                <a:gd name="T79" fmla="*/ 610 h 826"/>
                <a:gd name="T80" fmla="*/ 604 w 1292"/>
                <a:gd name="T81" fmla="*/ 618 h 826"/>
                <a:gd name="T82" fmla="*/ 502 w 1292"/>
                <a:gd name="T83" fmla="*/ 608 h 826"/>
                <a:gd name="T84" fmla="*/ 458 w 1292"/>
                <a:gd name="T85" fmla="*/ 610 h 826"/>
                <a:gd name="T86" fmla="*/ 264 w 1292"/>
                <a:gd name="T87" fmla="*/ 484 h 826"/>
                <a:gd name="T88" fmla="*/ 100 w 1292"/>
                <a:gd name="T89" fmla="*/ 204 h 826"/>
                <a:gd name="T90" fmla="*/ 82 w 1292"/>
                <a:gd name="T91" fmla="*/ 322 h 826"/>
                <a:gd name="T92" fmla="*/ 130 w 1292"/>
                <a:gd name="T93" fmla="*/ 486 h 826"/>
                <a:gd name="T94" fmla="*/ 70 w 1292"/>
                <a:gd name="T95" fmla="*/ 530 h 826"/>
                <a:gd name="T96" fmla="*/ 26 w 1292"/>
                <a:gd name="T97" fmla="*/ 566 h 826"/>
                <a:gd name="T98" fmla="*/ 8 w 1292"/>
                <a:gd name="T99" fmla="*/ 606 h 826"/>
                <a:gd name="T100" fmla="*/ 38 w 1292"/>
                <a:gd name="T101" fmla="*/ 672 h 826"/>
                <a:gd name="T102" fmla="*/ 374 w 1292"/>
                <a:gd name="T103" fmla="*/ 710 h 826"/>
                <a:gd name="T104" fmla="*/ 490 w 1292"/>
                <a:gd name="T105" fmla="*/ 764 h 826"/>
                <a:gd name="T106" fmla="*/ 520 w 1292"/>
                <a:gd name="T107" fmla="*/ 776 h 826"/>
                <a:gd name="T108" fmla="*/ 540 w 1292"/>
                <a:gd name="T109" fmla="*/ 800 h 826"/>
                <a:gd name="T110" fmla="*/ 710 w 1292"/>
                <a:gd name="T111" fmla="*/ 800 h 826"/>
                <a:gd name="T112" fmla="*/ 856 w 1292"/>
                <a:gd name="T113" fmla="*/ 750 h 826"/>
                <a:gd name="T114" fmla="*/ 936 w 1292"/>
                <a:gd name="T115" fmla="*/ 728 h 826"/>
                <a:gd name="T116" fmla="*/ 962 w 1292"/>
                <a:gd name="T117" fmla="*/ 696 h 826"/>
                <a:gd name="T118" fmla="*/ 1008 w 1292"/>
                <a:gd name="T119" fmla="*/ 704 h 826"/>
                <a:gd name="T120" fmla="*/ 1170 w 1292"/>
                <a:gd name="T121" fmla="*/ 624 h 826"/>
                <a:gd name="T122" fmla="*/ 1236 w 1292"/>
                <a:gd name="T123" fmla="*/ 536 h 826"/>
                <a:gd name="T124" fmla="*/ 1262 w 1292"/>
                <a:gd name="T125" fmla="*/ 514 h 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92" h="826">
                  <a:moveTo>
                    <a:pt x="1256" y="498"/>
                  </a:moveTo>
                  <a:lnTo>
                    <a:pt x="1256" y="494"/>
                  </a:lnTo>
                  <a:lnTo>
                    <a:pt x="1258" y="490"/>
                  </a:lnTo>
                  <a:lnTo>
                    <a:pt x="1262" y="486"/>
                  </a:lnTo>
                  <a:lnTo>
                    <a:pt x="1264" y="484"/>
                  </a:lnTo>
                  <a:lnTo>
                    <a:pt x="1268" y="482"/>
                  </a:lnTo>
                  <a:lnTo>
                    <a:pt x="1270" y="482"/>
                  </a:lnTo>
                  <a:lnTo>
                    <a:pt x="1270" y="478"/>
                  </a:lnTo>
                  <a:lnTo>
                    <a:pt x="1272" y="478"/>
                  </a:lnTo>
                  <a:lnTo>
                    <a:pt x="1276" y="476"/>
                  </a:lnTo>
                  <a:lnTo>
                    <a:pt x="1278" y="476"/>
                  </a:lnTo>
                  <a:lnTo>
                    <a:pt x="1280" y="472"/>
                  </a:lnTo>
                  <a:lnTo>
                    <a:pt x="1284" y="472"/>
                  </a:lnTo>
                  <a:lnTo>
                    <a:pt x="1286" y="470"/>
                  </a:lnTo>
                  <a:lnTo>
                    <a:pt x="1290" y="470"/>
                  </a:lnTo>
                  <a:lnTo>
                    <a:pt x="1292" y="468"/>
                  </a:lnTo>
                  <a:lnTo>
                    <a:pt x="1280" y="462"/>
                  </a:lnTo>
                  <a:lnTo>
                    <a:pt x="1286" y="450"/>
                  </a:lnTo>
                  <a:lnTo>
                    <a:pt x="1284" y="450"/>
                  </a:lnTo>
                  <a:lnTo>
                    <a:pt x="1284" y="454"/>
                  </a:lnTo>
                  <a:lnTo>
                    <a:pt x="1280" y="454"/>
                  </a:lnTo>
                  <a:lnTo>
                    <a:pt x="1278" y="454"/>
                  </a:lnTo>
                  <a:lnTo>
                    <a:pt x="1276" y="454"/>
                  </a:lnTo>
                  <a:lnTo>
                    <a:pt x="1272" y="454"/>
                  </a:lnTo>
                  <a:lnTo>
                    <a:pt x="1270" y="456"/>
                  </a:lnTo>
                  <a:lnTo>
                    <a:pt x="1268" y="456"/>
                  </a:lnTo>
                  <a:lnTo>
                    <a:pt x="1264" y="456"/>
                  </a:lnTo>
                  <a:lnTo>
                    <a:pt x="1262" y="456"/>
                  </a:lnTo>
                  <a:lnTo>
                    <a:pt x="1262" y="460"/>
                  </a:lnTo>
                  <a:lnTo>
                    <a:pt x="1258" y="460"/>
                  </a:lnTo>
                  <a:lnTo>
                    <a:pt x="1256" y="462"/>
                  </a:lnTo>
                  <a:lnTo>
                    <a:pt x="1254" y="462"/>
                  </a:lnTo>
                  <a:lnTo>
                    <a:pt x="1250" y="462"/>
                  </a:lnTo>
                  <a:lnTo>
                    <a:pt x="1248" y="462"/>
                  </a:lnTo>
                  <a:lnTo>
                    <a:pt x="1242" y="462"/>
                  </a:lnTo>
                  <a:lnTo>
                    <a:pt x="1240" y="462"/>
                  </a:lnTo>
                  <a:lnTo>
                    <a:pt x="1236" y="462"/>
                  </a:lnTo>
                  <a:lnTo>
                    <a:pt x="1234" y="462"/>
                  </a:lnTo>
                  <a:lnTo>
                    <a:pt x="1232" y="462"/>
                  </a:lnTo>
                  <a:lnTo>
                    <a:pt x="1228" y="462"/>
                  </a:lnTo>
                  <a:lnTo>
                    <a:pt x="1226" y="464"/>
                  </a:lnTo>
                  <a:lnTo>
                    <a:pt x="1222" y="464"/>
                  </a:lnTo>
                  <a:lnTo>
                    <a:pt x="1220" y="464"/>
                  </a:lnTo>
                  <a:lnTo>
                    <a:pt x="1218" y="464"/>
                  </a:lnTo>
                  <a:lnTo>
                    <a:pt x="1214" y="468"/>
                  </a:lnTo>
                  <a:lnTo>
                    <a:pt x="1212" y="470"/>
                  </a:lnTo>
                  <a:lnTo>
                    <a:pt x="1198" y="456"/>
                  </a:lnTo>
                  <a:lnTo>
                    <a:pt x="1196" y="460"/>
                  </a:lnTo>
                  <a:lnTo>
                    <a:pt x="1192" y="460"/>
                  </a:lnTo>
                  <a:lnTo>
                    <a:pt x="1190" y="460"/>
                  </a:lnTo>
                  <a:lnTo>
                    <a:pt x="1188" y="460"/>
                  </a:lnTo>
                  <a:lnTo>
                    <a:pt x="1184" y="462"/>
                  </a:lnTo>
                  <a:lnTo>
                    <a:pt x="1182" y="462"/>
                  </a:lnTo>
                  <a:lnTo>
                    <a:pt x="1178" y="462"/>
                  </a:lnTo>
                  <a:lnTo>
                    <a:pt x="1176" y="462"/>
                  </a:lnTo>
                  <a:lnTo>
                    <a:pt x="1174" y="462"/>
                  </a:lnTo>
                  <a:lnTo>
                    <a:pt x="1170" y="464"/>
                  </a:lnTo>
                  <a:lnTo>
                    <a:pt x="1168" y="464"/>
                  </a:lnTo>
                  <a:lnTo>
                    <a:pt x="1166" y="468"/>
                  </a:lnTo>
                  <a:lnTo>
                    <a:pt x="1168" y="476"/>
                  </a:lnTo>
                  <a:lnTo>
                    <a:pt x="1170" y="476"/>
                  </a:lnTo>
                  <a:lnTo>
                    <a:pt x="1170" y="478"/>
                  </a:lnTo>
                  <a:lnTo>
                    <a:pt x="1170" y="482"/>
                  </a:lnTo>
                  <a:lnTo>
                    <a:pt x="1174" y="484"/>
                  </a:lnTo>
                  <a:lnTo>
                    <a:pt x="1174" y="482"/>
                  </a:lnTo>
                  <a:lnTo>
                    <a:pt x="1176" y="478"/>
                  </a:lnTo>
                  <a:lnTo>
                    <a:pt x="1176" y="476"/>
                  </a:lnTo>
                  <a:lnTo>
                    <a:pt x="1178" y="472"/>
                  </a:lnTo>
                  <a:lnTo>
                    <a:pt x="1182" y="470"/>
                  </a:lnTo>
                  <a:lnTo>
                    <a:pt x="1184" y="470"/>
                  </a:lnTo>
                  <a:lnTo>
                    <a:pt x="1188" y="470"/>
                  </a:lnTo>
                  <a:lnTo>
                    <a:pt x="1188" y="472"/>
                  </a:lnTo>
                  <a:lnTo>
                    <a:pt x="1188" y="476"/>
                  </a:lnTo>
                  <a:lnTo>
                    <a:pt x="1184" y="476"/>
                  </a:lnTo>
                  <a:lnTo>
                    <a:pt x="1184" y="478"/>
                  </a:lnTo>
                  <a:lnTo>
                    <a:pt x="1182" y="482"/>
                  </a:lnTo>
                  <a:lnTo>
                    <a:pt x="1178" y="482"/>
                  </a:lnTo>
                  <a:lnTo>
                    <a:pt x="1178" y="484"/>
                  </a:lnTo>
                  <a:lnTo>
                    <a:pt x="1176" y="484"/>
                  </a:lnTo>
                  <a:lnTo>
                    <a:pt x="1174" y="484"/>
                  </a:lnTo>
                  <a:lnTo>
                    <a:pt x="1170" y="486"/>
                  </a:lnTo>
                  <a:lnTo>
                    <a:pt x="1168" y="486"/>
                  </a:lnTo>
                  <a:lnTo>
                    <a:pt x="1166" y="490"/>
                  </a:lnTo>
                  <a:lnTo>
                    <a:pt x="1162" y="490"/>
                  </a:lnTo>
                  <a:lnTo>
                    <a:pt x="1160" y="492"/>
                  </a:lnTo>
                  <a:lnTo>
                    <a:pt x="1156" y="476"/>
                  </a:lnTo>
                  <a:lnTo>
                    <a:pt x="1168" y="476"/>
                  </a:lnTo>
                  <a:lnTo>
                    <a:pt x="1166" y="468"/>
                  </a:lnTo>
                  <a:lnTo>
                    <a:pt x="1160" y="468"/>
                  </a:lnTo>
                  <a:lnTo>
                    <a:pt x="1156" y="468"/>
                  </a:lnTo>
                  <a:lnTo>
                    <a:pt x="1154" y="470"/>
                  </a:lnTo>
                  <a:lnTo>
                    <a:pt x="1152" y="472"/>
                  </a:lnTo>
                  <a:lnTo>
                    <a:pt x="1148" y="476"/>
                  </a:lnTo>
                  <a:lnTo>
                    <a:pt x="1148" y="478"/>
                  </a:lnTo>
                  <a:lnTo>
                    <a:pt x="1148" y="482"/>
                  </a:lnTo>
                  <a:lnTo>
                    <a:pt x="1148" y="484"/>
                  </a:lnTo>
                  <a:lnTo>
                    <a:pt x="1146" y="486"/>
                  </a:lnTo>
                  <a:lnTo>
                    <a:pt x="1146" y="490"/>
                  </a:lnTo>
                  <a:lnTo>
                    <a:pt x="1144" y="492"/>
                  </a:lnTo>
                  <a:lnTo>
                    <a:pt x="1140" y="494"/>
                  </a:lnTo>
                  <a:lnTo>
                    <a:pt x="1138" y="494"/>
                  </a:lnTo>
                  <a:lnTo>
                    <a:pt x="1134" y="494"/>
                  </a:lnTo>
                  <a:lnTo>
                    <a:pt x="1130" y="492"/>
                  </a:lnTo>
                  <a:lnTo>
                    <a:pt x="1130" y="490"/>
                  </a:lnTo>
                  <a:lnTo>
                    <a:pt x="1130" y="486"/>
                  </a:lnTo>
                  <a:lnTo>
                    <a:pt x="1132" y="484"/>
                  </a:lnTo>
                  <a:lnTo>
                    <a:pt x="1134" y="482"/>
                  </a:lnTo>
                  <a:lnTo>
                    <a:pt x="1126" y="482"/>
                  </a:lnTo>
                  <a:lnTo>
                    <a:pt x="1126" y="484"/>
                  </a:lnTo>
                  <a:lnTo>
                    <a:pt x="1126" y="486"/>
                  </a:lnTo>
                  <a:lnTo>
                    <a:pt x="1126" y="490"/>
                  </a:lnTo>
                  <a:lnTo>
                    <a:pt x="1126" y="492"/>
                  </a:lnTo>
                  <a:lnTo>
                    <a:pt x="1126" y="494"/>
                  </a:lnTo>
                  <a:lnTo>
                    <a:pt x="1124" y="494"/>
                  </a:lnTo>
                  <a:lnTo>
                    <a:pt x="1124" y="498"/>
                  </a:lnTo>
                  <a:lnTo>
                    <a:pt x="1122" y="498"/>
                  </a:lnTo>
                  <a:lnTo>
                    <a:pt x="1118" y="498"/>
                  </a:lnTo>
                  <a:lnTo>
                    <a:pt x="1116" y="498"/>
                  </a:lnTo>
                  <a:lnTo>
                    <a:pt x="1112" y="498"/>
                  </a:lnTo>
                  <a:lnTo>
                    <a:pt x="1110" y="498"/>
                  </a:lnTo>
                  <a:lnTo>
                    <a:pt x="1108" y="498"/>
                  </a:lnTo>
                  <a:lnTo>
                    <a:pt x="1108" y="494"/>
                  </a:lnTo>
                  <a:lnTo>
                    <a:pt x="1104" y="494"/>
                  </a:lnTo>
                  <a:lnTo>
                    <a:pt x="1104" y="492"/>
                  </a:lnTo>
                  <a:lnTo>
                    <a:pt x="1104" y="490"/>
                  </a:lnTo>
                  <a:lnTo>
                    <a:pt x="1104" y="486"/>
                  </a:lnTo>
                  <a:lnTo>
                    <a:pt x="1108" y="486"/>
                  </a:lnTo>
                  <a:lnTo>
                    <a:pt x="1108" y="484"/>
                  </a:lnTo>
                  <a:lnTo>
                    <a:pt x="1110" y="482"/>
                  </a:lnTo>
                  <a:lnTo>
                    <a:pt x="1102" y="486"/>
                  </a:lnTo>
                  <a:lnTo>
                    <a:pt x="1102" y="490"/>
                  </a:lnTo>
                  <a:lnTo>
                    <a:pt x="1100" y="492"/>
                  </a:lnTo>
                  <a:lnTo>
                    <a:pt x="1100" y="494"/>
                  </a:lnTo>
                  <a:lnTo>
                    <a:pt x="1096" y="498"/>
                  </a:lnTo>
                  <a:lnTo>
                    <a:pt x="1096" y="500"/>
                  </a:lnTo>
                  <a:lnTo>
                    <a:pt x="1094" y="504"/>
                  </a:lnTo>
                  <a:lnTo>
                    <a:pt x="1090" y="506"/>
                  </a:lnTo>
                  <a:lnTo>
                    <a:pt x="1088" y="508"/>
                  </a:lnTo>
                  <a:lnTo>
                    <a:pt x="1086" y="512"/>
                  </a:lnTo>
                  <a:lnTo>
                    <a:pt x="1082" y="514"/>
                  </a:lnTo>
                  <a:lnTo>
                    <a:pt x="1080" y="518"/>
                  </a:lnTo>
                  <a:lnTo>
                    <a:pt x="1076" y="518"/>
                  </a:lnTo>
                  <a:lnTo>
                    <a:pt x="1074" y="520"/>
                  </a:lnTo>
                  <a:lnTo>
                    <a:pt x="1072" y="522"/>
                  </a:lnTo>
                  <a:lnTo>
                    <a:pt x="1072" y="526"/>
                  </a:lnTo>
                  <a:lnTo>
                    <a:pt x="1068" y="522"/>
                  </a:lnTo>
                  <a:lnTo>
                    <a:pt x="1066" y="520"/>
                  </a:lnTo>
                  <a:lnTo>
                    <a:pt x="1066" y="518"/>
                  </a:lnTo>
                  <a:lnTo>
                    <a:pt x="1066" y="514"/>
                  </a:lnTo>
                  <a:lnTo>
                    <a:pt x="1066" y="512"/>
                  </a:lnTo>
                  <a:lnTo>
                    <a:pt x="1066" y="508"/>
                  </a:lnTo>
                  <a:lnTo>
                    <a:pt x="1068" y="506"/>
                  </a:lnTo>
                  <a:lnTo>
                    <a:pt x="1068" y="504"/>
                  </a:lnTo>
                  <a:lnTo>
                    <a:pt x="1068" y="500"/>
                  </a:lnTo>
                  <a:lnTo>
                    <a:pt x="1068" y="498"/>
                  </a:lnTo>
                  <a:lnTo>
                    <a:pt x="1068" y="494"/>
                  </a:lnTo>
                  <a:lnTo>
                    <a:pt x="1068" y="492"/>
                  </a:lnTo>
                  <a:lnTo>
                    <a:pt x="1058" y="512"/>
                  </a:lnTo>
                  <a:lnTo>
                    <a:pt x="1060" y="512"/>
                  </a:lnTo>
                  <a:lnTo>
                    <a:pt x="1064" y="514"/>
                  </a:lnTo>
                  <a:lnTo>
                    <a:pt x="1066" y="518"/>
                  </a:lnTo>
                  <a:lnTo>
                    <a:pt x="1066" y="520"/>
                  </a:lnTo>
                  <a:lnTo>
                    <a:pt x="1066" y="522"/>
                  </a:lnTo>
                  <a:lnTo>
                    <a:pt x="1068" y="522"/>
                  </a:lnTo>
                  <a:lnTo>
                    <a:pt x="1068" y="526"/>
                  </a:lnTo>
                  <a:lnTo>
                    <a:pt x="1068" y="528"/>
                  </a:lnTo>
                  <a:lnTo>
                    <a:pt x="1068" y="530"/>
                  </a:lnTo>
                  <a:lnTo>
                    <a:pt x="1068" y="534"/>
                  </a:lnTo>
                  <a:lnTo>
                    <a:pt x="1066" y="536"/>
                  </a:lnTo>
                  <a:lnTo>
                    <a:pt x="1064" y="536"/>
                  </a:lnTo>
                  <a:lnTo>
                    <a:pt x="1060" y="540"/>
                  </a:lnTo>
                  <a:lnTo>
                    <a:pt x="1058" y="540"/>
                  </a:lnTo>
                  <a:lnTo>
                    <a:pt x="1052" y="540"/>
                  </a:lnTo>
                  <a:lnTo>
                    <a:pt x="1050" y="540"/>
                  </a:lnTo>
                  <a:lnTo>
                    <a:pt x="1046" y="540"/>
                  </a:lnTo>
                  <a:lnTo>
                    <a:pt x="1042" y="540"/>
                  </a:lnTo>
                  <a:lnTo>
                    <a:pt x="1038" y="540"/>
                  </a:lnTo>
                  <a:lnTo>
                    <a:pt x="1032" y="540"/>
                  </a:lnTo>
                  <a:lnTo>
                    <a:pt x="1030" y="540"/>
                  </a:lnTo>
                  <a:lnTo>
                    <a:pt x="1024" y="540"/>
                  </a:lnTo>
                  <a:lnTo>
                    <a:pt x="1022" y="542"/>
                  </a:lnTo>
                  <a:lnTo>
                    <a:pt x="1020" y="542"/>
                  </a:lnTo>
                  <a:lnTo>
                    <a:pt x="1016" y="544"/>
                  </a:lnTo>
                  <a:lnTo>
                    <a:pt x="1014" y="548"/>
                  </a:lnTo>
                  <a:lnTo>
                    <a:pt x="1010" y="552"/>
                  </a:lnTo>
                  <a:lnTo>
                    <a:pt x="1010" y="550"/>
                  </a:lnTo>
                  <a:lnTo>
                    <a:pt x="1006" y="562"/>
                  </a:lnTo>
                  <a:lnTo>
                    <a:pt x="1008" y="562"/>
                  </a:lnTo>
                  <a:lnTo>
                    <a:pt x="1010" y="562"/>
                  </a:lnTo>
                  <a:lnTo>
                    <a:pt x="1010" y="564"/>
                  </a:lnTo>
                  <a:lnTo>
                    <a:pt x="1008" y="564"/>
                  </a:lnTo>
                  <a:lnTo>
                    <a:pt x="1006" y="564"/>
                  </a:lnTo>
                  <a:lnTo>
                    <a:pt x="1002" y="564"/>
                  </a:lnTo>
                  <a:lnTo>
                    <a:pt x="1000" y="564"/>
                  </a:lnTo>
                  <a:lnTo>
                    <a:pt x="998" y="564"/>
                  </a:lnTo>
                  <a:lnTo>
                    <a:pt x="1000" y="564"/>
                  </a:lnTo>
                  <a:lnTo>
                    <a:pt x="1000" y="562"/>
                  </a:lnTo>
                  <a:lnTo>
                    <a:pt x="1002" y="562"/>
                  </a:lnTo>
                  <a:lnTo>
                    <a:pt x="1006" y="562"/>
                  </a:lnTo>
                  <a:lnTo>
                    <a:pt x="1010" y="550"/>
                  </a:lnTo>
                  <a:lnTo>
                    <a:pt x="1010" y="548"/>
                  </a:lnTo>
                  <a:lnTo>
                    <a:pt x="1008" y="548"/>
                  </a:lnTo>
                  <a:lnTo>
                    <a:pt x="1008" y="544"/>
                  </a:lnTo>
                  <a:lnTo>
                    <a:pt x="1008" y="542"/>
                  </a:lnTo>
                  <a:lnTo>
                    <a:pt x="1006" y="540"/>
                  </a:lnTo>
                  <a:lnTo>
                    <a:pt x="1006" y="536"/>
                  </a:lnTo>
                  <a:lnTo>
                    <a:pt x="1006" y="534"/>
                  </a:lnTo>
                  <a:lnTo>
                    <a:pt x="1006" y="530"/>
                  </a:lnTo>
                  <a:lnTo>
                    <a:pt x="1006" y="528"/>
                  </a:lnTo>
                  <a:lnTo>
                    <a:pt x="1008" y="526"/>
                  </a:lnTo>
                  <a:lnTo>
                    <a:pt x="1006" y="522"/>
                  </a:lnTo>
                  <a:lnTo>
                    <a:pt x="1002" y="522"/>
                  </a:lnTo>
                  <a:lnTo>
                    <a:pt x="1000" y="522"/>
                  </a:lnTo>
                  <a:lnTo>
                    <a:pt x="1000" y="526"/>
                  </a:lnTo>
                  <a:lnTo>
                    <a:pt x="1000" y="528"/>
                  </a:lnTo>
                  <a:lnTo>
                    <a:pt x="1000" y="530"/>
                  </a:lnTo>
                  <a:lnTo>
                    <a:pt x="998" y="534"/>
                  </a:lnTo>
                  <a:lnTo>
                    <a:pt x="994" y="536"/>
                  </a:lnTo>
                  <a:lnTo>
                    <a:pt x="992" y="536"/>
                  </a:lnTo>
                  <a:lnTo>
                    <a:pt x="992" y="540"/>
                  </a:lnTo>
                  <a:lnTo>
                    <a:pt x="992" y="544"/>
                  </a:lnTo>
                  <a:lnTo>
                    <a:pt x="992" y="548"/>
                  </a:lnTo>
                  <a:lnTo>
                    <a:pt x="988" y="550"/>
                  </a:lnTo>
                  <a:lnTo>
                    <a:pt x="986" y="552"/>
                  </a:lnTo>
                  <a:lnTo>
                    <a:pt x="984" y="552"/>
                  </a:lnTo>
                  <a:lnTo>
                    <a:pt x="980" y="556"/>
                  </a:lnTo>
                  <a:lnTo>
                    <a:pt x="978" y="558"/>
                  </a:lnTo>
                  <a:lnTo>
                    <a:pt x="972" y="558"/>
                  </a:lnTo>
                  <a:lnTo>
                    <a:pt x="970" y="562"/>
                  </a:lnTo>
                  <a:lnTo>
                    <a:pt x="964" y="562"/>
                  </a:lnTo>
                  <a:lnTo>
                    <a:pt x="962" y="564"/>
                  </a:lnTo>
                  <a:lnTo>
                    <a:pt x="956" y="564"/>
                  </a:lnTo>
                  <a:lnTo>
                    <a:pt x="954" y="566"/>
                  </a:lnTo>
                  <a:lnTo>
                    <a:pt x="950" y="566"/>
                  </a:lnTo>
                  <a:lnTo>
                    <a:pt x="948" y="570"/>
                  </a:lnTo>
                  <a:lnTo>
                    <a:pt x="944" y="572"/>
                  </a:lnTo>
                  <a:lnTo>
                    <a:pt x="944" y="574"/>
                  </a:lnTo>
                  <a:lnTo>
                    <a:pt x="942" y="578"/>
                  </a:lnTo>
                  <a:lnTo>
                    <a:pt x="942" y="580"/>
                  </a:lnTo>
                  <a:lnTo>
                    <a:pt x="942" y="584"/>
                  </a:lnTo>
                  <a:lnTo>
                    <a:pt x="940" y="584"/>
                  </a:lnTo>
                  <a:lnTo>
                    <a:pt x="940" y="586"/>
                  </a:lnTo>
                  <a:lnTo>
                    <a:pt x="936" y="586"/>
                  </a:lnTo>
                  <a:lnTo>
                    <a:pt x="934" y="588"/>
                  </a:lnTo>
                  <a:lnTo>
                    <a:pt x="932" y="592"/>
                  </a:lnTo>
                  <a:lnTo>
                    <a:pt x="928" y="592"/>
                  </a:lnTo>
                  <a:lnTo>
                    <a:pt x="926" y="594"/>
                  </a:lnTo>
                  <a:lnTo>
                    <a:pt x="922" y="594"/>
                  </a:lnTo>
                  <a:lnTo>
                    <a:pt x="920" y="570"/>
                  </a:lnTo>
                  <a:lnTo>
                    <a:pt x="918" y="570"/>
                  </a:lnTo>
                  <a:lnTo>
                    <a:pt x="918" y="572"/>
                  </a:lnTo>
                  <a:lnTo>
                    <a:pt x="914" y="572"/>
                  </a:lnTo>
                  <a:lnTo>
                    <a:pt x="912" y="572"/>
                  </a:lnTo>
                  <a:lnTo>
                    <a:pt x="912" y="570"/>
                  </a:lnTo>
                  <a:lnTo>
                    <a:pt x="910" y="570"/>
                  </a:lnTo>
                  <a:lnTo>
                    <a:pt x="910" y="566"/>
                  </a:lnTo>
                  <a:lnTo>
                    <a:pt x="906" y="566"/>
                  </a:lnTo>
                  <a:lnTo>
                    <a:pt x="904" y="566"/>
                  </a:lnTo>
                  <a:lnTo>
                    <a:pt x="910" y="562"/>
                  </a:lnTo>
                  <a:lnTo>
                    <a:pt x="898" y="558"/>
                  </a:lnTo>
                  <a:lnTo>
                    <a:pt x="896" y="558"/>
                  </a:lnTo>
                  <a:lnTo>
                    <a:pt x="896" y="562"/>
                  </a:lnTo>
                  <a:lnTo>
                    <a:pt x="892" y="562"/>
                  </a:lnTo>
                  <a:lnTo>
                    <a:pt x="892" y="564"/>
                  </a:lnTo>
                  <a:lnTo>
                    <a:pt x="890" y="564"/>
                  </a:lnTo>
                  <a:lnTo>
                    <a:pt x="890" y="566"/>
                  </a:lnTo>
                  <a:lnTo>
                    <a:pt x="886" y="566"/>
                  </a:lnTo>
                  <a:lnTo>
                    <a:pt x="886" y="570"/>
                  </a:lnTo>
                  <a:lnTo>
                    <a:pt x="886" y="572"/>
                  </a:lnTo>
                  <a:lnTo>
                    <a:pt x="890" y="572"/>
                  </a:lnTo>
                  <a:lnTo>
                    <a:pt x="892" y="572"/>
                  </a:lnTo>
                  <a:lnTo>
                    <a:pt x="896" y="572"/>
                  </a:lnTo>
                  <a:lnTo>
                    <a:pt x="898" y="574"/>
                  </a:lnTo>
                  <a:lnTo>
                    <a:pt x="896" y="574"/>
                  </a:lnTo>
                  <a:lnTo>
                    <a:pt x="896" y="578"/>
                  </a:lnTo>
                  <a:lnTo>
                    <a:pt x="892" y="578"/>
                  </a:lnTo>
                  <a:lnTo>
                    <a:pt x="890" y="580"/>
                  </a:lnTo>
                  <a:lnTo>
                    <a:pt x="886" y="580"/>
                  </a:lnTo>
                  <a:lnTo>
                    <a:pt x="886" y="584"/>
                  </a:lnTo>
                  <a:lnTo>
                    <a:pt x="884" y="584"/>
                  </a:lnTo>
                  <a:lnTo>
                    <a:pt x="884" y="586"/>
                  </a:lnTo>
                  <a:lnTo>
                    <a:pt x="882" y="586"/>
                  </a:lnTo>
                  <a:lnTo>
                    <a:pt x="878" y="586"/>
                  </a:lnTo>
                  <a:lnTo>
                    <a:pt x="876" y="586"/>
                  </a:lnTo>
                  <a:lnTo>
                    <a:pt x="874" y="586"/>
                  </a:lnTo>
                  <a:lnTo>
                    <a:pt x="874" y="588"/>
                  </a:lnTo>
                  <a:lnTo>
                    <a:pt x="874" y="592"/>
                  </a:lnTo>
                  <a:lnTo>
                    <a:pt x="874" y="594"/>
                  </a:lnTo>
                  <a:lnTo>
                    <a:pt x="870" y="594"/>
                  </a:lnTo>
                  <a:lnTo>
                    <a:pt x="868" y="596"/>
                  </a:lnTo>
                  <a:lnTo>
                    <a:pt x="864" y="600"/>
                  </a:lnTo>
                  <a:lnTo>
                    <a:pt x="860" y="602"/>
                  </a:lnTo>
                  <a:lnTo>
                    <a:pt x="856" y="606"/>
                  </a:lnTo>
                  <a:lnTo>
                    <a:pt x="852" y="608"/>
                  </a:lnTo>
                  <a:lnTo>
                    <a:pt x="848" y="608"/>
                  </a:lnTo>
                  <a:lnTo>
                    <a:pt x="842" y="610"/>
                  </a:lnTo>
                  <a:lnTo>
                    <a:pt x="840" y="614"/>
                  </a:lnTo>
                  <a:lnTo>
                    <a:pt x="838" y="616"/>
                  </a:lnTo>
                  <a:lnTo>
                    <a:pt x="832" y="616"/>
                  </a:lnTo>
                  <a:lnTo>
                    <a:pt x="830" y="618"/>
                  </a:lnTo>
                  <a:lnTo>
                    <a:pt x="826" y="622"/>
                  </a:lnTo>
                  <a:lnTo>
                    <a:pt x="826" y="618"/>
                  </a:lnTo>
                  <a:lnTo>
                    <a:pt x="826" y="616"/>
                  </a:lnTo>
                  <a:lnTo>
                    <a:pt x="826" y="614"/>
                  </a:lnTo>
                  <a:lnTo>
                    <a:pt x="826" y="610"/>
                  </a:lnTo>
                  <a:lnTo>
                    <a:pt x="786" y="624"/>
                  </a:lnTo>
                  <a:lnTo>
                    <a:pt x="786" y="628"/>
                  </a:lnTo>
                  <a:lnTo>
                    <a:pt x="776" y="628"/>
                  </a:lnTo>
                  <a:lnTo>
                    <a:pt x="776" y="624"/>
                  </a:lnTo>
                  <a:lnTo>
                    <a:pt x="780" y="624"/>
                  </a:lnTo>
                  <a:lnTo>
                    <a:pt x="780" y="622"/>
                  </a:lnTo>
                  <a:lnTo>
                    <a:pt x="782" y="622"/>
                  </a:lnTo>
                  <a:lnTo>
                    <a:pt x="786" y="622"/>
                  </a:lnTo>
                  <a:lnTo>
                    <a:pt x="786" y="624"/>
                  </a:lnTo>
                  <a:lnTo>
                    <a:pt x="826" y="610"/>
                  </a:lnTo>
                  <a:lnTo>
                    <a:pt x="830" y="608"/>
                  </a:lnTo>
                  <a:lnTo>
                    <a:pt x="830" y="606"/>
                  </a:lnTo>
                  <a:lnTo>
                    <a:pt x="832" y="602"/>
                  </a:lnTo>
                  <a:lnTo>
                    <a:pt x="834" y="600"/>
                  </a:lnTo>
                  <a:lnTo>
                    <a:pt x="838" y="596"/>
                  </a:lnTo>
                  <a:lnTo>
                    <a:pt x="840" y="594"/>
                  </a:lnTo>
                  <a:lnTo>
                    <a:pt x="842" y="594"/>
                  </a:lnTo>
                  <a:lnTo>
                    <a:pt x="846" y="592"/>
                  </a:lnTo>
                  <a:lnTo>
                    <a:pt x="848" y="588"/>
                  </a:lnTo>
                  <a:lnTo>
                    <a:pt x="852" y="586"/>
                  </a:lnTo>
                  <a:lnTo>
                    <a:pt x="854" y="584"/>
                  </a:lnTo>
                  <a:lnTo>
                    <a:pt x="856" y="580"/>
                  </a:lnTo>
                  <a:lnTo>
                    <a:pt x="860" y="574"/>
                  </a:lnTo>
                  <a:lnTo>
                    <a:pt x="862" y="572"/>
                  </a:lnTo>
                  <a:lnTo>
                    <a:pt x="864" y="570"/>
                  </a:lnTo>
                  <a:lnTo>
                    <a:pt x="864" y="562"/>
                  </a:lnTo>
                  <a:lnTo>
                    <a:pt x="864" y="552"/>
                  </a:lnTo>
                  <a:lnTo>
                    <a:pt x="868" y="544"/>
                  </a:lnTo>
                  <a:lnTo>
                    <a:pt x="868" y="536"/>
                  </a:lnTo>
                  <a:lnTo>
                    <a:pt x="870" y="530"/>
                  </a:lnTo>
                  <a:lnTo>
                    <a:pt x="870" y="520"/>
                  </a:lnTo>
                  <a:lnTo>
                    <a:pt x="870" y="512"/>
                  </a:lnTo>
                  <a:lnTo>
                    <a:pt x="874" y="504"/>
                  </a:lnTo>
                  <a:lnTo>
                    <a:pt x="874" y="494"/>
                  </a:lnTo>
                  <a:lnTo>
                    <a:pt x="876" y="486"/>
                  </a:lnTo>
                  <a:lnTo>
                    <a:pt x="876" y="478"/>
                  </a:lnTo>
                  <a:lnTo>
                    <a:pt x="876" y="470"/>
                  </a:lnTo>
                  <a:lnTo>
                    <a:pt x="878" y="462"/>
                  </a:lnTo>
                  <a:lnTo>
                    <a:pt x="878" y="454"/>
                  </a:lnTo>
                  <a:lnTo>
                    <a:pt x="882" y="446"/>
                  </a:lnTo>
                  <a:lnTo>
                    <a:pt x="882" y="438"/>
                  </a:lnTo>
                  <a:lnTo>
                    <a:pt x="882" y="434"/>
                  </a:lnTo>
                  <a:lnTo>
                    <a:pt x="882" y="432"/>
                  </a:lnTo>
                  <a:lnTo>
                    <a:pt x="884" y="428"/>
                  </a:lnTo>
                  <a:lnTo>
                    <a:pt x="884" y="426"/>
                  </a:lnTo>
                  <a:lnTo>
                    <a:pt x="886" y="426"/>
                  </a:lnTo>
                  <a:lnTo>
                    <a:pt x="890" y="426"/>
                  </a:lnTo>
                  <a:lnTo>
                    <a:pt x="890" y="424"/>
                  </a:lnTo>
                  <a:lnTo>
                    <a:pt x="892" y="424"/>
                  </a:lnTo>
                  <a:lnTo>
                    <a:pt x="896" y="424"/>
                  </a:lnTo>
                  <a:lnTo>
                    <a:pt x="898" y="420"/>
                  </a:lnTo>
                  <a:lnTo>
                    <a:pt x="900" y="420"/>
                  </a:lnTo>
                  <a:lnTo>
                    <a:pt x="904" y="420"/>
                  </a:lnTo>
                  <a:lnTo>
                    <a:pt x="906" y="420"/>
                  </a:lnTo>
                  <a:lnTo>
                    <a:pt x="910" y="424"/>
                  </a:lnTo>
                  <a:lnTo>
                    <a:pt x="914" y="424"/>
                  </a:lnTo>
                  <a:lnTo>
                    <a:pt x="920" y="426"/>
                  </a:lnTo>
                  <a:lnTo>
                    <a:pt x="926" y="428"/>
                  </a:lnTo>
                  <a:lnTo>
                    <a:pt x="932" y="428"/>
                  </a:lnTo>
                  <a:lnTo>
                    <a:pt x="936" y="432"/>
                  </a:lnTo>
                  <a:lnTo>
                    <a:pt x="942" y="434"/>
                  </a:lnTo>
                  <a:lnTo>
                    <a:pt x="948" y="434"/>
                  </a:lnTo>
                  <a:lnTo>
                    <a:pt x="954" y="434"/>
                  </a:lnTo>
                  <a:lnTo>
                    <a:pt x="958" y="438"/>
                  </a:lnTo>
                  <a:lnTo>
                    <a:pt x="964" y="438"/>
                  </a:lnTo>
                  <a:lnTo>
                    <a:pt x="970" y="438"/>
                  </a:lnTo>
                  <a:lnTo>
                    <a:pt x="976" y="438"/>
                  </a:lnTo>
                  <a:lnTo>
                    <a:pt x="984" y="438"/>
                  </a:lnTo>
                  <a:lnTo>
                    <a:pt x="988" y="434"/>
                  </a:lnTo>
                  <a:lnTo>
                    <a:pt x="994" y="434"/>
                  </a:lnTo>
                  <a:lnTo>
                    <a:pt x="1008" y="428"/>
                  </a:lnTo>
                  <a:lnTo>
                    <a:pt x="1022" y="424"/>
                  </a:lnTo>
                  <a:lnTo>
                    <a:pt x="1036" y="418"/>
                  </a:lnTo>
                  <a:lnTo>
                    <a:pt x="1050" y="412"/>
                  </a:lnTo>
                  <a:lnTo>
                    <a:pt x="1066" y="406"/>
                  </a:lnTo>
                  <a:lnTo>
                    <a:pt x="1080" y="402"/>
                  </a:lnTo>
                  <a:lnTo>
                    <a:pt x="1094" y="396"/>
                  </a:lnTo>
                  <a:lnTo>
                    <a:pt x="1108" y="390"/>
                  </a:lnTo>
                  <a:lnTo>
                    <a:pt x="1122" y="384"/>
                  </a:lnTo>
                  <a:lnTo>
                    <a:pt x="1138" y="380"/>
                  </a:lnTo>
                  <a:lnTo>
                    <a:pt x="1152" y="374"/>
                  </a:lnTo>
                  <a:lnTo>
                    <a:pt x="1162" y="368"/>
                  </a:lnTo>
                  <a:lnTo>
                    <a:pt x="1176" y="360"/>
                  </a:lnTo>
                  <a:lnTo>
                    <a:pt x="1190" y="352"/>
                  </a:lnTo>
                  <a:lnTo>
                    <a:pt x="1204" y="344"/>
                  </a:lnTo>
                  <a:lnTo>
                    <a:pt x="1214" y="336"/>
                  </a:lnTo>
                  <a:lnTo>
                    <a:pt x="1218" y="328"/>
                  </a:lnTo>
                  <a:lnTo>
                    <a:pt x="1220" y="316"/>
                  </a:lnTo>
                  <a:lnTo>
                    <a:pt x="1222" y="308"/>
                  </a:lnTo>
                  <a:lnTo>
                    <a:pt x="1222" y="300"/>
                  </a:lnTo>
                  <a:lnTo>
                    <a:pt x="1222" y="288"/>
                  </a:lnTo>
                  <a:lnTo>
                    <a:pt x="1222" y="280"/>
                  </a:lnTo>
                  <a:lnTo>
                    <a:pt x="1220" y="270"/>
                  </a:lnTo>
                  <a:lnTo>
                    <a:pt x="1218" y="262"/>
                  </a:lnTo>
                  <a:lnTo>
                    <a:pt x="1214" y="252"/>
                  </a:lnTo>
                  <a:lnTo>
                    <a:pt x="1212" y="242"/>
                  </a:lnTo>
                  <a:lnTo>
                    <a:pt x="1210" y="234"/>
                  </a:lnTo>
                  <a:lnTo>
                    <a:pt x="1206" y="226"/>
                  </a:lnTo>
                  <a:lnTo>
                    <a:pt x="1200" y="216"/>
                  </a:lnTo>
                  <a:lnTo>
                    <a:pt x="1198" y="208"/>
                  </a:lnTo>
                  <a:lnTo>
                    <a:pt x="1192" y="198"/>
                  </a:lnTo>
                  <a:lnTo>
                    <a:pt x="1190" y="190"/>
                  </a:lnTo>
                  <a:lnTo>
                    <a:pt x="1190" y="186"/>
                  </a:lnTo>
                  <a:lnTo>
                    <a:pt x="1190" y="184"/>
                  </a:lnTo>
                  <a:lnTo>
                    <a:pt x="1190" y="182"/>
                  </a:lnTo>
                  <a:lnTo>
                    <a:pt x="1188" y="178"/>
                  </a:lnTo>
                  <a:lnTo>
                    <a:pt x="1184" y="178"/>
                  </a:lnTo>
                  <a:lnTo>
                    <a:pt x="1182" y="176"/>
                  </a:lnTo>
                  <a:lnTo>
                    <a:pt x="1182" y="172"/>
                  </a:lnTo>
                  <a:lnTo>
                    <a:pt x="1178" y="170"/>
                  </a:lnTo>
                  <a:lnTo>
                    <a:pt x="1176" y="170"/>
                  </a:lnTo>
                  <a:lnTo>
                    <a:pt x="1174" y="168"/>
                  </a:lnTo>
                  <a:lnTo>
                    <a:pt x="1170" y="164"/>
                  </a:lnTo>
                  <a:lnTo>
                    <a:pt x="1168" y="162"/>
                  </a:lnTo>
                  <a:lnTo>
                    <a:pt x="1168" y="160"/>
                  </a:lnTo>
                  <a:lnTo>
                    <a:pt x="1170" y="156"/>
                  </a:lnTo>
                  <a:lnTo>
                    <a:pt x="1170" y="154"/>
                  </a:lnTo>
                  <a:lnTo>
                    <a:pt x="1160" y="142"/>
                  </a:lnTo>
                  <a:lnTo>
                    <a:pt x="1156" y="138"/>
                  </a:lnTo>
                  <a:lnTo>
                    <a:pt x="1152" y="132"/>
                  </a:lnTo>
                  <a:lnTo>
                    <a:pt x="1148" y="126"/>
                  </a:lnTo>
                  <a:lnTo>
                    <a:pt x="1146" y="124"/>
                  </a:lnTo>
                  <a:lnTo>
                    <a:pt x="1140" y="118"/>
                  </a:lnTo>
                  <a:lnTo>
                    <a:pt x="1134" y="116"/>
                  </a:lnTo>
                  <a:lnTo>
                    <a:pt x="1132" y="112"/>
                  </a:lnTo>
                  <a:lnTo>
                    <a:pt x="1126" y="110"/>
                  </a:lnTo>
                  <a:lnTo>
                    <a:pt x="1122" y="104"/>
                  </a:lnTo>
                  <a:lnTo>
                    <a:pt x="1116" y="102"/>
                  </a:lnTo>
                  <a:lnTo>
                    <a:pt x="1110" y="98"/>
                  </a:lnTo>
                  <a:lnTo>
                    <a:pt x="1104" y="96"/>
                  </a:lnTo>
                  <a:lnTo>
                    <a:pt x="1100" y="94"/>
                  </a:lnTo>
                  <a:lnTo>
                    <a:pt x="1094" y="90"/>
                  </a:lnTo>
                  <a:lnTo>
                    <a:pt x="1088" y="88"/>
                  </a:lnTo>
                  <a:lnTo>
                    <a:pt x="1082" y="84"/>
                  </a:lnTo>
                  <a:lnTo>
                    <a:pt x="1076" y="82"/>
                  </a:lnTo>
                  <a:lnTo>
                    <a:pt x="1068" y="80"/>
                  </a:lnTo>
                  <a:lnTo>
                    <a:pt x="1064" y="80"/>
                  </a:lnTo>
                  <a:lnTo>
                    <a:pt x="1058" y="76"/>
                  </a:lnTo>
                  <a:lnTo>
                    <a:pt x="1050" y="74"/>
                  </a:lnTo>
                  <a:lnTo>
                    <a:pt x="1044" y="74"/>
                  </a:lnTo>
                  <a:lnTo>
                    <a:pt x="1038" y="72"/>
                  </a:lnTo>
                  <a:lnTo>
                    <a:pt x="1030" y="72"/>
                  </a:lnTo>
                  <a:lnTo>
                    <a:pt x="1024" y="68"/>
                  </a:lnTo>
                  <a:lnTo>
                    <a:pt x="1016" y="66"/>
                  </a:lnTo>
                  <a:lnTo>
                    <a:pt x="1010" y="66"/>
                  </a:lnTo>
                  <a:lnTo>
                    <a:pt x="1006" y="62"/>
                  </a:lnTo>
                  <a:lnTo>
                    <a:pt x="998" y="62"/>
                  </a:lnTo>
                  <a:lnTo>
                    <a:pt x="992" y="60"/>
                  </a:lnTo>
                  <a:lnTo>
                    <a:pt x="986" y="60"/>
                  </a:lnTo>
                  <a:lnTo>
                    <a:pt x="980" y="58"/>
                  </a:lnTo>
                  <a:lnTo>
                    <a:pt x="970" y="58"/>
                  </a:lnTo>
                  <a:lnTo>
                    <a:pt x="962" y="58"/>
                  </a:lnTo>
                  <a:lnTo>
                    <a:pt x="954" y="58"/>
                  </a:lnTo>
                  <a:lnTo>
                    <a:pt x="944" y="60"/>
                  </a:lnTo>
                  <a:lnTo>
                    <a:pt x="936" y="66"/>
                  </a:lnTo>
                  <a:lnTo>
                    <a:pt x="928" y="68"/>
                  </a:lnTo>
                  <a:lnTo>
                    <a:pt x="922" y="74"/>
                  </a:lnTo>
                  <a:lnTo>
                    <a:pt x="914" y="76"/>
                  </a:lnTo>
                  <a:lnTo>
                    <a:pt x="910" y="82"/>
                  </a:lnTo>
                  <a:lnTo>
                    <a:pt x="900" y="84"/>
                  </a:lnTo>
                  <a:lnTo>
                    <a:pt x="892" y="90"/>
                  </a:lnTo>
                  <a:lnTo>
                    <a:pt x="884" y="94"/>
                  </a:lnTo>
                  <a:lnTo>
                    <a:pt x="876" y="94"/>
                  </a:lnTo>
                  <a:lnTo>
                    <a:pt x="868" y="96"/>
                  </a:lnTo>
                  <a:lnTo>
                    <a:pt x="860" y="96"/>
                  </a:lnTo>
                  <a:lnTo>
                    <a:pt x="848" y="94"/>
                  </a:lnTo>
                  <a:lnTo>
                    <a:pt x="846" y="94"/>
                  </a:lnTo>
                  <a:lnTo>
                    <a:pt x="842" y="96"/>
                  </a:lnTo>
                  <a:lnTo>
                    <a:pt x="840" y="96"/>
                  </a:lnTo>
                  <a:lnTo>
                    <a:pt x="838" y="96"/>
                  </a:lnTo>
                  <a:lnTo>
                    <a:pt x="834" y="96"/>
                  </a:lnTo>
                  <a:lnTo>
                    <a:pt x="832" y="96"/>
                  </a:lnTo>
                  <a:lnTo>
                    <a:pt x="832" y="98"/>
                  </a:lnTo>
                  <a:lnTo>
                    <a:pt x="830" y="98"/>
                  </a:lnTo>
                  <a:lnTo>
                    <a:pt x="826" y="98"/>
                  </a:lnTo>
                  <a:lnTo>
                    <a:pt x="838" y="148"/>
                  </a:lnTo>
                  <a:lnTo>
                    <a:pt x="840" y="148"/>
                  </a:lnTo>
                  <a:lnTo>
                    <a:pt x="842" y="146"/>
                  </a:lnTo>
                  <a:lnTo>
                    <a:pt x="846" y="146"/>
                  </a:lnTo>
                  <a:lnTo>
                    <a:pt x="848" y="146"/>
                  </a:lnTo>
                  <a:lnTo>
                    <a:pt x="852" y="146"/>
                  </a:lnTo>
                  <a:lnTo>
                    <a:pt x="854" y="146"/>
                  </a:lnTo>
                  <a:lnTo>
                    <a:pt x="856" y="146"/>
                  </a:lnTo>
                  <a:lnTo>
                    <a:pt x="860" y="146"/>
                  </a:lnTo>
                  <a:lnTo>
                    <a:pt x="862" y="142"/>
                  </a:lnTo>
                  <a:lnTo>
                    <a:pt x="864" y="142"/>
                  </a:lnTo>
                  <a:lnTo>
                    <a:pt x="868" y="142"/>
                  </a:lnTo>
                  <a:lnTo>
                    <a:pt x="870" y="142"/>
                  </a:lnTo>
                  <a:lnTo>
                    <a:pt x="874" y="140"/>
                  </a:lnTo>
                  <a:lnTo>
                    <a:pt x="876" y="140"/>
                  </a:lnTo>
                  <a:lnTo>
                    <a:pt x="878" y="140"/>
                  </a:lnTo>
                  <a:lnTo>
                    <a:pt x="884" y="142"/>
                  </a:lnTo>
                  <a:lnTo>
                    <a:pt x="892" y="146"/>
                  </a:lnTo>
                  <a:lnTo>
                    <a:pt x="900" y="146"/>
                  </a:lnTo>
                  <a:lnTo>
                    <a:pt x="910" y="148"/>
                  </a:lnTo>
                  <a:lnTo>
                    <a:pt x="914" y="148"/>
                  </a:lnTo>
                  <a:lnTo>
                    <a:pt x="922" y="150"/>
                  </a:lnTo>
                  <a:lnTo>
                    <a:pt x="932" y="150"/>
                  </a:lnTo>
                  <a:lnTo>
                    <a:pt x="936" y="150"/>
                  </a:lnTo>
                  <a:lnTo>
                    <a:pt x="944" y="154"/>
                  </a:lnTo>
                  <a:lnTo>
                    <a:pt x="954" y="154"/>
                  </a:lnTo>
                  <a:lnTo>
                    <a:pt x="958" y="156"/>
                  </a:lnTo>
                  <a:lnTo>
                    <a:pt x="964" y="160"/>
                  </a:lnTo>
                  <a:lnTo>
                    <a:pt x="970" y="164"/>
                  </a:lnTo>
                  <a:lnTo>
                    <a:pt x="978" y="168"/>
                  </a:lnTo>
                  <a:lnTo>
                    <a:pt x="980" y="172"/>
                  </a:lnTo>
                  <a:lnTo>
                    <a:pt x="986" y="178"/>
                  </a:lnTo>
                  <a:lnTo>
                    <a:pt x="980" y="184"/>
                  </a:lnTo>
                  <a:lnTo>
                    <a:pt x="972" y="192"/>
                  </a:lnTo>
                  <a:lnTo>
                    <a:pt x="966" y="200"/>
                  </a:lnTo>
                  <a:lnTo>
                    <a:pt x="962" y="208"/>
                  </a:lnTo>
                  <a:lnTo>
                    <a:pt x="956" y="216"/>
                  </a:lnTo>
                  <a:lnTo>
                    <a:pt x="948" y="226"/>
                  </a:lnTo>
                  <a:lnTo>
                    <a:pt x="942" y="234"/>
                  </a:lnTo>
                  <a:lnTo>
                    <a:pt x="936" y="242"/>
                  </a:lnTo>
                  <a:lnTo>
                    <a:pt x="928" y="250"/>
                  </a:lnTo>
                  <a:lnTo>
                    <a:pt x="922" y="256"/>
                  </a:lnTo>
                  <a:lnTo>
                    <a:pt x="914" y="262"/>
                  </a:lnTo>
                  <a:lnTo>
                    <a:pt x="906" y="264"/>
                  </a:lnTo>
                  <a:lnTo>
                    <a:pt x="898" y="266"/>
                  </a:lnTo>
                  <a:lnTo>
                    <a:pt x="886" y="266"/>
                  </a:lnTo>
                  <a:lnTo>
                    <a:pt x="876" y="264"/>
                  </a:lnTo>
                  <a:lnTo>
                    <a:pt x="864" y="258"/>
                  </a:lnTo>
                  <a:lnTo>
                    <a:pt x="860" y="258"/>
                  </a:lnTo>
                  <a:lnTo>
                    <a:pt x="856" y="256"/>
                  </a:lnTo>
                  <a:lnTo>
                    <a:pt x="854" y="252"/>
                  </a:lnTo>
                  <a:lnTo>
                    <a:pt x="852" y="250"/>
                  </a:lnTo>
                  <a:lnTo>
                    <a:pt x="848" y="244"/>
                  </a:lnTo>
                  <a:lnTo>
                    <a:pt x="846" y="242"/>
                  </a:lnTo>
                  <a:lnTo>
                    <a:pt x="842" y="238"/>
                  </a:lnTo>
                  <a:lnTo>
                    <a:pt x="840" y="236"/>
                  </a:lnTo>
                  <a:lnTo>
                    <a:pt x="838" y="234"/>
                  </a:lnTo>
                  <a:lnTo>
                    <a:pt x="834" y="230"/>
                  </a:lnTo>
                  <a:lnTo>
                    <a:pt x="832" y="226"/>
                  </a:lnTo>
                  <a:lnTo>
                    <a:pt x="830" y="222"/>
                  </a:lnTo>
                  <a:lnTo>
                    <a:pt x="826" y="222"/>
                  </a:lnTo>
                  <a:lnTo>
                    <a:pt x="820" y="220"/>
                  </a:lnTo>
                  <a:lnTo>
                    <a:pt x="818" y="220"/>
                  </a:lnTo>
                  <a:lnTo>
                    <a:pt x="812" y="216"/>
                  </a:lnTo>
                  <a:lnTo>
                    <a:pt x="810" y="214"/>
                  </a:lnTo>
                  <a:lnTo>
                    <a:pt x="804" y="208"/>
                  </a:lnTo>
                  <a:lnTo>
                    <a:pt x="802" y="206"/>
                  </a:lnTo>
                  <a:lnTo>
                    <a:pt x="796" y="200"/>
                  </a:lnTo>
                  <a:lnTo>
                    <a:pt x="794" y="198"/>
                  </a:lnTo>
                  <a:lnTo>
                    <a:pt x="788" y="192"/>
                  </a:lnTo>
                  <a:lnTo>
                    <a:pt x="782" y="190"/>
                  </a:lnTo>
                  <a:lnTo>
                    <a:pt x="780" y="186"/>
                  </a:lnTo>
                  <a:lnTo>
                    <a:pt x="774" y="184"/>
                  </a:lnTo>
                  <a:lnTo>
                    <a:pt x="772" y="182"/>
                  </a:lnTo>
                  <a:lnTo>
                    <a:pt x="766" y="176"/>
                  </a:lnTo>
                  <a:lnTo>
                    <a:pt x="760" y="172"/>
                  </a:lnTo>
                  <a:lnTo>
                    <a:pt x="754" y="170"/>
                  </a:lnTo>
                  <a:lnTo>
                    <a:pt x="750" y="168"/>
                  </a:lnTo>
                  <a:lnTo>
                    <a:pt x="746" y="164"/>
                  </a:lnTo>
                  <a:lnTo>
                    <a:pt x="742" y="162"/>
                  </a:lnTo>
                  <a:lnTo>
                    <a:pt x="746" y="162"/>
                  </a:lnTo>
                  <a:lnTo>
                    <a:pt x="752" y="160"/>
                  </a:lnTo>
                  <a:lnTo>
                    <a:pt x="758" y="160"/>
                  </a:lnTo>
                  <a:lnTo>
                    <a:pt x="764" y="160"/>
                  </a:lnTo>
                  <a:lnTo>
                    <a:pt x="772" y="156"/>
                  </a:lnTo>
                  <a:lnTo>
                    <a:pt x="776" y="156"/>
                  </a:lnTo>
                  <a:lnTo>
                    <a:pt x="782" y="154"/>
                  </a:lnTo>
                  <a:lnTo>
                    <a:pt x="788" y="154"/>
                  </a:lnTo>
                  <a:lnTo>
                    <a:pt x="796" y="154"/>
                  </a:lnTo>
                  <a:lnTo>
                    <a:pt x="802" y="154"/>
                  </a:lnTo>
                  <a:lnTo>
                    <a:pt x="808" y="150"/>
                  </a:lnTo>
                  <a:lnTo>
                    <a:pt x="812" y="150"/>
                  </a:lnTo>
                  <a:lnTo>
                    <a:pt x="820" y="150"/>
                  </a:lnTo>
                  <a:lnTo>
                    <a:pt x="826" y="148"/>
                  </a:lnTo>
                  <a:lnTo>
                    <a:pt x="832" y="148"/>
                  </a:lnTo>
                  <a:lnTo>
                    <a:pt x="838" y="148"/>
                  </a:lnTo>
                  <a:lnTo>
                    <a:pt x="826" y="98"/>
                  </a:lnTo>
                  <a:lnTo>
                    <a:pt x="810" y="102"/>
                  </a:lnTo>
                  <a:lnTo>
                    <a:pt x="794" y="104"/>
                  </a:lnTo>
                  <a:lnTo>
                    <a:pt x="780" y="106"/>
                  </a:lnTo>
                  <a:lnTo>
                    <a:pt x="764" y="110"/>
                  </a:lnTo>
                  <a:lnTo>
                    <a:pt x="746" y="116"/>
                  </a:lnTo>
                  <a:lnTo>
                    <a:pt x="732" y="118"/>
                  </a:lnTo>
                  <a:lnTo>
                    <a:pt x="716" y="120"/>
                  </a:lnTo>
                  <a:lnTo>
                    <a:pt x="702" y="124"/>
                  </a:lnTo>
                  <a:lnTo>
                    <a:pt x="686" y="128"/>
                  </a:lnTo>
                  <a:lnTo>
                    <a:pt x="672" y="132"/>
                  </a:lnTo>
                  <a:lnTo>
                    <a:pt x="656" y="134"/>
                  </a:lnTo>
                  <a:lnTo>
                    <a:pt x="642" y="138"/>
                  </a:lnTo>
                  <a:lnTo>
                    <a:pt x="626" y="142"/>
                  </a:lnTo>
                  <a:lnTo>
                    <a:pt x="612" y="146"/>
                  </a:lnTo>
                  <a:lnTo>
                    <a:pt x="596" y="148"/>
                  </a:lnTo>
                  <a:lnTo>
                    <a:pt x="578" y="150"/>
                  </a:lnTo>
                  <a:lnTo>
                    <a:pt x="578" y="148"/>
                  </a:lnTo>
                  <a:lnTo>
                    <a:pt x="578" y="146"/>
                  </a:lnTo>
                  <a:lnTo>
                    <a:pt x="578" y="142"/>
                  </a:lnTo>
                  <a:lnTo>
                    <a:pt x="578" y="140"/>
                  </a:lnTo>
                  <a:lnTo>
                    <a:pt x="578" y="138"/>
                  </a:lnTo>
                  <a:lnTo>
                    <a:pt x="578" y="134"/>
                  </a:lnTo>
                  <a:lnTo>
                    <a:pt x="578" y="132"/>
                  </a:lnTo>
                  <a:lnTo>
                    <a:pt x="578" y="128"/>
                  </a:lnTo>
                  <a:lnTo>
                    <a:pt x="578" y="126"/>
                  </a:lnTo>
                  <a:lnTo>
                    <a:pt x="582" y="124"/>
                  </a:lnTo>
                  <a:lnTo>
                    <a:pt x="582" y="120"/>
                  </a:lnTo>
                  <a:lnTo>
                    <a:pt x="582" y="118"/>
                  </a:lnTo>
                  <a:lnTo>
                    <a:pt x="582" y="116"/>
                  </a:lnTo>
                  <a:lnTo>
                    <a:pt x="584" y="112"/>
                  </a:lnTo>
                  <a:lnTo>
                    <a:pt x="584" y="110"/>
                  </a:lnTo>
                  <a:lnTo>
                    <a:pt x="586" y="106"/>
                  </a:lnTo>
                  <a:lnTo>
                    <a:pt x="584" y="104"/>
                  </a:lnTo>
                  <a:lnTo>
                    <a:pt x="582" y="98"/>
                  </a:lnTo>
                  <a:lnTo>
                    <a:pt x="578" y="94"/>
                  </a:lnTo>
                  <a:lnTo>
                    <a:pt x="578" y="90"/>
                  </a:lnTo>
                  <a:lnTo>
                    <a:pt x="576" y="84"/>
                  </a:lnTo>
                  <a:lnTo>
                    <a:pt x="576" y="80"/>
                  </a:lnTo>
                  <a:lnTo>
                    <a:pt x="574" y="74"/>
                  </a:lnTo>
                  <a:lnTo>
                    <a:pt x="570" y="72"/>
                  </a:lnTo>
                  <a:lnTo>
                    <a:pt x="568" y="66"/>
                  </a:lnTo>
                  <a:lnTo>
                    <a:pt x="568" y="62"/>
                  </a:lnTo>
                  <a:lnTo>
                    <a:pt x="564" y="58"/>
                  </a:lnTo>
                  <a:lnTo>
                    <a:pt x="562" y="54"/>
                  </a:lnTo>
                  <a:lnTo>
                    <a:pt x="556" y="52"/>
                  </a:lnTo>
                  <a:lnTo>
                    <a:pt x="554" y="50"/>
                  </a:lnTo>
                  <a:lnTo>
                    <a:pt x="548" y="50"/>
                  </a:lnTo>
                  <a:lnTo>
                    <a:pt x="542" y="46"/>
                  </a:lnTo>
                  <a:lnTo>
                    <a:pt x="542" y="44"/>
                  </a:lnTo>
                  <a:lnTo>
                    <a:pt x="540" y="40"/>
                  </a:lnTo>
                  <a:lnTo>
                    <a:pt x="538" y="38"/>
                  </a:lnTo>
                  <a:lnTo>
                    <a:pt x="534" y="36"/>
                  </a:lnTo>
                  <a:lnTo>
                    <a:pt x="532" y="32"/>
                  </a:lnTo>
                  <a:lnTo>
                    <a:pt x="528" y="30"/>
                  </a:lnTo>
                  <a:lnTo>
                    <a:pt x="526" y="30"/>
                  </a:lnTo>
                  <a:lnTo>
                    <a:pt x="524" y="28"/>
                  </a:lnTo>
                  <a:lnTo>
                    <a:pt x="520" y="24"/>
                  </a:lnTo>
                  <a:lnTo>
                    <a:pt x="518" y="22"/>
                  </a:lnTo>
                  <a:lnTo>
                    <a:pt x="516" y="22"/>
                  </a:lnTo>
                  <a:lnTo>
                    <a:pt x="512" y="18"/>
                  </a:lnTo>
                  <a:lnTo>
                    <a:pt x="510" y="16"/>
                  </a:lnTo>
                  <a:lnTo>
                    <a:pt x="506" y="16"/>
                  </a:lnTo>
                  <a:lnTo>
                    <a:pt x="504" y="14"/>
                  </a:lnTo>
                  <a:lnTo>
                    <a:pt x="502" y="10"/>
                  </a:lnTo>
                  <a:lnTo>
                    <a:pt x="498" y="10"/>
                  </a:lnTo>
                  <a:lnTo>
                    <a:pt x="494" y="10"/>
                  </a:lnTo>
                  <a:lnTo>
                    <a:pt x="490" y="10"/>
                  </a:lnTo>
                  <a:lnTo>
                    <a:pt x="488" y="10"/>
                  </a:lnTo>
                  <a:lnTo>
                    <a:pt x="482" y="8"/>
                  </a:lnTo>
                  <a:lnTo>
                    <a:pt x="480" y="8"/>
                  </a:lnTo>
                  <a:lnTo>
                    <a:pt x="474" y="6"/>
                  </a:lnTo>
                  <a:lnTo>
                    <a:pt x="472" y="6"/>
                  </a:lnTo>
                  <a:lnTo>
                    <a:pt x="468" y="2"/>
                  </a:lnTo>
                  <a:lnTo>
                    <a:pt x="462" y="2"/>
                  </a:lnTo>
                  <a:lnTo>
                    <a:pt x="460" y="0"/>
                  </a:lnTo>
                  <a:lnTo>
                    <a:pt x="454" y="0"/>
                  </a:lnTo>
                  <a:lnTo>
                    <a:pt x="452" y="0"/>
                  </a:lnTo>
                  <a:lnTo>
                    <a:pt x="446" y="0"/>
                  </a:lnTo>
                  <a:lnTo>
                    <a:pt x="440" y="0"/>
                  </a:lnTo>
                  <a:lnTo>
                    <a:pt x="438" y="0"/>
                  </a:lnTo>
                  <a:lnTo>
                    <a:pt x="436" y="6"/>
                  </a:lnTo>
                  <a:lnTo>
                    <a:pt x="432" y="8"/>
                  </a:lnTo>
                  <a:lnTo>
                    <a:pt x="430" y="10"/>
                  </a:lnTo>
                  <a:lnTo>
                    <a:pt x="428" y="14"/>
                  </a:lnTo>
                  <a:lnTo>
                    <a:pt x="424" y="16"/>
                  </a:lnTo>
                  <a:lnTo>
                    <a:pt x="422" y="16"/>
                  </a:lnTo>
                  <a:lnTo>
                    <a:pt x="416" y="18"/>
                  </a:lnTo>
                  <a:lnTo>
                    <a:pt x="414" y="18"/>
                  </a:lnTo>
                  <a:lnTo>
                    <a:pt x="410" y="22"/>
                  </a:lnTo>
                  <a:lnTo>
                    <a:pt x="406" y="22"/>
                  </a:lnTo>
                  <a:lnTo>
                    <a:pt x="402" y="22"/>
                  </a:lnTo>
                  <a:lnTo>
                    <a:pt x="396" y="24"/>
                  </a:lnTo>
                  <a:lnTo>
                    <a:pt x="394" y="24"/>
                  </a:lnTo>
                  <a:lnTo>
                    <a:pt x="388" y="28"/>
                  </a:lnTo>
                  <a:lnTo>
                    <a:pt x="386" y="28"/>
                  </a:lnTo>
                  <a:lnTo>
                    <a:pt x="384" y="30"/>
                  </a:lnTo>
                  <a:lnTo>
                    <a:pt x="380" y="30"/>
                  </a:lnTo>
                  <a:lnTo>
                    <a:pt x="378" y="30"/>
                  </a:lnTo>
                  <a:lnTo>
                    <a:pt x="374" y="30"/>
                  </a:lnTo>
                  <a:lnTo>
                    <a:pt x="372" y="32"/>
                  </a:lnTo>
                  <a:lnTo>
                    <a:pt x="370" y="32"/>
                  </a:lnTo>
                  <a:lnTo>
                    <a:pt x="366" y="32"/>
                  </a:lnTo>
                  <a:lnTo>
                    <a:pt x="364" y="32"/>
                  </a:lnTo>
                  <a:lnTo>
                    <a:pt x="362" y="36"/>
                  </a:lnTo>
                  <a:lnTo>
                    <a:pt x="358" y="36"/>
                  </a:lnTo>
                  <a:lnTo>
                    <a:pt x="356" y="36"/>
                  </a:lnTo>
                  <a:lnTo>
                    <a:pt x="352" y="38"/>
                  </a:lnTo>
                  <a:lnTo>
                    <a:pt x="350" y="38"/>
                  </a:lnTo>
                  <a:lnTo>
                    <a:pt x="348" y="40"/>
                  </a:lnTo>
                  <a:lnTo>
                    <a:pt x="344" y="40"/>
                  </a:lnTo>
                  <a:lnTo>
                    <a:pt x="334" y="46"/>
                  </a:lnTo>
                  <a:lnTo>
                    <a:pt x="326" y="52"/>
                  </a:lnTo>
                  <a:lnTo>
                    <a:pt x="316" y="60"/>
                  </a:lnTo>
                  <a:lnTo>
                    <a:pt x="308" y="68"/>
                  </a:lnTo>
                  <a:lnTo>
                    <a:pt x="304" y="76"/>
                  </a:lnTo>
                  <a:lnTo>
                    <a:pt x="298" y="88"/>
                  </a:lnTo>
                  <a:lnTo>
                    <a:pt x="292" y="98"/>
                  </a:lnTo>
                  <a:lnTo>
                    <a:pt x="286" y="110"/>
                  </a:lnTo>
                  <a:lnTo>
                    <a:pt x="284" y="120"/>
                  </a:lnTo>
                  <a:lnTo>
                    <a:pt x="282" y="132"/>
                  </a:lnTo>
                  <a:lnTo>
                    <a:pt x="282" y="142"/>
                  </a:lnTo>
                  <a:lnTo>
                    <a:pt x="278" y="156"/>
                  </a:lnTo>
                  <a:lnTo>
                    <a:pt x="278" y="168"/>
                  </a:lnTo>
                  <a:lnTo>
                    <a:pt x="278" y="178"/>
                  </a:lnTo>
                  <a:lnTo>
                    <a:pt x="278" y="190"/>
                  </a:lnTo>
                  <a:lnTo>
                    <a:pt x="278" y="200"/>
                  </a:lnTo>
                  <a:lnTo>
                    <a:pt x="276" y="204"/>
                  </a:lnTo>
                  <a:lnTo>
                    <a:pt x="272" y="204"/>
                  </a:lnTo>
                  <a:lnTo>
                    <a:pt x="272" y="206"/>
                  </a:lnTo>
                  <a:lnTo>
                    <a:pt x="272" y="208"/>
                  </a:lnTo>
                  <a:lnTo>
                    <a:pt x="276" y="212"/>
                  </a:lnTo>
                  <a:lnTo>
                    <a:pt x="276" y="214"/>
                  </a:lnTo>
                  <a:lnTo>
                    <a:pt x="278" y="214"/>
                  </a:lnTo>
                  <a:lnTo>
                    <a:pt x="278" y="216"/>
                  </a:lnTo>
                  <a:lnTo>
                    <a:pt x="276" y="220"/>
                  </a:lnTo>
                  <a:lnTo>
                    <a:pt x="272" y="222"/>
                  </a:lnTo>
                  <a:lnTo>
                    <a:pt x="276" y="226"/>
                  </a:lnTo>
                  <a:lnTo>
                    <a:pt x="276" y="230"/>
                  </a:lnTo>
                  <a:lnTo>
                    <a:pt x="278" y="234"/>
                  </a:lnTo>
                  <a:lnTo>
                    <a:pt x="278" y="236"/>
                  </a:lnTo>
                  <a:lnTo>
                    <a:pt x="278" y="242"/>
                  </a:lnTo>
                  <a:lnTo>
                    <a:pt x="278" y="244"/>
                  </a:lnTo>
                  <a:lnTo>
                    <a:pt x="278" y="250"/>
                  </a:lnTo>
                  <a:lnTo>
                    <a:pt x="278" y="252"/>
                  </a:lnTo>
                  <a:lnTo>
                    <a:pt x="278" y="258"/>
                  </a:lnTo>
                  <a:lnTo>
                    <a:pt x="278" y="262"/>
                  </a:lnTo>
                  <a:lnTo>
                    <a:pt x="278" y="264"/>
                  </a:lnTo>
                  <a:lnTo>
                    <a:pt x="278" y="266"/>
                  </a:lnTo>
                  <a:lnTo>
                    <a:pt x="278" y="272"/>
                  </a:lnTo>
                  <a:lnTo>
                    <a:pt x="282" y="272"/>
                  </a:lnTo>
                  <a:lnTo>
                    <a:pt x="284" y="274"/>
                  </a:lnTo>
                  <a:lnTo>
                    <a:pt x="286" y="278"/>
                  </a:lnTo>
                  <a:lnTo>
                    <a:pt x="286" y="280"/>
                  </a:lnTo>
                  <a:lnTo>
                    <a:pt x="286" y="284"/>
                  </a:lnTo>
                  <a:lnTo>
                    <a:pt x="286" y="288"/>
                  </a:lnTo>
                  <a:lnTo>
                    <a:pt x="286" y="292"/>
                  </a:lnTo>
                  <a:lnTo>
                    <a:pt x="286" y="296"/>
                  </a:lnTo>
                  <a:lnTo>
                    <a:pt x="286" y="300"/>
                  </a:lnTo>
                  <a:lnTo>
                    <a:pt x="286" y="306"/>
                  </a:lnTo>
                  <a:lnTo>
                    <a:pt x="286" y="308"/>
                  </a:lnTo>
                  <a:lnTo>
                    <a:pt x="286" y="310"/>
                  </a:lnTo>
                  <a:lnTo>
                    <a:pt x="286" y="316"/>
                  </a:lnTo>
                  <a:lnTo>
                    <a:pt x="286" y="318"/>
                  </a:lnTo>
                  <a:lnTo>
                    <a:pt x="286" y="322"/>
                  </a:lnTo>
                  <a:lnTo>
                    <a:pt x="284" y="324"/>
                  </a:lnTo>
                  <a:lnTo>
                    <a:pt x="284" y="328"/>
                  </a:lnTo>
                  <a:lnTo>
                    <a:pt x="284" y="330"/>
                  </a:lnTo>
                  <a:lnTo>
                    <a:pt x="282" y="332"/>
                  </a:lnTo>
                  <a:lnTo>
                    <a:pt x="282" y="330"/>
                  </a:lnTo>
                  <a:lnTo>
                    <a:pt x="284" y="330"/>
                  </a:lnTo>
                  <a:lnTo>
                    <a:pt x="286" y="330"/>
                  </a:lnTo>
                  <a:lnTo>
                    <a:pt x="290" y="330"/>
                  </a:lnTo>
                  <a:lnTo>
                    <a:pt x="292" y="330"/>
                  </a:lnTo>
                  <a:lnTo>
                    <a:pt x="292" y="332"/>
                  </a:lnTo>
                  <a:lnTo>
                    <a:pt x="294" y="332"/>
                  </a:lnTo>
                  <a:lnTo>
                    <a:pt x="294" y="336"/>
                  </a:lnTo>
                  <a:lnTo>
                    <a:pt x="294" y="338"/>
                  </a:lnTo>
                  <a:lnTo>
                    <a:pt x="294" y="340"/>
                  </a:lnTo>
                  <a:lnTo>
                    <a:pt x="292" y="340"/>
                  </a:lnTo>
                  <a:lnTo>
                    <a:pt x="292" y="344"/>
                  </a:lnTo>
                  <a:lnTo>
                    <a:pt x="300" y="352"/>
                  </a:lnTo>
                  <a:lnTo>
                    <a:pt x="300" y="354"/>
                  </a:lnTo>
                  <a:lnTo>
                    <a:pt x="298" y="354"/>
                  </a:lnTo>
                  <a:lnTo>
                    <a:pt x="298" y="358"/>
                  </a:lnTo>
                  <a:lnTo>
                    <a:pt x="294" y="358"/>
                  </a:lnTo>
                  <a:lnTo>
                    <a:pt x="294" y="360"/>
                  </a:lnTo>
                  <a:lnTo>
                    <a:pt x="300" y="366"/>
                  </a:lnTo>
                  <a:lnTo>
                    <a:pt x="306" y="372"/>
                  </a:lnTo>
                  <a:lnTo>
                    <a:pt x="308" y="380"/>
                  </a:lnTo>
                  <a:lnTo>
                    <a:pt x="314" y="384"/>
                  </a:lnTo>
                  <a:lnTo>
                    <a:pt x="320" y="390"/>
                  </a:lnTo>
                  <a:lnTo>
                    <a:pt x="326" y="398"/>
                  </a:lnTo>
                  <a:lnTo>
                    <a:pt x="330" y="404"/>
                  </a:lnTo>
                  <a:lnTo>
                    <a:pt x="334" y="410"/>
                  </a:lnTo>
                  <a:lnTo>
                    <a:pt x="338" y="416"/>
                  </a:lnTo>
                  <a:lnTo>
                    <a:pt x="348" y="420"/>
                  </a:lnTo>
                  <a:lnTo>
                    <a:pt x="352" y="426"/>
                  </a:lnTo>
                  <a:lnTo>
                    <a:pt x="358" y="432"/>
                  </a:lnTo>
                  <a:lnTo>
                    <a:pt x="364" y="438"/>
                  </a:lnTo>
                  <a:lnTo>
                    <a:pt x="372" y="442"/>
                  </a:lnTo>
                  <a:lnTo>
                    <a:pt x="378" y="448"/>
                  </a:lnTo>
                  <a:lnTo>
                    <a:pt x="386" y="454"/>
                  </a:lnTo>
                  <a:lnTo>
                    <a:pt x="388" y="454"/>
                  </a:lnTo>
                  <a:lnTo>
                    <a:pt x="392" y="456"/>
                  </a:lnTo>
                  <a:lnTo>
                    <a:pt x="394" y="456"/>
                  </a:lnTo>
                  <a:lnTo>
                    <a:pt x="396" y="456"/>
                  </a:lnTo>
                  <a:lnTo>
                    <a:pt x="400" y="456"/>
                  </a:lnTo>
                  <a:lnTo>
                    <a:pt x="402" y="456"/>
                  </a:lnTo>
                  <a:lnTo>
                    <a:pt x="406" y="460"/>
                  </a:lnTo>
                  <a:lnTo>
                    <a:pt x="408" y="460"/>
                  </a:lnTo>
                  <a:lnTo>
                    <a:pt x="410" y="460"/>
                  </a:lnTo>
                  <a:lnTo>
                    <a:pt x="414" y="462"/>
                  </a:lnTo>
                  <a:lnTo>
                    <a:pt x="416" y="464"/>
                  </a:lnTo>
                  <a:lnTo>
                    <a:pt x="424" y="456"/>
                  </a:lnTo>
                  <a:lnTo>
                    <a:pt x="440" y="472"/>
                  </a:lnTo>
                  <a:lnTo>
                    <a:pt x="450" y="472"/>
                  </a:lnTo>
                  <a:lnTo>
                    <a:pt x="458" y="476"/>
                  </a:lnTo>
                  <a:lnTo>
                    <a:pt x="468" y="476"/>
                  </a:lnTo>
                  <a:lnTo>
                    <a:pt x="476" y="476"/>
                  </a:lnTo>
                  <a:lnTo>
                    <a:pt x="484" y="476"/>
                  </a:lnTo>
                  <a:lnTo>
                    <a:pt x="494" y="476"/>
                  </a:lnTo>
                  <a:lnTo>
                    <a:pt x="502" y="476"/>
                  </a:lnTo>
                  <a:lnTo>
                    <a:pt x="510" y="472"/>
                  </a:lnTo>
                  <a:lnTo>
                    <a:pt x="518" y="472"/>
                  </a:lnTo>
                  <a:lnTo>
                    <a:pt x="526" y="470"/>
                  </a:lnTo>
                  <a:lnTo>
                    <a:pt x="538" y="470"/>
                  </a:lnTo>
                  <a:lnTo>
                    <a:pt x="546" y="468"/>
                  </a:lnTo>
                  <a:lnTo>
                    <a:pt x="554" y="464"/>
                  </a:lnTo>
                  <a:lnTo>
                    <a:pt x="562" y="462"/>
                  </a:lnTo>
                  <a:lnTo>
                    <a:pt x="570" y="460"/>
                  </a:lnTo>
                  <a:lnTo>
                    <a:pt x="578" y="456"/>
                  </a:lnTo>
                  <a:lnTo>
                    <a:pt x="578" y="450"/>
                  </a:lnTo>
                  <a:lnTo>
                    <a:pt x="578" y="448"/>
                  </a:lnTo>
                  <a:lnTo>
                    <a:pt x="582" y="446"/>
                  </a:lnTo>
                  <a:lnTo>
                    <a:pt x="582" y="442"/>
                  </a:lnTo>
                  <a:lnTo>
                    <a:pt x="584" y="440"/>
                  </a:lnTo>
                  <a:lnTo>
                    <a:pt x="586" y="438"/>
                  </a:lnTo>
                  <a:lnTo>
                    <a:pt x="590" y="434"/>
                  </a:lnTo>
                  <a:lnTo>
                    <a:pt x="590" y="432"/>
                  </a:lnTo>
                  <a:lnTo>
                    <a:pt x="592" y="428"/>
                  </a:lnTo>
                  <a:lnTo>
                    <a:pt x="596" y="428"/>
                  </a:lnTo>
                  <a:lnTo>
                    <a:pt x="598" y="426"/>
                  </a:lnTo>
                  <a:lnTo>
                    <a:pt x="600" y="424"/>
                  </a:lnTo>
                  <a:lnTo>
                    <a:pt x="604" y="420"/>
                  </a:lnTo>
                  <a:lnTo>
                    <a:pt x="606" y="418"/>
                  </a:lnTo>
                  <a:lnTo>
                    <a:pt x="608" y="418"/>
                  </a:lnTo>
                  <a:lnTo>
                    <a:pt x="612" y="416"/>
                  </a:lnTo>
                  <a:lnTo>
                    <a:pt x="612" y="410"/>
                  </a:lnTo>
                  <a:lnTo>
                    <a:pt x="614" y="406"/>
                  </a:lnTo>
                  <a:lnTo>
                    <a:pt x="614" y="404"/>
                  </a:lnTo>
                  <a:lnTo>
                    <a:pt x="618" y="402"/>
                  </a:lnTo>
                  <a:lnTo>
                    <a:pt x="620" y="396"/>
                  </a:lnTo>
                  <a:lnTo>
                    <a:pt x="620" y="394"/>
                  </a:lnTo>
                  <a:lnTo>
                    <a:pt x="622" y="390"/>
                  </a:lnTo>
                  <a:lnTo>
                    <a:pt x="626" y="384"/>
                  </a:lnTo>
                  <a:lnTo>
                    <a:pt x="626" y="382"/>
                  </a:lnTo>
                  <a:lnTo>
                    <a:pt x="628" y="380"/>
                  </a:lnTo>
                  <a:lnTo>
                    <a:pt x="628" y="376"/>
                  </a:lnTo>
                  <a:lnTo>
                    <a:pt x="628" y="372"/>
                  </a:lnTo>
                  <a:lnTo>
                    <a:pt x="628" y="368"/>
                  </a:lnTo>
                  <a:lnTo>
                    <a:pt x="626" y="366"/>
                  </a:lnTo>
                  <a:lnTo>
                    <a:pt x="626" y="362"/>
                  </a:lnTo>
                  <a:lnTo>
                    <a:pt x="622" y="360"/>
                  </a:lnTo>
                  <a:lnTo>
                    <a:pt x="620" y="354"/>
                  </a:lnTo>
                  <a:lnTo>
                    <a:pt x="620" y="350"/>
                  </a:lnTo>
                  <a:lnTo>
                    <a:pt x="618" y="346"/>
                  </a:lnTo>
                  <a:lnTo>
                    <a:pt x="618" y="344"/>
                  </a:lnTo>
                  <a:lnTo>
                    <a:pt x="620" y="340"/>
                  </a:lnTo>
                  <a:lnTo>
                    <a:pt x="620" y="338"/>
                  </a:lnTo>
                  <a:lnTo>
                    <a:pt x="620" y="332"/>
                  </a:lnTo>
                  <a:lnTo>
                    <a:pt x="622" y="330"/>
                  </a:lnTo>
                  <a:lnTo>
                    <a:pt x="622" y="328"/>
                  </a:lnTo>
                  <a:lnTo>
                    <a:pt x="626" y="324"/>
                  </a:lnTo>
                  <a:lnTo>
                    <a:pt x="626" y="322"/>
                  </a:lnTo>
                  <a:lnTo>
                    <a:pt x="626" y="318"/>
                  </a:lnTo>
                  <a:lnTo>
                    <a:pt x="626" y="316"/>
                  </a:lnTo>
                  <a:lnTo>
                    <a:pt x="626" y="314"/>
                  </a:lnTo>
                  <a:lnTo>
                    <a:pt x="622" y="308"/>
                  </a:lnTo>
                  <a:lnTo>
                    <a:pt x="622" y="306"/>
                  </a:lnTo>
                  <a:lnTo>
                    <a:pt x="626" y="302"/>
                  </a:lnTo>
                  <a:lnTo>
                    <a:pt x="628" y="300"/>
                  </a:lnTo>
                  <a:lnTo>
                    <a:pt x="628" y="296"/>
                  </a:lnTo>
                  <a:lnTo>
                    <a:pt x="628" y="294"/>
                  </a:lnTo>
                  <a:lnTo>
                    <a:pt x="628" y="292"/>
                  </a:lnTo>
                  <a:lnTo>
                    <a:pt x="626" y="288"/>
                  </a:lnTo>
                  <a:lnTo>
                    <a:pt x="622" y="286"/>
                  </a:lnTo>
                  <a:lnTo>
                    <a:pt x="620" y="284"/>
                  </a:lnTo>
                  <a:lnTo>
                    <a:pt x="620" y="280"/>
                  </a:lnTo>
                  <a:lnTo>
                    <a:pt x="620" y="278"/>
                  </a:lnTo>
                  <a:lnTo>
                    <a:pt x="620" y="274"/>
                  </a:lnTo>
                  <a:lnTo>
                    <a:pt x="622" y="272"/>
                  </a:lnTo>
                  <a:lnTo>
                    <a:pt x="628" y="270"/>
                  </a:lnTo>
                  <a:lnTo>
                    <a:pt x="628" y="264"/>
                  </a:lnTo>
                  <a:lnTo>
                    <a:pt x="628" y="258"/>
                  </a:lnTo>
                  <a:lnTo>
                    <a:pt x="630" y="256"/>
                  </a:lnTo>
                  <a:lnTo>
                    <a:pt x="634" y="250"/>
                  </a:lnTo>
                  <a:lnTo>
                    <a:pt x="636" y="248"/>
                  </a:lnTo>
                  <a:lnTo>
                    <a:pt x="636" y="242"/>
                  </a:lnTo>
                  <a:lnTo>
                    <a:pt x="640" y="238"/>
                  </a:lnTo>
                  <a:lnTo>
                    <a:pt x="642" y="234"/>
                  </a:lnTo>
                  <a:lnTo>
                    <a:pt x="644" y="230"/>
                  </a:lnTo>
                  <a:lnTo>
                    <a:pt x="648" y="226"/>
                  </a:lnTo>
                  <a:lnTo>
                    <a:pt x="650" y="222"/>
                  </a:lnTo>
                  <a:lnTo>
                    <a:pt x="652" y="216"/>
                  </a:lnTo>
                  <a:lnTo>
                    <a:pt x="656" y="212"/>
                  </a:lnTo>
                  <a:lnTo>
                    <a:pt x="656" y="208"/>
                  </a:lnTo>
                  <a:lnTo>
                    <a:pt x="656" y="204"/>
                  </a:lnTo>
                  <a:lnTo>
                    <a:pt x="658" y="198"/>
                  </a:lnTo>
                  <a:lnTo>
                    <a:pt x="650" y="204"/>
                  </a:lnTo>
                  <a:lnTo>
                    <a:pt x="644" y="206"/>
                  </a:lnTo>
                  <a:lnTo>
                    <a:pt x="636" y="212"/>
                  </a:lnTo>
                  <a:lnTo>
                    <a:pt x="630" y="214"/>
                  </a:lnTo>
                  <a:lnTo>
                    <a:pt x="622" y="220"/>
                  </a:lnTo>
                  <a:lnTo>
                    <a:pt x="618" y="226"/>
                  </a:lnTo>
                  <a:lnTo>
                    <a:pt x="608" y="230"/>
                  </a:lnTo>
                  <a:lnTo>
                    <a:pt x="604" y="234"/>
                  </a:lnTo>
                  <a:lnTo>
                    <a:pt x="596" y="238"/>
                  </a:lnTo>
                  <a:lnTo>
                    <a:pt x="586" y="242"/>
                  </a:lnTo>
                  <a:lnTo>
                    <a:pt x="582" y="244"/>
                  </a:lnTo>
                  <a:lnTo>
                    <a:pt x="574" y="250"/>
                  </a:lnTo>
                  <a:lnTo>
                    <a:pt x="568" y="252"/>
                  </a:lnTo>
                  <a:lnTo>
                    <a:pt x="560" y="252"/>
                  </a:lnTo>
                  <a:lnTo>
                    <a:pt x="552" y="256"/>
                  </a:lnTo>
                  <a:lnTo>
                    <a:pt x="542" y="256"/>
                  </a:lnTo>
                  <a:lnTo>
                    <a:pt x="542" y="248"/>
                  </a:lnTo>
                  <a:lnTo>
                    <a:pt x="546" y="244"/>
                  </a:lnTo>
                  <a:lnTo>
                    <a:pt x="546" y="242"/>
                  </a:lnTo>
                  <a:lnTo>
                    <a:pt x="548" y="238"/>
                  </a:lnTo>
                  <a:lnTo>
                    <a:pt x="552" y="238"/>
                  </a:lnTo>
                  <a:lnTo>
                    <a:pt x="552" y="236"/>
                  </a:lnTo>
                  <a:lnTo>
                    <a:pt x="554" y="234"/>
                  </a:lnTo>
                  <a:lnTo>
                    <a:pt x="556" y="234"/>
                  </a:lnTo>
                  <a:lnTo>
                    <a:pt x="560" y="230"/>
                  </a:lnTo>
                  <a:lnTo>
                    <a:pt x="560" y="228"/>
                  </a:lnTo>
                  <a:lnTo>
                    <a:pt x="562" y="228"/>
                  </a:lnTo>
                  <a:lnTo>
                    <a:pt x="564" y="226"/>
                  </a:lnTo>
                  <a:lnTo>
                    <a:pt x="568" y="222"/>
                  </a:lnTo>
                  <a:lnTo>
                    <a:pt x="570" y="222"/>
                  </a:lnTo>
                  <a:lnTo>
                    <a:pt x="570" y="220"/>
                  </a:lnTo>
                  <a:lnTo>
                    <a:pt x="574" y="220"/>
                  </a:lnTo>
                  <a:lnTo>
                    <a:pt x="576" y="216"/>
                  </a:lnTo>
                  <a:lnTo>
                    <a:pt x="582" y="216"/>
                  </a:lnTo>
                  <a:lnTo>
                    <a:pt x="590" y="214"/>
                  </a:lnTo>
                  <a:lnTo>
                    <a:pt x="598" y="212"/>
                  </a:lnTo>
                  <a:lnTo>
                    <a:pt x="604" y="208"/>
                  </a:lnTo>
                  <a:lnTo>
                    <a:pt x="612" y="206"/>
                  </a:lnTo>
                  <a:lnTo>
                    <a:pt x="618" y="200"/>
                  </a:lnTo>
                  <a:lnTo>
                    <a:pt x="626" y="198"/>
                  </a:lnTo>
                  <a:lnTo>
                    <a:pt x="630" y="194"/>
                  </a:lnTo>
                  <a:lnTo>
                    <a:pt x="636" y="192"/>
                  </a:lnTo>
                  <a:lnTo>
                    <a:pt x="644" y="186"/>
                  </a:lnTo>
                  <a:lnTo>
                    <a:pt x="650" y="184"/>
                  </a:lnTo>
                  <a:lnTo>
                    <a:pt x="658" y="182"/>
                  </a:lnTo>
                  <a:lnTo>
                    <a:pt x="666" y="178"/>
                  </a:lnTo>
                  <a:lnTo>
                    <a:pt x="672" y="178"/>
                  </a:lnTo>
                  <a:lnTo>
                    <a:pt x="680" y="176"/>
                  </a:lnTo>
                  <a:lnTo>
                    <a:pt x="688" y="176"/>
                  </a:lnTo>
                  <a:lnTo>
                    <a:pt x="688" y="178"/>
                  </a:lnTo>
                  <a:lnTo>
                    <a:pt x="688" y="182"/>
                  </a:lnTo>
                  <a:lnTo>
                    <a:pt x="688" y="184"/>
                  </a:lnTo>
                  <a:lnTo>
                    <a:pt x="688" y="186"/>
                  </a:lnTo>
                  <a:lnTo>
                    <a:pt x="688" y="190"/>
                  </a:lnTo>
                  <a:lnTo>
                    <a:pt x="686" y="192"/>
                  </a:lnTo>
                  <a:lnTo>
                    <a:pt x="686" y="194"/>
                  </a:lnTo>
                  <a:lnTo>
                    <a:pt x="686" y="198"/>
                  </a:lnTo>
                  <a:lnTo>
                    <a:pt x="686" y="200"/>
                  </a:lnTo>
                  <a:lnTo>
                    <a:pt x="686" y="204"/>
                  </a:lnTo>
                  <a:lnTo>
                    <a:pt x="686" y="206"/>
                  </a:lnTo>
                  <a:lnTo>
                    <a:pt x="686" y="208"/>
                  </a:lnTo>
                  <a:lnTo>
                    <a:pt x="686" y="212"/>
                  </a:lnTo>
                  <a:lnTo>
                    <a:pt x="684" y="238"/>
                  </a:lnTo>
                  <a:lnTo>
                    <a:pt x="680" y="264"/>
                  </a:lnTo>
                  <a:lnTo>
                    <a:pt x="678" y="292"/>
                  </a:lnTo>
                  <a:lnTo>
                    <a:pt x="678" y="316"/>
                  </a:lnTo>
                  <a:lnTo>
                    <a:pt x="678" y="340"/>
                  </a:lnTo>
                  <a:lnTo>
                    <a:pt x="678" y="368"/>
                  </a:lnTo>
                  <a:lnTo>
                    <a:pt x="678" y="394"/>
                  </a:lnTo>
                  <a:lnTo>
                    <a:pt x="678" y="418"/>
                  </a:lnTo>
                  <a:lnTo>
                    <a:pt x="680" y="442"/>
                  </a:lnTo>
                  <a:lnTo>
                    <a:pt x="680" y="470"/>
                  </a:lnTo>
                  <a:lnTo>
                    <a:pt x="684" y="494"/>
                  </a:lnTo>
                  <a:lnTo>
                    <a:pt x="686" y="520"/>
                  </a:lnTo>
                  <a:lnTo>
                    <a:pt x="688" y="548"/>
                  </a:lnTo>
                  <a:lnTo>
                    <a:pt x="692" y="572"/>
                  </a:lnTo>
                  <a:lnTo>
                    <a:pt x="694" y="600"/>
                  </a:lnTo>
                  <a:lnTo>
                    <a:pt x="700" y="628"/>
                  </a:lnTo>
                  <a:lnTo>
                    <a:pt x="696" y="628"/>
                  </a:lnTo>
                  <a:lnTo>
                    <a:pt x="694" y="628"/>
                  </a:lnTo>
                  <a:lnTo>
                    <a:pt x="694" y="630"/>
                  </a:lnTo>
                  <a:lnTo>
                    <a:pt x="692" y="632"/>
                  </a:lnTo>
                  <a:lnTo>
                    <a:pt x="688" y="632"/>
                  </a:lnTo>
                  <a:lnTo>
                    <a:pt x="688" y="636"/>
                  </a:lnTo>
                  <a:lnTo>
                    <a:pt x="686" y="636"/>
                  </a:lnTo>
                  <a:lnTo>
                    <a:pt x="684" y="636"/>
                  </a:lnTo>
                  <a:lnTo>
                    <a:pt x="684" y="632"/>
                  </a:lnTo>
                  <a:lnTo>
                    <a:pt x="680" y="632"/>
                  </a:lnTo>
                  <a:lnTo>
                    <a:pt x="680" y="630"/>
                  </a:lnTo>
                  <a:lnTo>
                    <a:pt x="680" y="628"/>
                  </a:lnTo>
                  <a:lnTo>
                    <a:pt x="680" y="624"/>
                  </a:lnTo>
                  <a:lnTo>
                    <a:pt x="684" y="622"/>
                  </a:lnTo>
                  <a:lnTo>
                    <a:pt x="686" y="618"/>
                  </a:lnTo>
                  <a:lnTo>
                    <a:pt x="686" y="616"/>
                  </a:lnTo>
                  <a:lnTo>
                    <a:pt x="688" y="616"/>
                  </a:lnTo>
                  <a:lnTo>
                    <a:pt x="688" y="614"/>
                  </a:lnTo>
                  <a:lnTo>
                    <a:pt x="692" y="614"/>
                  </a:lnTo>
                  <a:lnTo>
                    <a:pt x="688" y="614"/>
                  </a:lnTo>
                  <a:lnTo>
                    <a:pt x="686" y="614"/>
                  </a:lnTo>
                  <a:lnTo>
                    <a:pt x="684" y="614"/>
                  </a:lnTo>
                  <a:lnTo>
                    <a:pt x="680" y="614"/>
                  </a:lnTo>
                  <a:lnTo>
                    <a:pt x="674" y="616"/>
                  </a:lnTo>
                  <a:lnTo>
                    <a:pt x="672" y="616"/>
                  </a:lnTo>
                  <a:lnTo>
                    <a:pt x="670" y="616"/>
                  </a:lnTo>
                  <a:lnTo>
                    <a:pt x="666" y="618"/>
                  </a:lnTo>
                  <a:lnTo>
                    <a:pt x="664" y="618"/>
                  </a:lnTo>
                  <a:lnTo>
                    <a:pt x="658" y="618"/>
                  </a:lnTo>
                  <a:lnTo>
                    <a:pt x="656" y="618"/>
                  </a:lnTo>
                  <a:lnTo>
                    <a:pt x="652" y="616"/>
                  </a:lnTo>
                  <a:lnTo>
                    <a:pt x="650" y="616"/>
                  </a:lnTo>
                  <a:lnTo>
                    <a:pt x="648" y="614"/>
                  </a:lnTo>
                  <a:lnTo>
                    <a:pt x="644" y="610"/>
                  </a:lnTo>
                  <a:lnTo>
                    <a:pt x="644" y="608"/>
                  </a:lnTo>
                  <a:lnTo>
                    <a:pt x="642" y="608"/>
                  </a:lnTo>
                  <a:lnTo>
                    <a:pt x="642" y="610"/>
                  </a:lnTo>
                  <a:lnTo>
                    <a:pt x="640" y="610"/>
                  </a:lnTo>
                  <a:lnTo>
                    <a:pt x="640" y="614"/>
                  </a:lnTo>
                  <a:lnTo>
                    <a:pt x="640" y="616"/>
                  </a:lnTo>
                  <a:lnTo>
                    <a:pt x="636" y="616"/>
                  </a:lnTo>
                  <a:lnTo>
                    <a:pt x="636" y="618"/>
                  </a:lnTo>
                  <a:lnTo>
                    <a:pt x="636" y="622"/>
                  </a:lnTo>
                  <a:lnTo>
                    <a:pt x="634" y="622"/>
                  </a:lnTo>
                  <a:lnTo>
                    <a:pt x="634" y="624"/>
                  </a:lnTo>
                  <a:lnTo>
                    <a:pt x="630" y="624"/>
                  </a:lnTo>
                  <a:lnTo>
                    <a:pt x="630" y="628"/>
                  </a:lnTo>
                  <a:lnTo>
                    <a:pt x="628" y="628"/>
                  </a:lnTo>
                  <a:lnTo>
                    <a:pt x="626" y="628"/>
                  </a:lnTo>
                  <a:lnTo>
                    <a:pt x="622" y="628"/>
                  </a:lnTo>
                  <a:lnTo>
                    <a:pt x="620" y="628"/>
                  </a:lnTo>
                  <a:lnTo>
                    <a:pt x="620" y="624"/>
                  </a:lnTo>
                  <a:lnTo>
                    <a:pt x="620" y="622"/>
                  </a:lnTo>
                  <a:lnTo>
                    <a:pt x="620" y="618"/>
                  </a:lnTo>
                  <a:lnTo>
                    <a:pt x="614" y="628"/>
                  </a:lnTo>
                  <a:lnTo>
                    <a:pt x="612" y="628"/>
                  </a:lnTo>
                  <a:lnTo>
                    <a:pt x="608" y="628"/>
                  </a:lnTo>
                  <a:lnTo>
                    <a:pt x="606" y="628"/>
                  </a:lnTo>
                  <a:lnTo>
                    <a:pt x="604" y="628"/>
                  </a:lnTo>
                  <a:lnTo>
                    <a:pt x="604" y="624"/>
                  </a:lnTo>
                  <a:lnTo>
                    <a:pt x="604" y="622"/>
                  </a:lnTo>
                  <a:lnTo>
                    <a:pt x="604" y="618"/>
                  </a:lnTo>
                  <a:lnTo>
                    <a:pt x="604" y="616"/>
                  </a:lnTo>
                  <a:lnTo>
                    <a:pt x="606" y="616"/>
                  </a:lnTo>
                  <a:lnTo>
                    <a:pt x="600" y="618"/>
                  </a:lnTo>
                  <a:lnTo>
                    <a:pt x="596" y="618"/>
                  </a:lnTo>
                  <a:lnTo>
                    <a:pt x="592" y="618"/>
                  </a:lnTo>
                  <a:lnTo>
                    <a:pt x="586" y="622"/>
                  </a:lnTo>
                  <a:lnTo>
                    <a:pt x="578" y="622"/>
                  </a:lnTo>
                  <a:lnTo>
                    <a:pt x="574" y="622"/>
                  </a:lnTo>
                  <a:lnTo>
                    <a:pt x="568" y="622"/>
                  </a:lnTo>
                  <a:lnTo>
                    <a:pt x="562" y="624"/>
                  </a:lnTo>
                  <a:lnTo>
                    <a:pt x="556" y="624"/>
                  </a:lnTo>
                  <a:lnTo>
                    <a:pt x="552" y="624"/>
                  </a:lnTo>
                  <a:lnTo>
                    <a:pt x="546" y="622"/>
                  </a:lnTo>
                  <a:lnTo>
                    <a:pt x="540" y="622"/>
                  </a:lnTo>
                  <a:lnTo>
                    <a:pt x="534" y="622"/>
                  </a:lnTo>
                  <a:lnTo>
                    <a:pt x="528" y="622"/>
                  </a:lnTo>
                  <a:lnTo>
                    <a:pt x="524" y="618"/>
                  </a:lnTo>
                  <a:lnTo>
                    <a:pt x="520" y="618"/>
                  </a:lnTo>
                  <a:lnTo>
                    <a:pt x="518" y="616"/>
                  </a:lnTo>
                  <a:lnTo>
                    <a:pt x="516" y="616"/>
                  </a:lnTo>
                  <a:lnTo>
                    <a:pt x="512" y="614"/>
                  </a:lnTo>
                  <a:lnTo>
                    <a:pt x="510" y="614"/>
                  </a:lnTo>
                  <a:lnTo>
                    <a:pt x="506" y="610"/>
                  </a:lnTo>
                  <a:lnTo>
                    <a:pt x="504" y="610"/>
                  </a:lnTo>
                  <a:lnTo>
                    <a:pt x="502" y="608"/>
                  </a:lnTo>
                  <a:lnTo>
                    <a:pt x="498" y="608"/>
                  </a:lnTo>
                  <a:lnTo>
                    <a:pt x="496" y="606"/>
                  </a:lnTo>
                  <a:lnTo>
                    <a:pt x="494" y="606"/>
                  </a:lnTo>
                  <a:lnTo>
                    <a:pt x="490" y="602"/>
                  </a:lnTo>
                  <a:lnTo>
                    <a:pt x="488" y="602"/>
                  </a:lnTo>
                  <a:lnTo>
                    <a:pt x="484" y="600"/>
                  </a:lnTo>
                  <a:lnTo>
                    <a:pt x="482" y="600"/>
                  </a:lnTo>
                  <a:lnTo>
                    <a:pt x="480" y="596"/>
                  </a:lnTo>
                  <a:lnTo>
                    <a:pt x="468" y="610"/>
                  </a:lnTo>
                  <a:lnTo>
                    <a:pt x="472" y="610"/>
                  </a:lnTo>
                  <a:lnTo>
                    <a:pt x="474" y="614"/>
                  </a:lnTo>
                  <a:lnTo>
                    <a:pt x="476" y="616"/>
                  </a:lnTo>
                  <a:lnTo>
                    <a:pt x="476" y="618"/>
                  </a:lnTo>
                  <a:lnTo>
                    <a:pt x="476" y="622"/>
                  </a:lnTo>
                  <a:lnTo>
                    <a:pt x="474" y="622"/>
                  </a:lnTo>
                  <a:lnTo>
                    <a:pt x="472" y="622"/>
                  </a:lnTo>
                  <a:lnTo>
                    <a:pt x="468" y="618"/>
                  </a:lnTo>
                  <a:lnTo>
                    <a:pt x="466" y="618"/>
                  </a:lnTo>
                  <a:lnTo>
                    <a:pt x="462" y="618"/>
                  </a:lnTo>
                  <a:lnTo>
                    <a:pt x="460" y="616"/>
                  </a:lnTo>
                  <a:lnTo>
                    <a:pt x="458" y="616"/>
                  </a:lnTo>
                  <a:lnTo>
                    <a:pt x="454" y="614"/>
                  </a:lnTo>
                  <a:lnTo>
                    <a:pt x="452" y="610"/>
                  </a:lnTo>
                  <a:lnTo>
                    <a:pt x="454" y="610"/>
                  </a:lnTo>
                  <a:lnTo>
                    <a:pt x="458" y="610"/>
                  </a:lnTo>
                  <a:lnTo>
                    <a:pt x="460" y="610"/>
                  </a:lnTo>
                  <a:lnTo>
                    <a:pt x="460" y="608"/>
                  </a:lnTo>
                  <a:lnTo>
                    <a:pt x="462" y="608"/>
                  </a:lnTo>
                  <a:lnTo>
                    <a:pt x="466" y="610"/>
                  </a:lnTo>
                  <a:lnTo>
                    <a:pt x="468" y="610"/>
                  </a:lnTo>
                  <a:lnTo>
                    <a:pt x="480" y="596"/>
                  </a:lnTo>
                  <a:lnTo>
                    <a:pt x="466" y="592"/>
                  </a:lnTo>
                  <a:lnTo>
                    <a:pt x="452" y="586"/>
                  </a:lnTo>
                  <a:lnTo>
                    <a:pt x="438" y="580"/>
                  </a:lnTo>
                  <a:lnTo>
                    <a:pt x="422" y="574"/>
                  </a:lnTo>
                  <a:lnTo>
                    <a:pt x="408" y="572"/>
                  </a:lnTo>
                  <a:lnTo>
                    <a:pt x="394" y="566"/>
                  </a:lnTo>
                  <a:lnTo>
                    <a:pt x="378" y="562"/>
                  </a:lnTo>
                  <a:lnTo>
                    <a:pt x="364" y="558"/>
                  </a:lnTo>
                  <a:lnTo>
                    <a:pt x="348" y="556"/>
                  </a:lnTo>
                  <a:lnTo>
                    <a:pt x="334" y="550"/>
                  </a:lnTo>
                  <a:lnTo>
                    <a:pt x="316" y="548"/>
                  </a:lnTo>
                  <a:lnTo>
                    <a:pt x="304" y="544"/>
                  </a:lnTo>
                  <a:lnTo>
                    <a:pt x="286" y="540"/>
                  </a:lnTo>
                  <a:lnTo>
                    <a:pt x="272" y="536"/>
                  </a:lnTo>
                  <a:lnTo>
                    <a:pt x="256" y="534"/>
                  </a:lnTo>
                  <a:lnTo>
                    <a:pt x="242" y="530"/>
                  </a:lnTo>
                  <a:lnTo>
                    <a:pt x="254" y="514"/>
                  </a:lnTo>
                  <a:lnTo>
                    <a:pt x="260" y="500"/>
                  </a:lnTo>
                  <a:lnTo>
                    <a:pt x="264" y="484"/>
                  </a:lnTo>
                  <a:lnTo>
                    <a:pt x="268" y="468"/>
                  </a:lnTo>
                  <a:lnTo>
                    <a:pt x="270" y="450"/>
                  </a:lnTo>
                  <a:lnTo>
                    <a:pt x="268" y="438"/>
                  </a:lnTo>
                  <a:lnTo>
                    <a:pt x="268" y="420"/>
                  </a:lnTo>
                  <a:lnTo>
                    <a:pt x="262" y="404"/>
                  </a:lnTo>
                  <a:lnTo>
                    <a:pt x="256" y="390"/>
                  </a:lnTo>
                  <a:lnTo>
                    <a:pt x="250" y="374"/>
                  </a:lnTo>
                  <a:lnTo>
                    <a:pt x="246" y="358"/>
                  </a:lnTo>
                  <a:lnTo>
                    <a:pt x="238" y="344"/>
                  </a:lnTo>
                  <a:lnTo>
                    <a:pt x="232" y="330"/>
                  </a:lnTo>
                  <a:lnTo>
                    <a:pt x="224" y="314"/>
                  </a:lnTo>
                  <a:lnTo>
                    <a:pt x="216" y="300"/>
                  </a:lnTo>
                  <a:lnTo>
                    <a:pt x="210" y="286"/>
                  </a:lnTo>
                  <a:lnTo>
                    <a:pt x="202" y="278"/>
                  </a:lnTo>
                  <a:lnTo>
                    <a:pt x="194" y="266"/>
                  </a:lnTo>
                  <a:lnTo>
                    <a:pt x="188" y="258"/>
                  </a:lnTo>
                  <a:lnTo>
                    <a:pt x="180" y="250"/>
                  </a:lnTo>
                  <a:lnTo>
                    <a:pt x="168" y="242"/>
                  </a:lnTo>
                  <a:lnTo>
                    <a:pt x="160" y="234"/>
                  </a:lnTo>
                  <a:lnTo>
                    <a:pt x="152" y="226"/>
                  </a:lnTo>
                  <a:lnTo>
                    <a:pt x="140" y="220"/>
                  </a:lnTo>
                  <a:lnTo>
                    <a:pt x="132" y="214"/>
                  </a:lnTo>
                  <a:lnTo>
                    <a:pt x="122" y="208"/>
                  </a:lnTo>
                  <a:lnTo>
                    <a:pt x="110" y="206"/>
                  </a:lnTo>
                  <a:lnTo>
                    <a:pt x="100" y="204"/>
                  </a:lnTo>
                  <a:lnTo>
                    <a:pt x="88" y="200"/>
                  </a:lnTo>
                  <a:lnTo>
                    <a:pt x="78" y="200"/>
                  </a:lnTo>
                  <a:lnTo>
                    <a:pt x="66" y="204"/>
                  </a:lnTo>
                  <a:lnTo>
                    <a:pt x="52" y="204"/>
                  </a:lnTo>
                  <a:lnTo>
                    <a:pt x="52" y="208"/>
                  </a:lnTo>
                  <a:lnTo>
                    <a:pt x="50" y="214"/>
                  </a:lnTo>
                  <a:lnTo>
                    <a:pt x="50" y="220"/>
                  </a:lnTo>
                  <a:lnTo>
                    <a:pt x="50" y="226"/>
                  </a:lnTo>
                  <a:lnTo>
                    <a:pt x="50" y="230"/>
                  </a:lnTo>
                  <a:lnTo>
                    <a:pt x="50" y="236"/>
                  </a:lnTo>
                  <a:lnTo>
                    <a:pt x="52" y="242"/>
                  </a:lnTo>
                  <a:lnTo>
                    <a:pt x="52" y="248"/>
                  </a:lnTo>
                  <a:lnTo>
                    <a:pt x="56" y="252"/>
                  </a:lnTo>
                  <a:lnTo>
                    <a:pt x="58" y="258"/>
                  </a:lnTo>
                  <a:lnTo>
                    <a:pt x="60" y="264"/>
                  </a:lnTo>
                  <a:lnTo>
                    <a:pt x="64" y="266"/>
                  </a:lnTo>
                  <a:lnTo>
                    <a:pt x="66" y="272"/>
                  </a:lnTo>
                  <a:lnTo>
                    <a:pt x="70" y="278"/>
                  </a:lnTo>
                  <a:lnTo>
                    <a:pt x="74" y="284"/>
                  </a:lnTo>
                  <a:lnTo>
                    <a:pt x="78" y="286"/>
                  </a:lnTo>
                  <a:lnTo>
                    <a:pt x="78" y="294"/>
                  </a:lnTo>
                  <a:lnTo>
                    <a:pt x="78" y="302"/>
                  </a:lnTo>
                  <a:lnTo>
                    <a:pt x="80" y="308"/>
                  </a:lnTo>
                  <a:lnTo>
                    <a:pt x="80" y="314"/>
                  </a:lnTo>
                  <a:lnTo>
                    <a:pt x="82" y="322"/>
                  </a:lnTo>
                  <a:lnTo>
                    <a:pt x="86" y="328"/>
                  </a:lnTo>
                  <a:lnTo>
                    <a:pt x="88" y="336"/>
                  </a:lnTo>
                  <a:lnTo>
                    <a:pt x="92" y="340"/>
                  </a:lnTo>
                  <a:lnTo>
                    <a:pt x="92" y="346"/>
                  </a:lnTo>
                  <a:lnTo>
                    <a:pt x="94" y="354"/>
                  </a:lnTo>
                  <a:lnTo>
                    <a:pt x="96" y="360"/>
                  </a:lnTo>
                  <a:lnTo>
                    <a:pt x="100" y="366"/>
                  </a:lnTo>
                  <a:lnTo>
                    <a:pt x="102" y="374"/>
                  </a:lnTo>
                  <a:lnTo>
                    <a:pt x="104" y="380"/>
                  </a:lnTo>
                  <a:lnTo>
                    <a:pt x="108" y="384"/>
                  </a:lnTo>
                  <a:lnTo>
                    <a:pt x="110" y="394"/>
                  </a:lnTo>
                  <a:lnTo>
                    <a:pt x="114" y="398"/>
                  </a:lnTo>
                  <a:lnTo>
                    <a:pt x="118" y="404"/>
                  </a:lnTo>
                  <a:lnTo>
                    <a:pt x="122" y="410"/>
                  </a:lnTo>
                  <a:lnTo>
                    <a:pt x="122" y="416"/>
                  </a:lnTo>
                  <a:lnTo>
                    <a:pt x="124" y="424"/>
                  </a:lnTo>
                  <a:lnTo>
                    <a:pt x="126" y="428"/>
                  </a:lnTo>
                  <a:lnTo>
                    <a:pt x="126" y="434"/>
                  </a:lnTo>
                  <a:lnTo>
                    <a:pt x="126" y="442"/>
                  </a:lnTo>
                  <a:lnTo>
                    <a:pt x="130" y="448"/>
                  </a:lnTo>
                  <a:lnTo>
                    <a:pt x="130" y="456"/>
                  </a:lnTo>
                  <a:lnTo>
                    <a:pt x="130" y="464"/>
                  </a:lnTo>
                  <a:lnTo>
                    <a:pt x="130" y="470"/>
                  </a:lnTo>
                  <a:lnTo>
                    <a:pt x="130" y="478"/>
                  </a:lnTo>
                  <a:lnTo>
                    <a:pt x="130" y="486"/>
                  </a:lnTo>
                  <a:lnTo>
                    <a:pt x="130" y="492"/>
                  </a:lnTo>
                  <a:lnTo>
                    <a:pt x="132" y="500"/>
                  </a:lnTo>
                  <a:lnTo>
                    <a:pt x="130" y="504"/>
                  </a:lnTo>
                  <a:lnTo>
                    <a:pt x="130" y="506"/>
                  </a:lnTo>
                  <a:lnTo>
                    <a:pt x="126" y="512"/>
                  </a:lnTo>
                  <a:lnTo>
                    <a:pt x="124" y="514"/>
                  </a:lnTo>
                  <a:lnTo>
                    <a:pt x="124" y="518"/>
                  </a:lnTo>
                  <a:lnTo>
                    <a:pt x="122" y="520"/>
                  </a:lnTo>
                  <a:lnTo>
                    <a:pt x="118" y="522"/>
                  </a:lnTo>
                  <a:lnTo>
                    <a:pt x="116" y="526"/>
                  </a:lnTo>
                  <a:lnTo>
                    <a:pt x="114" y="528"/>
                  </a:lnTo>
                  <a:lnTo>
                    <a:pt x="110" y="530"/>
                  </a:lnTo>
                  <a:lnTo>
                    <a:pt x="108" y="530"/>
                  </a:lnTo>
                  <a:lnTo>
                    <a:pt x="102" y="530"/>
                  </a:lnTo>
                  <a:lnTo>
                    <a:pt x="100" y="534"/>
                  </a:lnTo>
                  <a:lnTo>
                    <a:pt x="96" y="534"/>
                  </a:lnTo>
                  <a:lnTo>
                    <a:pt x="92" y="530"/>
                  </a:lnTo>
                  <a:lnTo>
                    <a:pt x="88" y="530"/>
                  </a:lnTo>
                  <a:lnTo>
                    <a:pt x="92" y="528"/>
                  </a:lnTo>
                  <a:lnTo>
                    <a:pt x="88" y="528"/>
                  </a:lnTo>
                  <a:lnTo>
                    <a:pt x="86" y="530"/>
                  </a:lnTo>
                  <a:lnTo>
                    <a:pt x="80" y="530"/>
                  </a:lnTo>
                  <a:lnTo>
                    <a:pt x="78" y="530"/>
                  </a:lnTo>
                  <a:lnTo>
                    <a:pt x="74" y="530"/>
                  </a:lnTo>
                  <a:lnTo>
                    <a:pt x="70" y="530"/>
                  </a:lnTo>
                  <a:lnTo>
                    <a:pt x="64" y="530"/>
                  </a:lnTo>
                  <a:lnTo>
                    <a:pt x="60" y="530"/>
                  </a:lnTo>
                  <a:lnTo>
                    <a:pt x="56" y="534"/>
                  </a:lnTo>
                  <a:lnTo>
                    <a:pt x="50" y="534"/>
                  </a:lnTo>
                  <a:lnTo>
                    <a:pt x="48" y="534"/>
                  </a:lnTo>
                  <a:lnTo>
                    <a:pt x="42" y="536"/>
                  </a:lnTo>
                  <a:lnTo>
                    <a:pt x="38" y="540"/>
                  </a:lnTo>
                  <a:lnTo>
                    <a:pt x="34" y="542"/>
                  </a:lnTo>
                  <a:lnTo>
                    <a:pt x="30" y="544"/>
                  </a:lnTo>
                  <a:lnTo>
                    <a:pt x="28" y="548"/>
                  </a:lnTo>
                  <a:lnTo>
                    <a:pt x="36" y="556"/>
                  </a:lnTo>
                  <a:lnTo>
                    <a:pt x="34" y="558"/>
                  </a:lnTo>
                  <a:lnTo>
                    <a:pt x="30" y="558"/>
                  </a:lnTo>
                  <a:lnTo>
                    <a:pt x="28" y="558"/>
                  </a:lnTo>
                  <a:lnTo>
                    <a:pt x="26" y="558"/>
                  </a:lnTo>
                  <a:lnTo>
                    <a:pt x="22" y="556"/>
                  </a:lnTo>
                  <a:lnTo>
                    <a:pt x="20" y="556"/>
                  </a:lnTo>
                  <a:lnTo>
                    <a:pt x="16" y="556"/>
                  </a:lnTo>
                  <a:lnTo>
                    <a:pt x="20" y="556"/>
                  </a:lnTo>
                  <a:lnTo>
                    <a:pt x="20" y="558"/>
                  </a:lnTo>
                  <a:lnTo>
                    <a:pt x="20" y="562"/>
                  </a:lnTo>
                  <a:lnTo>
                    <a:pt x="22" y="562"/>
                  </a:lnTo>
                  <a:lnTo>
                    <a:pt x="26" y="562"/>
                  </a:lnTo>
                  <a:lnTo>
                    <a:pt x="28" y="564"/>
                  </a:lnTo>
                  <a:lnTo>
                    <a:pt x="26" y="566"/>
                  </a:lnTo>
                  <a:lnTo>
                    <a:pt x="22" y="566"/>
                  </a:lnTo>
                  <a:lnTo>
                    <a:pt x="20" y="566"/>
                  </a:lnTo>
                  <a:lnTo>
                    <a:pt x="16" y="566"/>
                  </a:lnTo>
                  <a:lnTo>
                    <a:pt x="14" y="566"/>
                  </a:lnTo>
                  <a:lnTo>
                    <a:pt x="12" y="566"/>
                  </a:lnTo>
                  <a:lnTo>
                    <a:pt x="8" y="564"/>
                  </a:lnTo>
                  <a:lnTo>
                    <a:pt x="8" y="566"/>
                  </a:lnTo>
                  <a:lnTo>
                    <a:pt x="8" y="570"/>
                  </a:lnTo>
                  <a:lnTo>
                    <a:pt x="8" y="572"/>
                  </a:lnTo>
                  <a:lnTo>
                    <a:pt x="8" y="574"/>
                  </a:lnTo>
                  <a:lnTo>
                    <a:pt x="6" y="574"/>
                  </a:lnTo>
                  <a:lnTo>
                    <a:pt x="4" y="574"/>
                  </a:lnTo>
                  <a:lnTo>
                    <a:pt x="4" y="578"/>
                  </a:lnTo>
                  <a:lnTo>
                    <a:pt x="0" y="578"/>
                  </a:lnTo>
                  <a:lnTo>
                    <a:pt x="0" y="580"/>
                  </a:lnTo>
                  <a:lnTo>
                    <a:pt x="0" y="584"/>
                  </a:lnTo>
                  <a:lnTo>
                    <a:pt x="4" y="584"/>
                  </a:lnTo>
                  <a:lnTo>
                    <a:pt x="6" y="584"/>
                  </a:lnTo>
                  <a:lnTo>
                    <a:pt x="8" y="584"/>
                  </a:lnTo>
                  <a:lnTo>
                    <a:pt x="8" y="586"/>
                  </a:lnTo>
                  <a:lnTo>
                    <a:pt x="12" y="586"/>
                  </a:lnTo>
                  <a:lnTo>
                    <a:pt x="14" y="586"/>
                  </a:lnTo>
                  <a:lnTo>
                    <a:pt x="14" y="588"/>
                  </a:lnTo>
                  <a:lnTo>
                    <a:pt x="16" y="588"/>
                  </a:lnTo>
                  <a:lnTo>
                    <a:pt x="8" y="606"/>
                  </a:lnTo>
                  <a:lnTo>
                    <a:pt x="6" y="608"/>
                  </a:lnTo>
                  <a:lnTo>
                    <a:pt x="6" y="610"/>
                  </a:lnTo>
                  <a:lnTo>
                    <a:pt x="6" y="614"/>
                  </a:lnTo>
                  <a:lnTo>
                    <a:pt x="6" y="616"/>
                  </a:lnTo>
                  <a:lnTo>
                    <a:pt x="6" y="618"/>
                  </a:lnTo>
                  <a:lnTo>
                    <a:pt x="6" y="624"/>
                  </a:lnTo>
                  <a:lnTo>
                    <a:pt x="6" y="628"/>
                  </a:lnTo>
                  <a:lnTo>
                    <a:pt x="6" y="630"/>
                  </a:lnTo>
                  <a:lnTo>
                    <a:pt x="8" y="632"/>
                  </a:lnTo>
                  <a:lnTo>
                    <a:pt x="8" y="636"/>
                  </a:lnTo>
                  <a:lnTo>
                    <a:pt x="8" y="638"/>
                  </a:lnTo>
                  <a:lnTo>
                    <a:pt x="8" y="640"/>
                  </a:lnTo>
                  <a:lnTo>
                    <a:pt x="8" y="644"/>
                  </a:lnTo>
                  <a:lnTo>
                    <a:pt x="12" y="646"/>
                  </a:lnTo>
                  <a:lnTo>
                    <a:pt x="12" y="650"/>
                  </a:lnTo>
                  <a:lnTo>
                    <a:pt x="12" y="652"/>
                  </a:lnTo>
                  <a:lnTo>
                    <a:pt x="14" y="654"/>
                  </a:lnTo>
                  <a:lnTo>
                    <a:pt x="16" y="658"/>
                  </a:lnTo>
                  <a:lnTo>
                    <a:pt x="20" y="660"/>
                  </a:lnTo>
                  <a:lnTo>
                    <a:pt x="22" y="662"/>
                  </a:lnTo>
                  <a:lnTo>
                    <a:pt x="26" y="666"/>
                  </a:lnTo>
                  <a:lnTo>
                    <a:pt x="28" y="668"/>
                  </a:lnTo>
                  <a:lnTo>
                    <a:pt x="30" y="668"/>
                  </a:lnTo>
                  <a:lnTo>
                    <a:pt x="34" y="672"/>
                  </a:lnTo>
                  <a:lnTo>
                    <a:pt x="38" y="672"/>
                  </a:lnTo>
                  <a:lnTo>
                    <a:pt x="42" y="674"/>
                  </a:lnTo>
                  <a:lnTo>
                    <a:pt x="48" y="674"/>
                  </a:lnTo>
                  <a:lnTo>
                    <a:pt x="50" y="674"/>
                  </a:lnTo>
                  <a:lnTo>
                    <a:pt x="56" y="674"/>
                  </a:lnTo>
                  <a:lnTo>
                    <a:pt x="58" y="676"/>
                  </a:lnTo>
                  <a:lnTo>
                    <a:pt x="64" y="676"/>
                  </a:lnTo>
                  <a:lnTo>
                    <a:pt x="66" y="676"/>
                  </a:lnTo>
                  <a:lnTo>
                    <a:pt x="86" y="668"/>
                  </a:lnTo>
                  <a:lnTo>
                    <a:pt x="102" y="660"/>
                  </a:lnTo>
                  <a:lnTo>
                    <a:pt x="122" y="654"/>
                  </a:lnTo>
                  <a:lnTo>
                    <a:pt x="140" y="652"/>
                  </a:lnTo>
                  <a:lnTo>
                    <a:pt x="162" y="652"/>
                  </a:lnTo>
                  <a:lnTo>
                    <a:pt x="182" y="652"/>
                  </a:lnTo>
                  <a:lnTo>
                    <a:pt x="202" y="652"/>
                  </a:lnTo>
                  <a:lnTo>
                    <a:pt x="220" y="654"/>
                  </a:lnTo>
                  <a:lnTo>
                    <a:pt x="240" y="660"/>
                  </a:lnTo>
                  <a:lnTo>
                    <a:pt x="260" y="662"/>
                  </a:lnTo>
                  <a:lnTo>
                    <a:pt x="278" y="668"/>
                  </a:lnTo>
                  <a:lnTo>
                    <a:pt x="298" y="676"/>
                  </a:lnTo>
                  <a:lnTo>
                    <a:pt x="316" y="682"/>
                  </a:lnTo>
                  <a:lnTo>
                    <a:pt x="336" y="690"/>
                  </a:lnTo>
                  <a:lnTo>
                    <a:pt x="356" y="698"/>
                  </a:lnTo>
                  <a:lnTo>
                    <a:pt x="372" y="706"/>
                  </a:lnTo>
                  <a:lnTo>
                    <a:pt x="374" y="706"/>
                  </a:lnTo>
                  <a:lnTo>
                    <a:pt x="374" y="710"/>
                  </a:lnTo>
                  <a:lnTo>
                    <a:pt x="378" y="710"/>
                  </a:lnTo>
                  <a:lnTo>
                    <a:pt x="380" y="710"/>
                  </a:lnTo>
                  <a:lnTo>
                    <a:pt x="384" y="710"/>
                  </a:lnTo>
                  <a:lnTo>
                    <a:pt x="386" y="706"/>
                  </a:lnTo>
                  <a:lnTo>
                    <a:pt x="388" y="706"/>
                  </a:lnTo>
                  <a:lnTo>
                    <a:pt x="392" y="706"/>
                  </a:lnTo>
                  <a:lnTo>
                    <a:pt x="394" y="706"/>
                  </a:lnTo>
                  <a:lnTo>
                    <a:pt x="396" y="706"/>
                  </a:lnTo>
                  <a:lnTo>
                    <a:pt x="400" y="710"/>
                  </a:lnTo>
                  <a:lnTo>
                    <a:pt x="402" y="712"/>
                  </a:lnTo>
                  <a:lnTo>
                    <a:pt x="408" y="716"/>
                  </a:lnTo>
                  <a:lnTo>
                    <a:pt x="414" y="718"/>
                  </a:lnTo>
                  <a:lnTo>
                    <a:pt x="422" y="720"/>
                  </a:lnTo>
                  <a:lnTo>
                    <a:pt x="428" y="724"/>
                  </a:lnTo>
                  <a:lnTo>
                    <a:pt x="432" y="726"/>
                  </a:lnTo>
                  <a:lnTo>
                    <a:pt x="438" y="732"/>
                  </a:lnTo>
                  <a:lnTo>
                    <a:pt x="446" y="734"/>
                  </a:lnTo>
                  <a:lnTo>
                    <a:pt x="452" y="740"/>
                  </a:lnTo>
                  <a:lnTo>
                    <a:pt x="458" y="742"/>
                  </a:lnTo>
                  <a:lnTo>
                    <a:pt x="462" y="748"/>
                  </a:lnTo>
                  <a:lnTo>
                    <a:pt x="468" y="750"/>
                  </a:lnTo>
                  <a:lnTo>
                    <a:pt x="474" y="754"/>
                  </a:lnTo>
                  <a:lnTo>
                    <a:pt x="480" y="760"/>
                  </a:lnTo>
                  <a:lnTo>
                    <a:pt x="484" y="762"/>
                  </a:lnTo>
                  <a:lnTo>
                    <a:pt x="490" y="764"/>
                  </a:lnTo>
                  <a:lnTo>
                    <a:pt x="496" y="768"/>
                  </a:lnTo>
                  <a:lnTo>
                    <a:pt x="498" y="764"/>
                  </a:lnTo>
                  <a:lnTo>
                    <a:pt x="502" y="762"/>
                  </a:lnTo>
                  <a:lnTo>
                    <a:pt x="504" y="762"/>
                  </a:lnTo>
                  <a:lnTo>
                    <a:pt x="506" y="764"/>
                  </a:lnTo>
                  <a:lnTo>
                    <a:pt x="510" y="764"/>
                  </a:lnTo>
                  <a:lnTo>
                    <a:pt x="512" y="764"/>
                  </a:lnTo>
                  <a:lnTo>
                    <a:pt x="516" y="764"/>
                  </a:lnTo>
                  <a:lnTo>
                    <a:pt x="516" y="768"/>
                  </a:lnTo>
                  <a:lnTo>
                    <a:pt x="518" y="764"/>
                  </a:lnTo>
                  <a:lnTo>
                    <a:pt x="520" y="764"/>
                  </a:lnTo>
                  <a:lnTo>
                    <a:pt x="524" y="762"/>
                  </a:lnTo>
                  <a:lnTo>
                    <a:pt x="524" y="760"/>
                  </a:lnTo>
                  <a:lnTo>
                    <a:pt x="526" y="762"/>
                  </a:lnTo>
                  <a:lnTo>
                    <a:pt x="528" y="764"/>
                  </a:lnTo>
                  <a:lnTo>
                    <a:pt x="528" y="768"/>
                  </a:lnTo>
                  <a:lnTo>
                    <a:pt x="532" y="768"/>
                  </a:lnTo>
                  <a:lnTo>
                    <a:pt x="532" y="770"/>
                  </a:lnTo>
                  <a:lnTo>
                    <a:pt x="534" y="770"/>
                  </a:lnTo>
                  <a:lnTo>
                    <a:pt x="534" y="772"/>
                  </a:lnTo>
                  <a:lnTo>
                    <a:pt x="532" y="772"/>
                  </a:lnTo>
                  <a:lnTo>
                    <a:pt x="528" y="772"/>
                  </a:lnTo>
                  <a:lnTo>
                    <a:pt x="526" y="776"/>
                  </a:lnTo>
                  <a:lnTo>
                    <a:pt x="524" y="776"/>
                  </a:lnTo>
                  <a:lnTo>
                    <a:pt x="520" y="776"/>
                  </a:lnTo>
                  <a:lnTo>
                    <a:pt x="518" y="776"/>
                  </a:lnTo>
                  <a:lnTo>
                    <a:pt x="516" y="778"/>
                  </a:lnTo>
                  <a:lnTo>
                    <a:pt x="512" y="782"/>
                  </a:lnTo>
                  <a:lnTo>
                    <a:pt x="512" y="784"/>
                  </a:lnTo>
                  <a:lnTo>
                    <a:pt x="512" y="786"/>
                  </a:lnTo>
                  <a:lnTo>
                    <a:pt x="512" y="790"/>
                  </a:lnTo>
                  <a:lnTo>
                    <a:pt x="516" y="790"/>
                  </a:lnTo>
                  <a:lnTo>
                    <a:pt x="516" y="792"/>
                  </a:lnTo>
                  <a:lnTo>
                    <a:pt x="518" y="796"/>
                  </a:lnTo>
                  <a:lnTo>
                    <a:pt x="520" y="796"/>
                  </a:lnTo>
                  <a:lnTo>
                    <a:pt x="524" y="796"/>
                  </a:lnTo>
                  <a:lnTo>
                    <a:pt x="520" y="792"/>
                  </a:lnTo>
                  <a:lnTo>
                    <a:pt x="520" y="790"/>
                  </a:lnTo>
                  <a:lnTo>
                    <a:pt x="524" y="786"/>
                  </a:lnTo>
                  <a:lnTo>
                    <a:pt x="524" y="784"/>
                  </a:lnTo>
                  <a:lnTo>
                    <a:pt x="526" y="782"/>
                  </a:lnTo>
                  <a:lnTo>
                    <a:pt x="528" y="782"/>
                  </a:lnTo>
                  <a:lnTo>
                    <a:pt x="532" y="784"/>
                  </a:lnTo>
                  <a:lnTo>
                    <a:pt x="534" y="784"/>
                  </a:lnTo>
                  <a:lnTo>
                    <a:pt x="534" y="786"/>
                  </a:lnTo>
                  <a:lnTo>
                    <a:pt x="538" y="790"/>
                  </a:lnTo>
                  <a:lnTo>
                    <a:pt x="540" y="792"/>
                  </a:lnTo>
                  <a:lnTo>
                    <a:pt x="540" y="796"/>
                  </a:lnTo>
                  <a:lnTo>
                    <a:pt x="540" y="798"/>
                  </a:lnTo>
                  <a:lnTo>
                    <a:pt x="540" y="800"/>
                  </a:lnTo>
                  <a:lnTo>
                    <a:pt x="542" y="800"/>
                  </a:lnTo>
                  <a:lnTo>
                    <a:pt x="542" y="804"/>
                  </a:lnTo>
                  <a:lnTo>
                    <a:pt x="542" y="806"/>
                  </a:lnTo>
                  <a:lnTo>
                    <a:pt x="546" y="808"/>
                  </a:lnTo>
                  <a:lnTo>
                    <a:pt x="548" y="812"/>
                  </a:lnTo>
                  <a:lnTo>
                    <a:pt x="552" y="814"/>
                  </a:lnTo>
                  <a:lnTo>
                    <a:pt x="560" y="818"/>
                  </a:lnTo>
                  <a:lnTo>
                    <a:pt x="568" y="820"/>
                  </a:lnTo>
                  <a:lnTo>
                    <a:pt x="576" y="822"/>
                  </a:lnTo>
                  <a:lnTo>
                    <a:pt x="584" y="822"/>
                  </a:lnTo>
                  <a:lnTo>
                    <a:pt x="592" y="826"/>
                  </a:lnTo>
                  <a:lnTo>
                    <a:pt x="604" y="826"/>
                  </a:lnTo>
                  <a:lnTo>
                    <a:pt x="612" y="826"/>
                  </a:lnTo>
                  <a:lnTo>
                    <a:pt x="622" y="826"/>
                  </a:lnTo>
                  <a:lnTo>
                    <a:pt x="630" y="826"/>
                  </a:lnTo>
                  <a:lnTo>
                    <a:pt x="642" y="822"/>
                  </a:lnTo>
                  <a:lnTo>
                    <a:pt x="650" y="822"/>
                  </a:lnTo>
                  <a:lnTo>
                    <a:pt x="662" y="820"/>
                  </a:lnTo>
                  <a:lnTo>
                    <a:pt x="670" y="818"/>
                  </a:lnTo>
                  <a:lnTo>
                    <a:pt x="680" y="814"/>
                  </a:lnTo>
                  <a:lnTo>
                    <a:pt x="688" y="808"/>
                  </a:lnTo>
                  <a:lnTo>
                    <a:pt x="696" y="806"/>
                  </a:lnTo>
                  <a:lnTo>
                    <a:pt x="702" y="804"/>
                  </a:lnTo>
                  <a:lnTo>
                    <a:pt x="708" y="804"/>
                  </a:lnTo>
                  <a:lnTo>
                    <a:pt x="710" y="800"/>
                  </a:lnTo>
                  <a:lnTo>
                    <a:pt x="716" y="798"/>
                  </a:lnTo>
                  <a:lnTo>
                    <a:pt x="722" y="796"/>
                  </a:lnTo>
                  <a:lnTo>
                    <a:pt x="724" y="792"/>
                  </a:lnTo>
                  <a:lnTo>
                    <a:pt x="730" y="790"/>
                  </a:lnTo>
                  <a:lnTo>
                    <a:pt x="736" y="786"/>
                  </a:lnTo>
                  <a:lnTo>
                    <a:pt x="738" y="784"/>
                  </a:lnTo>
                  <a:lnTo>
                    <a:pt x="744" y="782"/>
                  </a:lnTo>
                  <a:lnTo>
                    <a:pt x="750" y="782"/>
                  </a:lnTo>
                  <a:lnTo>
                    <a:pt x="752" y="778"/>
                  </a:lnTo>
                  <a:lnTo>
                    <a:pt x="758" y="778"/>
                  </a:lnTo>
                  <a:lnTo>
                    <a:pt x="764" y="776"/>
                  </a:lnTo>
                  <a:lnTo>
                    <a:pt x="768" y="776"/>
                  </a:lnTo>
                  <a:lnTo>
                    <a:pt x="774" y="776"/>
                  </a:lnTo>
                  <a:lnTo>
                    <a:pt x="772" y="772"/>
                  </a:lnTo>
                  <a:lnTo>
                    <a:pt x="794" y="760"/>
                  </a:lnTo>
                  <a:lnTo>
                    <a:pt x="798" y="760"/>
                  </a:lnTo>
                  <a:lnTo>
                    <a:pt x="808" y="762"/>
                  </a:lnTo>
                  <a:lnTo>
                    <a:pt x="812" y="762"/>
                  </a:lnTo>
                  <a:lnTo>
                    <a:pt x="818" y="762"/>
                  </a:lnTo>
                  <a:lnTo>
                    <a:pt x="826" y="760"/>
                  </a:lnTo>
                  <a:lnTo>
                    <a:pt x="832" y="760"/>
                  </a:lnTo>
                  <a:lnTo>
                    <a:pt x="838" y="756"/>
                  </a:lnTo>
                  <a:lnTo>
                    <a:pt x="842" y="754"/>
                  </a:lnTo>
                  <a:lnTo>
                    <a:pt x="848" y="750"/>
                  </a:lnTo>
                  <a:lnTo>
                    <a:pt x="856" y="750"/>
                  </a:lnTo>
                  <a:lnTo>
                    <a:pt x="862" y="748"/>
                  </a:lnTo>
                  <a:lnTo>
                    <a:pt x="868" y="746"/>
                  </a:lnTo>
                  <a:lnTo>
                    <a:pt x="874" y="746"/>
                  </a:lnTo>
                  <a:lnTo>
                    <a:pt x="878" y="746"/>
                  </a:lnTo>
                  <a:lnTo>
                    <a:pt x="886" y="742"/>
                  </a:lnTo>
                  <a:lnTo>
                    <a:pt x="892" y="746"/>
                  </a:lnTo>
                  <a:lnTo>
                    <a:pt x="892" y="754"/>
                  </a:lnTo>
                  <a:lnTo>
                    <a:pt x="896" y="754"/>
                  </a:lnTo>
                  <a:lnTo>
                    <a:pt x="898" y="754"/>
                  </a:lnTo>
                  <a:lnTo>
                    <a:pt x="900" y="754"/>
                  </a:lnTo>
                  <a:lnTo>
                    <a:pt x="900" y="750"/>
                  </a:lnTo>
                  <a:lnTo>
                    <a:pt x="904" y="750"/>
                  </a:lnTo>
                  <a:lnTo>
                    <a:pt x="904" y="748"/>
                  </a:lnTo>
                  <a:lnTo>
                    <a:pt x="904" y="746"/>
                  </a:lnTo>
                  <a:lnTo>
                    <a:pt x="906" y="746"/>
                  </a:lnTo>
                  <a:lnTo>
                    <a:pt x="910" y="742"/>
                  </a:lnTo>
                  <a:lnTo>
                    <a:pt x="884" y="740"/>
                  </a:lnTo>
                  <a:lnTo>
                    <a:pt x="922" y="720"/>
                  </a:lnTo>
                  <a:lnTo>
                    <a:pt x="922" y="724"/>
                  </a:lnTo>
                  <a:lnTo>
                    <a:pt x="926" y="726"/>
                  </a:lnTo>
                  <a:lnTo>
                    <a:pt x="926" y="728"/>
                  </a:lnTo>
                  <a:lnTo>
                    <a:pt x="928" y="728"/>
                  </a:lnTo>
                  <a:lnTo>
                    <a:pt x="932" y="728"/>
                  </a:lnTo>
                  <a:lnTo>
                    <a:pt x="934" y="728"/>
                  </a:lnTo>
                  <a:lnTo>
                    <a:pt x="936" y="728"/>
                  </a:lnTo>
                  <a:lnTo>
                    <a:pt x="940" y="728"/>
                  </a:lnTo>
                  <a:lnTo>
                    <a:pt x="942" y="726"/>
                  </a:lnTo>
                  <a:lnTo>
                    <a:pt x="944" y="726"/>
                  </a:lnTo>
                  <a:lnTo>
                    <a:pt x="948" y="724"/>
                  </a:lnTo>
                  <a:lnTo>
                    <a:pt x="942" y="706"/>
                  </a:lnTo>
                  <a:lnTo>
                    <a:pt x="928" y="716"/>
                  </a:lnTo>
                  <a:lnTo>
                    <a:pt x="928" y="712"/>
                  </a:lnTo>
                  <a:lnTo>
                    <a:pt x="928" y="710"/>
                  </a:lnTo>
                  <a:lnTo>
                    <a:pt x="932" y="706"/>
                  </a:lnTo>
                  <a:lnTo>
                    <a:pt x="932" y="704"/>
                  </a:lnTo>
                  <a:lnTo>
                    <a:pt x="934" y="704"/>
                  </a:lnTo>
                  <a:lnTo>
                    <a:pt x="934" y="702"/>
                  </a:lnTo>
                  <a:lnTo>
                    <a:pt x="936" y="702"/>
                  </a:lnTo>
                  <a:lnTo>
                    <a:pt x="940" y="702"/>
                  </a:lnTo>
                  <a:lnTo>
                    <a:pt x="942" y="698"/>
                  </a:lnTo>
                  <a:lnTo>
                    <a:pt x="944" y="698"/>
                  </a:lnTo>
                  <a:lnTo>
                    <a:pt x="948" y="698"/>
                  </a:lnTo>
                  <a:lnTo>
                    <a:pt x="950" y="698"/>
                  </a:lnTo>
                  <a:lnTo>
                    <a:pt x="954" y="698"/>
                  </a:lnTo>
                  <a:lnTo>
                    <a:pt x="956" y="698"/>
                  </a:lnTo>
                  <a:lnTo>
                    <a:pt x="958" y="698"/>
                  </a:lnTo>
                  <a:lnTo>
                    <a:pt x="966" y="694"/>
                  </a:lnTo>
                  <a:lnTo>
                    <a:pt x="964" y="694"/>
                  </a:lnTo>
                  <a:lnTo>
                    <a:pt x="964" y="696"/>
                  </a:lnTo>
                  <a:lnTo>
                    <a:pt x="962" y="696"/>
                  </a:lnTo>
                  <a:lnTo>
                    <a:pt x="958" y="698"/>
                  </a:lnTo>
                  <a:lnTo>
                    <a:pt x="942" y="706"/>
                  </a:lnTo>
                  <a:lnTo>
                    <a:pt x="948" y="724"/>
                  </a:lnTo>
                  <a:lnTo>
                    <a:pt x="950" y="724"/>
                  </a:lnTo>
                  <a:lnTo>
                    <a:pt x="954" y="720"/>
                  </a:lnTo>
                  <a:lnTo>
                    <a:pt x="956" y="720"/>
                  </a:lnTo>
                  <a:lnTo>
                    <a:pt x="958" y="720"/>
                  </a:lnTo>
                  <a:lnTo>
                    <a:pt x="962" y="720"/>
                  </a:lnTo>
                  <a:lnTo>
                    <a:pt x="964" y="720"/>
                  </a:lnTo>
                  <a:lnTo>
                    <a:pt x="966" y="720"/>
                  </a:lnTo>
                  <a:lnTo>
                    <a:pt x="970" y="718"/>
                  </a:lnTo>
                  <a:lnTo>
                    <a:pt x="972" y="718"/>
                  </a:lnTo>
                  <a:lnTo>
                    <a:pt x="976" y="716"/>
                  </a:lnTo>
                  <a:lnTo>
                    <a:pt x="978" y="716"/>
                  </a:lnTo>
                  <a:lnTo>
                    <a:pt x="984" y="716"/>
                  </a:lnTo>
                  <a:lnTo>
                    <a:pt x="986" y="716"/>
                  </a:lnTo>
                  <a:lnTo>
                    <a:pt x="988" y="716"/>
                  </a:lnTo>
                  <a:lnTo>
                    <a:pt x="992" y="716"/>
                  </a:lnTo>
                  <a:lnTo>
                    <a:pt x="994" y="716"/>
                  </a:lnTo>
                  <a:lnTo>
                    <a:pt x="998" y="712"/>
                  </a:lnTo>
                  <a:lnTo>
                    <a:pt x="1000" y="712"/>
                  </a:lnTo>
                  <a:lnTo>
                    <a:pt x="1002" y="712"/>
                  </a:lnTo>
                  <a:lnTo>
                    <a:pt x="1006" y="710"/>
                  </a:lnTo>
                  <a:lnTo>
                    <a:pt x="1008" y="706"/>
                  </a:lnTo>
                  <a:lnTo>
                    <a:pt x="1008" y="704"/>
                  </a:lnTo>
                  <a:lnTo>
                    <a:pt x="1010" y="698"/>
                  </a:lnTo>
                  <a:lnTo>
                    <a:pt x="1014" y="698"/>
                  </a:lnTo>
                  <a:lnTo>
                    <a:pt x="1016" y="698"/>
                  </a:lnTo>
                  <a:lnTo>
                    <a:pt x="1006" y="676"/>
                  </a:lnTo>
                  <a:lnTo>
                    <a:pt x="1000" y="676"/>
                  </a:lnTo>
                  <a:lnTo>
                    <a:pt x="1014" y="672"/>
                  </a:lnTo>
                  <a:lnTo>
                    <a:pt x="1006" y="676"/>
                  </a:lnTo>
                  <a:lnTo>
                    <a:pt x="1016" y="698"/>
                  </a:lnTo>
                  <a:lnTo>
                    <a:pt x="1020" y="698"/>
                  </a:lnTo>
                  <a:lnTo>
                    <a:pt x="1022" y="698"/>
                  </a:lnTo>
                  <a:lnTo>
                    <a:pt x="1024" y="698"/>
                  </a:lnTo>
                  <a:lnTo>
                    <a:pt x="1024" y="702"/>
                  </a:lnTo>
                  <a:lnTo>
                    <a:pt x="1028" y="702"/>
                  </a:lnTo>
                  <a:lnTo>
                    <a:pt x="1028" y="704"/>
                  </a:lnTo>
                  <a:lnTo>
                    <a:pt x="1038" y="696"/>
                  </a:lnTo>
                  <a:lnTo>
                    <a:pt x="1050" y="690"/>
                  </a:lnTo>
                  <a:lnTo>
                    <a:pt x="1064" y="682"/>
                  </a:lnTo>
                  <a:lnTo>
                    <a:pt x="1076" y="676"/>
                  </a:lnTo>
                  <a:lnTo>
                    <a:pt x="1090" y="672"/>
                  </a:lnTo>
                  <a:lnTo>
                    <a:pt x="1104" y="662"/>
                  </a:lnTo>
                  <a:lnTo>
                    <a:pt x="1118" y="658"/>
                  </a:lnTo>
                  <a:lnTo>
                    <a:pt x="1132" y="650"/>
                  </a:lnTo>
                  <a:lnTo>
                    <a:pt x="1146" y="640"/>
                  </a:lnTo>
                  <a:lnTo>
                    <a:pt x="1156" y="632"/>
                  </a:lnTo>
                  <a:lnTo>
                    <a:pt x="1170" y="624"/>
                  </a:lnTo>
                  <a:lnTo>
                    <a:pt x="1182" y="616"/>
                  </a:lnTo>
                  <a:lnTo>
                    <a:pt x="1196" y="606"/>
                  </a:lnTo>
                  <a:lnTo>
                    <a:pt x="1204" y="596"/>
                  </a:lnTo>
                  <a:lnTo>
                    <a:pt x="1214" y="584"/>
                  </a:lnTo>
                  <a:lnTo>
                    <a:pt x="1222" y="572"/>
                  </a:lnTo>
                  <a:lnTo>
                    <a:pt x="1220" y="572"/>
                  </a:lnTo>
                  <a:lnTo>
                    <a:pt x="1220" y="570"/>
                  </a:lnTo>
                  <a:lnTo>
                    <a:pt x="1218" y="570"/>
                  </a:lnTo>
                  <a:lnTo>
                    <a:pt x="1218" y="566"/>
                  </a:lnTo>
                  <a:lnTo>
                    <a:pt x="1214" y="566"/>
                  </a:lnTo>
                  <a:lnTo>
                    <a:pt x="1214" y="564"/>
                  </a:lnTo>
                  <a:lnTo>
                    <a:pt x="1218" y="564"/>
                  </a:lnTo>
                  <a:lnTo>
                    <a:pt x="1220" y="562"/>
                  </a:lnTo>
                  <a:lnTo>
                    <a:pt x="1222" y="558"/>
                  </a:lnTo>
                  <a:lnTo>
                    <a:pt x="1226" y="558"/>
                  </a:lnTo>
                  <a:lnTo>
                    <a:pt x="1228" y="556"/>
                  </a:lnTo>
                  <a:lnTo>
                    <a:pt x="1232" y="556"/>
                  </a:lnTo>
                  <a:lnTo>
                    <a:pt x="1232" y="552"/>
                  </a:lnTo>
                  <a:lnTo>
                    <a:pt x="1234" y="550"/>
                  </a:lnTo>
                  <a:lnTo>
                    <a:pt x="1236" y="550"/>
                  </a:lnTo>
                  <a:lnTo>
                    <a:pt x="1240" y="548"/>
                  </a:lnTo>
                  <a:lnTo>
                    <a:pt x="1240" y="544"/>
                  </a:lnTo>
                  <a:lnTo>
                    <a:pt x="1240" y="542"/>
                  </a:lnTo>
                  <a:lnTo>
                    <a:pt x="1236" y="540"/>
                  </a:lnTo>
                  <a:lnTo>
                    <a:pt x="1236" y="536"/>
                  </a:lnTo>
                  <a:lnTo>
                    <a:pt x="1236" y="534"/>
                  </a:lnTo>
                  <a:lnTo>
                    <a:pt x="1236" y="530"/>
                  </a:lnTo>
                  <a:lnTo>
                    <a:pt x="1240" y="530"/>
                  </a:lnTo>
                  <a:lnTo>
                    <a:pt x="1240" y="528"/>
                  </a:lnTo>
                  <a:lnTo>
                    <a:pt x="1242" y="528"/>
                  </a:lnTo>
                  <a:lnTo>
                    <a:pt x="1244" y="528"/>
                  </a:lnTo>
                  <a:lnTo>
                    <a:pt x="1248" y="528"/>
                  </a:lnTo>
                  <a:lnTo>
                    <a:pt x="1250" y="528"/>
                  </a:lnTo>
                  <a:lnTo>
                    <a:pt x="1254" y="528"/>
                  </a:lnTo>
                  <a:lnTo>
                    <a:pt x="1254" y="530"/>
                  </a:lnTo>
                  <a:lnTo>
                    <a:pt x="1254" y="528"/>
                  </a:lnTo>
                  <a:lnTo>
                    <a:pt x="1250" y="528"/>
                  </a:lnTo>
                  <a:lnTo>
                    <a:pt x="1250" y="526"/>
                  </a:lnTo>
                  <a:lnTo>
                    <a:pt x="1250" y="522"/>
                  </a:lnTo>
                  <a:lnTo>
                    <a:pt x="1254" y="522"/>
                  </a:lnTo>
                  <a:lnTo>
                    <a:pt x="1254" y="520"/>
                  </a:lnTo>
                  <a:lnTo>
                    <a:pt x="1256" y="518"/>
                  </a:lnTo>
                  <a:lnTo>
                    <a:pt x="1258" y="514"/>
                  </a:lnTo>
                  <a:lnTo>
                    <a:pt x="1262" y="514"/>
                  </a:lnTo>
                  <a:lnTo>
                    <a:pt x="1254" y="506"/>
                  </a:lnTo>
                  <a:lnTo>
                    <a:pt x="1250" y="508"/>
                  </a:lnTo>
                  <a:lnTo>
                    <a:pt x="1248" y="504"/>
                  </a:lnTo>
                  <a:lnTo>
                    <a:pt x="1256" y="504"/>
                  </a:lnTo>
                  <a:lnTo>
                    <a:pt x="1254" y="506"/>
                  </a:lnTo>
                  <a:lnTo>
                    <a:pt x="1262" y="514"/>
                  </a:lnTo>
                  <a:lnTo>
                    <a:pt x="1262" y="512"/>
                  </a:lnTo>
                  <a:lnTo>
                    <a:pt x="1264" y="512"/>
                  </a:lnTo>
                  <a:lnTo>
                    <a:pt x="1264" y="508"/>
                  </a:lnTo>
                  <a:lnTo>
                    <a:pt x="1268" y="508"/>
                  </a:lnTo>
                  <a:lnTo>
                    <a:pt x="1270" y="506"/>
                  </a:lnTo>
                  <a:lnTo>
                    <a:pt x="1272" y="504"/>
                  </a:lnTo>
                  <a:lnTo>
                    <a:pt x="1272" y="500"/>
                  </a:lnTo>
                  <a:lnTo>
                    <a:pt x="1276" y="498"/>
                  </a:lnTo>
                  <a:lnTo>
                    <a:pt x="1276" y="494"/>
                  </a:lnTo>
                  <a:lnTo>
                    <a:pt x="1272" y="498"/>
                  </a:lnTo>
                  <a:lnTo>
                    <a:pt x="1270" y="500"/>
                  </a:lnTo>
                  <a:lnTo>
                    <a:pt x="1268" y="500"/>
                  </a:lnTo>
                  <a:lnTo>
                    <a:pt x="1264" y="504"/>
                  </a:lnTo>
                  <a:lnTo>
                    <a:pt x="1262" y="504"/>
                  </a:lnTo>
                  <a:lnTo>
                    <a:pt x="1258" y="500"/>
                  </a:lnTo>
                  <a:lnTo>
                    <a:pt x="1256" y="498"/>
                  </a:lnTo>
                  <a:lnTo>
                    <a:pt x="1256" y="49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52" name="Freeform 28"/>
            <p:cNvSpPr>
              <a:spLocks/>
            </p:cNvSpPr>
            <p:nvPr/>
          </p:nvSpPr>
          <p:spPr bwMode="auto">
            <a:xfrm>
              <a:off x="1841" y="2025"/>
              <a:ext cx="268" cy="284"/>
            </a:xfrm>
            <a:custGeom>
              <a:avLst/>
              <a:gdLst>
                <a:gd name="T0" fmla="*/ 190 w 268"/>
                <a:gd name="T1" fmla="*/ 6 h 284"/>
                <a:gd name="T2" fmla="*/ 196 w 268"/>
                <a:gd name="T3" fmla="*/ 14 h 284"/>
                <a:gd name="T4" fmla="*/ 218 w 268"/>
                <a:gd name="T5" fmla="*/ 28 h 284"/>
                <a:gd name="T6" fmla="*/ 232 w 268"/>
                <a:gd name="T7" fmla="*/ 46 h 284"/>
                <a:gd name="T8" fmla="*/ 244 w 268"/>
                <a:gd name="T9" fmla="*/ 68 h 284"/>
                <a:gd name="T10" fmla="*/ 248 w 268"/>
                <a:gd name="T11" fmla="*/ 94 h 284"/>
                <a:gd name="T12" fmla="*/ 254 w 268"/>
                <a:gd name="T13" fmla="*/ 118 h 284"/>
                <a:gd name="T14" fmla="*/ 262 w 268"/>
                <a:gd name="T15" fmla="*/ 144 h 284"/>
                <a:gd name="T16" fmla="*/ 268 w 268"/>
                <a:gd name="T17" fmla="*/ 166 h 284"/>
                <a:gd name="T18" fmla="*/ 268 w 268"/>
                <a:gd name="T19" fmla="*/ 188 h 284"/>
                <a:gd name="T20" fmla="*/ 268 w 268"/>
                <a:gd name="T21" fmla="*/ 210 h 284"/>
                <a:gd name="T22" fmla="*/ 262 w 268"/>
                <a:gd name="T23" fmla="*/ 232 h 284"/>
                <a:gd name="T24" fmla="*/ 254 w 268"/>
                <a:gd name="T25" fmla="*/ 250 h 284"/>
                <a:gd name="T26" fmla="*/ 240 w 268"/>
                <a:gd name="T27" fmla="*/ 266 h 284"/>
                <a:gd name="T28" fmla="*/ 222 w 268"/>
                <a:gd name="T29" fmla="*/ 278 h 284"/>
                <a:gd name="T30" fmla="*/ 202 w 268"/>
                <a:gd name="T31" fmla="*/ 278 h 284"/>
                <a:gd name="T32" fmla="*/ 182 w 268"/>
                <a:gd name="T33" fmla="*/ 280 h 284"/>
                <a:gd name="T34" fmla="*/ 164 w 268"/>
                <a:gd name="T35" fmla="*/ 284 h 284"/>
                <a:gd name="T36" fmla="*/ 146 w 268"/>
                <a:gd name="T37" fmla="*/ 284 h 284"/>
                <a:gd name="T38" fmla="*/ 128 w 268"/>
                <a:gd name="T39" fmla="*/ 284 h 284"/>
                <a:gd name="T40" fmla="*/ 108 w 268"/>
                <a:gd name="T41" fmla="*/ 284 h 284"/>
                <a:gd name="T42" fmla="*/ 100 w 268"/>
                <a:gd name="T43" fmla="*/ 278 h 284"/>
                <a:gd name="T44" fmla="*/ 88 w 268"/>
                <a:gd name="T45" fmla="*/ 276 h 284"/>
                <a:gd name="T46" fmla="*/ 80 w 268"/>
                <a:gd name="T47" fmla="*/ 270 h 284"/>
                <a:gd name="T48" fmla="*/ 66 w 268"/>
                <a:gd name="T49" fmla="*/ 264 h 284"/>
                <a:gd name="T50" fmla="*/ 58 w 268"/>
                <a:gd name="T51" fmla="*/ 256 h 284"/>
                <a:gd name="T52" fmla="*/ 48 w 268"/>
                <a:gd name="T53" fmla="*/ 244 h 284"/>
                <a:gd name="T54" fmla="*/ 42 w 268"/>
                <a:gd name="T55" fmla="*/ 228 h 284"/>
                <a:gd name="T56" fmla="*/ 36 w 268"/>
                <a:gd name="T57" fmla="*/ 212 h 284"/>
                <a:gd name="T58" fmla="*/ 34 w 268"/>
                <a:gd name="T59" fmla="*/ 196 h 284"/>
                <a:gd name="T60" fmla="*/ 32 w 268"/>
                <a:gd name="T61" fmla="*/ 178 h 284"/>
                <a:gd name="T62" fmla="*/ 32 w 268"/>
                <a:gd name="T63" fmla="*/ 160 h 284"/>
                <a:gd name="T64" fmla="*/ 28 w 268"/>
                <a:gd name="T65" fmla="*/ 144 h 284"/>
                <a:gd name="T66" fmla="*/ 22 w 268"/>
                <a:gd name="T67" fmla="*/ 132 h 284"/>
                <a:gd name="T68" fmla="*/ 20 w 268"/>
                <a:gd name="T69" fmla="*/ 118 h 284"/>
                <a:gd name="T70" fmla="*/ 18 w 268"/>
                <a:gd name="T71" fmla="*/ 104 h 284"/>
                <a:gd name="T72" fmla="*/ 12 w 268"/>
                <a:gd name="T73" fmla="*/ 90 h 284"/>
                <a:gd name="T74" fmla="*/ 10 w 268"/>
                <a:gd name="T75" fmla="*/ 78 h 284"/>
                <a:gd name="T76" fmla="*/ 4 w 268"/>
                <a:gd name="T77" fmla="*/ 66 h 284"/>
                <a:gd name="T78" fmla="*/ 12 w 268"/>
                <a:gd name="T79" fmla="*/ 14 h 284"/>
                <a:gd name="T80" fmla="*/ 26 w 268"/>
                <a:gd name="T81" fmla="*/ 16 h 284"/>
                <a:gd name="T82" fmla="*/ 40 w 268"/>
                <a:gd name="T83" fmla="*/ 20 h 284"/>
                <a:gd name="T84" fmla="*/ 54 w 268"/>
                <a:gd name="T85" fmla="*/ 20 h 284"/>
                <a:gd name="T86" fmla="*/ 64 w 268"/>
                <a:gd name="T87" fmla="*/ 16 h 284"/>
                <a:gd name="T88" fmla="*/ 76 w 268"/>
                <a:gd name="T89" fmla="*/ 20 h 284"/>
                <a:gd name="T90" fmla="*/ 92 w 268"/>
                <a:gd name="T91" fmla="*/ 14 h 284"/>
                <a:gd name="T92" fmla="*/ 108 w 268"/>
                <a:gd name="T93" fmla="*/ 8 h 284"/>
                <a:gd name="T94" fmla="*/ 124 w 268"/>
                <a:gd name="T95" fmla="*/ 2 h 284"/>
                <a:gd name="T96" fmla="*/ 142 w 268"/>
                <a:gd name="T97" fmla="*/ 0 h 284"/>
                <a:gd name="T98" fmla="*/ 158 w 268"/>
                <a:gd name="T99" fmla="*/ 2 h 284"/>
                <a:gd name="T100" fmla="*/ 174 w 268"/>
                <a:gd name="T101" fmla="*/ 10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68" h="284">
                  <a:moveTo>
                    <a:pt x="182" y="2"/>
                  </a:moveTo>
                  <a:lnTo>
                    <a:pt x="186" y="2"/>
                  </a:lnTo>
                  <a:lnTo>
                    <a:pt x="188" y="2"/>
                  </a:lnTo>
                  <a:lnTo>
                    <a:pt x="190" y="2"/>
                  </a:lnTo>
                  <a:lnTo>
                    <a:pt x="190" y="6"/>
                  </a:lnTo>
                  <a:lnTo>
                    <a:pt x="194" y="6"/>
                  </a:lnTo>
                  <a:lnTo>
                    <a:pt x="196" y="8"/>
                  </a:lnTo>
                  <a:lnTo>
                    <a:pt x="196" y="10"/>
                  </a:lnTo>
                  <a:lnTo>
                    <a:pt x="200" y="10"/>
                  </a:lnTo>
                  <a:lnTo>
                    <a:pt x="196" y="14"/>
                  </a:lnTo>
                  <a:lnTo>
                    <a:pt x="202" y="16"/>
                  </a:lnTo>
                  <a:lnTo>
                    <a:pt x="208" y="20"/>
                  </a:lnTo>
                  <a:lnTo>
                    <a:pt x="210" y="22"/>
                  </a:lnTo>
                  <a:lnTo>
                    <a:pt x="216" y="24"/>
                  </a:lnTo>
                  <a:lnTo>
                    <a:pt x="218" y="28"/>
                  </a:lnTo>
                  <a:lnTo>
                    <a:pt x="222" y="30"/>
                  </a:lnTo>
                  <a:lnTo>
                    <a:pt x="224" y="36"/>
                  </a:lnTo>
                  <a:lnTo>
                    <a:pt x="226" y="38"/>
                  </a:lnTo>
                  <a:lnTo>
                    <a:pt x="230" y="44"/>
                  </a:lnTo>
                  <a:lnTo>
                    <a:pt x="232" y="46"/>
                  </a:lnTo>
                  <a:lnTo>
                    <a:pt x="234" y="52"/>
                  </a:lnTo>
                  <a:lnTo>
                    <a:pt x="238" y="56"/>
                  </a:lnTo>
                  <a:lnTo>
                    <a:pt x="240" y="60"/>
                  </a:lnTo>
                  <a:lnTo>
                    <a:pt x="240" y="66"/>
                  </a:lnTo>
                  <a:lnTo>
                    <a:pt x="244" y="68"/>
                  </a:lnTo>
                  <a:lnTo>
                    <a:pt x="244" y="74"/>
                  </a:lnTo>
                  <a:lnTo>
                    <a:pt x="246" y="80"/>
                  </a:lnTo>
                  <a:lnTo>
                    <a:pt x="246" y="86"/>
                  </a:lnTo>
                  <a:lnTo>
                    <a:pt x="248" y="90"/>
                  </a:lnTo>
                  <a:lnTo>
                    <a:pt x="248" y="94"/>
                  </a:lnTo>
                  <a:lnTo>
                    <a:pt x="252" y="100"/>
                  </a:lnTo>
                  <a:lnTo>
                    <a:pt x="252" y="104"/>
                  </a:lnTo>
                  <a:lnTo>
                    <a:pt x="254" y="110"/>
                  </a:lnTo>
                  <a:lnTo>
                    <a:pt x="254" y="116"/>
                  </a:lnTo>
                  <a:lnTo>
                    <a:pt x="254" y="118"/>
                  </a:lnTo>
                  <a:lnTo>
                    <a:pt x="256" y="124"/>
                  </a:lnTo>
                  <a:lnTo>
                    <a:pt x="256" y="130"/>
                  </a:lnTo>
                  <a:lnTo>
                    <a:pt x="260" y="134"/>
                  </a:lnTo>
                  <a:lnTo>
                    <a:pt x="260" y="138"/>
                  </a:lnTo>
                  <a:lnTo>
                    <a:pt x="262" y="144"/>
                  </a:lnTo>
                  <a:lnTo>
                    <a:pt x="262" y="148"/>
                  </a:lnTo>
                  <a:lnTo>
                    <a:pt x="266" y="152"/>
                  </a:lnTo>
                  <a:lnTo>
                    <a:pt x="266" y="156"/>
                  </a:lnTo>
                  <a:lnTo>
                    <a:pt x="266" y="160"/>
                  </a:lnTo>
                  <a:lnTo>
                    <a:pt x="268" y="166"/>
                  </a:lnTo>
                  <a:lnTo>
                    <a:pt x="268" y="168"/>
                  </a:lnTo>
                  <a:lnTo>
                    <a:pt x="268" y="174"/>
                  </a:lnTo>
                  <a:lnTo>
                    <a:pt x="268" y="178"/>
                  </a:lnTo>
                  <a:lnTo>
                    <a:pt x="268" y="182"/>
                  </a:lnTo>
                  <a:lnTo>
                    <a:pt x="268" y="188"/>
                  </a:lnTo>
                  <a:lnTo>
                    <a:pt x="268" y="190"/>
                  </a:lnTo>
                  <a:lnTo>
                    <a:pt x="268" y="196"/>
                  </a:lnTo>
                  <a:lnTo>
                    <a:pt x="268" y="200"/>
                  </a:lnTo>
                  <a:lnTo>
                    <a:pt x="268" y="204"/>
                  </a:lnTo>
                  <a:lnTo>
                    <a:pt x="268" y="210"/>
                  </a:lnTo>
                  <a:lnTo>
                    <a:pt x="266" y="212"/>
                  </a:lnTo>
                  <a:lnTo>
                    <a:pt x="266" y="218"/>
                  </a:lnTo>
                  <a:lnTo>
                    <a:pt x="266" y="222"/>
                  </a:lnTo>
                  <a:lnTo>
                    <a:pt x="262" y="226"/>
                  </a:lnTo>
                  <a:lnTo>
                    <a:pt x="262" y="232"/>
                  </a:lnTo>
                  <a:lnTo>
                    <a:pt x="260" y="234"/>
                  </a:lnTo>
                  <a:lnTo>
                    <a:pt x="260" y="240"/>
                  </a:lnTo>
                  <a:lnTo>
                    <a:pt x="256" y="242"/>
                  </a:lnTo>
                  <a:lnTo>
                    <a:pt x="254" y="248"/>
                  </a:lnTo>
                  <a:lnTo>
                    <a:pt x="254" y="250"/>
                  </a:lnTo>
                  <a:lnTo>
                    <a:pt x="252" y="254"/>
                  </a:lnTo>
                  <a:lnTo>
                    <a:pt x="248" y="258"/>
                  </a:lnTo>
                  <a:lnTo>
                    <a:pt x="246" y="262"/>
                  </a:lnTo>
                  <a:lnTo>
                    <a:pt x="244" y="264"/>
                  </a:lnTo>
                  <a:lnTo>
                    <a:pt x="240" y="266"/>
                  </a:lnTo>
                  <a:lnTo>
                    <a:pt x="238" y="270"/>
                  </a:lnTo>
                  <a:lnTo>
                    <a:pt x="232" y="272"/>
                  </a:lnTo>
                  <a:lnTo>
                    <a:pt x="230" y="276"/>
                  </a:lnTo>
                  <a:lnTo>
                    <a:pt x="226" y="278"/>
                  </a:lnTo>
                  <a:lnTo>
                    <a:pt x="222" y="278"/>
                  </a:lnTo>
                  <a:lnTo>
                    <a:pt x="218" y="278"/>
                  </a:lnTo>
                  <a:lnTo>
                    <a:pt x="212" y="278"/>
                  </a:lnTo>
                  <a:lnTo>
                    <a:pt x="210" y="278"/>
                  </a:lnTo>
                  <a:lnTo>
                    <a:pt x="204" y="278"/>
                  </a:lnTo>
                  <a:lnTo>
                    <a:pt x="202" y="278"/>
                  </a:lnTo>
                  <a:lnTo>
                    <a:pt x="200" y="280"/>
                  </a:lnTo>
                  <a:lnTo>
                    <a:pt x="194" y="280"/>
                  </a:lnTo>
                  <a:lnTo>
                    <a:pt x="190" y="280"/>
                  </a:lnTo>
                  <a:lnTo>
                    <a:pt x="188" y="280"/>
                  </a:lnTo>
                  <a:lnTo>
                    <a:pt x="182" y="280"/>
                  </a:lnTo>
                  <a:lnTo>
                    <a:pt x="180" y="280"/>
                  </a:lnTo>
                  <a:lnTo>
                    <a:pt x="174" y="280"/>
                  </a:lnTo>
                  <a:lnTo>
                    <a:pt x="172" y="280"/>
                  </a:lnTo>
                  <a:lnTo>
                    <a:pt x="168" y="280"/>
                  </a:lnTo>
                  <a:lnTo>
                    <a:pt x="164" y="284"/>
                  </a:lnTo>
                  <a:lnTo>
                    <a:pt x="160" y="284"/>
                  </a:lnTo>
                  <a:lnTo>
                    <a:pt x="158" y="284"/>
                  </a:lnTo>
                  <a:lnTo>
                    <a:pt x="156" y="284"/>
                  </a:lnTo>
                  <a:lnTo>
                    <a:pt x="150" y="284"/>
                  </a:lnTo>
                  <a:lnTo>
                    <a:pt x="146" y="284"/>
                  </a:lnTo>
                  <a:lnTo>
                    <a:pt x="144" y="284"/>
                  </a:lnTo>
                  <a:lnTo>
                    <a:pt x="138" y="284"/>
                  </a:lnTo>
                  <a:lnTo>
                    <a:pt x="136" y="284"/>
                  </a:lnTo>
                  <a:lnTo>
                    <a:pt x="134" y="284"/>
                  </a:lnTo>
                  <a:lnTo>
                    <a:pt x="128" y="284"/>
                  </a:lnTo>
                  <a:lnTo>
                    <a:pt x="124" y="284"/>
                  </a:lnTo>
                  <a:lnTo>
                    <a:pt x="120" y="284"/>
                  </a:lnTo>
                  <a:lnTo>
                    <a:pt x="116" y="284"/>
                  </a:lnTo>
                  <a:lnTo>
                    <a:pt x="114" y="284"/>
                  </a:lnTo>
                  <a:lnTo>
                    <a:pt x="108" y="284"/>
                  </a:lnTo>
                  <a:lnTo>
                    <a:pt x="106" y="284"/>
                  </a:lnTo>
                  <a:lnTo>
                    <a:pt x="102" y="284"/>
                  </a:lnTo>
                  <a:lnTo>
                    <a:pt x="102" y="280"/>
                  </a:lnTo>
                  <a:lnTo>
                    <a:pt x="100" y="280"/>
                  </a:lnTo>
                  <a:lnTo>
                    <a:pt x="100" y="278"/>
                  </a:lnTo>
                  <a:lnTo>
                    <a:pt x="98" y="278"/>
                  </a:lnTo>
                  <a:lnTo>
                    <a:pt x="94" y="278"/>
                  </a:lnTo>
                  <a:lnTo>
                    <a:pt x="94" y="276"/>
                  </a:lnTo>
                  <a:lnTo>
                    <a:pt x="92" y="276"/>
                  </a:lnTo>
                  <a:lnTo>
                    <a:pt x="88" y="276"/>
                  </a:lnTo>
                  <a:lnTo>
                    <a:pt x="88" y="272"/>
                  </a:lnTo>
                  <a:lnTo>
                    <a:pt x="86" y="272"/>
                  </a:lnTo>
                  <a:lnTo>
                    <a:pt x="84" y="272"/>
                  </a:lnTo>
                  <a:lnTo>
                    <a:pt x="84" y="270"/>
                  </a:lnTo>
                  <a:lnTo>
                    <a:pt x="80" y="270"/>
                  </a:lnTo>
                  <a:lnTo>
                    <a:pt x="78" y="266"/>
                  </a:lnTo>
                  <a:lnTo>
                    <a:pt x="76" y="266"/>
                  </a:lnTo>
                  <a:lnTo>
                    <a:pt x="72" y="264"/>
                  </a:lnTo>
                  <a:lnTo>
                    <a:pt x="70" y="264"/>
                  </a:lnTo>
                  <a:lnTo>
                    <a:pt x="66" y="264"/>
                  </a:lnTo>
                  <a:lnTo>
                    <a:pt x="66" y="262"/>
                  </a:lnTo>
                  <a:lnTo>
                    <a:pt x="64" y="262"/>
                  </a:lnTo>
                  <a:lnTo>
                    <a:pt x="62" y="258"/>
                  </a:lnTo>
                  <a:lnTo>
                    <a:pt x="58" y="258"/>
                  </a:lnTo>
                  <a:lnTo>
                    <a:pt x="58" y="256"/>
                  </a:lnTo>
                  <a:lnTo>
                    <a:pt x="56" y="256"/>
                  </a:lnTo>
                  <a:lnTo>
                    <a:pt x="54" y="254"/>
                  </a:lnTo>
                  <a:lnTo>
                    <a:pt x="50" y="250"/>
                  </a:lnTo>
                  <a:lnTo>
                    <a:pt x="50" y="248"/>
                  </a:lnTo>
                  <a:lnTo>
                    <a:pt x="48" y="244"/>
                  </a:lnTo>
                  <a:lnTo>
                    <a:pt x="48" y="240"/>
                  </a:lnTo>
                  <a:lnTo>
                    <a:pt x="44" y="236"/>
                  </a:lnTo>
                  <a:lnTo>
                    <a:pt x="44" y="234"/>
                  </a:lnTo>
                  <a:lnTo>
                    <a:pt x="42" y="232"/>
                  </a:lnTo>
                  <a:lnTo>
                    <a:pt x="42" y="228"/>
                  </a:lnTo>
                  <a:lnTo>
                    <a:pt x="40" y="226"/>
                  </a:lnTo>
                  <a:lnTo>
                    <a:pt x="40" y="222"/>
                  </a:lnTo>
                  <a:lnTo>
                    <a:pt x="40" y="218"/>
                  </a:lnTo>
                  <a:lnTo>
                    <a:pt x="36" y="214"/>
                  </a:lnTo>
                  <a:lnTo>
                    <a:pt x="36" y="212"/>
                  </a:lnTo>
                  <a:lnTo>
                    <a:pt x="36" y="210"/>
                  </a:lnTo>
                  <a:lnTo>
                    <a:pt x="34" y="206"/>
                  </a:lnTo>
                  <a:lnTo>
                    <a:pt x="34" y="200"/>
                  </a:lnTo>
                  <a:lnTo>
                    <a:pt x="34" y="198"/>
                  </a:lnTo>
                  <a:lnTo>
                    <a:pt x="34" y="196"/>
                  </a:lnTo>
                  <a:lnTo>
                    <a:pt x="32" y="192"/>
                  </a:lnTo>
                  <a:lnTo>
                    <a:pt x="32" y="188"/>
                  </a:lnTo>
                  <a:lnTo>
                    <a:pt x="32" y="184"/>
                  </a:lnTo>
                  <a:lnTo>
                    <a:pt x="32" y="182"/>
                  </a:lnTo>
                  <a:lnTo>
                    <a:pt x="32" y="178"/>
                  </a:lnTo>
                  <a:lnTo>
                    <a:pt x="32" y="174"/>
                  </a:lnTo>
                  <a:lnTo>
                    <a:pt x="32" y="170"/>
                  </a:lnTo>
                  <a:lnTo>
                    <a:pt x="32" y="168"/>
                  </a:lnTo>
                  <a:lnTo>
                    <a:pt x="32" y="166"/>
                  </a:lnTo>
                  <a:lnTo>
                    <a:pt x="32" y="160"/>
                  </a:lnTo>
                  <a:lnTo>
                    <a:pt x="32" y="156"/>
                  </a:lnTo>
                  <a:lnTo>
                    <a:pt x="32" y="154"/>
                  </a:lnTo>
                  <a:lnTo>
                    <a:pt x="32" y="148"/>
                  </a:lnTo>
                  <a:lnTo>
                    <a:pt x="32" y="146"/>
                  </a:lnTo>
                  <a:lnTo>
                    <a:pt x="28" y="144"/>
                  </a:lnTo>
                  <a:lnTo>
                    <a:pt x="28" y="140"/>
                  </a:lnTo>
                  <a:lnTo>
                    <a:pt x="28" y="138"/>
                  </a:lnTo>
                  <a:lnTo>
                    <a:pt x="26" y="134"/>
                  </a:lnTo>
                  <a:lnTo>
                    <a:pt x="26" y="132"/>
                  </a:lnTo>
                  <a:lnTo>
                    <a:pt x="22" y="132"/>
                  </a:lnTo>
                  <a:lnTo>
                    <a:pt x="22" y="130"/>
                  </a:lnTo>
                  <a:lnTo>
                    <a:pt x="22" y="126"/>
                  </a:lnTo>
                  <a:lnTo>
                    <a:pt x="20" y="124"/>
                  </a:lnTo>
                  <a:lnTo>
                    <a:pt x="20" y="122"/>
                  </a:lnTo>
                  <a:lnTo>
                    <a:pt x="20" y="118"/>
                  </a:lnTo>
                  <a:lnTo>
                    <a:pt x="20" y="116"/>
                  </a:lnTo>
                  <a:lnTo>
                    <a:pt x="18" y="112"/>
                  </a:lnTo>
                  <a:lnTo>
                    <a:pt x="18" y="110"/>
                  </a:lnTo>
                  <a:lnTo>
                    <a:pt x="18" y="108"/>
                  </a:lnTo>
                  <a:lnTo>
                    <a:pt x="18" y="104"/>
                  </a:lnTo>
                  <a:lnTo>
                    <a:pt x="14" y="102"/>
                  </a:lnTo>
                  <a:lnTo>
                    <a:pt x="14" y="100"/>
                  </a:lnTo>
                  <a:lnTo>
                    <a:pt x="14" y="96"/>
                  </a:lnTo>
                  <a:lnTo>
                    <a:pt x="12" y="94"/>
                  </a:lnTo>
                  <a:lnTo>
                    <a:pt x="12" y="90"/>
                  </a:lnTo>
                  <a:lnTo>
                    <a:pt x="12" y="88"/>
                  </a:lnTo>
                  <a:lnTo>
                    <a:pt x="12" y="86"/>
                  </a:lnTo>
                  <a:lnTo>
                    <a:pt x="10" y="82"/>
                  </a:lnTo>
                  <a:lnTo>
                    <a:pt x="10" y="80"/>
                  </a:lnTo>
                  <a:lnTo>
                    <a:pt x="10" y="78"/>
                  </a:lnTo>
                  <a:lnTo>
                    <a:pt x="6" y="78"/>
                  </a:lnTo>
                  <a:lnTo>
                    <a:pt x="6" y="74"/>
                  </a:lnTo>
                  <a:lnTo>
                    <a:pt x="4" y="72"/>
                  </a:lnTo>
                  <a:lnTo>
                    <a:pt x="4" y="68"/>
                  </a:lnTo>
                  <a:lnTo>
                    <a:pt x="4" y="66"/>
                  </a:lnTo>
                  <a:lnTo>
                    <a:pt x="0" y="64"/>
                  </a:lnTo>
                  <a:lnTo>
                    <a:pt x="4" y="14"/>
                  </a:lnTo>
                  <a:lnTo>
                    <a:pt x="6" y="14"/>
                  </a:lnTo>
                  <a:lnTo>
                    <a:pt x="10" y="14"/>
                  </a:lnTo>
                  <a:lnTo>
                    <a:pt x="12" y="14"/>
                  </a:lnTo>
                  <a:lnTo>
                    <a:pt x="14" y="16"/>
                  </a:lnTo>
                  <a:lnTo>
                    <a:pt x="18" y="16"/>
                  </a:lnTo>
                  <a:lnTo>
                    <a:pt x="20" y="16"/>
                  </a:lnTo>
                  <a:lnTo>
                    <a:pt x="22" y="16"/>
                  </a:lnTo>
                  <a:lnTo>
                    <a:pt x="26" y="16"/>
                  </a:lnTo>
                  <a:lnTo>
                    <a:pt x="28" y="16"/>
                  </a:lnTo>
                  <a:lnTo>
                    <a:pt x="32" y="16"/>
                  </a:lnTo>
                  <a:lnTo>
                    <a:pt x="34" y="20"/>
                  </a:lnTo>
                  <a:lnTo>
                    <a:pt x="36" y="20"/>
                  </a:lnTo>
                  <a:lnTo>
                    <a:pt x="40" y="20"/>
                  </a:lnTo>
                  <a:lnTo>
                    <a:pt x="42" y="20"/>
                  </a:lnTo>
                  <a:lnTo>
                    <a:pt x="44" y="20"/>
                  </a:lnTo>
                  <a:lnTo>
                    <a:pt x="48" y="20"/>
                  </a:lnTo>
                  <a:lnTo>
                    <a:pt x="50" y="20"/>
                  </a:lnTo>
                  <a:lnTo>
                    <a:pt x="54" y="20"/>
                  </a:lnTo>
                  <a:lnTo>
                    <a:pt x="56" y="20"/>
                  </a:lnTo>
                  <a:lnTo>
                    <a:pt x="58" y="20"/>
                  </a:lnTo>
                  <a:lnTo>
                    <a:pt x="62" y="20"/>
                  </a:lnTo>
                  <a:lnTo>
                    <a:pt x="64" y="20"/>
                  </a:lnTo>
                  <a:lnTo>
                    <a:pt x="64" y="16"/>
                  </a:lnTo>
                  <a:lnTo>
                    <a:pt x="66" y="16"/>
                  </a:lnTo>
                  <a:lnTo>
                    <a:pt x="70" y="16"/>
                  </a:lnTo>
                  <a:lnTo>
                    <a:pt x="70" y="20"/>
                  </a:lnTo>
                  <a:lnTo>
                    <a:pt x="72" y="20"/>
                  </a:lnTo>
                  <a:lnTo>
                    <a:pt x="76" y="20"/>
                  </a:lnTo>
                  <a:lnTo>
                    <a:pt x="78" y="16"/>
                  </a:lnTo>
                  <a:lnTo>
                    <a:pt x="80" y="16"/>
                  </a:lnTo>
                  <a:lnTo>
                    <a:pt x="86" y="16"/>
                  </a:lnTo>
                  <a:lnTo>
                    <a:pt x="88" y="16"/>
                  </a:lnTo>
                  <a:lnTo>
                    <a:pt x="92" y="14"/>
                  </a:lnTo>
                  <a:lnTo>
                    <a:pt x="94" y="14"/>
                  </a:lnTo>
                  <a:lnTo>
                    <a:pt x="98" y="10"/>
                  </a:lnTo>
                  <a:lnTo>
                    <a:pt x="102" y="10"/>
                  </a:lnTo>
                  <a:lnTo>
                    <a:pt x="106" y="10"/>
                  </a:lnTo>
                  <a:lnTo>
                    <a:pt x="108" y="8"/>
                  </a:lnTo>
                  <a:lnTo>
                    <a:pt x="110" y="8"/>
                  </a:lnTo>
                  <a:lnTo>
                    <a:pt x="114" y="6"/>
                  </a:lnTo>
                  <a:lnTo>
                    <a:pt x="120" y="6"/>
                  </a:lnTo>
                  <a:lnTo>
                    <a:pt x="122" y="2"/>
                  </a:lnTo>
                  <a:lnTo>
                    <a:pt x="124" y="2"/>
                  </a:lnTo>
                  <a:lnTo>
                    <a:pt x="128" y="2"/>
                  </a:lnTo>
                  <a:lnTo>
                    <a:pt x="130" y="0"/>
                  </a:lnTo>
                  <a:lnTo>
                    <a:pt x="136" y="0"/>
                  </a:lnTo>
                  <a:lnTo>
                    <a:pt x="138" y="0"/>
                  </a:lnTo>
                  <a:lnTo>
                    <a:pt x="142" y="0"/>
                  </a:lnTo>
                  <a:lnTo>
                    <a:pt x="144" y="0"/>
                  </a:lnTo>
                  <a:lnTo>
                    <a:pt x="150" y="0"/>
                  </a:lnTo>
                  <a:lnTo>
                    <a:pt x="152" y="0"/>
                  </a:lnTo>
                  <a:lnTo>
                    <a:pt x="156" y="0"/>
                  </a:lnTo>
                  <a:lnTo>
                    <a:pt x="158" y="2"/>
                  </a:lnTo>
                  <a:lnTo>
                    <a:pt x="160" y="2"/>
                  </a:lnTo>
                  <a:lnTo>
                    <a:pt x="166" y="6"/>
                  </a:lnTo>
                  <a:lnTo>
                    <a:pt x="168" y="6"/>
                  </a:lnTo>
                  <a:lnTo>
                    <a:pt x="172" y="8"/>
                  </a:lnTo>
                  <a:lnTo>
                    <a:pt x="174" y="10"/>
                  </a:lnTo>
                  <a:lnTo>
                    <a:pt x="182" y="2"/>
                  </a:lnTo>
                  <a:lnTo>
                    <a:pt x="182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53" name="Freeform 29"/>
            <p:cNvSpPr>
              <a:spLocks/>
            </p:cNvSpPr>
            <p:nvPr/>
          </p:nvSpPr>
          <p:spPr bwMode="auto">
            <a:xfrm>
              <a:off x="3073" y="2757"/>
              <a:ext cx="14" cy="8"/>
            </a:xfrm>
            <a:custGeom>
              <a:avLst/>
              <a:gdLst>
                <a:gd name="T0" fmla="*/ 14 w 14"/>
                <a:gd name="T1" fmla="*/ 0 h 8"/>
                <a:gd name="T2" fmla="*/ 10 w 14"/>
                <a:gd name="T3" fmla="*/ 0 h 8"/>
                <a:gd name="T4" fmla="*/ 10 w 14"/>
                <a:gd name="T5" fmla="*/ 2 h 8"/>
                <a:gd name="T6" fmla="*/ 8 w 14"/>
                <a:gd name="T7" fmla="*/ 2 h 8"/>
                <a:gd name="T8" fmla="*/ 8 w 14"/>
                <a:gd name="T9" fmla="*/ 6 h 8"/>
                <a:gd name="T10" fmla="*/ 8 w 14"/>
                <a:gd name="T11" fmla="*/ 8 h 8"/>
                <a:gd name="T12" fmla="*/ 0 w 14"/>
                <a:gd name="T13" fmla="*/ 8 h 8"/>
                <a:gd name="T14" fmla="*/ 2 w 14"/>
                <a:gd name="T15" fmla="*/ 8 h 8"/>
                <a:gd name="T16" fmla="*/ 2 w 14"/>
                <a:gd name="T17" fmla="*/ 6 h 8"/>
                <a:gd name="T18" fmla="*/ 6 w 14"/>
                <a:gd name="T19" fmla="*/ 6 h 8"/>
                <a:gd name="T20" fmla="*/ 6 w 14"/>
                <a:gd name="T21" fmla="*/ 2 h 8"/>
                <a:gd name="T22" fmla="*/ 8 w 14"/>
                <a:gd name="T23" fmla="*/ 2 h 8"/>
                <a:gd name="T24" fmla="*/ 8 w 14"/>
                <a:gd name="T25" fmla="*/ 0 h 8"/>
                <a:gd name="T26" fmla="*/ 10 w 14"/>
                <a:gd name="T27" fmla="*/ 0 h 8"/>
                <a:gd name="T28" fmla="*/ 14 w 14"/>
                <a:gd name="T29" fmla="*/ 0 h 8"/>
                <a:gd name="T30" fmla="*/ 14 w 14"/>
                <a:gd name="T3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" h="8">
                  <a:moveTo>
                    <a:pt x="14" y="0"/>
                  </a:moveTo>
                  <a:lnTo>
                    <a:pt x="10" y="0"/>
                  </a:lnTo>
                  <a:lnTo>
                    <a:pt x="10" y="2"/>
                  </a:lnTo>
                  <a:lnTo>
                    <a:pt x="8" y="2"/>
                  </a:lnTo>
                  <a:lnTo>
                    <a:pt x="8" y="6"/>
                  </a:lnTo>
                  <a:lnTo>
                    <a:pt x="8" y="8"/>
                  </a:lnTo>
                  <a:lnTo>
                    <a:pt x="0" y="8"/>
                  </a:lnTo>
                  <a:lnTo>
                    <a:pt x="2" y="8"/>
                  </a:lnTo>
                  <a:lnTo>
                    <a:pt x="2" y="6"/>
                  </a:lnTo>
                  <a:lnTo>
                    <a:pt x="6" y="6"/>
                  </a:lnTo>
                  <a:lnTo>
                    <a:pt x="6" y="2"/>
                  </a:lnTo>
                  <a:lnTo>
                    <a:pt x="8" y="2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54" name="Freeform 30"/>
            <p:cNvSpPr>
              <a:spLocks/>
            </p:cNvSpPr>
            <p:nvPr/>
          </p:nvSpPr>
          <p:spPr bwMode="auto">
            <a:xfrm>
              <a:off x="1823" y="2853"/>
              <a:ext cx="16" cy="12"/>
            </a:xfrm>
            <a:custGeom>
              <a:avLst/>
              <a:gdLst>
                <a:gd name="T0" fmla="*/ 0 w 16"/>
                <a:gd name="T1" fmla="*/ 12 h 12"/>
                <a:gd name="T2" fmla="*/ 0 w 16"/>
                <a:gd name="T3" fmla="*/ 8 h 12"/>
                <a:gd name="T4" fmla="*/ 0 w 16"/>
                <a:gd name="T5" fmla="*/ 6 h 12"/>
                <a:gd name="T6" fmla="*/ 0 w 16"/>
                <a:gd name="T7" fmla="*/ 4 h 12"/>
                <a:gd name="T8" fmla="*/ 2 w 16"/>
                <a:gd name="T9" fmla="*/ 4 h 12"/>
                <a:gd name="T10" fmla="*/ 6 w 16"/>
                <a:gd name="T11" fmla="*/ 4 h 12"/>
                <a:gd name="T12" fmla="*/ 8 w 16"/>
                <a:gd name="T13" fmla="*/ 4 h 12"/>
                <a:gd name="T14" fmla="*/ 10 w 16"/>
                <a:gd name="T15" fmla="*/ 4 h 12"/>
                <a:gd name="T16" fmla="*/ 14 w 16"/>
                <a:gd name="T17" fmla="*/ 4 h 12"/>
                <a:gd name="T18" fmla="*/ 16 w 16"/>
                <a:gd name="T19" fmla="*/ 0 h 12"/>
                <a:gd name="T20" fmla="*/ 14 w 16"/>
                <a:gd name="T21" fmla="*/ 0 h 12"/>
                <a:gd name="T22" fmla="*/ 14 w 16"/>
                <a:gd name="T23" fmla="*/ 4 h 12"/>
                <a:gd name="T24" fmla="*/ 10 w 16"/>
                <a:gd name="T25" fmla="*/ 4 h 12"/>
                <a:gd name="T26" fmla="*/ 10 w 16"/>
                <a:gd name="T27" fmla="*/ 6 h 12"/>
                <a:gd name="T28" fmla="*/ 8 w 16"/>
                <a:gd name="T29" fmla="*/ 6 h 12"/>
                <a:gd name="T30" fmla="*/ 8 w 16"/>
                <a:gd name="T31" fmla="*/ 8 h 12"/>
                <a:gd name="T32" fmla="*/ 6 w 16"/>
                <a:gd name="T33" fmla="*/ 8 h 12"/>
                <a:gd name="T34" fmla="*/ 6 w 16"/>
                <a:gd name="T35" fmla="*/ 12 h 12"/>
                <a:gd name="T36" fmla="*/ 2 w 16"/>
                <a:gd name="T37" fmla="*/ 12 h 12"/>
                <a:gd name="T38" fmla="*/ 0 w 16"/>
                <a:gd name="T39" fmla="*/ 12 h 12"/>
                <a:gd name="T40" fmla="*/ 0 w 16"/>
                <a:gd name="T4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" h="12">
                  <a:moveTo>
                    <a:pt x="0" y="12"/>
                  </a:moveTo>
                  <a:lnTo>
                    <a:pt x="0" y="8"/>
                  </a:lnTo>
                  <a:lnTo>
                    <a:pt x="0" y="6"/>
                  </a:lnTo>
                  <a:lnTo>
                    <a:pt x="0" y="4"/>
                  </a:lnTo>
                  <a:lnTo>
                    <a:pt x="2" y="4"/>
                  </a:lnTo>
                  <a:lnTo>
                    <a:pt x="6" y="4"/>
                  </a:lnTo>
                  <a:lnTo>
                    <a:pt x="8" y="4"/>
                  </a:lnTo>
                  <a:lnTo>
                    <a:pt x="10" y="4"/>
                  </a:lnTo>
                  <a:lnTo>
                    <a:pt x="14" y="4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4" y="4"/>
                  </a:lnTo>
                  <a:lnTo>
                    <a:pt x="10" y="4"/>
                  </a:lnTo>
                  <a:lnTo>
                    <a:pt x="10" y="6"/>
                  </a:lnTo>
                  <a:lnTo>
                    <a:pt x="8" y="6"/>
                  </a:lnTo>
                  <a:lnTo>
                    <a:pt x="8" y="8"/>
                  </a:lnTo>
                  <a:lnTo>
                    <a:pt x="6" y="8"/>
                  </a:lnTo>
                  <a:lnTo>
                    <a:pt x="6" y="12"/>
                  </a:lnTo>
                  <a:lnTo>
                    <a:pt x="2" y="12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55" name="Freeform 31"/>
            <p:cNvSpPr>
              <a:spLocks/>
            </p:cNvSpPr>
            <p:nvPr/>
          </p:nvSpPr>
          <p:spPr bwMode="auto">
            <a:xfrm>
              <a:off x="2781" y="2859"/>
              <a:ext cx="8" cy="12"/>
            </a:xfrm>
            <a:custGeom>
              <a:avLst/>
              <a:gdLst>
                <a:gd name="T0" fmla="*/ 6 w 8"/>
                <a:gd name="T1" fmla="*/ 0 h 12"/>
                <a:gd name="T2" fmla="*/ 6 w 8"/>
                <a:gd name="T3" fmla="*/ 2 h 12"/>
                <a:gd name="T4" fmla="*/ 6 w 8"/>
                <a:gd name="T5" fmla="*/ 6 h 12"/>
                <a:gd name="T6" fmla="*/ 6 w 8"/>
                <a:gd name="T7" fmla="*/ 8 h 12"/>
                <a:gd name="T8" fmla="*/ 8 w 8"/>
                <a:gd name="T9" fmla="*/ 8 h 12"/>
                <a:gd name="T10" fmla="*/ 8 w 8"/>
                <a:gd name="T11" fmla="*/ 12 h 12"/>
                <a:gd name="T12" fmla="*/ 0 w 8"/>
                <a:gd name="T13" fmla="*/ 12 h 12"/>
                <a:gd name="T14" fmla="*/ 0 w 8"/>
                <a:gd name="T15" fmla="*/ 0 h 12"/>
                <a:gd name="T16" fmla="*/ 6 w 8"/>
                <a:gd name="T17" fmla="*/ 0 h 12"/>
                <a:gd name="T18" fmla="*/ 6 w 8"/>
                <a:gd name="T1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12">
                  <a:moveTo>
                    <a:pt x="6" y="0"/>
                  </a:moveTo>
                  <a:lnTo>
                    <a:pt x="6" y="2"/>
                  </a:lnTo>
                  <a:lnTo>
                    <a:pt x="6" y="6"/>
                  </a:lnTo>
                  <a:lnTo>
                    <a:pt x="6" y="8"/>
                  </a:lnTo>
                  <a:lnTo>
                    <a:pt x="8" y="8"/>
                  </a:lnTo>
                  <a:lnTo>
                    <a:pt x="8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56" name="Freeform 32"/>
            <p:cNvSpPr>
              <a:spLocks/>
            </p:cNvSpPr>
            <p:nvPr/>
          </p:nvSpPr>
          <p:spPr bwMode="auto">
            <a:xfrm>
              <a:off x="2481" y="2931"/>
              <a:ext cx="10" cy="8"/>
            </a:xfrm>
            <a:custGeom>
              <a:avLst/>
              <a:gdLst>
                <a:gd name="T0" fmla="*/ 10 w 10"/>
                <a:gd name="T1" fmla="*/ 0 h 8"/>
                <a:gd name="T2" fmla="*/ 10 w 10"/>
                <a:gd name="T3" fmla="*/ 2 h 8"/>
                <a:gd name="T4" fmla="*/ 8 w 10"/>
                <a:gd name="T5" fmla="*/ 6 h 8"/>
                <a:gd name="T6" fmla="*/ 6 w 10"/>
                <a:gd name="T7" fmla="*/ 6 h 8"/>
                <a:gd name="T8" fmla="*/ 6 w 10"/>
                <a:gd name="T9" fmla="*/ 8 h 8"/>
                <a:gd name="T10" fmla="*/ 2 w 10"/>
                <a:gd name="T11" fmla="*/ 8 h 8"/>
                <a:gd name="T12" fmla="*/ 2 w 10"/>
                <a:gd name="T13" fmla="*/ 6 h 8"/>
                <a:gd name="T14" fmla="*/ 0 w 10"/>
                <a:gd name="T15" fmla="*/ 6 h 8"/>
                <a:gd name="T16" fmla="*/ 2 w 10"/>
                <a:gd name="T17" fmla="*/ 6 h 8"/>
                <a:gd name="T18" fmla="*/ 2 w 10"/>
                <a:gd name="T19" fmla="*/ 2 h 8"/>
                <a:gd name="T20" fmla="*/ 6 w 10"/>
                <a:gd name="T21" fmla="*/ 2 h 8"/>
                <a:gd name="T22" fmla="*/ 8 w 10"/>
                <a:gd name="T23" fmla="*/ 0 h 8"/>
                <a:gd name="T24" fmla="*/ 10 w 10"/>
                <a:gd name="T25" fmla="*/ 0 h 8"/>
                <a:gd name="T26" fmla="*/ 10 w 10"/>
                <a:gd name="T2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" h="8">
                  <a:moveTo>
                    <a:pt x="10" y="0"/>
                  </a:moveTo>
                  <a:lnTo>
                    <a:pt x="10" y="2"/>
                  </a:lnTo>
                  <a:lnTo>
                    <a:pt x="8" y="6"/>
                  </a:lnTo>
                  <a:lnTo>
                    <a:pt x="6" y="6"/>
                  </a:lnTo>
                  <a:lnTo>
                    <a:pt x="6" y="8"/>
                  </a:lnTo>
                  <a:lnTo>
                    <a:pt x="2" y="8"/>
                  </a:lnTo>
                  <a:lnTo>
                    <a:pt x="2" y="6"/>
                  </a:lnTo>
                  <a:lnTo>
                    <a:pt x="0" y="6"/>
                  </a:lnTo>
                  <a:lnTo>
                    <a:pt x="2" y="6"/>
                  </a:lnTo>
                  <a:lnTo>
                    <a:pt x="2" y="2"/>
                  </a:lnTo>
                  <a:lnTo>
                    <a:pt x="6" y="2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57" name="Freeform 33"/>
            <p:cNvSpPr>
              <a:spLocks/>
            </p:cNvSpPr>
            <p:nvPr/>
          </p:nvSpPr>
          <p:spPr bwMode="auto">
            <a:xfrm>
              <a:off x="2231" y="3069"/>
              <a:ext cx="12" cy="10"/>
            </a:xfrm>
            <a:custGeom>
              <a:avLst/>
              <a:gdLst>
                <a:gd name="T0" fmla="*/ 12 w 12"/>
                <a:gd name="T1" fmla="*/ 4 h 10"/>
                <a:gd name="T2" fmla="*/ 12 w 12"/>
                <a:gd name="T3" fmla="*/ 10 h 10"/>
                <a:gd name="T4" fmla="*/ 0 w 12"/>
                <a:gd name="T5" fmla="*/ 0 h 10"/>
                <a:gd name="T6" fmla="*/ 2 w 12"/>
                <a:gd name="T7" fmla="*/ 0 h 10"/>
                <a:gd name="T8" fmla="*/ 4 w 12"/>
                <a:gd name="T9" fmla="*/ 0 h 10"/>
                <a:gd name="T10" fmla="*/ 8 w 12"/>
                <a:gd name="T11" fmla="*/ 0 h 10"/>
                <a:gd name="T12" fmla="*/ 8 w 12"/>
                <a:gd name="T13" fmla="*/ 2 h 10"/>
                <a:gd name="T14" fmla="*/ 10 w 12"/>
                <a:gd name="T15" fmla="*/ 2 h 10"/>
                <a:gd name="T16" fmla="*/ 10 w 12"/>
                <a:gd name="T17" fmla="*/ 4 h 10"/>
                <a:gd name="T18" fmla="*/ 12 w 12"/>
                <a:gd name="T19" fmla="*/ 4 h 10"/>
                <a:gd name="T20" fmla="*/ 12 w 12"/>
                <a:gd name="T21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" h="10">
                  <a:moveTo>
                    <a:pt x="12" y="4"/>
                  </a:moveTo>
                  <a:lnTo>
                    <a:pt x="12" y="10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8" y="2"/>
                  </a:lnTo>
                  <a:lnTo>
                    <a:pt x="10" y="2"/>
                  </a:lnTo>
                  <a:lnTo>
                    <a:pt x="10" y="4"/>
                  </a:lnTo>
                  <a:lnTo>
                    <a:pt x="12" y="4"/>
                  </a:lnTo>
                  <a:lnTo>
                    <a:pt x="12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grpSp>
        <p:nvGrpSpPr>
          <p:cNvPr id="126" name="Group 97"/>
          <p:cNvGrpSpPr>
            <a:grpSpLocks noChangeAspect="1"/>
          </p:cNvGrpSpPr>
          <p:nvPr/>
        </p:nvGrpSpPr>
        <p:grpSpPr bwMode="auto">
          <a:xfrm>
            <a:off x="3380027" y="4933532"/>
            <a:ext cx="1045319" cy="1859854"/>
            <a:chOff x="1919" y="2545"/>
            <a:chExt cx="924" cy="1644"/>
          </a:xfrm>
          <a:solidFill>
            <a:srgbClr val="000000"/>
          </a:solidFill>
        </p:grpSpPr>
        <p:sp>
          <p:nvSpPr>
            <p:cNvPr id="127" name="Freeform 98"/>
            <p:cNvSpPr>
              <a:spLocks/>
            </p:cNvSpPr>
            <p:nvPr/>
          </p:nvSpPr>
          <p:spPr bwMode="auto">
            <a:xfrm>
              <a:off x="2645" y="3721"/>
              <a:ext cx="4" cy="4"/>
            </a:xfrm>
            <a:custGeom>
              <a:avLst/>
              <a:gdLst>
                <a:gd name="T0" fmla="*/ 4 w 4"/>
                <a:gd name="T1" fmla="*/ 0 h 4"/>
                <a:gd name="T2" fmla="*/ 4 w 4"/>
                <a:gd name="T3" fmla="*/ 0 h 4"/>
                <a:gd name="T4" fmla="*/ 4 w 4"/>
                <a:gd name="T5" fmla="*/ 2 h 4"/>
                <a:gd name="T6" fmla="*/ 2 w 4"/>
                <a:gd name="T7" fmla="*/ 4 h 4"/>
                <a:gd name="T8" fmla="*/ 2 w 4"/>
                <a:gd name="T9" fmla="*/ 4 h 4"/>
                <a:gd name="T10" fmla="*/ 0 w 4"/>
                <a:gd name="T11" fmla="*/ 2 h 4"/>
                <a:gd name="T12" fmla="*/ 2 w 4"/>
                <a:gd name="T13" fmla="*/ 0 h 4"/>
                <a:gd name="T14" fmla="*/ 4 w 4"/>
                <a:gd name="T15" fmla="*/ 0 h 4"/>
                <a:gd name="T16" fmla="*/ 4 w 4"/>
                <a:gd name="T1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lnTo>
                    <a:pt x="4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8" name="Freeform 99"/>
            <p:cNvSpPr>
              <a:spLocks/>
            </p:cNvSpPr>
            <p:nvPr/>
          </p:nvSpPr>
          <p:spPr bwMode="auto">
            <a:xfrm>
              <a:off x="2233" y="2545"/>
              <a:ext cx="310" cy="486"/>
            </a:xfrm>
            <a:custGeom>
              <a:avLst/>
              <a:gdLst>
                <a:gd name="T0" fmla="*/ 306 w 310"/>
                <a:gd name="T1" fmla="*/ 78 h 486"/>
                <a:gd name="T2" fmla="*/ 282 w 310"/>
                <a:gd name="T3" fmla="*/ 102 h 486"/>
                <a:gd name="T4" fmla="*/ 254 w 310"/>
                <a:gd name="T5" fmla="*/ 114 h 486"/>
                <a:gd name="T6" fmla="*/ 208 w 310"/>
                <a:gd name="T7" fmla="*/ 140 h 486"/>
                <a:gd name="T8" fmla="*/ 196 w 310"/>
                <a:gd name="T9" fmla="*/ 148 h 486"/>
                <a:gd name="T10" fmla="*/ 186 w 310"/>
                <a:gd name="T11" fmla="*/ 172 h 486"/>
                <a:gd name="T12" fmla="*/ 176 w 310"/>
                <a:gd name="T13" fmla="*/ 190 h 486"/>
                <a:gd name="T14" fmla="*/ 154 w 310"/>
                <a:gd name="T15" fmla="*/ 240 h 486"/>
                <a:gd name="T16" fmla="*/ 148 w 310"/>
                <a:gd name="T17" fmla="*/ 262 h 486"/>
                <a:gd name="T18" fmla="*/ 136 w 310"/>
                <a:gd name="T19" fmla="*/ 294 h 486"/>
                <a:gd name="T20" fmla="*/ 126 w 310"/>
                <a:gd name="T21" fmla="*/ 332 h 486"/>
                <a:gd name="T22" fmla="*/ 114 w 310"/>
                <a:gd name="T23" fmla="*/ 386 h 486"/>
                <a:gd name="T24" fmla="*/ 140 w 310"/>
                <a:gd name="T25" fmla="*/ 370 h 486"/>
                <a:gd name="T26" fmla="*/ 170 w 310"/>
                <a:gd name="T27" fmla="*/ 342 h 486"/>
                <a:gd name="T28" fmla="*/ 204 w 310"/>
                <a:gd name="T29" fmla="*/ 312 h 486"/>
                <a:gd name="T30" fmla="*/ 220 w 310"/>
                <a:gd name="T31" fmla="*/ 296 h 486"/>
                <a:gd name="T32" fmla="*/ 230 w 310"/>
                <a:gd name="T33" fmla="*/ 294 h 486"/>
                <a:gd name="T34" fmla="*/ 244 w 310"/>
                <a:gd name="T35" fmla="*/ 296 h 486"/>
                <a:gd name="T36" fmla="*/ 246 w 310"/>
                <a:gd name="T37" fmla="*/ 300 h 486"/>
                <a:gd name="T38" fmla="*/ 250 w 310"/>
                <a:gd name="T39" fmla="*/ 308 h 486"/>
                <a:gd name="T40" fmla="*/ 250 w 310"/>
                <a:gd name="T41" fmla="*/ 312 h 486"/>
                <a:gd name="T42" fmla="*/ 248 w 310"/>
                <a:gd name="T43" fmla="*/ 326 h 486"/>
                <a:gd name="T44" fmla="*/ 230 w 310"/>
                <a:gd name="T45" fmla="*/ 336 h 486"/>
                <a:gd name="T46" fmla="*/ 206 w 310"/>
                <a:gd name="T47" fmla="*/ 358 h 486"/>
                <a:gd name="T48" fmla="*/ 186 w 310"/>
                <a:gd name="T49" fmla="*/ 380 h 486"/>
                <a:gd name="T50" fmla="*/ 176 w 310"/>
                <a:gd name="T51" fmla="*/ 392 h 486"/>
                <a:gd name="T52" fmla="*/ 152 w 310"/>
                <a:gd name="T53" fmla="*/ 422 h 486"/>
                <a:gd name="T54" fmla="*/ 134 w 310"/>
                <a:gd name="T55" fmla="*/ 442 h 486"/>
                <a:gd name="T56" fmla="*/ 126 w 310"/>
                <a:gd name="T57" fmla="*/ 456 h 486"/>
                <a:gd name="T58" fmla="*/ 112 w 310"/>
                <a:gd name="T59" fmla="*/ 478 h 486"/>
                <a:gd name="T60" fmla="*/ 92 w 310"/>
                <a:gd name="T61" fmla="*/ 484 h 486"/>
                <a:gd name="T62" fmla="*/ 78 w 310"/>
                <a:gd name="T63" fmla="*/ 484 h 486"/>
                <a:gd name="T64" fmla="*/ 60 w 310"/>
                <a:gd name="T65" fmla="*/ 462 h 486"/>
                <a:gd name="T66" fmla="*/ 64 w 310"/>
                <a:gd name="T67" fmla="*/ 448 h 486"/>
                <a:gd name="T68" fmla="*/ 72 w 310"/>
                <a:gd name="T69" fmla="*/ 412 h 486"/>
                <a:gd name="T70" fmla="*/ 78 w 310"/>
                <a:gd name="T71" fmla="*/ 346 h 486"/>
                <a:gd name="T72" fmla="*/ 78 w 310"/>
                <a:gd name="T73" fmla="*/ 322 h 486"/>
                <a:gd name="T74" fmla="*/ 84 w 310"/>
                <a:gd name="T75" fmla="*/ 256 h 486"/>
                <a:gd name="T76" fmla="*/ 82 w 310"/>
                <a:gd name="T77" fmla="*/ 220 h 486"/>
                <a:gd name="T78" fmla="*/ 62 w 310"/>
                <a:gd name="T79" fmla="*/ 228 h 486"/>
                <a:gd name="T80" fmla="*/ 30 w 310"/>
                <a:gd name="T81" fmla="*/ 228 h 486"/>
                <a:gd name="T82" fmla="*/ 8 w 310"/>
                <a:gd name="T83" fmla="*/ 210 h 486"/>
                <a:gd name="T84" fmla="*/ 4 w 310"/>
                <a:gd name="T85" fmla="*/ 176 h 486"/>
                <a:gd name="T86" fmla="*/ 24 w 310"/>
                <a:gd name="T87" fmla="*/ 154 h 486"/>
                <a:gd name="T88" fmla="*/ 62 w 310"/>
                <a:gd name="T89" fmla="*/ 124 h 486"/>
                <a:gd name="T90" fmla="*/ 102 w 310"/>
                <a:gd name="T91" fmla="*/ 98 h 486"/>
                <a:gd name="T92" fmla="*/ 126 w 310"/>
                <a:gd name="T93" fmla="*/ 80 h 486"/>
                <a:gd name="T94" fmla="*/ 148 w 310"/>
                <a:gd name="T95" fmla="*/ 64 h 486"/>
                <a:gd name="T96" fmla="*/ 214 w 310"/>
                <a:gd name="T97" fmla="*/ 14 h 486"/>
                <a:gd name="T98" fmla="*/ 250 w 310"/>
                <a:gd name="T99" fmla="*/ 0 h 486"/>
                <a:gd name="T100" fmla="*/ 290 w 310"/>
                <a:gd name="T101" fmla="*/ 12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10" h="486">
                  <a:moveTo>
                    <a:pt x="308" y="40"/>
                  </a:moveTo>
                  <a:lnTo>
                    <a:pt x="308" y="40"/>
                  </a:lnTo>
                  <a:lnTo>
                    <a:pt x="310" y="50"/>
                  </a:lnTo>
                  <a:lnTo>
                    <a:pt x="310" y="60"/>
                  </a:lnTo>
                  <a:lnTo>
                    <a:pt x="306" y="78"/>
                  </a:lnTo>
                  <a:lnTo>
                    <a:pt x="306" y="78"/>
                  </a:lnTo>
                  <a:lnTo>
                    <a:pt x="302" y="86"/>
                  </a:lnTo>
                  <a:lnTo>
                    <a:pt x="296" y="90"/>
                  </a:lnTo>
                  <a:lnTo>
                    <a:pt x="288" y="96"/>
                  </a:lnTo>
                  <a:lnTo>
                    <a:pt x="282" y="102"/>
                  </a:lnTo>
                  <a:lnTo>
                    <a:pt x="282" y="102"/>
                  </a:lnTo>
                  <a:lnTo>
                    <a:pt x="268" y="108"/>
                  </a:lnTo>
                  <a:lnTo>
                    <a:pt x="262" y="112"/>
                  </a:lnTo>
                  <a:lnTo>
                    <a:pt x="254" y="114"/>
                  </a:lnTo>
                  <a:lnTo>
                    <a:pt x="254" y="114"/>
                  </a:lnTo>
                  <a:lnTo>
                    <a:pt x="250" y="116"/>
                  </a:lnTo>
                  <a:lnTo>
                    <a:pt x="246" y="118"/>
                  </a:lnTo>
                  <a:lnTo>
                    <a:pt x="246" y="118"/>
                  </a:lnTo>
                  <a:lnTo>
                    <a:pt x="228" y="128"/>
                  </a:lnTo>
                  <a:lnTo>
                    <a:pt x="208" y="140"/>
                  </a:lnTo>
                  <a:lnTo>
                    <a:pt x="208" y="140"/>
                  </a:lnTo>
                  <a:lnTo>
                    <a:pt x="206" y="140"/>
                  </a:lnTo>
                  <a:lnTo>
                    <a:pt x="204" y="142"/>
                  </a:lnTo>
                  <a:lnTo>
                    <a:pt x="204" y="142"/>
                  </a:lnTo>
                  <a:lnTo>
                    <a:pt x="196" y="148"/>
                  </a:lnTo>
                  <a:lnTo>
                    <a:pt x="192" y="152"/>
                  </a:lnTo>
                  <a:lnTo>
                    <a:pt x="192" y="156"/>
                  </a:lnTo>
                  <a:lnTo>
                    <a:pt x="192" y="156"/>
                  </a:lnTo>
                  <a:lnTo>
                    <a:pt x="190" y="164"/>
                  </a:lnTo>
                  <a:lnTo>
                    <a:pt x="186" y="172"/>
                  </a:lnTo>
                  <a:lnTo>
                    <a:pt x="186" y="172"/>
                  </a:lnTo>
                  <a:lnTo>
                    <a:pt x="184" y="176"/>
                  </a:lnTo>
                  <a:lnTo>
                    <a:pt x="182" y="180"/>
                  </a:lnTo>
                  <a:lnTo>
                    <a:pt x="178" y="184"/>
                  </a:lnTo>
                  <a:lnTo>
                    <a:pt x="176" y="190"/>
                  </a:lnTo>
                  <a:lnTo>
                    <a:pt x="176" y="190"/>
                  </a:lnTo>
                  <a:lnTo>
                    <a:pt x="166" y="212"/>
                  </a:lnTo>
                  <a:lnTo>
                    <a:pt x="156" y="236"/>
                  </a:lnTo>
                  <a:lnTo>
                    <a:pt x="156" y="236"/>
                  </a:lnTo>
                  <a:lnTo>
                    <a:pt x="154" y="240"/>
                  </a:lnTo>
                  <a:lnTo>
                    <a:pt x="152" y="246"/>
                  </a:lnTo>
                  <a:lnTo>
                    <a:pt x="150" y="252"/>
                  </a:lnTo>
                  <a:lnTo>
                    <a:pt x="148" y="258"/>
                  </a:lnTo>
                  <a:lnTo>
                    <a:pt x="148" y="258"/>
                  </a:lnTo>
                  <a:lnTo>
                    <a:pt x="148" y="262"/>
                  </a:lnTo>
                  <a:lnTo>
                    <a:pt x="146" y="266"/>
                  </a:lnTo>
                  <a:lnTo>
                    <a:pt x="144" y="270"/>
                  </a:lnTo>
                  <a:lnTo>
                    <a:pt x="144" y="274"/>
                  </a:lnTo>
                  <a:lnTo>
                    <a:pt x="144" y="274"/>
                  </a:lnTo>
                  <a:lnTo>
                    <a:pt x="136" y="294"/>
                  </a:lnTo>
                  <a:lnTo>
                    <a:pt x="132" y="316"/>
                  </a:lnTo>
                  <a:lnTo>
                    <a:pt x="132" y="316"/>
                  </a:lnTo>
                  <a:lnTo>
                    <a:pt x="130" y="324"/>
                  </a:lnTo>
                  <a:lnTo>
                    <a:pt x="126" y="332"/>
                  </a:lnTo>
                  <a:lnTo>
                    <a:pt x="126" y="332"/>
                  </a:lnTo>
                  <a:lnTo>
                    <a:pt x="122" y="346"/>
                  </a:lnTo>
                  <a:lnTo>
                    <a:pt x="120" y="362"/>
                  </a:lnTo>
                  <a:lnTo>
                    <a:pt x="120" y="362"/>
                  </a:lnTo>
                  <a:lnTo>
                    <a:pt x="116" y="374"/>
                  </a:lnTo>
                  <a:lnTo>
                    <a:pt x="114" y="386"/>
                  </a:lnTo>
                  <a:lnTo>
                    <a:pt x="114" y="386"/>
                  </a:lnTo>
                  <a:lnTo>
                    <a:pt x="122" y="384"/>
                  </a:lnTo>
                  <a:lnTo>
                    <a:pt x="128" y="380"/>
                  </a:lnTo>
                  <a:lnTo>
                    <a:pt x="134" y="374"/>
                  </a:lnTo>
                  <a:lnTo>
                    <a:pt x="140" y="370"/>
                  </a:lnTo>
                  <a:lnTo>
                    <a:pt x="140" y="370"/>
                  </a:lnTo>
                  <a:lnTo>
                    <a:pt x="156" y="356"/>
                  </a:lnTo>
                  <a:lnTo>
                    <a:pt x="162" y="350"/>
                  </a:lnTo>
                  <a:lnTo>
                    <a:pt x="170" y="342"/>
                  </a:lnTo>
                  <a:lnTo>
                    <a:pt x="170" y="342"/>
                  </a:lnTo>
                  <a:lnTo>
                    <a:pt x="176" y="336"/>
                  </a:lnTo>
                  <a:lnTo>
                    <a:pt x="182" y="330"/>
                  </a:lnTo>
                  <a:lnTo>
                    <a:pt x="194" y="318"/>
                  </a:lnTo>
                  <a:lnTo>
                    <a:pt x="194" y="318"/>
                  </a:lnTo>
                  <a:lnTo>
                    <a:pt x="204" y="312"/>
                  </a:lnTo>
                  <a:lnTo>
                    <a:pt x="208" y="306"/>
                  </a:lnTo>
                  <a:lnTo>
                    <a:pt x="210" y="302"/>
                  </a:lnTo>
                  <a:lnTo>
                    <a:pt x="210" y="302"/>
                  </a:lnTo>
                  <a:lnTo>
                    <a:pt x="214" y="298"/>
                  </a:lnTo>
                  <a:lnTo>
                    <a:pt x="220" y="296"/>
                  </a:lnTo>
                  <a:lnTo>
                    <a:pt x="224" y="296"/>
                  </a:lnTo>
                  <a:lnTo>
                    <a:pt x="228" y="292"/>
                  </a:lnTo>
                  <a:lnTo>
                    <a:pt x="228" y="292"/>
                  </a:lnTo>
                  <a:lnTo>
                    <a:pt x="230" y="292"/>
                  </a:lnTo>
                  <a:lnTo>
                    <a:pt x="230" y="294"/>
                  </a:lnTo>
                  <a:lnTo>
                    <a:pt x="242" y="296"/>
                  </a:lnTo>
                  <a:lnTo>
                    <a:pt x="242" y="296"/>
                  </a:lnTo>
                  <a:lnTo>
                    <a:pt x="242" y="296"/>
                  </a:lnTo>
                  <a:lnTo>
                    <a:pt x="244" y="296"/>
                  </a:lnTo>
                  <a:lnTo>
                    <a:pt x="244" y="296"/>
                  </a:lnTo>
                  <a:lnTo>
                    <a:pt x="244" y="298"/>
                  </a:lnTo>
                  <a:lnTo>
                    <a:pt x="246" y="298"/>
                  </a:lnTo>
                  <a:lnTo>
                    <a:pt x="246" y="298"/>
                  </a:lnTo>
                  <a:lnTo>
                    <a:pt x="246" y="298"/>
                  </a:lnTo>
                  <a:lnTo>
                    <a:pt x="246" y="300"/>
                  </a:lnTo>
                  <a:lnTo>
                    <a:pt x="248" y="302"/>
                  </a:lnTo>
                  <a:lnTo>
                    <a:pt x="248" y="304"/>
                  </a:lnTo>
                  <a:lnTo>
                    <a:pt x="248" y="308"/>
                  </a:lnTo>
                  <a:lnTo>
                    <a:pt x="250" y="308"/>
                  </a:lnTo>
                  <a:lnTo>
                    <a:pt x="250" y="308"/>
                  </a:lnTo>
                  <a:lnTo>
                    <a:pt x="250" y="308"/>
                  </a:lnTo>
                  <a:lnTo>
                    <a:pt x="250" y="308"/>
                  </a:lnTo>
                  <a:lnTo>
                    <a:pt x="250" y="308"/>
                  </a:lnTo>
                  <a:lnTo>
                    <a:pt x="250" y="308"/>
                  </a:lnTo>
                  <a:lnTo>
                    <a:pt x="250" y="312"/>
                  </a:lnTo>
                  <a:lnTo>
                    <a:pt x="252" y="316"/>
                  </a:lnTo>
                  <a:lnTo>
                    <a:pt x="252" y="320"/>
                  </a:lnTo>
                  <a:lnTo>
                    <a:pt x="250" y="322"/>
                  </a:lnTo>
                  <a:lnTo>
                    <a:pt x="250" y="322"/>
                  </a:lnTo>
                  <a:lnTo>
                    <a:pt x="248" y="326"/>
                  </a:lnTo>
                  <a:lnTo>
                    <a:pt x="246" y="328"/>
                  </a:lnTo>
                  <a:lnTo>
                    <a:pt x="240" y="332"/>
                  </a:lnTo>
                  <a:lnTo>
                    <a:pt x="240" y="332"/>
                  </a:lnTo>
                  <a:lnTo>
                    <a:pt x="234" y="334"/>
                  </a:lnTo>
                  <a:lnTo>
                    <a:pt x="230" y="336"/>
                  </a:lnTo>
                  <a:lnTo>
                    <a:pt x="222" y="342"/>
                  </a:lnTo>
                  <a:lnTo>
                    <a:pt x="216" y="350"/>
                  </a:lnTo>
                  <a:lnTo>
                    <a:pt x="208" y="354"/>
                  </a:lnTo>
                  <a:lnTo>
                    <a:pt x="208" y="354"/>
                  </a:lnTo>
                  <a:lnTo>
                    <a:pt x="206" y="358"/>
                  </a:lnTo>
                  <a:lnTo>
                    <a:pt x="202" y="362"/>
                  </a:lnTo>
                  <a:lnTo>
                    <a:pt x="196" y="370"/>
                  </a:lnTo>
                  <a:lnTo>
                    <a:pt x="196" y="370"/>
                  </a:lnTo>
                  <a:lnTo>
                    <a:pt x="188" y="376"/>
                  </a:lnTo>
                  <a:lnTo>
                    <a:pt x="186" y="380"/>
                  </a:lnTo>
                  <a:lnTo>
                    <a:pt x="184" y="384"/>
                  </a:lnTo>
                  <a:lnTo>
                    <a:pt x="184" y="384"/>
                  </a:lnTo>
                  <a:lnTo>
                    <a:pt x="180" y="388"/>
                  </a:lnTo>
                  <a:lnTo>
                    <a:pt x="178" y="390"/>
                  </a:lnTo>
                  <a:lnTo>
                    <a:pt x="176" y="392"/>
                  </a:lnTo>
                  <a:lnTo>
                    <a:pt x="176" y="392"/>
                  </a:lnTo>
                  <a:lnTo>
                    <a:pt x="166" y="404"/>
                  </a:lnTo>
                  <a:lnTo>
                    <a:pt x="156" y="416"/>
                  </a:lnTo>
                  <a:lnTo>
                    <a:pt x="156" y="416"/>
                  </a:lnTo>
                  <a:lnTo>
                    <a:pt x="152" y="422"/>
                  </a:lnTo>
                  <a:lnTo>
                    <a:pt x="148" y="426"/>
                  </a:lnTo>
                  <a:lnTo>
                    <a:pt x="148" y="426"/>
                  </a:lnTo>
                  <a:lnTo>
                    <a:pt x="142" y="434"/>
                  </a:lnTo>
                  <a:lnTo>
                    <a:pt x="134" y="442"/>
                  </a:lnTo>
                  <a:lnTo>
                    <a:pt x="134" y="442"/>
                  </a:lnTo>
                  <a:lnTo>
                    <a:pt x="132" y="444"/>
                  </a:lnTo>
                  <a:lnTo>
                    <a:pt x="130" y="448"/>
                  </a:lnTo>
                  <a:lnTo>
                    <a:pt x="130" y="448"/>
                  </a:lnTo>
                  <a:lnTo>
                    <a:pt x="128" y="452"/>
                  </a:lnTo>
                  <a:lnTo>
                    <a:pt x="126" y="456"/>
                  </a:lnTo>
                  <a:lnTo>
                    <a:pt x="124" y="458"/>
                  </a:lnTo>
                  <a:lnTo>
                    <a:pt x="122" y="462"/>
                  </a:lnTo>
                  <a:lnTo>
                    <a:pt x="122" y="462"/>
                  </a:lnTo>
                  <a:lnTo>
                    <a:pt x="116" y="474"/>
                  </a:lnTo>
                  <a:lnTo>
                    <a:pt x="112" y="478"/>
                  </a:lnTo>
                  <a:lnTo>
                    <a:pt x="106" y="480"/>
                  </a:lnTo>
                  <a:lnTo>
                    <a:pt x="106" y="480"/>
                  </a:lnTo>
                  <a:lnTo>
                    <a:pt x="98" y="484"/>
                  </a:lnTo>
                  <a:lnTo>
                    <a:pt x="96" y="484"/>
                  </a:lnTo>
                  <a:lnTo>
                    <a:pt x="92" y="484"/>
                  </a:lnTo>
                  <a:lnTo>
                    <a:pt x="92" y="484"/>
                  </a:lnTo>
                  <a:lnTo>
                    <a:pt x="88" y="486"/>
                  </a:lnTo>
                  <a:lnTo>
                    <a:pt x="86" y="484"/>
                  </a:lnTo>
                  <a:lnTo>
                    <a:pt x="82" y="484"/>
                  </a:lnTo>
                  <a:lnTo>
                    <a:pt x="78" y="484"/>
                  </a:lnTo>
                  <a:lnTo>
                    <a:pt x="78" y="484"/>
                  </a:lnTo>
                  <a:lnTo>
                    <a:pt x="72" y="480"/>
                  </a:lnTo>
                  <a:lnTo>
                    <a:pt x="66" y="476"/>
                  </a:lnTo>
                  <a:lnTo>
                    <a:pt x="62" y="470"/>
                  </a:lnTo>
                  <a:lnTo>
                    <a:pt x="60" y="462"/>
                  </a:lnTo>
                  <a:lnTo>
                    <a:pt x="60" y="462"/>
                  </a:lnTo>
                  <a:lnTo>
                    <a:pt x="58" y="458"/>
                  </a:lnTo>
                  <a:lnTo>
                    <a:pt x="60" y="454"/>
                  </a:lnTo>
                  <a:lnTo>
                    <a:pt x="64" y="448"/>
                  </a:lnTo>
                  <a:lnTo>
                    <a:pt x="64" y="448"/>
                  </a:lnTo>
                  <a:lnTo>
                    <a:pt x="68" y="442"/>
                  </a:lnTo>
                  <a:lnTo>
                    <a:pt x="72" y="440"/>
                  </a:lnTo>
                  <a:lnTo>
                    <a:pt x="72" y="440"/>
                  </a:lnTo>
                  <a:lnTo>
                    <a:pt x="74" y="426"/>
                  </a:lnTo>
                  <a:lnTo>
                    <a:pt x="72" y="412"/>
                  </a:lnTo>
                  <a:lnTo>
                    <a:pt x="72" y="400"/>
                  </a:lnTo>
                  <a:lnTo>
                    <a:pt x="74" y="386"/>
                  </a:lnTo>
                  <a:lnTo>
                    <a:pt x="74" y="386"/>
                  </a:lnTo>
                  <a:lnTo>
                    <a:pt x="76" y="366"/>
                  </a:lnTo>
                  <a:lnTo>
                    <a:pt x="78" y="346"/>
                  </a:lnTo>
                  <a:lnTo>
                    <a:pt x="78" y="346"/>
                  </a:lnTo>
                  <a:lnTo>
                    <a:pt x="78" y="336"/>
                  </a:lnTo>
                  <a:lnTo>
                    <a:pt x="78" y="332"/>
                  </a:lnTo>
                  <a:lnTo>
                    <a:pt x="80" y="326"/>
                  </a:lnTo>
                  <a:lnTo>
                    <a:pt x="78" y="322"/>
                  </a:lnTo>
                  <a:lnTo>
                    <a:pt x="78" y="322"/>
                  </a:lnTo>
                  <a:lnTo>
                    <a:pt x="80" y="300"/>
                  </a:lnTo>
                  <a:lnTo>
                    <a:pt x="82" y="278"/>
                  </a:lnTo>
                  <a:lnTo>
                    <a:pt x="82" y="278"/>
                  </a:lnTo>
                  <a:lnTo>
                    <a:pt x="84" y="256"/>
                  </a:lnTo>
                  <a:lnTo>
                    <a:pt x="84" y="244"/>
                  </a:lnTo>
                  <a:lnTo>
                    <a:pt x="84" y="234"/>
                  </a:lnTo>
                  <a:lnTo>
                    <a:pt x="84" y="234"/>
                  </a:lnTo>
                  <a:lnTo>
                    <a:pt x="84" y="228"/>
                  </a:lnTo>
                  <a:lnTo>
                    <a:pt x="82" y="220"/>
                  </a:lnTo>
                  <a:lnTo>
                    <a:pt x="82" y="220"/>
                  </a:lnTo>
                  <a:lnTo>
                    <a:pt x="76" y="218"/>
                  </a:lnTo>
                  <a:lnTo>
                    <a:pt x="72" y="220"/>
                  </a:lnTo>
                  <a:lnTo>
                    <a:pt x="68" y="224"/>
                  </a:lnTo>
                  <a:lnTo>
                    <a:pt x="62" y="228"/>
                  </a:lnTo>
                  <a:lnTo>
                    <a:pt x="62" y="228"/>
                  </a:lnTo>
                  <a:lnTo>
                    <a:pt x="54" y="228"/>
                  </a:lnTo>
                  <a:lnTo>
                    <a:pt x="46" y="230"/>
                  </a:lnTo>
                  <a:lnTo>
                    <a:pt x="38" y="232"/>
                  </a:lnTo>
                  <a:lnTo>
                    <a:pt x="30" y="228"/>
                  </a:lnTo>
                  <a:lnTo>
                    <a:pt x="30" y="228"/>
                  </a:lnTo>
                  <a:lnTo>
                    <a:pt x="16" y="222"/>
                  </a:lnTo>
                  <a:lnTo>
                    <a:pt x="10" y="216"/>
                  </a:lnTo>
                  <a:lnTo>
                    <a:pt x="8" y="210"/>
                  </a:lnTo>
                  <a:lnTo>
                    <a:pt x="8" y="210"/>
                  </a:lnTo>
                  <a:lnTo>
                    <a:pt x="4" y="206"/>
                  </a:lnTo>
                  <a:lnTo>
                    <a:pt x="2" y="200"/>
                  </a:lnTo>
                  <a:lnTo>
                    <a:pt x="0" y="186"/>
                  </a:lnTo>
                  <a:lnTo>
                    <a:pt x="0" y="186"/>
                  </a:lnTo>
                  <a:lnTo>
                    <a:pt x="4" y="176"/>
                  </a:lnTo>
                  <a:lnTo>
                    <a:pt x="8" y="170"/>
                  </a:lnTo>
                  <a:lnTo>
                    <a:pt x="12" y="166"/>
                  </a:lnTo>
                  <a:lnTo>
                    <a:pt x="12" y="166"/>
                  </a:lnTo>
                  <a:lnTo>
                    <a:pt x="18" y="160"/>
                  </a:lnTo>
                  <a:lnTo>
                    <a:pt x="24" y="154"/>
                  </a:lnTo>
                  <a:lnTo>
                    <a:pt x="36" y="144"/>
                  </a:lnTo>
                  <a:lnTo>
                    <a:pt x="36" y="144"/>
                  </a:lnTo>
                  <a:lnTo>
                    <a:pt x="46" y="136"/>
                  </a:lnTo>
                  <a:lnTo>
                    <a:pt x="56" y="130"/>
                  </a:lnTo>
                  <a:lnTo>
                    <a:pt x="62" y="124"/>
                  </a:lnTo>
                  <a:lnTo>
                    <a:pt x="92" y="102"/>
                  </a:lnTo>
                  <a:lnTo>
                    <a:pt x="92" y="102"/>
                  </a:lnTo>
                  <a:lnTo>
                    <a:pt x="96" y="100"/>
                  </a:lnTo>
                  <a:lnTo>
                    <a:pt x="100" y="98"/>
                  </a:lnTo>
                  <a:lnTo>
                    <a:pt x="102" y="98"/>
                  </a:lnTo>
                  <a:lnTo>
                    <a:pt x="106" y="94"/>
                  </a:lnTo>
                  <a:lnTo>
                    <a:pt x="106" y="94"/>
                  </a:lnTo>
                  <a:lnTo>
                    <a:pt x="116" y="86"/>
                  </a:lnTo>
                  <a:lnTo>
                    <a:pt x="122" y="84"/>
                  </a:lnTo>
                  <a:lnTo>
                    <a:pt x="126" y="80"/>
                  </a:lnTo>
                  <a:lnTo>
                    <a:pt x="126" y="80"/>
                  </a:lnTo>
                  <a:lnTo>
                    <a:pt x="136" y="74"/>
                  </a:lnTo>
                  <a:lnTo>
                    <a:pt x="144" y="68"/>
                  </a:lnTo>
                  <a:lnTo>
                    <a:pt x="148" y="64"/>
                  </a:lnTo>
                  <a:lnTo>
                    <a:pt x="148" y="64"/>
                  </a:lnTo>
                  <a:lnTo>
                    <a:pt x="162" y="56"/>
                  </a:lnTo>
                  <a:lnTo>
                    <a:pt x="176" y="46"/>
                  </a:lnTo>
                  <a:lnTo>
                    <a:pt x="202" y="24"/>
                  </a:lnTo>
                  <a:lnTo>
                    <a:pt x="202" y="24"/>
                  </a:lnTo>
                  <a:lnTo>
                    <a:pt x="214" y="14"/>
                  </a:lnTo>
                  <a:lnTo>
                    <a:pt x="226" y="4"/>
                  </a:lnTo>
                  <a:lnTo>
                    <a:pt x="226" y="4"/>
                  </a:lnTo>
                  <a:lnTo>
                    <a:pt x="238" y="2"/>
                  </a:lnTo>
                  <a:lnTo>
                    <a:pt x="250" y="0"/>
                  </a:lnTo>
                  <a:lnTo>
                    <a:pt x="250" y="0"/>
                  </a:lnTo>
                  <a:lnTo>
                    <a:pt x="260" y="0"/>
                  </a:lnTo>
                  <a:lnTo>
                    <a:pt x="272" y="2"/>
                  </a:lnTo>
                  <a:lnTo>
                    <a:pt x="282" y="6"/>
                  </a:lnTo>
                  <a:lnTo>
                    <a:pt x="290" y="12"/>
                  </a:lnTo>
                  <a:lnTo>
                    <a:pt x="290" y="12"/>
                  </a:lnTo>
                  <a:lnTo>
                    <a:pt x="302" y="24"/>
                  </a:lnTo>
                  <a:lnTo>
                    <a:pt x="306" y="32"/>
                  </a:lnTo>
                  <a:lnTo>
                    <a:pt x="308" y="40"/>
                  </a:lnTo>
                  <a:lnTo>
                    <a:pt x="308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9" name="Freeform 100"/>
            <p:cNvSpPr>
              <a:spLocks noEditPoints="1"/>
            </p:cNvSpPr>
            <p:nvPr/>
          </p:nvSpPr>
          <p:spPr bwMode="auto">
            <a:xfrm>
              <a:off x="2475" y="2687"/>
              <a:ext cx="270" cy="546"/>
            </a:xfrm>
            <a:custGeom>
              <a:avLst/>
              <a:gdLst>
                <a:gd name="T0" fmla="*/ 270 w 270"/>
                <a:gd name="T1" fmla="*/ 40 h 546"/>
                <a:gd name="T2" fmla="*/ 250 w 270"/>
                <a:gd name="T3" fmla="*/ 8 h 546"/>
                <a:gd name="T4" fmla="*/ 224 w 270"/>
                <a:gd name="T5" fmla="*/ 0 h 546"/>
                <a:gd name="T6" fmla="*/ 214 w 270"/>
                <a:gd name="T7" fmla="*/ 0 h 546"/>
                <a:gd name="T8" fmla="*/ 154 w 270"/>
                <a:gd name="T9" fmla="*/ 6 h 546"/>
                <a:gd name="T10" fmla="*/ 50 w 270"/>
                <a:gd name="T11" fmla="*/ 16 h 546"/>
                <a:gd name="T12" fmla="*/ 10 w 270"/>
                <a:gd name="T13" fmla="*/ 42 h 546"/>
                <a:gd name="T14" fmla="*/ 6 w 270"/>
                <a:gd name="T15" fmla="*/ 60 h 546"/>
                <a:gd name="T16" fmla="*/ 32 w 270"/>
                <a:gd name="T17" fmla="*/ 100 h 546"/>
                <a:gd name="T18" fmla="*/ 36 w 270"/>
                <a:gd name="T19" fmla="*/ 114 h 546"/>
                <a:gd name="T20" fmla="*/ 24 w 270"/>
                <a:gd name="T21" fmla="*/ 130 h 546"/>
                <a:gd name="T22" fmla="*/ 28 w 270"/>
                <a:gd name="T23" fmla="*/ 162 h 546"/>
                <a:gd name="T24" fmla="*/ 30 w 270"/>
                <a:gd name="T25" fmla="*/ 178 h 546"/>
                <a:gd name="T26" fmla="*/ 32 w 270"/>
                <a:gd name="T27" fmla="*/ 194 h 546"/>
                <a:gd name="T28" fmla="*/ 30 w 270"/>
                <a:gd name="T29" fmla="*/ 222 h 546"/>
                <a:gd name="T30" fmla="*/ 30 w 270"/>
                <a:gd name="T31" fmla="*/ 254 h 546"/>
                <a:gd name="T32" fmla="*/ 30 w 270"/>
                <a:gd name="T33" fmla="*/ 272 h 546"/>
                <a:gd name="T34" fmla="*/ 24 w 270"/>
                <a:gd name="T35" fmla="*/ 302 h 546"/>
                <a:gd name="T36" fmla="*/ 22 w 270"/>
                <a:gd name="T37" fmla="*/ 320 h 546"/>
                <a:gd name="T38" fmla="*/ 18 w 270"/>
                <a:gd name="T39" fmla="*/ 360 h 546"/>
                <a:gd name="T40" fmla="*/ 12 w 270"/>
                <a:gd name="T41" fmla="*/ 410 h 546"/>
                <a:gd name="T42" fmla="*/ 8 w 270"/>
                <a:gd name="T43" fmla="*/ 466 h 546"/>
                <a:gd name="T44" fmla="*/ 6 w 270"/>
                <a:gd name="T45" fmla="*/ 492 h 546"/>
                <a:gd name="T46" fmla="*/ 0 w 270"/>
                <a:gd name="T47" fmla="*/ 506 h 546"/>
                <a:gd name="T48" fmla="*/ 6 w 270"/>
                <a:gd name="T49" fmla="*/ 532 h 546"/>
                <a:gd name="T50" fmla="*/ 16 w 270"/>
                <a:gd name="T51" fmla="*/ 544 h 546"/>
                <a:gd name="T52" fmla="*/ 22 w 270"/>
                <a:gd name="T53" fmla="*/ 546 h 546"/>
                <a:gd name="T54" fmla="*/ 32 w 270"/>
                <a:gd name="T55" fmla="*/ 542 h 546"/>
                <a:gd name="T56" fmla="*/ 36 w 270"/>
                <a:gd name="T57" fmla="*/ 526 h 546"/>
                <a:gd name="T58" fmla="*/ 40 w 270"/>
                <a:gd name="T59" fmla="*/ 466 h 546"/>
                <a:gd name="T60" fmla="*/ 48 w 270"/>
                <a:gd name="T61" fmla="*/ 390 h 546"/>
                <a:gd name="T62" fmla="*/ 56 w 270"/>
                <a:gd name="T63" fmla="*/ 334 h 546"/>
                <a:gd name="T64" fmla="*/ 68 w 270"/>
                <a:gd name="T65" fmla="*/ 276 h 546"/>
                <a:gd name="T66" fmla="*/ 94 w 270"/>
                <a:gd name="T67" fmla="*/ 256 h 546"/>
                <a:gd name="T68" fmla="*/ 114 w 270"/>
                <a:gd name="T69" fmla="*/ 274 h 546"/>
                <a:gd name="T70" fmla="*/ 156 w 270"/>
                <a:gd name="T71" fmla="*/ 310 h 546"/>
                <a:gd name="T72" fmla="*/ 174 w 270"/>
                <a:gd name="T73" fmla="*/ 318 h 546"/>
                <a:gd name="T74" fmla="*/ 186 w 270"/>
                <a:gd name="T75" fmla="*/ 318 h 546"/>
                <a:gd name="T76" fmla="*/ 200 w 270"/>
                <a:gd name="T77" fmla="*/ 308 h 546"/>
                <a:gd name="T78" fmla="*/ 204 w 270"/>
                <a:gd name="T79" fmla="*/ 288 h 546"/>
                <a:gd name="T80" fmla="*/ 210 w 270"/>
                <a:gd name="T81" fmla="*/ 266 h 546"/>
                <a:gd name="T82" fmla="*/ 216 w 270"/>
                <a:gd name="T83" fmla="*/ 238 h 546"/>
                <a:gd name="T84" fmla="*/ 224 w 270"/>
                <a:gd name="T85" fmla="*/ 202 h 546"/>
                <a:gd name="T86" fmla="*/ 236 w 270"/>
                <a:gd name="T87" fmla="*/ 178 h 546"/>
                <a:gd name="T88" fmla="*/ 244 w 270"/>
                <a:gd name="T89" fmla="*/ 152 h 546"/>
                <a:gd name="T90" fmla="*/ 250 w 270"/>
                <a:gd name="T91" fmla="*/ 126 h 546"/>
                <a:gd name="T92" fmla="*/ 254 w 270"/>
                <a:gd name="T93" fmla="*/ 100 h 546"/>
                <a:gd name="T94" fmla="*/ 156 w 270"/>
                <a:gd name="T95" fmla="*/ 254 h 546"/>
                <a:gd name="T96" fmla="*/ 130 w 270"/>
                <a:gd name="T97" fmla="*/ 240 h 546"/>
                <a:gd name="T98" fmla="*/ 102 w 270"/>
                <a:gd name="T99" fmla="*/ 214 h 546"/>
                <a:gd name="T100" fmla="*/ 84 w 270"/>
                <a:gd name="T101" fmla="*/ 188 h 546"/>
                <a:gd name="T102" fmla="*/ 90 w 270"/>
                <a:gd name="T103" fmla="*/ 174 h 546"/>
                <a:gd name="T104" fmla="*/ 96 w 270"/>
                <a:gd name="T105" fmla="*/ 154 h 546"/>
                <a:gd name="T106" fmla="*/ 96 w 270"/>
                <a:gd name="T107" fmla="*/ 118 h 546"/>
                <a:gd name="T108" fmla="*/ 74 w 270"/>
                <a:gd name="T109" fmla="*/ 104 h 546"/>
                <a:gd name="T110" fmla="*/ 104 w 270"/>
                <a:gd name="T111" fmla="*/ 90 h 546"/>
                <a:gd name="T112" fmla="*/ 162 w 270"/>
                <a:gd name="T113" fmla="*/ 78 h 546"/>
                <a:gd name="T114" fmla="*/ 180 w 270"/>
                <a:gd name="T115" fmla="*/ 112 h 546"/>
                <a:gd name="T116" fmla="*/ 170 w 270"/>
                <a:gd name="T117" fmla="*/ 200 h 546"/>
                <a:gd name="T118" fmla="*/ 164 w 270"/>
                <a:gd name="T119" fmla="*/ 232 h 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0" h="546">
                  <a:moveTo>
                    <a:pt x="260" y="66"/>
                  </a:moveTo>
                  <a:lnTo>
                    <a:pt x="260" y="66"/>
                  </a:lnTo>
                  <a:lnTo>
                    <a:pt x="264" y="58"/>
                  </a:lnTo>
                  <a:lnTo>
                    <a:pt x="268" y="50"/>
                  </a:lnTo>
                  <a:lnTo>
                    <a:pt x="270" y="40"/>
                  </a:lnTo>
                  <a:lnTo>
                    <a:pt x="268" y="32"/>
                  </a:lnTo>
                  <a:lnTo>
                    <a:pt x="268" y="32"/>
                  </a:lnTo>
                  <a:lnTo>
                    <a:pt x="262" y="20"/>
                  </a:lnTo>
                  <a:lnTo>
                    <a:pt x="256" y="14"/>
                  </a:lnTo>
                  <a:lnTo>
                    <a:pt x="250" y="8"/>
                  </a:lnTo>
                  <a:lnTo>
                    <a:pt x="244" y="6"/>
                  </a:lnTo>
                  <a:lnTo>
                    <a:pt x="244" y="6"/>
                  </a:lnTo>
                  <a:lnTo>
                    <a:pt x="238" y="2"/>
                  </a:lnTo>
                  <a:lnTo>
                    <a:pt x="232" y="0"/>
                  </a:lnTo>
                  <a:lnTo>
                    <a:pt x="224" y="0"/>
                  </a:lnTo>
                  <a:lnTo>
                    <a:pt x="218" y="2"/>
                  </a:lnTo>
                  <a:lnTo>
                    <a:pt x="218" y="2"/>
                  </a:lnTo>
                  <a:lnTo>
                    <a:pt x="216" y="0"/>
                  </a:lnTo>
                  <a:lnTo>
                    <a:pt x="214" y="0"/>
                  </a:lnTo>
                  <a:lnTo>
                    <a:pt x="214" y="0"/>
                  </a:lnTo>
                  <a:lnTo>
                    <a:pt x="190" y="2"/>
                  </a:lnTo>
                  <a:lnTo>
                    <a:pt x="190" y="2"/>
                  </a:lnTo>
                  <a:lnTo>
                    <a:pt x="180" y="2"/>
                  </a:lnTo>
                  <a:lnTo>
                    <a:pt x="172" y="4"/>
                  </a:lnTo>
                  <a:lnTo>
                    <a:pt x="154" y="6"/>
                  </a:lnTo>
                  <a:lnTo>
                    <a:pt x="154" y="6"/>
                  </a:lnTo>
                  <a:lnTo>
                    <a:pt x="128" y="6"/>
                  </a:lnTo>
                  <a:lnTo>
                    <a:pt x="102" y="8"/>
                  </a:lnTo>
                  <a:lnTo>
                    <a:pt x="50" y="16"/>
                  </a:lnTo>
                  <a:lnTo>
                    <a:pt x="50" y="16"/>
                  </a:lnTo>
                  <a:lnTo>
                    <a:pt x="36" y="18"/>
                  </a:lnTo>
                  <a:lnTo>
                    <a:pt x="26" y="22"/>
                  </a:lnTo>
                  <a:lnTo>
                    <a:pt x="16" y="32"/>
                  </a:lnTo>
                  <a:lnTo>
                    <a:pt x="10" y="42"/>
                  </a:lnTo>
                  <a:lnTo>
                    <a:pt x="10" y="42"/>
                  </a:lnTo>
                  <a:lnTo>
                    <a:pt x="8" y="46"/>
                  </a:lnTo>
                  <a:lnTo>
                    <a:pt x="8" y="52"/>
                  </a:lnTo>
                  <a:lnTo>
                    <a:pt x="8" y="52"/>
                  </a:lnTo>
                  <a:lnTo>
                    <a:pt x="6" y="56"/>
                  </a:lnTo>
                  <a:lnTo>
                    <a:pt x="6" y="60"/>
                  </a:lnTo>
                  <a:lnTo>
                    <a:pt x="6" y="70"/>
                  </a:lnTo>
                  <a:lnTo>
                    <a:pt x="6" y="70"/>
                  </a:lnTo>
                  <a:lnTo>
                    <a:pt x="12" y="82"/>
                  </a:lnTo>
                  <a:lnTo>
                    <a:pt x="20" y="92"/>
                  </a:lnTo>
                  <a:lnTo>
                    <a:pt x="32" y="100"/>
                  </a:lnTo>
                  <a:lnTo>
                    <a:pt x="44" y="106"/>
                  </a:lnTo>
                  <a:lnTo>
                    <a:pt x="44" y="106"/>
                  </a:lnTo>
                  <a:lnTo>
                    <a:pt x="44" y="108"/>
                  </a:lnTo>
                  <a:lnTo>
                    <a:pt x="40" y="110"/>
                  </a:lnTo>
                  <a:lnTo>
                    <a:pt x="36" y="114"/>
                  </a:lnTo>
                  <a:lnTo>
                    <a:pt x="36" y="114"/>
                  </a:lnTo>
                  <a:lnTo>
                    <a:pt x="30" y="120"/>
                  </a:lnTo>
                  <a:lnTo>
                    <a:pt x="26" y="126"/>
                  </a:lnTo>
                  <a:lnTo>
                    <a:pt x="26" y="126"/>
                  </a:lnTo>
                  <a:lnTo>
                    <a:pt x="24" y="130"/>
                  </a:lnTo>
                  <a:lnTo>
                    <a:pt x="24" y="134"/>
                  </a:lnTo>
                  <a:lnTo>
                    <a:pt x="26" y="144"/>
                  </a:lnTo>
                  <a:lnTo>
                    <a:pt x="28" y="152"/>
                  </a:lnTo>
                  <a:lnTo>
                    <a:pt x="28" y="162"/>
                  </a:lnTo>
                  <a:lnTo>
                    <a:pt x="28" y="162"/>
                  </a:lnTo>
                  <a:lnTo>
                    <a:pt x="28" y="166"/>
                  </a:lnTo>
                  <a:lnTo>
                    <a:pt x="30" y="170"/>
                  </a:lnTo>
                  <a:lnTo>
                    <a:pt x="30" y="170"/>
                  </a:lnTo>
                  <a:lnTo>
                    <a:pt x="30" y="174"/>
                  </a:lnTo>
                  <a:lnTo>
                    <a:pt x="30" y="178"/>
                  </a:lnTo>
                  <a:lnTo>
                    <a:pt x="30" y="182"/>
                  </a:lnTo>
                  <a:lnTo>
                    <a:pt x="30" y="186"/>
                  </a:lnTo>
                  <a:lnTo>
                    <a:pt x="30" y="186"/>
                  </a:lnTo>
                  <a:lnTo>
                    <a:pt x="32" y="190"/>
                  </a:lnTo>
                  <a:lnTo>
                    <a:pt x="32" y="194"/>
                  </a:lnTo>
                  <a:lnTo>
                    <a:pt x="32" y="198"/>
                  </a:lnTo>
                  <a:lnTo>
                    <a:pt x="32" y="202"/>
                  </a:lnTo>
                  <a:lnTo>
                    <a:pt x="32" y="202"/>
                  </a:lnTo>
                  <a:lnTo>
                    <a:pt x="30" y="212"/>
                  </a:lnTo>
                  <a:lnTo>
                    <a:pt x="30" y="222"/>
                  </a:lnTo>
                  <a:lnTo>
                    <a:pt x="30" y="232"/>
                  </a:lnTo>
                  <a:lnTo>
                    <a:pt x="28" y="242"/>
                  </a:lnTo>
                  <a:lnTo>
                    <a:pt x="28" y="242"/>
                  </a:lnTo>
                  <a:lnTo>
                    <a:pt x="30" y="248"/>
                  </a:lnTo>
                  <a:lnTo>
                    <a:pt x="30" y="254"/>
                  </a:lnTo>
                  <a:lnTo>
                    <a:pt x="30" y="268"/>
                  </a:lnTo>
                  <a:lnTo>
                    <a:pt x="30" y="268"/>
                  </a:lnTo>
                  <a:lnTo>
                    <a:pt x="30" y="270"/>
                  </a:lnTo>
                  <a:lnTo>
                    <a:pt x="30" y="272"/>
                  </a:lnTo>
                  <a:lnTo>
                    <a:pt x="30" y="272"/>
                  </a:lnTo>
                  <a:lnTo>
                    <a:pt x="28" y="278"/>
                  </a:lnTo>
                  <a:lnTo>
                    <a:pt x="28" y="282"/>
                  </a:lnTo>
                  <a:lnTo>
                    <a:pt x="28" y="290"/>
                  </a:lnTo>
                  <a:lnTo>
                    <a:pt x="28" y="290"/>
                  </a:lnTo>
                  <a:lnTo>
                    <a:pt x="24" y="302"/>
                  </a:lnTo>
                  <a:lnTo>
                    <a:pt x="24" y="314"/>
                  </a:lnTo>
                  <a:lnTo>
                    <a:pt x="24" y="314"/>
                  </a:lnTo>
                  <a:lnTo>
                    <a:pt x="24" y="318"/>
                  </a:lnTo>
                  <a:lnTo>
                    <a:pt x="22" y="320"/>
                  </a:lnTo>
                  <a:lnTo>
                    <a:pt x="22" y="320"/>
                  </a:lnTo>
                  <a:lnTo>
                    <a:pt x="22" y="336"/>
                  </a:lnTo>
                  <a:lnTo>
                    <a:pt x="20" y="350"/>
                  </a:lnTo>
                  <a:lnTo>
                    <a:pt x="20" y="350"/>
                  </a:lnTo>
                  <a:lnTo>
                    <a:pt x="18" y="356"/>
                  </a:lnTo>
                  <a:lnTo>
                    <a:pt x="18" y="360"/>
                  </a:lnTo>
                  <a:lnTo>
                    <a:pt x="18" y="366"/>
                  </a:lnTo>
                  <a:lnTo>
                    <a:pt x="16" y="370"/>
                  </a:lnTo>
                  <a:lnTo>
                    <a:pt x="16" y="370"/>
                  </a:lnTo>
                  <a:lnTo>
                    <a:pt x="14" y="390"/>
                  </a:lnTo>
                  <a:lnTo>
                    <a:pt x="12" y="410"/>
                  </a:lnTo>
                  <a:lnTo>
                    <a:pt x="12" y="410"/>
                  </a:lnTo>
                  <a:lnTo>
                    <a:pt x="12" y="420"/>
                  </a:lnTo>
                  <a:lnTo>
                    <a:pt x="10" y="432"/>
                  </a:lnTo>
                  <a:lnTo>
                    <a:pt x="10" y="432"/>
                  </a:lnTo>
                  <a:lnTo>
                    <a:pt x="8" y="466"/>
                  </a:lnTo>
                  <a:lnTo>
                    <a:pt x="8" y="466"/>
                  </a:lnTo>
                  <a:lnTo>
                    <a:pt x="4" y="480"/>
                  </a:lnTo>
                  <a:lnTo>
                    <a:pt x="4" y="486"/>
                  </a:lnTo>
                  <a:lnTo>
                    <a:pt x="6" y="492"/>
                  </a:lnTo>
                  <a:lnTo>
                    <a:pt x="6" y="492"/>
                  </a:lnTo>
                  <a:lnTo>
                    <a:pt x="4" y="496"/>
                  </a:lnTo>
                  <a:lnTo>
                    <a:pt x="4" y="500"/>
                  </a:lnTo>
                  <a:lnTo>
                    <a:pt x="4" y="504"/>
                  </a:lnTo>
                  <a:lnTo>
                    <a:pt x="0" y="506"/>
                  </a:lnTo>
                  <a:lnTo>
                    <a:pt x="0" y="506"/>
                  </a:lnTo>
                  <a:lnTo>
                    <a:pt x="0" y="518"/>
                  </a:lnTo>
                  <a:lnTo>
                    <a:pt x="2" y="522"/>
                  </a:lnTo>
                  <a:lnTo>
                    <a:pt x="4" y="528"/>
                  </a:lnTo>
                  <a:lnTo>
                    <a:pt x="4" y="528"/>
                  </a:lnTo>
                  <a:lnTo>
                    <a:pt x="6" y="532"/>
                  </a:lnTo>
                  <a:lnTo>
                    <a:pt x="10" y="534"/>
                  </a:lnTo>
                  <a:lnTo>
                    <a:pt x="12" y="538"/>
                  </a:lnTo>
                  <a:lnTo>
                    <a:pt x="12" y="542"/>
                  </a:lnTo>
                  <a:lnTo>
                    <a:pt x="12" y="542"/>
                  </a:lnTo>
                  <a:lnTo>
                    <a:pt x="16" y="544"/>
                  </a:lnTo>
                  <a:lnTo>
                    <a:pt x="16" y="544"/>
                  </a:lnTo>
                  <a:lnTo>
                    <a:pt x="18" y="542"/>
                  </a:lnTo>
                  <a:lnTo>
                    <a:pt x="18" y="542"/>
                  </a:lnTo>
                  <a:lnTo>
                    <a:pt x="20" y="546"/>
                  </a:lnTo>
                  <a:lnTo>
                    <a:pt x="22" y="546"/>
                  </a:lnTo>
                  <a:lnTo>
                    <a:pt x="28" y="546"/>
                  </a:lnTo>
                  <a:lnTo>
                    <a:pt x="28" y="546"/>
                  </a:lnTo>
                  <a:lnTo>
                    <a:pt x="30" y="544"/>
                  </a:lnTo>
                  <a:lnTo>
                    <a:pt x="32" y="542"/>
                  </a:lnTo>
                  <a:lnTo>
                    <a:pt x="32" y="542"/>
                  </a:lnTo>
                  <a:lnTo>
                    <a:pt x="34" y="542"/>
                  </a:lnTo>
                  <a:lnTo>
                    <a:pt x="36" y="540"/>
                  </a:lnTo>
                  <a:lnTo>
                    <a:pt x="38" y="534"/>
                  </a:lnTo>
                  <a:lnTo>
                    <a:pt x="38" y="534"/>
                  </a:lnTo>
                  <a:lnTo>
                    <a:pt x="36" y="526"/>
                  </a:lnTo>
                  <a:lnTo>
                    <a:pt x="38" y="516"/>
                  </a:lnTo>
                  <a:lnTo>
                    <a:pt x="38" y="508"/>
                  </a:lnTo>
                  <a:lnTo>
                    <a:pt x="36" y="498"/>
                  </a:lnTo>
                  <a:lnTo>
                    <a:pt x="36" y="498"/>
                  </a:lnTo>
                  <a:lnTo>
                    <a:pt x="40" y="466"/>
                  </a:lnTo>
                  <a:lnTo>
                    <a:pt x="42" y="432"/>
                  </a:lnTo>
                  <a:lnTo>
                    <a:pt x="42" y="432"/>
                  </a:lnTo>
                  <a:lnTo>
                    <a:pt x="46" y="412"/>
                  </a:lnTo>
                  <a:lnTo>
                    <a:pt x="48" y="390"/>
                  </a:lnTo>
                  <a:lnTo>
                    <a:pt x="48" y="390"/>
                  </a:lnTo>
                  <a:lnTo>
                    <a:pt x="50" y="372"/>
                  </a:lnTo>
                  <a:lnTo>
                    <a:pt x="54" y="354"/>
                  </a:lnTo>
                  <a:lnTo>
                    <a:pt x="54" y="354"/>
                  </a:lnTo>
                  <a:lnTo>
                    <a:pt x="54" y="344"/>
                  </a:lnTo>
                  <a:lnTo>
                    <a:pt x="56" y="334"/>
                  </a:lnTo>
                  <a:lnTo>
                    <a:pt x="56" y="334"/>
                  </a:lnTo>
                  <a:lnTo>
                    <a:pt x="64" y="306"/>
                  </a:lnTo>
                  <a:lnTo>
                    <a:pt x="66" y="290"/>
                  </a:lnTo>
                  <a:lnTo>
                    <a:pt x="68" y="276"/>
                  </a:lnTo>
                  <a:lnTo>
                    <a:pt x="68" y="276"/>
                  </a:lnTo>
                  <a:lnTo>
                    <a:pt x="72" y="258"/>
                  </a:lnTo>
                  <a:lnTo>
                    <a:pt x="76" y="252"/>
                  </a:lnTo>
                  <a:lnTo>
                    <a:pt x="82" y="248"/>
                  </a:lnTo>
                  <a:lnTo>
                    <a:pt x="82" y="248"/>
                  </a:lnTo>
                  <a:lnTo>
                    <a:pt x="94" y="256"/>
                  </a:lnTo>
                  <a:lnTo>
                    <a:pt x="106" y="268"/>
                  </a:lnTo>
                  <a:lnTo>
                    <a:pt x="106" y="268"/>
                  </a:lnTo>
                  <a:lnTo>
                    <a:pt x="108" y="268"/>
                  </a:lnTo>
                  <a:lnTo>
                    <a:pt x="110" y="270"/>
                  </a:lnTo>
                  <a:lnTo>
                    <a:pt x="114" y="274"/>
                  </a:lnTo>
                  <a:lnTo>
                    <a:pt x="114" y="274"/>
                  </a:lnTo>
                  <a:lnTo>
                    <a:pt x="130" y="288"/>
                  </a:lnTo>
                  <a:lnTo>
                    <a:pt x="130" y="288"/>
                  </a:lnTo>
                  <a:lnTo>
                    <a:pt x="148" y="304"/>
                  </a:lnTo>
                  <a:lnTo>
                    <a:pt x="156" y="310"/>
                  </a:lnTo>
                  <a:lnTo>
                    <a:pt x="166" y="316"/>
                  </a:lnTo>
                  <a:lnTo>
                    <a:pt x="166" y="316"/>
                  </a:lnTo>
                  <a:lnTo>
                    <a:pt x="170" y="318"/>
                  </a:lnTo>
                  <a:lnTo>
                    <a:pt x="172" y="318"/>
                  </a:lnTo>
                  <a:lnTo>
                    <a:pt x="174" y="318"/>
                  </a:lnTo>
                  <a:lnTo>
                    <a:pt x="174" y="318"/>
                  </a:lnTo>
                  <a:lnTo>
                    <a:pt x="178" y="320"/>
                  </a:lnTo>
                  <a:lnTo>
                    <a:pt x="180" y="318"/>
                  </a:lnTo>
                  <a:lnTo>
                    <a:pt x="184" y="318"/>
                  </a:lnTo>
                  <a:lnTo>
                    <a:pt x="186" y="318"/>
                  </a:lnTo>
                  <a:lnTo>
                    <a:pt x="186" y="318"/>
                  </a:lnTo>
                  <a:lnTo>
                    <a:pt x="192" y="316"/>
                  </a:lnTo>
                  <a:lnTo>
                    <a:pt x="194" y="314"/>
                  </a:lnTo>
                  <a:lnTo>
                    <a:pt x="200" y="308"/>
                  </a:lnTo>
                  <a:lnTo>
                    <a:pt x="200" y="308"/>
                  </a:lnTo>
                  <a:lnTo>
                    <a:pt x="202" y="302"/>
                  </a:lnTo>
                  <a:lnTo>
                    <a:pt x="202" y="298"/>
                  </a:lnTo>
                  <a:lnTo>
                    <a:pt x="202" y="292"/>
                  </a:lnTo>
                  <a:lnTo>
                    <a:pt x="204" y="288"/>
                  </a:lnTo>
                  <a:lnTo>
                    <a:pt x="204" y="288"/>
                  </a:lnTo>
                  <a:lnTo>
                    <a:pt x="206" y="280"/>
                  </a:lnTo>
                  <a:lnTo>
                    <a:pt x="208" y="270"/>
                  </a:lnTo>
                  <a:lnTo>
                    <a:pt x="208" y="270"/>
                  </a:lnTo>
                  <a:lnTo>
                    <a:pt x="208" y="268"/>
                  </a:lnTo>
                  <a:lnTo>
                    <a:pt x="210" y="266"/>
                  </a:lnTo>
                  <a:lnTo>
                    <a:pt x="210" y="264"/>
                  </a:lnTo>
                  <a:lnTo>
                    <a:pt x="210" y="260"/>
                  </a:lnTo>
                  <a:lnTo>
                    <a:pt x="210" y="260"/>
                  </a:lnTo>
                  <a:lnTo>
                    <a:pt x="214" y="250"/>
                  </a:lnTo>
                  <a:lnTo>
                    <a:pt x="216" y="238"/>
                  </a:lnTo>
                  <a:lnTo>
                    <a:pt x="216" y="238"/>
                  </a:lnTo>
                  <a:lnTo>
                    <a:pt x="220" y="220"/>
                  </a:lnTo>
                  <a:lnTo>
                    <a:pt x="226" y="204"/>
                  </a:lnTo>
                  <a:lnTo>
                    <a:pt x="224" y="202"/>
                  </a:lnTo>
                  <a:lnTo>
                    <a:pt x="224" y="202"/>
                  </a:lnTo>
                  <a:lnTo>
                    <a:pt x="228" y="200"/>
                  </a:lnTo>
                  <a:lnTo>
                    <a:pt x="230" y="194"/>
                  </a:lnTo>
                  <a:lnTo>
                    <a:pt x="232" y="186"/>
                  </a:lnTo>
                  <a:lnTo>
                    <a:pt x="232" y="186"/>
                  </a:lnTo>
                  <a:lnTo>
                    <a:pt x="236" y="178"/>
                  </a:lnTo>
                  <a:lnTo>
                    <a:pt x="238" y="172"/>
                  </a:lnTo>
                  <a:lnTo>
                    <a:pt x="242" y="156"/>
                  </a:lnTo>
                  <a:lnTo>
                    <a:pt x="242" y="156"/>
                  </a:lnTo>
                  <a:lnTo>
                    <a:pt x="242" y="154"/>
                  </a:lnTo>
                  <a:lnTo>
                    <a:pt x="244" y="152"/>
                  </a:lnTo>
                  <a:lnTo>
                    <a:pt x="248" y="138"/>
                  </a:lnTo>
                  <a:lnTo>
                    <a:pt x="248" y="138"/>
                  </a:lnTo>
                  <a:lnTo>
                    <a:pt x="248" y="134"/>
                  </a:lnTo>
                  <a:lnTo>
                    <a:pt x="250" y="130"/>
                  </a:lnTo>
                  <a:lnTo>
                    <a:pt x="250" y="126"/>
                  </a:lnTo>
                  <a:lnTo>
                    <a:pt x="250" y="124"/>
                  </a:lnTo>
                  <a:lnTo>
                    <a:pt x="250" y="124"/>
                  </a:lnTo>
                  <a:lnTo>
                    <a:pt x="252" y="112"/>
                  </a:lnTo>
                  <a:lnTo>
                    <a:pt x="254" y="100"/>
                  </a:lnTo>
                  <a:lnTo>
                    <a:pt x="254" y="100"/>
                  </a:lnTo>
                  <a:lnTo>
                    <a:pt x="258" y="82"/>
                  </a:lnTo>
                  <a:lnTo>
                    <a:pt x="260" y="66"/>
                  </a:lnTo>
                  <a:lnTo>
                    <a:pt x="260" y="66"/>
                  </a:lnTo>
                  <a:close/>
                  <a:moveTo>
                    <a:pt x="156" y="254"/>
                  </a:moveTo>
                  <a:lnTo>
                    <a:pt x="156" y="254"/>
                  </a:lnTo>
                  <a:lnTo>
                    <a:pt x="150" y="250"/>
                  </a:lnTo>
                  <a:lnTo>
                    <a:pt x="142" y="248"/>
                  </a:lnTo>
                  <a:lnTo>
                    <a:pt x="136" y="244"/>
                  </a:lnTo>
                  <a:lnTo>
                    <a:pt x="130" y="240"/>
                  </a:lnTo>
                  <a:lnTo>
                    <a:pt x="130" y="240"/>
                  </a:lnTo>
                  <a:lnTo>
                    <a:pt x="114" y="230"/>
                  </a:lnTo>
                  <a:lnTo>
                    <a:pt x="114" y="230"/>
                  </a:lnTo>
                  <a:lnTo>
                    <a:pt x="108" y="222"/>
                  </a:lnTo>
                  <a:lnTo>
                    <a:pt x="102" y="214"/>
                  </a:lnTo>
                  <a:lnTo>
                    <a:pt x="102" y="214"/>
                  </a:lnTo>
                  <a:lnTo>
                    <a:pt x="96" y="206"/>
                  </a:lnTo>
                  <a:lnTo>
                    <a:pt x="86" y="198"/>
                  </a:lnTo>
                  <a:lnTo>
                    <a:pt x="86" y="198"/>
                  </a:lnTo>
                  <a:lnTo>
                    <a:pt x="84" y="192"/>
                  </a:lnTo>
                  <a:lnTo>
                    <a:pt x="84" y="188"/>
                  </a:lnTo>
                  <a:lnTo>
                    <a:pt x="84" y="188"/>
                  </a:lnTo>
                  <a:lnTo>
                    <a:pt x="86" y="184"/>
                  </a:lnTo>
                  <a:lnTo>
                    <a:pt x="86" y="180"/>
                  </a:lnTo>
                  <a:lnTo>
                    <a:pt x="88" y="178"/>
                  </a:lnTo>
                  <a:lnTo>
                    <a:pt x="90" y="174"/>
                  </a:lnTo>
                  <a:lnTo>
                    <a:pt x="90" y="174"/>
                  </a:lnTo>
                  <a:lnTo>
                    <a:pt x="90" y="168"/>
                  </a:lnTo>
                  <a:lnTo>
                    <a:pt x="94" y="162"/>
                  </a:lnTo>
                  <a:lnTo>
                    <a:pt x="94" y="162"/>
                  </a:lnTo>
                  <a:lnTo>
                    <a:pt x="96" y="154"/>
                  </a:lnTo>
                  <a:lnTo>
                    <a:pt x="100" y="146"/>
                  </a:lnTo>
                  <a:lnTo>
                    <a:pt x="104" y="138"/>
                  </a:lnTo>
                  <a:lnTo>
                    <a:pt x="102" y="128"/>
                  </a:lnTo>
                  <a:lnTo>
                    <a:pt x="96" y="118"/>
                  </a:lnTo>
                  <a:lnTo>
                    <a:pt x="96" y="118"/>
                  </a:lnTo>
                  <a:lnTo>
                    <a:pt x="82" y="110"/>
                  </a:lnTo>
                  <a:lnTo>
                    <a:pt x="76" y="108"/>
                  </a:lnTo>
                  <a:lnTo>
                    <a:pt x="68" y="104"/>
                  </a:lnTo>
                  <a:lnTo>
                    <a:pt x="68" y="104"/>
                  </a:lnTo>
                  <a:lnTo>
                    <a:pt x="74" y="104"/>
                  </a:lnTo>
                  <a:lnTo>
                    <a:pt x="78" y="100"/>
                  </a:lnTo>
                  <a:lnTo>
                    <a:pt x="84" y="98"/>
                  </a:lnTo>
                  <a:lnTo>
                    <a:pt x="90" y="96"/>
                  </a:lnTo>
                  <a:lnTo>
                    <a:pt x="90" y="96"/>
                  </a:lnTo>
                  <a:lnTo>
                    <a:pt x="104" y="90"/>
                  </a:lnTo>
                  <a:lnTo>
                    <a:pt x="120" y="88"/>
                  </a:lnTo>
                  <a:lnTo>
                    <a:pt x="136" y="84"/>
                  </a:lnTo>
                  <a:lnTo>
                    <a:pt x="152" y="80"/>
                  </a:lnTo>
                  <a:lnTo>
                    <a:pt x="152" y="80"/>
                  </a:lnTo>
                  <a:lnTo>
                    <a:pt x="162" y="78"/>
                  </a:lnTo>
                  <a:lnTo>
                    <a:pt x="170" y="78"/>
                  </a:lnTo>
                  <a:lnTo>
                    <a:pt x="176" y="86"/>
                  </a:lnTo>
                  <a:lnTo>
                    <a:pt x="176" y="86"/>
                  </a:lnTo>
                  <a:lnTo>
                    <a:pt x="178" y="100"/>
                  </a:lnTo>
                  <a:lnTo>
                    <a:pt x="180" y="112"/>
                  </a:lnTo>
                  <a:lnTo>
                    <a:pt x="178" y="140"/>
                  </a:lnTo>
                  <a:lnTo>
                    <a:pt x="178" y="140"/>
                  </a:lnTo>
                  <a:lnTo>
                    <a:pt x="174" y="160"/>
                  </a:lnTo>
                  <a:lnTo>
                    <a:pt x="172" y="180"/>
                  </a:lnTo>
                  <a:lnTo>
                    <a:pt x="170" y="200"/>
                  </a:lnTo>
                  <a:lnTo>
                    <a:pt x="166" y="222"/>
                  </a:lnTo>
                  <a:lnTo>
                    <a:pt x="166" y="222"/>
                  </a:lnTo>
                  <a:lnTo>
                    <a:pt x="166" y="226"/>
                  </a:lnTo>
                  <a:lnTo>
                    <a:pt x="166" y="228"/>
                  </a:lnTo>
                  <a:lnTo>
                    <a:pt x="164" y="232"/>
                  </a:lnTo>
                  <a:lnTo>
                    <a:pt x="164" y="252"/>
                  </a:lnTo>
                  <a:lnTo>
                    <a:pt x="164" y="252"/>
                  </a:lnTo>
                  <a:lnTo>
                    <a:pt x="156" y="254"/>
                  </a:lnTo>
                  <a:lnTo>
                    <a:pt x="156" y="2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1" name="Freeform 101"/>
            <p:cNvSpPr>
              <a:spLocks/>
            </p:cNvSpPr>
            <p:nvPr/>
          </p:nvSpPr>
          <p:spPr bwMode="auto">
            <a:xfrm>
              <a:off x="2061" y="2681"/>
              <a:ext cx="150" cy="148"/>
            </a:xfrm>
            <a:custGeom>
              <a:avLst/>
              <a:gdLst>
                <a:gd name="T0" fmla="*/ 94 w 150"/>
                <a:gd name="T1" fmla="*/ 6 h 148"/>
                <a:gd name="T2" fmla="*/ 94 w 150"/>
                <a:gd name="T3" fmla="*/ 6 h 148"/>
                <a:gd name="T4" fmla="*/ 106 w 150"/>
                <a:gd name="T5" fmla="*/ 14 h 148"/>
                <a:gd name="T6" fmla="*/ 118 w 150"/>
                <a:gd name="T7" fmla="*/ 22 h 148"/>
                <a:gd name="T8" fmla="*/ 126 w 150"/>
                <a:gd name="T9" fmla="*/ 34 h 148"/>
                <a:gd name="T10" fmla="*/ 130 w 150"/>
                <a:gd name="T11" fmla="*/ 48 h 148"/>
                <a:gd name="T12" fmla="*/ 130 w 150"/>
                <a:gd name="T13" fmla="*/ 48 h 148"/>
                <a:gd name="T14" fmla="*/ 144 w 150"/>
                <a:gd name="T15" fmla="*/ 70 h 148"/>
                <a:gd name="T16" fmla="*/ 148 w 150"/>
                <a:gd name="T17" fmla="*/ 82 h 148"/>
                <a:gd name="T18" fmla="*/ 150 w 150"/>
                <a:gd name="T19" fmla="*/ 96 h 148"/>
                <a:gd name="T20" fmla="*/ 150 w 150"/>
                <a:gd name="T21" fmla="*/ 96 h 148"/>
                <a:gd name="T22" fmla="*/ 150 w 150"/>
                <a:gd name="T23" fmla="*/ 106 h 148"/>
                <a:gd name="T24" fmla="*/ 148 w 150"/>
                <a:gd name="T25" fmla="*/ 112 h 148"/>
                <a:gd name="T26" fmla="*/ 146 w 150"/>
                <a:gd name="T27" fmla="*/ 116 h 148"/>
                <a:gd name="T28" fmla="*/ 146 w 150"/>
                <a:gd name="T29" fmla="*/ 116 h 148"/>
                <a:gd name="T30" fmla="*/ 144 w 150"/>
                <a:gd name="T31" fmla="*/ 124 h 148"/>
                <a:gd name="T32" fmla="*/ 138 w 150"/>
                <a:gd name="T33" fmla="*/ 130 h 148"/>
                <a:gd name="T34" fmla="*/ 126 w 150"/>
                <a:gd name="T35" fmla="*/ 140 h 148"/>
                <a:gd name="T36" fmla="*/ 126 w 150"/>
                <a:gd name="T37" fmla="*/ 140 h 148"/>
                <a:gd name="T38" fmla="*/ 120 w 150"/>
                <a:gd name="T39" fmla="*/ 144 h 148"/>
                <a:gd name="T40" fmla="*/ 112 w 150"/>
                <a:gd name="T41" fmla="*/ 146 h 148"/>
                <a:gd name="T42" fmla="*/ 94 w 150"/>
                <a:gd name="T43" fmla="*/ 148 h 148"/>
                <a:gd name="T44" fmla="*/ 94 w 150"/>
                <a:gd name="T45" fmla="*/ 148 h 148"/>
                <a:gd name="T46" fmla="*/ 86 w 150"/>
                <a:gd name="T47" fmla="*/ 148 h 148"/>
                <a:gd name="T48" fmla="*/ 78 w 150"/>
                <a:gd name="T49" fmla="*/ 148 h 148"/>
                <a:gd name="T50" fmla="*/ 78 w 150"/>
                <a:gd name="T51" fmla="*/ 148 h 148"/>
                <a:gd name="T52" fmla="*/ 68 w 150"/>
                <a:gd name="T53" fmla="*/ 146 h 148"/>
                <a:gd name="T54" fmla="*/ 58 w 150"/>
                <a:gd name="T55" fmla="*/ 144 h 148"/>
                <a:gd name="T56" fmla="*/ 42 w 150"/>
                <a:gd name="T57" fmla="*/ 136 h 148"/>
                <a:gd name="T58" fmla="*/ 42 w 150"/>
                <a:gd name="T59" fmla="*/ 136 h 148"/>
                <a:gd name="T60" fmla="*/ 28 w 150"/>
                <a:gd name="T61" fmla="*/ 124 h 148"/>
                <a:gd name="T62" fmla="*/ 14 w 150"/>
                <a:gd name="T63" fmla="*/ 112 h 148"/>
                <a:gd name="T64" fmla="*/ 14 w 150"/>
                <a:gd name="T65" fmla="*/ 112 h 148"/>
                <a:gd name="T66" fmla="*/ 8 w 150"/>
                <a:gd name="T67" fmla="*/ 102 h 148"/>
                <a:gd name="T68" fmla="*/ 4 w 150"/>
                <a:gd name="T69" fmla="*/ 92 h 148"/>
                <a:gd name="T70" fmla="*/ 2 w 150"/>
                <a:gd name="T71" fmla="*/ 82 h 148"/>
                <a:gd name="T72" fmla="*/ 0 w 150"/>
                <a:gd name="T73" fmla="*/ 70 h 148"/>
                <a:gd name="T74" fmla="*/ 2 w 150"/>
                <a:gd name="T75" fmla="*/ 58 h 148"/>
                <a:gd name="T76" fmla="*/ 4 w 150"/>
                <a:gd name="T77" fmla="*/ 48 h 148"/>
                <a:gd name="T78" fmla="*/ 8 w 150"/>
                <a:gd name="T79" fmla="*/ 38 h 148"/>
                <a:gd name="T80" fmla="*/ 12 w 150"/>
                <a:gd name="T81" fmla="*/ 28 h 148"/>
                <a:gd name="T82" fmla="*/ 12 w 150"/>
                <a:gd name="T83" fmla="*/ 28 h 148"/>
                <a:gd name="T84" fmla="*/ 18 w 150"/>
                <a:gd name="T85" fmla="*/ 20 h 148"/>
                <a:gd name="T86" fmla="*/ 26 w 150"/>
                <a:gd name="T87" fmla="*/ 14 h 148"/>
                <a:gd name="T88" fmla="*/ 36 w 150"/>
                <a:gd name="T89" fmla="*/ 8 h 148"/>
                <a:gd name="T90" fmla="*/ 44 w 150"/>
                <a:gd name="T91" fmla="*/ 4 h 148"/>
                <a:gd name="T92" fmla="*/ 44 w 150"/>
                <a:gd name="T93" fmla="*/ 4 h 148"/>
                <a:gd name="T94" fmla="*/ 56 w 150"/>
                <a:gd name="T95" fmla="*/ 0 h 148"/>
                <a:gd name="T96" fmla="*/ 70 w 150"/>
                <a:gd name="T97" fmla="*/ 0 h 148"/>
                <a:gd name="T98" fmla="*/ 82 w 150"/>
                <a:gd name="T99" fmla="*/ 4 h 148"/>
                <a:gd name="T100" fmla="*/ 94 w 150"/>
                <a:gd name="T101" fmla="*/ 6 h 148"/>
                <a:gd name="T102" fmla="*/ 94 w 150"/>
                <a:gd name="T103" fmla="*/ 6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50" h="148">
                  <a:moveTo>
                    <a:pt x="94" y="6"/>
                  </a:moveTo>
                  <a:lnTo>
                    <a:pt x="94" y="6"/>
                  </a:lnTo>
                  <a:lnTo>
                    <a:pt x="106" y="14"/>
                  </a:lnTo>
                  <a:lnTo>
                    <a:pt x="118" y="22"/>
                  </a:lnTo>
                  <a:lnTo>
                    <a:pt x="126" y="34"/>
                  </a:lnTo>
                  <a:lnTo>
                    <a:pt x="130" y="48"/>
                  </a:lnTo>
                  <a:lnTo>
                    <a:pt x="130" y="48"/>
                  </a:lnTo>
                  <a:lnTo>
                    <a:pt x="144" y="70"/>
                  </a:lnTo>
                  <a:lnTo>
                    <a:pt x="148" y="82"/>
                  </a:lnTo>
                  <a:lnTo>
                    <a:pt x="150" y="96"/>
                  </a:lnTo>
                  <a:lnTo>
                    <a:pt x="150" y="96"/>
                  </a:lnTo>
                  <a:lnTo>
                    <a:pt x="150" y="106"/>
                  </a:lnTo>
                  <a:lnTo>
                    <a:pt x="148" y="112"/>
                  </a:lnTo>
                  <a:lnTo>
                    <a:pt x="146" y="116"/>
                  </a:lnTo>
                  <a:lnTo>
                    <a:pt x="146" y="116"/>
                  </a:lnTo>
                  <a:lnTo>
                    <a:pt x="144" y="124"/>
                  </a:lnTo>
                  <a:lnTo>
                    <a:pt x="138" y="130"/>
                  </a:lnTo>
                  <a:lnTo>
                    <a:pt x="126" y="140"/>
                  </a:lnTo>
                  <a:lnTo>
                    <a:pt x="126" y="140"/>
                  </a:lnTo>
                  <a:lnTo>
                    <a:pt x="120" y="144"/>
                  </a:lnTo>
                  <a:lnTo>
                    <a:pt x="112" y="146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86" y="148"/>
                  </a:lnTo>
                  <a:lnTo>
                    <a:pt x="78" y="148"/>
                  </a:lnTo>
                  <a:lnTo>
                    <a:pt x="78" y="148"/>
                  </a:lnTo>
                  <a:lnTo>
                    <a:pt x="68" y="146"/>
                  </a:lnTo>
                  <a:lnTo>
                    <a:pt x="58" y="144"/>
                  </a:lnTo>
                  <a:lnTo>
                    <a:pt x="42" y="136"/>
                  </a:lnTo>
                  <a:lnTo>
                    <a:pt x="42" y="136"/>
                  </a:lnTo>
                  <a:lnTo>
                    <a:pt x="28" y="124"/>
                  </a:lnTo>
                  <a:lnTo>
                    <a:pt x="14" y="112"/>
                  </a:lnTo>
                  <a:lnTo>
                    <a:pt x="14" y="112"/>
                  </a:lnTo>
                  <a:lnTo>
                    <a:pt x="8" y="102"/>
                  </a:lnTo>
                  <a:lnTo>
                    <a:pt x="4" y="92"/>
                  </a:lnTo>
                  <a:lnTo>
                    <a:pt x="2" y="82"/>
                  </a:lnTo>
                  <a:lnTo>
                    <a:pt x="0" y="70"/>
                  </a:lnTo>
                  <a:lnTo>
                    <a:pt x="2" y="58"/>
                  </a:lnTo>
                  <a:lnTo>
                    <a:pt x="4" y="48"/>
                  </a:lnTo>
                  <a:lnTo>
                    <a:pt x="8" y="38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18" y="20"/>
                  </a:lnTo>
                  <a:lnTo>
                    <a:pt x="26" y="14"/>
                  </a:lnTo>
                  <a:lnTo>
                    <a:pt x="36" y="8"/>
                  </a:lnTo>
                  <a:lnTo>
                    <a:pt x="44" y="4"/>
                  </a:lnTo>
                  <a:lnTo>
                    <a:pt x="44" y="4"/>
                  </a:lnTo>
                  <a:lnTo>
                    <a:pt x="56" y="0"/>
                  </a:lnTo>
                  <a:lnTo>
                    <a:pt x="70" y="0"/>
                  </a:lnTo>
                  <a:lnTo>
                    <a:pt x="82" y="4"/>
                  </a:lnTo>
                  <a:lnTo>
                    <a:pt x="94" y="6"/>
                  </a:lnTo>
                  <a:lnTo>
                    <a:pt x="94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4" name="Freeform 102"/>
            <p:cNvSpPr>
              <a:spLocks/>
            </p:cNvSpPr>
            <p:nvPr/>
          </p:nvSpPr>
          <p:spPr bwMode="auto">
            <a:xfrm>
              <a:off x="1919" y="2861"/>
              <a:ext cx="924" cy="344"/>
            </a:xfrm>
            <a:custGeom>
              <a:avLst/>
              <a:gdLst>
                <a:gd name="T0" fmla="*/ 262 w 924"/>
                <a:gd name="T1" fmla="*/ 82 h 344"/>
                <a:gd name="T2" fmla="*/ 270 w 924"/>
                <a:gd name="T3" fmla="*/ 136 h 344"/>
                <a:gd name="T4" fmla="*/ 252 w 924"/>
                <a:gd name="T5" fmla="*/ 162 h 344"/>
                <a:gd name="T6" fmla="*/ 232 w 924"/>
                <a:gd name="T7" fmla="*/ 170 h 344"/>
                <a:gd name="T8" fmla="*/ 212 w 924"/>
                <a:gd name="T9" fmla="*/ 184 h 344"/>
                <a:gd name="T10" fmla="*/ 190 w 924"/>
                <a:gd name="T11" fmla="*/ 214 h 344"/>
                <a:gd name="T12" fmla="*/ 194 w 924"/>
                <a:gd name="T13" fmla="*/ 234 h 344"/>
                <a:gd name="T14" fmla="*/ 262 w 924"/>
                <a:gd name="T15" fmla="*/ 252 h 344"/>
                <a:gd name="T16" fmla="*/ 300 w 924"/>
                <a:gd name="T17" fmla="*/ 260 h 344"/>
                <a:gd name="T18" fmla="*/ 330 w 924"/>
                <a:gd name="T19" fmla="*/ 266 h 344"/>
                <a:gd name="T20" fmla="*/ 354 w 924"/>
                <a:gd name="T21" fmla="*/ 270 h 344"/>
                <a:gd name="T22" fmla="*/ 406 w 924"/>
                <a:gd name="T23" fmla="*/ 278 h 344"/>
                <a:gd name="T24" fmla="*/ 450 w 924"/>
                <a:gd name="T25" fmla="*/ 286 h 344"/>
                <a:gd name="T26" fmla="*/ 530 w 924"/>
                <a:gd name="T27" fmla="*/ 294 h 344"/>
                <a:gd name="T28" fmla="*/ 582 w 924"/>
                <a:gd name="T29" fmla="*/ 294 h 344"/>
                <a:gd name="T30" fmla="*/ 642 w 924"/>
                <a:gd name="T31" fmla="*/ 290 h 344"/>
                <a:gd name="T32" fmla="*/ 770 w 924"/>
                <a:gd name="T33" fmla="*/ 278 h 344"/>
                <a:gd name="T34" fmla="*/ 796 w 924"/>
                <a:gd name="T35" fmla="*/ 274 h 344"/>
                <a:gd name="T36" fmla="*/ 818 w 924"/>
                <a:gd name="T37" fmla="*/ 274 h 344"/>
                <a:gd name="T38" fmla="*/ 860 w 924"/>
                <a:gd name="T39" fmla="*/ 272 h 344"/>
                <a:gd name="T40" fmla="*/ 890 w 924"/>
                <a:gd name="T41" fmla="*/ 266 h 344"/>
                <a:gd name="T42" fmla="*/ 912 w 924"/>
                <a:gd name="T43" fmla="*/ 266 h 344"/>
                <a:gd name="T44" fmla="*/ 920 w 924"/>
                <a:gd name="T45" fmla="*/ 282 h 344"/>
                <a:gd name="T46" fmla="*/ 922 w 924"/>
                <a:gd name="T47" fmla="*/ 294 h 344"/>
                <a:gd name="T48" fmla="*/ 886 w 924"/>
                <a:gd name="T49" fmla="*/ 294 h 344"/>
                <a:gd name="T50" fmla="*/ 864 w 924"/>
                <a:gd name="T51" fmla="*/ 294 h 344"/>
                <a:gd name="T52" fmla="*/ 838 w 924"/>
                <a:gd name="T53" fmla="*/ 294 h 344"/>
                <a:gd name="T54" fmla="*/ 826 w 924"/>
                <a:gd name="T55" fmla="*/ 296 h 344"/>
                <a:gd name="T56" fmla="*/ 798 w 924"/>
                <a:gd name="T57" fmla="*/ 298 h 344"/>
                <a:gd name="T58" fmla="*/ 768 w 924"/>
                <a:gd name="T59" fmla="*/ 302 h 344"/>
                <a:gd name="T60" fmla="*/ 712 w 924"/>
                <a:gd name="T61" fmla="*/ 310 h 344"/>
                <a:gd name="T62" fmla="*/ 678 w 924"/>
                <a:gd name="T63" fmla="*/ 312 h 344"/>
                <a:gd name="T64" fmla="*/ 648 w 924"/>
                <a:gd name="T65" fmla="*/ 318 h 344"/>
                <a:gd name="T66" fmla="*/ 622 w 924"/>
                <a:gd name="T67" fmla="*/ 324 h 344"/>
                <a:gd name="T68" fmla="*/ 568 w 924"/>
                <a:gd name="T69" fmla="*/ 342 h 344"/>
                <a:gd name="T70" fmla="*/ 540 w 924"/>
                <a:gd name="T71" fmla="*/ 334 h 344"/>
                <a:gd name="T72" fmla="*/ 520 w 924"/>
                <a:gd name="T73" fmla="*/ 326 h 344"/>
                <a:gd name="T74" fmla="*/ 500 w 924"/>
                <a:gd name="T75" fmla="*/ 322 h 344"/>
                <a:gd name="T76" fmla="*/ 472 w 924"/>
                <a:gd name="T77" fmla="*/ 318 h 344"/>
                <a:gd name="T78" fmla="*/ 404 w 924"/>
                <a:gd name="T79" fmla="*/ 306 h 344"/>
                <a:gd name="T80" fmla="*/ 348 w 924"/>
                <a:gd name="T81" fmla="*/ 296 h 344"/>
                <a:gd name="T82" fmla="*/ 282 w 924"/>
                <a:gd name="T83" fmla="*/ 282 h 344"/>
                <a:gd name="T84" fmla="*/ 240 w 924"/>
                <a:gd name="T85" fmla="*/ 282 h 344"/>
                <a:gd name="T86" fmla="*/ 192 w 924"/>
                <a:gd name="T87" fmla="*/ 284 h 344"/>
                <a:gd name="T88" fmla="*/ 158 w 924"/>
                <a:gd name="T89" fmla="*/ 282 h 344"/>
                <a:gd name="T90" fmla="*/ 136 w 924"/>
                <a:gd name="T91" fmla="*/ 280 h 344"/>
                <a:gd name="T92" fmla="*/ 76 w 924"/>
                <a:gd name="T93" fmla="*/ 278 h 344"/>
                <a:gd name="T94" fmla="*/ 42 w 924"/>
                <a:gd name="T95" fmla="*/ 282 h 344"/>
                <a:gd name="T96" fmla="*/ 12 w 924"/>
                <a:gd name="T97" fmla="*/ 276 h 344"/>
                <a:gd name="T98" fmla="*/ 4 w 924"/>
                <a:gd name="T99" fmla="*/ 266 h 344"/>
                <a:gd name="T100" fmla="*/ 0 w 924"/>
                <a:gd name="T101" fmla="*/ 246 h 344"/>
                <a:gd name="T102" fmla="*/ 8 w 924"/>
                <a:gd name="T103" fmla="*/ 228 h 344"/>
                <a:gd name="T104" fmla="*/ 42 w 924"/>
                <a:gd name="T105" fmla="*/ 220 h 344"/>
                <a:gd name="T106" fmla="*/ 86 w 924"/>
                <a:gd name="T107" fmla="*/ 220 h 344"/>
                <a:gd name="T108" fmla="*/ 142 w 924"/>
                <a:gd name="T109" fmla="*/ 190 h 344"/>
                <a:gd name="T110" fmla="*/ 176 w 924"/>
                <a:gd name="T111" fmla="*/ 150 h 344"/>
                <a:gd name="T112" fmla="*/ 144 w 924"/>
                <a:gd name="T113" fmla="*/ 120 h 344"/>
                <a:gd name="T114" fmla="*/ 128 w 924"/>
                <a:gd name="T115" fmla="*/ 104 h 344"/>
                <a:gd name="T116" fmla="*/ 114 w 924"/>
                <a:gd name="T117" fmla="*/ 72 h 344"/>
                <a:gd name="T118" fmla="*/ 116 w 924"/>
                <a:gd name="T119" fmla="*/ 42 h 344"/>
                <a:gd name="T120" fmla="*/ 150 w 924"/>
                <a:gd name="T121" fmla="*/ 6 h 344"/>
                <a:gd name="T122" fmla="*/ 186 w 924"/>
                <a:gd name="T123" fmla="*/ 2 h 344"/>
                <a:gd name="T124" fmla="*/ 228 w 924"/>
                <a:gd name="T125" fmla="*/ 26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24" h="344">
                  <a:moveTo>
                    <a:pt x="234" y="34"/>
                  </a:moveTo>
                  <a:lnTo>
                    <a:pt x="234" y="34"/>
                  </a:lnTo>
                  <a:lnTo>
                    <a:pt x="240" y="46"/>
                  </a:lnTo>
                  <a:lnTo>
                    <a:pt x="246" y="58"/>
                  </a:lnTo>
                  <a:lnTo>
                    <a:pt x="262" y="82"/>
                  </a:lnTo>
                  <a:lnTo>
                    <a:pt x="268" y="94"/>
                  </a:lnTo>
                  <a:lnTo>
                    <a:pt x="272" y="108"/>
                  </a:lnTo>
                  <a:lnTo>
                    <a:pt x="272" y="122"/>
                  </a:lnTo>
                  <a:lnTo>
                    <a:pt x="270" y="136"/>
                  </a:lnTo>
                  <a:lnTo>
                    <a:pt x="270" y="136"/>
                  </a:lnTo>
                  <a:lnTo>
                    <a:pt x="268" y="142"/>
                  </a:lnTo>
                  <a:lnTo>
                    <a:pt x="264" y="148"/>
                  </a:lnTo>
                  <a:lnTo>
                    <a:pt x="256" y="158"/>
                  </a:lnTo>
                  <a:lnTo>
                    <a:pt x="256" y="158"/>
                  </a:lnTo>
                  <a:lnTo>
                    <a:pt x="252" y="162"/>
                  </a:lnTo>
                  <a:lnTo>
                    <a:pt x="250" y="164"/>
                  </a:lnTo>
                  <a:lnTo>
                    <a:pt x="242" y="168"/>
                  </a:lnTo>
                  <a:lnTo>
                    <a:pt x="242" y="168"/>
                  </a:lnTo>
                  <a:lnTo>
                    <a:pt x="236" y="170"/>
                  </a:lnTo>
                  <a:lnTo>
                    <a:pt x="232" y="170"/>
                  </a:lnTo>
                  <a:lnTo>
                    <a:pt x="232" y="170"/>
                  </a:lnTo>
                  <a:lnTo>
                    <a:pt x="226" y="172"/>
                  </a:lnTo>
                  <a:lnTo>
                    <a:pt x="222" y="178"/>
                  </a:lnTo>
                  <a:lnTo>
                    <a:pt x="218" y="182"/>
                  </a:lnTo>
                  <a:lnTo>
                    <a:pt x="212" y="184"/>
                  </a:lnTo>
                  <a:lnTo>
                    <a:pt x="212" y="184"/>
                  </a:lnTo>
                  <a:lnTo>
                    <a:pt x="206" y="194"/>
                  </a:lnTo>
                  <a:lnTo>
                    <a:pt x="196" y="204"/>
                  </a:lnTo>
                  <a:lnTo>
                    <a:pt x="196" y="204"/>
                  </a:lnTo>
                  <a:lnTo>
                    <a:pt x="190" y="214"/>
                  </a:lnTo>
                  <a:lnTo>
                    <a:pt x="180" y="222"/>
                  </a:lnTo>
                  <a:lnTo>
                    <a:pt x="180" y="222"/>
                  </a:lnTo>
                  <a:lnTo>
                    <a:pt x="182" y="226"/>
                  </a:lnTo>
                  <a:lnTo>
                    <a:pt x="186" y="230"/>
                  </a:lnTo>
                  <a:lnTo>
                    <a:pt x="194" y="234"/>
                  </a:lnTo>
                  <a:lnTo>
                    <a:pt x="194" y="234"/>
                  </a:lnTo>
                  <a:lnTo>
                    <a:pt x="212" y="240"/>
                  </a:lnTo>
                  <a:lnTo>
                    <a:pt x="228" y="246"/>
                  </a:lnTo>
                  <a:lnTo>
                    <a:pt x="228" y="246"/>
                  </a:lnTo>
                  <a:lnTo>
                    <a:pt x="262" y="252"/>
                  </a:lnTo>
                  <a:lnTo>
                    <a:pt x="262" y="252"/>
                  </a:lnTo>
                  <a:lnTo>
                    <a:pt x="276" y="256"/>
                  </a:lnTo>
                  <a:lnTo>
                    <a:pt x="292" y="258"/>
                  </a:lnTo>
                  <a:lnTo>
                    <a:pt x="292" y="258"/>
                  </a:lnTo>
                  <a:lnTo>
                    <a:pt x="300" y="260"/>
                  </a:lnTo>
                  <a:lnTo>
                    <a:pt x="308" y="260"/>
                  </a:lnTo>
                  <a:lnTo>
                    <a:pt x="316" y="262"/>
                  </a:lnTo>
                  <a:lnTo>
                    <a:pt x="324" y="266"/>
                  </a:lnTo>
                  <a:lnTo>
                    <a:pt x="324" y="266"/>
                  </a:lnTo>
                  <a:lnTo>
                    <a:pt x="330" y="266"/>
                  </a:lnTo>
                  <a:lnTo>
                    <a:pt x="334" y="266"/>
                  </a:lnTo>
                  <a:lnTo>
                    <a:pt x="338" y="268"/>
                  </a:lnTo>
                  <a:lnTo>
                    <a:pt x="342" y="268"/>
                  </a:lnTo>
                  <a:lnTo>
                    <a:pt x="342" y="268"/>
                  </a:lnTo>
                  <a:lnTo>
                    <a:pt x="354" y="270"/>
                  </a:lnTo>
                  <a:lnTo>
                    <a:pt x="364" y="272"/>
                  </a:lnTo>
                  <a:lnTo>
                    <a:pt x="364" y="272"/>
                  </a:lnTo>
                  <a:lnTo>
                    <a:pt x="386" y="276"/>
                  </a:lnTo>
                  <a:lnTo>
                    <a:pt x="396" y="278"/>
                  </a:lnTo>
                  <a:lnTo>
                    <a:pt x="406" y="278"/>
                  </a:lnTo>
                  <a:lnTo>
                    <a:pt x="406" y="278"/>
                  </a:lnTo>
                  <a:lnTo>
                    <a:pt x="418" y="280"/>
                  </a:lnTo>
                  <a:lnTo>
                    <a:pt x="428" y="284"/>
                  </a:lnTo>
                  <a:lnTo>
                    <a:pt x="428" y="284"/>
                  </a:lnTo>
                  <a:lnTo>
                    <a:pt x="450" y="286"/>
                  </a:lnTo>
                  <a:lnTo>
                    <a:pt x="472" y="288"/>
                  </a:lnTo>
                  <a:lnTo>
                    <a:pt x="472" y="288"/>
                  </a:lnTo>
                  <a:lnTo>
                    <a:pt x="500" y="290"/>
                  </a:lnTo>
                  <a:lnTo>
                    <a:pt x="530" y="294"/>
                  </a:lnTo>
                  <a:lnTo>
                    <a:pt x="530" y="294"/>
                  </a:lnTo>
                  <a:lnTo>
                    <a:pt x="542" y="296"/>
                  </a:lnTo>
                  <a:lnTo>
                    <a:pt x="554" y="294"/>
                  </a:lnTo>
                  <a:lnTo>
                    <a:pt x="554" y="294"/>
                  </a:lnTo>
                  <a:lnTo>
                    <a:pt x="582" y="294"/>
                  </a:lnTo>
                  <a:lnTo>
                    <a:pt x="582" y="294"/>
                  </a:lnTo>
                  <a:lnTo>
                    <a:pt x="604" y="292"/>
                  </a:lnTo>
                  <a:lnTo>
                    <a:pt x="604" y="292"/>
                  </a:lnTo>
                  <a:lnTo>
                    <a:pt x="622" y="290"/>
                  </a:lnTo>
                  <a:lnTo>
                    <a:pt x="642" y="290"/>
                  </a:lnTo>
                  <a:lnTo>
                    <a:pt x="642" y="290"/>
                  </a:lnTo>
                  <a:lnTo>
                    <a:pt x="732" y="284"/>
                  </a:lnTo>
                  <a:lnTo>
                    <a:pt x="732" y="284"/>
                  </a:lnTo>
                  <a:lnTo>
                    <a:pt x="750" y="280"/>
                  </a:lnTo>
                  <a:lnTo>
                    <a:pt x="770" y="278"/>
                  </a:lnTo>
                  <a:lnTo>
                    <a:pt x="770" y="278"/>
                  </a:lnTo>
                  <a:lnTo>
                    <a:pt x="772" y="276"/>
                  </a:lnTo>
                  <a:lnTo>
                    <a:pt x="776" y="276"/>
                  </a:lnTo>
                  <a:lnTo>
                    <a:pt x="776" y="276"/>
                  </a:lnTo>
                  <a:lnTo>
                    <a:pt x="790" y="274"/>
                  </a:lnTo>
                  <a:lnTo>
                    <a:pt x="796" y="274"/>
                  </a:lnTo>
                  <a:lnTo>
                    <a:pt x="802" y="274"/>
                  </a:lnTo>
                  <a:lnTo>
                    <a:pt x="802" y="274"/>
                  </a:lnTo>
                  <a:lnTo>
                    <a:pt x="810" y="272"/>
                  </a:lnTo>
                  <a:lnTo>
                    <a:pt x="814" y="272"/>
                  </a:lnTo>
                  <a:lnTo>
                    <a:pt x="818" y="274"/>
                  </a:lnTo>
                  <a:lnTo>
                    <a:pt x="818" y="274"/>
                  </a:lnTo>
                  <a:lnTo>
                    <a:pt x="828" y="272"/>
                  </a:lnTo>
                  <a:lnTo>
                    <a:pt x="838" y="272"/>
                  </a:lnTo>
                  <a:lnTo>
                    <a:pt x="860" y="272"/>
                  </a:lnTo>
                  <a:lnTo>
                    <a:pt x="860" y="272"/>
                  </a:lnTo>
                  <a:lnTo>
                    <a:pt x="866" y="272"/>
                  </a:lnTo>
                  <a:lnTo>
                    <a:pt x="874" y="272"/>
                  </a:lnTo>
                  <a:lnTo>
                    <a:pt x="888" y="270"/>
                  </a:lnTo>
                  <a:lnTo>
                    <a:pt x="888" y="270"/>
                  </a:lnTo>
                  <a:lnTo>
                    <a:pt x="890" y="266"/>
                  </a:lnTo>
                  <a:lnTo>
                    <a:pt x="894" y="264"/>
                  </a:lnTo>
                  <a:lnTo>
                    <a:pt x="898" y="262"/>
                  </a:lnTo>
                  <a:lnTo>
                    <a:pt x="904" y="262"/>
                  </a:lnTo>
                  <a:lnTo>
                    <a:pt x="904" y="262"/>
                  </a:lnTo>
                  <a:lnTo>
                    <a:pt x="912" y="266"/>
                  </a:lnTo>
                  <a:lnTo>
                    <a:pt x="916" y="270"/>
                  </a:lnTo>
                  <a:lnTo>
                    <a:pt x="920" y="274"/>
                  </a:lnTo>
                  <a:lnTo>
                    <a:pt x="920" y="274"/>
                  </a:lnTo>
                  <a:lnTo>
                    <a:pt x="920" y="280"/>
                  </a:lnTo>
                  <a:lnTo>
                    <a:pt x="920" y="282"/>
                  </a:lnTo>
                  <a:lnTo>
                    <a:pt x="922" y="284"/>
                  </a:lnTo>
                  <a:lnTo>
                    <a:pt x="922" y="284"/>
                  </a:lnTo>
                  <a:lnTo>
                    <a:pt x="924" y="288"/>
                  </a:lnTo>
                  <a:lnTo>
                    <a:pt x="922" y="294"/>
                  </a:lnTo>
                  <a:lnTo>
                    <a:pt x="922" y="294"/>
                  </a:lnTo>
                  <a:lnTo>
                    <a:pt x="916" y="298"/>
                  </a:lnTo>
                  <a:lnTo>
                    <a:pt x="910" y="300"/>
                  </a:lnTo>
                  <a:lnTo>
                    <a:pt x="898" y="300"/>
                  </a:lnTo>
                  <a:lnTo>
                    <a:pt x="898" y="300"/>
                  </a:lnTo>
                  <a:lnTo>
                    <a:pt x="886" y="294"/>
                  </a:lnTo>
                  <a:lnTo>
                    <a:pt x="874" y="294"/>
                  </a:lnTo>
                  <a:lnTo>
                    <a:pt x="874" y="294"/>
                  </a:lnTo>
                  <a:lnTo>
                    <a:pt x="872" y="294"/>
                  </a:lnTo>
                  <a:lnTo>
                    <a:pt x="870" y="294"/>
                  </a:lnTo>
                  <a:lnTo>
                    <a:pt x="864" y="294"/>
                  </a:lnTo>
                  <a:lnTo>
                    <a:pt x="864" y="294"/>
                  </a:lnTo>
                  <a:lnTo>
                    <a:pt x="852" y="296"/>
                  </a:lnTo>
                  <a:lnTo>
                    <a:pt x="846" y="294"/>
                  </a:lnTo>
                  <a:lnTo>
                    <a:pt x="838" y="294"/>
                  </a:lnTo>
                  <a:lnTo>
                    <a:pt x="838" y="294"/>
                  </a:lnTo>
                  <a:lnTo>
                    <a:pt x="836" y="294"/>
                  </a:lnTo>
                  <a:lnTo>
                    <a:pt x="832" y="294"/>
                  </a:lnTo>
                  <a:lnTo>
                    <a:pt x="828" y="294"/>
                  </a:lnTo>
                  <a:lnTo>
                    <a:pt x="826" y="296"/>
                  </a:lnTo>
                  <a:lnTo>
                    <a:pt x="826" y="296"/>
                  </a:lnTo>
                  <a:lnTo>
                    <a:pt x="820" y="296"/>
                  </a:lnTo>
                  <a:lnTo>
                    <a:pt x="816" y="298"/>
                  </a:lnTo>
                  <a:lnTo>
                    <a:pt x="816" y="298"/>
                  </a:lnTo>
                  <a:lnTo>
                    <a:pt x="806" y="298"/>
                  </a:lnTo>
                  <a:lnTo>
                    <a:pt x="798" y="298"/>
                  </a:lnTo>
                  <a:lnTo>
                    <a:pt x="790" y="300"/>
                  </a:lnTo>
                  <a:lnTo>
                    <a:pt x="782" y="300"/>
                  </a:lnTo>
                  <a:lnTo>
                    <a:pt x="782" y="300"/>
                  </a:lnTo>
                  <a:lnTo>
                    <a:pt x="768" y="302"/>
                  </a:lnTo>
                  <a:lnTo>
                    <a:pt x="768" y="302"/>
                  </a:lnTo>
                  <a:lnTo>
                    <a:pt x="754" y="304"/>
                  </a:lnTo>
                  <a:lnTo>
                    <a:pt x="740" y="304"/>
                  </a:lnTo>
                  <a:lnTo>
                    <a:pt x="740" y="304"/>
                  </a:lnTo>
                  <a:lnTo>
                    <a:pt x="726" y="308"/>
                  </a:lnTo>
                  <a:lnTo>
                    <a:pt x="712" y="310"/>
                  </a:lnTo>
                  <a:lnTo>
                    <a:pt x="712" y="310"/>
                  </a:lnTo>
                  <a:lnTo>
                    <a:pt x="704" y="310"/>
                  </a:lnTo>
                  <a:lnTo>
                    <a:pt x="696" y="310"/>
                  </a:lnTo>
                  <a:lnTo>
                    <a:pt x="688" y="312"/>
                  </a:lnTo>
                  <a:lnTo>
                    <a:pt x="678" y="312"/>
                  </a:lnTo>
                  <a:lnTo>
                    <a:pt x="678" y="312"/>
                  </a:lnTo>
                  <a:lnTo>
                    <a:pt x="674" y="314"/>
                  </a:lnTo>
                  <a:lnTo>
                    <a:pt x="668" y="314"/>
                  </a:lnTo>
                  <a:lnTo>
                    <a:pt x="668" y="314"/>
                  </a:lnTo>
                  <a:lnTo>
                    <a:pt x="648" y="318"/>
                  </a:lnTo>
                  <a:lnTo>
                    <a:pt x="640" y="318"/>
                  </a:lnTo>
                  <a:lnTo>
                    <a:pt x="630" y="322"/>
                  </a:lnTo>
                  <a:lnTo>
                    <a:pt x="630" y="322"/>
                  </a:lnTo>
                  <a:lnTo>
                    <a:pt x="626" y="322"/>
                  </a:lnTo>
                  <a:lnTo>
                    <a:pt x="622" y="324"/>
                  </a:lnTo>
                  <a:lnTo>
                    <a:pt x="622" y="324"/>
                  </a:lnTo>
                  <a:lnTo>
                    <a:pt x="608" y="326"/>
                  </a:lnTo>
                  <a:lnTo>
                    <a:pt x="594" y="332"/>
                  </a:lnTo>
                  <a:lnTo>
                    <a:pt x="582" y="336"/>
                  </a:lnTo>
                  <a:lnTo>
                    <a:pt x="568" y="342"/>
                  </a:lnTo>
                  <a:lnTo>
                    <a:pt x="568" y="342"/>
                  </a:lnTo>
                  <a:lnTo>
                    <a:pt x="564" y="344"/>
                  </a:lnTo>
                  <a:lnTo>
                    <a:pt x="558" y="344"/>
                  </a:lnTo>
                  <a:lnTo>
                    <a:pt x="548" y="342"/>
                  </a:lnTo>
                  <a:lnTo>
                    <a:pt x="540" y="334"/>
                  </a:lnTo>
                  <a:lnTo>
                    <a:pt x="538" y="336"/>
                  </a:lnTo>
                  <a:lnTo>
                    <a:pt x="538" y="336"/>
                  </a:lnTo>
                  <a:lnTo>
                    <a:pt x="530" y="330"/>
                  </a:lnTo>
                  <a:lnTo>
                    <a:pt x="524" y="328"/>
                  </a:lnTo>
                  <a:lnTo>
                    <a:pt x="520" y="326"/>
                  </a:lnTo>
                  <a:lnTo>
                    <a:pt x="520" y="326"/>
                  </a:lnTo>
                  <a:lnTo>
                    <a:pt x="516" y="326"/>
                  </a:lnTo>
                  <a:lnTo>
                    <a:pt x="514" y="324"/>
                  </a:lnTo>
                  <a:lnTo>
                    <a:pt x="514" y="324"/>
                  </a:lnTo>
                  <a:lnTo>
                    <a:pt x="500" y="322"/>
                  </a:lnTo>
                  <a:lnTo>
                    <a:pt x="486" y="318"/>
                  </a:lnTo>
                  <a:lnTo>
                    <a:pt x="486" y="318"/>
                  </a:lnTo>
                  <a:lnTo>
                    <a:pt x="478" y="318"/>
                  </a:lnTo>
                  <a:lnTo>
                    <a:pt x="472" y="318"/>
                  </a:lnTo>
                  <a:lnTo>
                    <a:pt x="472" y="318"/>
                  </a:lnTo>
                  <a:lnTo>
                    <a:pt x="444" y="314"/>
                  </a:lnTo>
                  <a:lnTo>
                    <a:pt x="416" y="308"/>
                  </a:lnTo>
                  <a:lnTo>
                    <a:pt x="414" y="308"/>
                  </a:lnTo>
                  <a:lnTo>
                    <a:pt x="414" y="308"/>
                  </a:lnTo>
                  <a:lnTo>
                    <a:pt x="404" y="306"/>
                  </a:lnTo>
                  <a:lnTo>
                    <a:pt x="396" y="304"/>
                  </a:lnTo>
                  <a:lnTo>
                    <a:pt x="388" y="302"/>
                  </a:lnTo>
                  <a:lnTo>
                    <a:pt x="380" y="300"/>
                  </a:lnTo>
                  <a:lnTo>
                    <a:pt x="380" y="300"/>
                  </a:lnTo>
                  <a:lnTo>
                    <a:pt x="348" y="296"/>
                  </a:lnTo>
                  <a:lnTo>
                    <a:pt x="332" y="294"/>
                  </a:lnTo>
                  <a:lnTo>
                    <a:pt x="316" y="290"/>
                  </a:lnTo>
                  <a:lnTo>
                    <a:pt x="316" y="290"/>
                  </a:lnTo>
                  <a:lnTo>
                    <a:pt x="300" y="288"/>
                  </a:lnTo>
                  <a:lnTo>
                    <a:pt x="282" y="282"/>
                  </a:lnTo>
                  <a:lnTo>
                    <a:pt x="282" y="282"/>
                  </a:lnTo>
                  <a:lnTo>
                    <a:pt x="266" y="282"/>
                  </a:lnTo>
                  <a:lnTo>
                    <a:pt x="250" y="282"/>
                  </a:lnTo>
                  <a:lnTo>
                    <a:pt x="250" y="282"/>
                  </a:lnTo>
                  <a:lnTo>
                    <a:pt x="240" y="282"/>
                  </a:lnTo>
                  <a:lnTo>
                    <a:pt x="230" y="280"/>
                  </a:lnTo>
                  <a:lnTo>
                    <a:pt x="230" y="280"/>
                  </a:lnTo>
                  <a:lnTo>
                    <a:pt x="210" y="284"/>
                  </a:lnTo>
                  <a:lnTo>
                    <a:pt x="192" y="284"/>
                  </a:lnTo>
                  <a:lnTo>
                    <a:pt x="192" y="284"/>
                  </a:lnTo>
                  <a:lnTo>
                    <a:pt x="180" y="284"/>
                  </a:lnTo>
                  <a:lnTo>
                    <a:pt x="168" y="284"/>
                  </a:lnTo>
                  <a:lnTo>
                    <a:pt x="168" y="284"/>
                  </a:lnTo>
                  <a:lnTo>
                    <a:pt x="164" y="282"/>
                  </a:lnTo>
                  <a:lnTo>
                    <a:pt x="158" y="282"/>
                  </a:lnTo>
                  <a:lnTo>
                    <a:pt x="152" y="282"/>
                  </a:lnTo>
                  <a:lnTo>
                    <a:pt x="148" y="282"/>
                  </a:lnTo>
                  <a:lnTo>
                    <a:pt x="148" y="282"/>
                  </a:lnTo>
                  <a:lnTo>
                    <a:pt x="142" y="280"/>
                  </a:lnTo>
                  <a:lnTo>
                    <a:pt x="136" y="280"/>
                  </a:lnTo>
                  <a:lnTo>
                    <a:pt x="130" y="278"/>
                  </a:lnTo>
                  <a:lnTo>
                    <a:pt x="122" y="276"/>
                  </a:lnTo>
                  <a:lnTo>
                    <a:pt x="122" y="276"/>
                  </a:lnTo>
                  <a:lnTo>
                    <a:pt x="76" y="278"/>
                  </a:lnTo>
                  <a:lnTo>
                    <a:pt x="76" y="278"/>
                  </a:lnTo>
                  <a:lnTo>
                    <a:pt x="64" y="278"/>
                  </a:lnTo>
                  <a:lnTo>
                    <a:pt x="52" y="280"/>
                  </a:lnTo>
                  <a:lnTo>
                    <a:pt x="52" y="280"/>
                  </a:lnTo>
                  <a:lnTo>
                    <a:pt x="48" y="282"/>
                  </a:lnTo>
                  <a:lnTo>
                    <a:pt x="42" y="282"/>
                  </a:lnTo>
                  <a:lnTo>
                    <a:pt x="32" y="284"/>
                  </a:lnTo>
                  <a:lnTo>
                    <a:pt x="32" y="284"/>
                  </a:lnTo>
                  <a:lnTo>
                    <a:pt x="24" y="282"/>
                  </a:lnTo>
                  <a:lnTo>
                    <a:pt x="18" y="280"/>
                  </a:lnTo>
                  <a:lnTo>
                    <a:pt x="12" y="276"/>
                  </a:lnTo>
                  <a:lnTo>
                    <a:pt x="6" y="270"/>
                  </a:lnTo>
                  <a:lnTo>
                    <a:pt x="6" y="270"/>
                  </a:lnTo>
                  <a:lnTo>
                    <a:pt x="6" y="268"/>
                  </a:lnTo>
                  <a:lnTo>
                    <a:pt x="4" y="266"/>
                  </a:lnTo>
                  <a:lnTo>
                    <a:pt x="4" y="266"/>
                  </a:lnTo>
                  <a:lnTo>
                    <a:pt x="2" y="260"/>
                  </a:lnTo>
                  <a:lnTo>
                    <a:pt x="0" y="252"/>
                  </a:lnTo>
                  <a:lnTo>
                    <a:pt x="0" y="252"/>
                  </a:lnTo>
                  <a:lnTo>
                    <a:pt x="0" y="250"/>
                  </a:lnTo>
                  <a:lnTo>
                    <a:pt x="0" y="246"/>
                  </a:lnTo>
                  <a:lnTo>
                    <a:pt x="0" y="246"/>
                  </a:lnTo>
                  <a:lnTo>
                    <a:pt x="0" y="240"/>
                  </a:lnTo>
                  <a:lnTo>
                    <a:pt x="2" y="236"/>
                  </a:lnTo>
                  <a:lnTo>
                    <a:pt x="8" y="228"/>
                  </a:lnTo>
                  <a:lnTo>
                    <a:pt x="8" y="228"/>
                  </a:lnTo>
                  <a:lnTo>
                    <a:pt x="14" y="224"/>
                  </a:lnTo>
                  <a:lnTo>
                    <a:pt x="22" y="220"/>
                  </a:lnTo>
                  <a:lnTo>
                    <a:pt x="38" y="218"/>
                  </a:lnTo>
                  <a:lnTo>
                    <a:pt x="38" y="218"/>
                  </a:lnTo>
                  <a:lnTo>
                    <a:pt x="42" y="220"/>
                  </a:lnTo>
                  <a:lnTo>
                    <a:pt x="48" y="220"/>
                  </a:lnTo>
                  <a:lnTo>
                    <a:pt x="52" y="220"/>
                  </a:lnTo>
                  <a:lnTo>
                    <a:pt x="58" y="222"/>
                  </a:lnTo>
                  <a:lnTo>
                    <a:pt x="58" y="222"/>
                  </a:lnTo>
                  <a:lnTo>
                    <a:pt x="86" y="220"/>
                  </a:lnTo>
                  <a:lnTo>
                    <a:pt x="100" y="218"/>
                  </a:lnTo>
                  <a:lnTo>
                    <a:pt x="114" y="214"/>
                  </a:lnTo>
                  <a:lnTo>
                    <a:pt x="114" y="214"/>
                  </a:lnTo>
                  <a:lnTo>
                    <a:pt x="128" y="202"/>
                  </a:lnTo>
                  <a:lnTo>
                    <a:pt x="142" y="190"/>
                  </a:lnTo>
                  <a:lnTo>
                    <a:pt x="158" y="178"/>
                  </a:lnTo>
                  <a:lnTo>
                    <a:pt x="172" y="166"/>
                  </a:lnTo>
                  <a:lnTo>
                    <a:pt x="172" y="166"/>
                  </a:lnTo>
                  <a:lnTo>
                    <a:pt x="176" y="156"/>
                  </a:lnTo>
                  <a:lnTo>
                    <a:pt x="176" y="150"/>
                  </a:lnTo>
                  <a:lnTo>
                    <a:pt x="176" y="146"/>
                  </a:lnTo>
                  <a:lnTo>
                    <a:pt x="176" y="146"/>
                  </a:lnTo>
                  <a:lnTo>
                    <a:pt x="160" y="132"/>
                  </a:lnTo>
                  <a:lnTo>
                    <a:pt x="144" y="120"/>
                  </a:lnTo>
                  <a:lnTo>
                    <a:pt x="144" y="120"/>
                  </a:lnTo>
                  <a:lnTo>
                    <a:pt x="140" y="116"/>
                  </a:lnTo>
                  <a:lnTo>
                    <a:pt x="136" y="112"/>
                  </a:lnTo>
                  <a:lnTo>
                    <a:pt x="132" y="110"/>
                  </a:lnTo>
                  <a:lnTo>
                    <a:pt x="128" y="104"/>
                  </a:lnTo>
                  <a:lnTo>
                    <a:pt x="128" y="104"/>
                  </a:lnTo>
                  <a:lnTo>
                    <a:pt x="124" y="100"/>
                  </a:lnTo>
                  <a:lnTo>
                    <a:pt x="122" y="96"/>
                  </a:lnTo>
                  <a:lnTo>
                    <a:pt x="118" y="86"/>
                  </a:lnTo>
                  <a:lnTo>
                    <a:pt x="118" y="86"/>
                  </a:lnTo>
                  <a:lnTo>
                    <a:pt x="114" y="72"/>
                  </a:lnTo>
                  <a:lnTo>
                    <a:pt x="114" y="72"/>
                  </a:lnTo>
                  <a:lnTo>
                    <a:pt x="114" y="62"/>
                  </a:lnTo>
                  <a:lnTo>
                    <a:pt x="114" y="52"/>
                  </a:lnTo>
                  <a:lnTo>
                    <a:pt x="114" y="52"/>
                  </a:lnTo>
                  <a:lnTo>
                    <a:pt x="116" y="42"/>
                  </a:lnTo>
                  <a:lnTo>
                    <a:pt x="120" y="32"/>
                  </a:lnTo>
                  <a:lnTo>
                    <a:pt x="126" y="24"/>
                  </a:lnTo>
                  <a:lnTo>
                    <a:pt x="134" y="16"/>
                  </a:lnTo>
                  <a:lnTo>
                    <a:pt x="134" y="16"/>
                  </a:lnTo>
                  <a:lnTo>
                    <a:pt x="150" y="6"/>
                  </a:lnTo>
                  <a:lnTo>
                    <a:pt x="158" y="2"/>
                  </a:lnTo>
                  <a:lnTo>
                    <a:pt x="166" y="2"/>
                  </a:lnTo>
                  <a:lnTo>
                    <a:pt x="166" y="2"/>
                  </a:lnTo>
                  <a:lnTo>
                    <a:pt x="176" y="0"/>
                  </a:lnTo>
                  <a:lnTo>
                    <a:pt x="186" y="2"/>
                  </a:lnTo>
                  <a:lnTo>
                    <a:pt x="196" y="4"/>
                  </a:lnTo>
                  <a:lnTo>
                    <a:pt x="204" y="6"/>
                  </a:lnTo>
                  <a:lnTo>
                    <a:pt x="214" y="12"/>
                  </a:lnTo>
                  <a:lnTo>
                    <a:pt x="220" y="18"/>
                  </a:lnTo>
                  <a:lnTo>
                    <a:pt x="228" y="26"/>
                  </a:lnTo>
                  <a:lnTo>
                    <a:pt x="234" y="34"/>
                  </a:lnTo>
                  <a:lnTo>
                    <a:pt x="234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5" name="Freeform 103"/>
            <p:cNvSpPr>
              <a:spLocks/>
            </p:cNvSpPr>
            <p:nvPr/>
          </p:nvSpPr>
          <p:spPr bwMode="auto">
            <a:xfrm>
              <a:off x="2023" y="3275"/>
              <a:ext cx="576" cy="712"/>
            </a:xfrm>
            <a:custGeom>
              <a:avLst/>
              <a:gdLst>
                <a:gd name="T0" fmla="*/ 386 w 576"/>
                <a:gd name="T1" fmla="*/ 12 h 712"/>
                <a:gd name="T2" fmla="*/ 408 w 576"/>
                <a:gd name="T3" fmla="*/ 56 h 712"/>
                <a:gd name="T4" fmla="*/ 444 w 576"/>
                <a:gd name="T5" fmla="*/ 60 h 712"/>
                <a:gd name="T6" fmla="*/ 458 w 576"/>
                <a:gd name="T7" fmla="*/ 74 h 712"/>
                <a:gd name="T8" fmla="*/ 456 w 576"/>
                <a:gd name="T9" fmla="*/ 110 h 712"/>
                <a:gd name="T10" fmla="*/ 420 w 576"/>
                <a:gd name="T11" fmla="*/ 126 h 712"/>
                <a:gd name="T12" fmla="*/ 382 w 576"/>
                <a:gd name="T13" fmla="*/ 136 h 712"/>
                <a:gd name="T14" fmla="*/ 346 w 576"/>
                <a:gd name="T15" fmla="*/ 186 h 712"/>
                <a:gd name="T16" fmla="*/ 346 w 576"/>
                <a:gd name="T17" fmla="*/ 194 h 712"/>
                <a:gd name="T18" fmla="*/ 390 w 576"/>
                <a:gd name="T19" fmla="*/ 190 h 712"/>
                <a:gd name="T20" fmla="*/ 408 w 576"/>
                <a:gd name="T21" fmla="*/ 218 h 712"/>
                <a:gd name="T22" fmla="*/ 338 w 576"/>
                <a:gd name="T23" fmla="*/ 256 h 712"/>
                <a:gd name="T24" fmla="*/ 310 w 576"/>
                <a:gd name="T25" fmla="*/ 286 h 712"/>
                <a:gd name="T26" fmla="*/ 326 w 576"/>
                <a:gd name="T27" fmla="*/ 306 h 712"/>
                <a:gd name="T28" fmla="*/ 400 w 576"/>
                <a:gd name="T29" fmla="*/ 296 h 712"/>
                <a:gd name="T30" fmla="*/ 460 w 576"/>
                <a:gd name="T31" fmla="*/ 288 h 712"/>
                <a:gd name="T32" fmla="*/ 502 w 576"/>
                <a:gd name="T33" fmla="*/ 286 h 712"/>
                <a:gd name="T34" fmla="*/ 522 w 576"/>
                <a:gd name="T35" fmla="*/ 282 h 712"/>
                <a:gd name="T36" fmla="*/ 564 w 576"/>
                <a:gd name="T37" fmla="*/ 282 h 712"/>
                <a:gd name="T38" fmla="*/ 568 w 576"/>
                <a:gd name="T39" fmla="*/ 316 h 712"/>
                <a:gd name="T40" fmla="*/ 514 w 576"/>
                <a:gd name="T41" fmla="*/ 316 h 712"/>
                <a:gd name="T42" fmla="*/ 482 w 576"/>
                <a:gd name="T43" fmla="*/ 320 h 712"/>
                <a:gd name="T44" fmla="*/ 388 w 576"/>
                <a:gd name="T45" fmla="*/ 336 h 712"/>
                <a:gd name="T46" fmla="*/ 336 w 576"/>
                <a:gd name="T47" fmla="*/ 346 h 712"/>
                <a:gd name="T48" fmla="*/ 294 w 576"/>
                <a:gd name="T49" fmla="*/ 354 h 712"/>
                <a:gd name="T50" fmla="*/ 262 w 576"/>
                <a:gd name="T51" fmla="*/ 386 h 712"/>
                <a:gd name="T52" fmla="*/ 246 w 576"/>
                <a:gd name="T53" fmla="*/ 410 h 712"/>
                <a:gd name="T54" fmla="*/ 186 w 576"/>
                <a:gd name="T55" fmla="*/ 512 h 712"/>
                <a:gd name="T56" fmla="*/ 136 w 576"/>
                <a:gd name="T57" fmla="*/ 578 h 712"/>
                <a:gd name="T58" fmla="*/ 110 w 576"/>
                <a:gd name="T59" fmla="*/ 606 h 712"/>
                <a:gd name="T60" fmla="*/ 68 w 576"/>
                <a:gd name="T61" fmla="*/ 656 h 712"/>
                <a:gd name="T62" fmla="*/ 60 w 576"/>
                <a:gd name="T63" fmla="*/ 688 h 712"/>
                <a:gd name="T64" fmla="*/ 18 w 576"/>
                <a:gd name="T65" fmla="*/ 710 h 712"/>
                <a:gd name="T66" fmla="*/ 4 w 576"/>
                <a:gd name="T67" fmla="*/ 672 h 712"/>
                <a:gd name="T68" fmla="*/ 46 w 576"/>
                <a:gd name="T69" fmla="*/ 650 h 712"/>
                <a:gd name="T70" fmla="*/ 88 w 576"/>
                <a:gd name="T71" fmla="*/ 592 h 712"/>
                <a:gd name="T72" fmla="*/ 130 w 576"/>
                <a:gd name="T73" fmla="*/ 516 h 712"/>
                <a:gd name="T74" fmla="*/ 188 w 576"/>
                <a:gd name="T75" fmla="*/ 402 h 712"/>
                <a:gd name="T76" fmla="*/ 170 w 576"/>
                <a:gd name="T77" fmla="*/ 382 h 712"/>
                <a:gd name="T78" fmla="*/ 90 w 576"/>
                <a:gd name="T79" fmla="*/ 408 h 712"/>
                <a:gd name="T80" fmla="*/ 62 w 576"/>
                <a:gd name="T81" fmla="*/ 426 h 712"/>
                <a:gd name="T82" fmla="*/ 8 w 576"/>
                <a:gd name="T83" fmla="*/ 408 h 712"/>
                <a:gd name="T84" fmla="*/ 2 w 576"/>
                <a:gd name="T85" fmla="*/ 374 h 712"/>
                <a:gd name="T86" fmla="*/ 50 w 576"/>
                <a:gd name="T87" fmla="*/ 348 h 712"/>
                <a:gd name="T88" fmla="*/ 104 w 576"/>
                <a:gd name="T89" fmla="*/ 344 h 712"/>
                <a:gd name="T90" fmla="*/ 226 w 576"/>
                <a:gd name="T91" fmla="*/ 322 h 712"/>
                <a:gd name="T92" fmla="*/ 242 w 576"/>
                <a:gd name="T93" fmla="*/ 288 h 712"/>
                <a:gd name="T94" fmla="*/ 194 w 576"/>
                <a:gd name="T95" fmla="*/ 258 h 712"/>
                <a:gd name="T96" fmla="*/ 208 w 576"/>
                <a:gd name="T97" fmla="*/ 212 h 712"/>
                <a:gd name="T98" fmla="*/ 254 w 576"/>
                <a:gd name="T99" fmla="*/ 204 h 712"/>
                <a:gd name="T100" fmla="*/ 260 w 576"/>
                <a:gd name="T101" fmla="*/ 176 h 712"/>
                <a:gd name="T102" fmla="*/ 206 w 576"/>
                <a:gd name="T103" fmla="*/ 154 h 712"/>
                <a:gd name="T104" fmla="*/ 192 w 576"/>
                <a:gd name="T105" fmla="*/ 134 h 712"/>
                <a:gd name="T106" fmla="*/ 204 w 576"/>
                <a:gd name="T107" fmla="*/ 82 h 712"/>
                <a:gd name="T108" fmla="*/ 226 w 576"/>
                <a:gd name="T109" fmla="*/ 70 h 712"/>
                <a:gd name="T110" fmla="*/ 308 w 576"/>
                <a:gd name="T111" fmla="*/ 58 h 712"/>
                <a:gd name="T112" fmla="*/ 316 w 576"/>
                <a:gd name="T113" fmla="*/ 22 h 712"/>
                <a:gd name="T114" fmla="*/ 354 w 576"/>
                <a:gd name="T115" fmla="*/ 0 h 712"/>
                <a:gd name="T116" fmla="*/ 382 w 576"/>
                <a:gd name="T117" fmla="*/ 10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76" h="712">
                  <a:moveTo>
                    <a:pt x="382" y="10"/>
                  </a:moveTo>
                  <a:lnTo>
                    <a:pt x="382" y="10"/>
                  </a:lnTo>
                  <a:lnTo>
                    <a:pt x="384" y="10"/>
                  </a:lnTo>
                  <a:lnTo>
                    <a:pt x="384" y="10"/>
                  </a:lnTo>
                  <a:lnTo>
                    <a:pt x="386" y="10"/>
                  </a:lnTo>
                  <a:lnTo>
                    <a:pt x="386" y="12"/>
                  </a:lnTo>
                  <a:lnTo>
                    <a:pt x="386" y="12"/>
                  </a:lnTo>
                  <a:lnTo>
                    <a:pt x="394" y="20"/>
                  </a:lnTo>
                  <a:lnTo>
                    <a:pt x="398" y="30"/>
                  </a:lnTo>
                  <a:lnTo>
                    <a:pt x="402" y="40"/>
                  </a:lnTo>
                  <a:lnTo>
                    <a:pt x="404" y="52"/>
                  </a:lnTo>
                  <a:lnTo>
                    <a:pt x="404" y="52"/>
                  </a:lnTo>
                  <a:lnTo>
                    <a:pt x="406" y="54"/>
                  </a:lnTo>
                  <a:lnTo>
                    <a:pt x="408" y="56"/>
                  </a:lnTo>
                  <a:lnTo>
                    <a:pt x="414" y="56"/>
                  </a:lnTo>
                  <a:lnTo>
                    <a:pt x="420" y="56"/>
                  </a:lnTo>
                  <a:lnTo>
                    <a:pt x="426" y="58"/>
                  </a:lnTo>
                  <a:lnTo>
                    <a:pt x="426" y="58"/>
                  </a:lnTo>
                  <a:lnTo>
                    <a:pt x="430" y="58"/>
                  </a:lnTo>
                  <a:lnTo>
                    <a:pt x="434" y="58"/>
                  </a:lnTo>
                  <a:lnTo>
                    <a:pt x="444" y="60"/>
                  </a:lnTo>
                  <a:lnTo>
                    <a:pt x="444" y="60"/>
                  </a:lnTo>
                  <a:lnTo>
                    <a:pt x="448" y="64"/>
                  </a:lnTo>
                  <a:lnTo>
                    <a:pt x="452" y="68"/>
                  </a:lnTo>
                  <a:lnTo>
                    <a:pt x="452" y="68"/>
                  </a:lnTo>
                  <a:lnTo>
                    <a:pt x="454" y="70"/>
                  </a:lnTo>
                  <a:lnTo>
                    <a:pt x="456" y="72"/>
                  </a:lnTo>
                  <a:lnTo>
                    <a:pt x="458" y="74"/>
                  </a:lnTo>
                  <a:lnTo>
                    <a:pt x="460" y="76"/>
                  </a:lnTo>
                  <a:lnTo>
                    <a:pt x="460" y="76"/>
                  </a:lnTo>
                  <a:lnTo>
                    <a:pt x="464" y="82"/>
                  </a:lnTo>
                  <a:lnTo>
                    <a:pt x="464" y="90"/>
                  </a:lnTo>
                  <a:lnTo>
                    <a:pt x="462" y="102"/>
                  </a:lnTo>
                  <a:lnTo>
                    <a:pt x="462" y="102"/>
                  </a:lnTo>
                  <a:lnTo>
                    <a:pt x="456" y="110"/>
                  </a:lnTo>
                  <a:lnTo>
                    <a:pt x="448" y="118"/>
                  </a:lnTo>
                  <a:lnTo>
                    <a:pt x="440" y="122"/>
                  </a:lnTo>
                  <a:lnTo>
                    <a:pt x="430" y="126"/>
                  </a:lnTo>
                  <a:lnTo>
                    <a:pt x="430" y="126"/>
                  </a:lnTo>
                  <a:lnTo>
                    <a:pt x="424" y="126"/>
                  </a:lnTo>
                  <a:lnTo>
                    <a:pt x="420" y="126"/>
                  </a:lnTo>
                  <a:lnTo>
                    <a:pt x="420" y="126"/>
                  </a:lnTo>
                  <a:lnTo>
                    <a:pt x="410" y="128"/>
                  </a:lnTo>
                  <a:lnTo>
                    <a:pt x="400" y="132"/>
                  </a:lnTo>
                  <a:lnTo>
                    <a:pt x="400" y="132"/>
                  </a:lnTo>
                  <a:lnTo>
                    <a:pt x="396" y="134"/>
                  </a:lnTo>
                  <a:lnTo>
                    <a:pt x="392" y="136"/>
                  </a:lnTo>
                  <a:lnTo>
                    <a:pt x="382" y="136"/>
                  </a:lnTo>
                  <a:lnTo>
                    <a:pt x="382" y="136"/>
                  </a:lnTo>
                  <a:lnTo>
                    <a:pt x="372" y="142"/>
                  </a:lnTo>
                  <a:lnTo>
                    <a:pt x="368" y="146"/>
                  </a:lnTo>
                  <a:lnTo>
                    <a:pt x="364" y="150"/>
                  </a:lnTo>
                  <a:lnTo>
                    <a:pt x="364" y="150"/>
                  </a:lnTo>
                  <a:lnTo>
                    <a:pt x="360" y="158"/>
                  </a:lnTo>
                  <a:lnTo>
                    <a:pt x="356" y="164"/>
                  </a:lnTo>
                  <a:lnTo>
                    <a:pt x="346" y="186"/>
                  </a:lnTo>
                  <a:lnTo>
                    <a:pt x="346" y="186"/>
                  </a:lnTo>
                  <a:lnTo>
                    <a:pt x="348" y="186"/>
                  </a:lnTo>
                  <a:lnTo>
                    <a:pt x="348" y="188"/>
                  </a:lnTo>
                  <a:lnTo>
                    <a:pt x="348" y="190"/>
                  </a:lnTo>
                  <a:lnTo>
                    <a:pt x="346" y="190"/>
                  </a:lnTo>
                  <a:lnTo>
                    <a:pt x="346" y="190"/>
                  </a:lnTo>
                  <a:lnTo>
                    <a:pt x="346" y="194"/>
                  </a:lnTo>
                  <a:lnTo>
                    <a:pt x="348" y="196"/>
                  </a:lnTo>
                  <a:lnTo>
                    <a:pt x="354" y="196"/>
                  </a:lnTo>
                  <a:lnTo>
                    <a:pt x="354" y="196"/>
                  </a:lnTo>
                  <a:lnTo>
                    <a:pt x="372" y="190"/>
                  </a:lnTo>
                  <a:lnTo>
                    <a:pt x="380" y="190"/>
                  </a:lnTo>
                  <a:lnTo>
                    <a:pt x="390" y="190"/>
                  </a:lnTo>
                  <a:lnTo>
                    <a:pt x="390" y="190"/>
                  </a:lnTo>
                  <a:lnTo>
                    <a:pt x="394" y="192"/>
                  </a:lnTo>
                  <a:lnTo>
                    <a:pt x="398" y="194"/>
                  </a:lnTo>
                  <a:lnTo>
                    <a:pt x="406" y="198"/>
                  </a:lnTo>
                  <a:lnTo>
                    <a:pt x="406" y="198"/>
                  </a:lnTo>
                  <a:lnTo>
                    <a:pt x="408" y="204"/>
                  </a:lnTo>
                  <a:lnTo>
                    <a:pt x="408" y="208"/>
                  </a:lnTo>
                  <a:lnTo>
                    <a:pt x="408" y="218"/>
                  </a:lnTo>
                  <a:lnTo>
                    <a:pt x="408" y="218"/>
                  </a:lnTo>
                  <a:lnTo>
                    <a:pt x="404" y="224"/>
                  </a:lnTo>
                  <a:lnTo>
                    <a:pt x="398" y="228"/>
                  </a:lnTo>
                  <a:lnTo>
                    <a:pt x="388" y="234"/>
                  </a:lnTo>
                  <a:lnTo>
                    <a:pt x="376" y="238"/>
                  </a:lnTo>
                  <a:lnTo>
                    <a:pt x="362" y="240"/>
                  </a:lnTo>
                  <a:lnTo>
                    <a:pt x="338" y="256"/>
                  </a:lnTo>
                  <a:lnTo>
                    <a:pt x="338" y="256"/>
                  </a:lnTo>
                  <a:lnTo>
                    <a:pt x="332" y="264"/>
                  </a:lnTo>
                  <a:lnTo>
                    <a:pt x="324" y="270"/>
                  </a:lnTo>
                  <a:lnTo>
                    <a:pt x="316" y="278"/>
                  </a:lnTo>
                  <a:lnTo>
                    <a:pt x="312" y="282"/>
                  </a:lnTo>
                  <a:lnTo>
                    <a:pt x="310" y="286"/>
                  </a:lnTo>
                  <a:lnTo>
                    <a:pt x="310" y="286"/>
                  </a:lnTo>
                  <a:lnTo>
                    <a:pt x="306" y="296"/>
                  </a:lnTo>
                  <a:lnTo>
                    <a:pt x="304" y="302"/>
                  </a:lnTo>
                  <a:lnTo>
                    <a:pt x="304" y="306"/>
                  </a:lnTo>
                  <a:lnTo>
                    <a:pt x="304" y="306"/>
                  </a:lnTo>
                  <a:lnTo>
                    <a:pt x="314" y="306"/>
                  </a:lnTo>
                  <a:lnTo>
                    <a:pt x="326" y="306"/>
                  </a:lnTo>
                  <a:lnTo>
                    <a:pt x="326" y="306"/>
                  </a:lnTo>
                  <a:lnTo>
                    <a:pt x="348" y="302"/>
                  </a:lnTo>
                  <a:lnTo>
                    <a:pt x="372" y="298"/>
                  </a:lnTo>
                  <a:lnTo>
                    <a:pt x="372" y="298"/>
                  </a:lnTo>
                  <a:lnTo>
                    <a:pt x="380" y="298"/>
                  </a:lnTo>
                  <a:lnTo>
                    <a:pt x="388" y="298"/>
                  </a:lnTo>
                  <a:lnTo>
                    <a:pt x="388" y="298"/>
                  </a:lnTo>
                  <a:lnTo>
                    <a:pt x="400" y="296"/>
                  </a:lnTo>
                  <a:lnTo>
                    <a:pt x="412" y="296"/>
                  </a:lnTo>
                  <a:lnTo>
                    <a:pt x="424" y="294"/>
                  </a:lnTo>
                  <a:lnTo>
                    <a:pt x="436" y="292"/>
                  </a:lnTo>
                  <a:lnTo>
                    <a:pt x="436" y="292"/>
                  </a:lnTo>
                  <a:lnTo>
                    <a:pt x="444" y="292"/>
                  </a:lnTo>
                  <a:lnTo>
                    <a:pt x="452" y="290"/>
                  </a:lnTo>
                  <a:lnTo>
                    <a:pt x="460" y="288"/>
                  </a:lnTo>
                  <a:lnTo>
                    <a:pt x="468" y="290"/>
                  </a:lnTo>
                  <a:lnTo>
                    <a:pt x="468" y="290"/>
                  </a:lnTo>
                  <a:lnTo>
                    <a:pt x="482" y="288"/>
                  </a:lnTo>
                  <a:lnTo>
                    <a:pt x="490" y="286"/>
                  </a:lnTo>
                  <a:lnTo>
                    <a:pt x="498" y="288"/>
                  </a:lnTo>
                  <a:lnTo>
                    <a:pt x="498" y="288"/>
                  </a:lnTo>
                  <a:lnTo>
                    <a:pt x="502" y="286"/>
                  </a:lnTo>
                  <a:lnTo>
                    <a:pt x="506" y="286"/>
                  </a:lnTo>
                  <a:lnTo>
                    <a:pt x="510" y="286"/>
                  </a:lnTo>
                  <a:lnTo>
                    <a:pt x="514" y="284"/>
                  </a:lnTo>
                  <a:lnTo>
                    <a:pt x="514" y="284"/>
                  </a:lnTo>
                  <a:lnTo>
                    <a:pt x="516" y="284"/>
                  </a:lnTo>
                  <a:lnTo>
                    <a:pt x="518" y="284"/>
                  </a:lnTo>
                  <a:lnTo>
                    <a:pt x="522" y="282"/>
                  </a:lnTo>
                  <a:lnTo>
                    <a:pt x="522" y="282"/>
                  </a:lnTo>
                  <a:lnTo>
                    <a:pt x="530" y="276"/>
                  </a:lnTo>
                  <a:lnTo>
                    <a:pt x="542" y="274"/>
                  </a:lnTo>
                  <a:lnTo>
                    <a:pt x="552" y="276"/>
                  </a:lnTo>
                  <a:lnTo>
                    <a:pt x="562" y="280"/>
                  </a:lnTo>
                  <a:lnTo>
                    <a:pt x="562" y="280"/>
                  </a:lnTo>
                  <a:lnTo>
                    <a:pt x="564" y="282"/>
                  </a:lnTo>
                  <a:lnTo>
                    <a:pt x="568" y="284"/>
                  </a:lnTo>
                  <a:lnTo>
                    <a:pt x="568" y="284"/>
                  </a:lnTo>
                  <a:lnTo>
                    <a:pt x="572" y="290"/>
                  </a:lnTo>
                  <a:lnTo>
                    <a:pt x="576" y="296"/>
                  </a:lnTo>
                  <a:lnTo>
                    <a:pt x="576" y="296"/>
                  </a:lnTo>
                  <a:lnTo>
                    <a:pt x="570" y="310"/>
                  </a:lnTo>
                  <a:lnTo>
                    <a:pt x="568" y="316"/>
                  </a:lnTo>
                  <a:lnTo>
                    <a:pt x="562" y="322"/>
                  </a:lnTo>
                  <a:lnTo>
                    <a:pt x="562" y="322"/>
                  </a:lnTo>
                  <a:lnTo>
                    <a:pt x="556" y="324"/>
                  </a:lnTo>
                  <a:lnTo>
                    <a:pt x="550" y="326"/>
                  </a:lnTo>
                  <a:lnTo>
                    <a:pt x="538" y="324"/>
                  </a:lnTo>
                  <a:lnTo>
                    <a:pt x="526" y="318"/>
                  </a:lnTo>
                  <a:lnTo>
                    <a:pt x="514" y="316"/>
                  </a:lnTo>
                  <a:lnTo>
                    <a:pt x="514" y="316"/>
                  </a:lnTo>
                  <a:lnTo>
                    <a:pt x="502" y="316"/>
                  </a:lnTo>
                  <a:lnTo>
                    <a:pt x="490" y="318"/>
                  </a:lnTo>
                  <a:lnTo>
                    <a:pt x="490" y="318"/>
                  </a:lnTo>
                  <a:lnTo>
                    <a:pt x="486" y="318"/>
                  </a:lnTo>
                  <a:lnTo>
                    <a:pt x="482" y="320"/>
                  </a:lnTo>
                  <a:lnTo>
                    <a:pt x="482" y="320"/>
                  </a:lnTo>
                  <a:lnTo>
                    <a:pt x="432" y="328"/>
                  </a:lnTo>
                  <a:lnTo>
                    <a:pt x="432" y="328"/>
                  </a:lnTo>
                  <a:lnTo>
                    <a:pt x="424" y="328"/>
                  </a:lnTo>
                  <a:lnTo>
                    <a:pt x="416" y="330"/>
                  </a:lnTo>
                  <a:lnTo>
                    <a:pt x="416" y="330"/>
                  </a:lnTo>
                  <a:lnTo>
                    <a:pt x="398" y="334"/>
                  </a:lnTo>
                  <a:lnTo>
                    <a:pt x="388" y="336"/>
                  </a:lnTo>
                  <a:lnTo>
                    <a:pt x="378" y="338"/>
                  </a:lnTo>
                  <a:lnTo>
                    <a:pt x="378" y="338"/>
                  </a:lnTo>
                  <a:lnTo>
                    <a:pt x="374" y="338"/>
                  </a:lnTo>
                  <a:lnTo>
                    <a:pt x="370" y="340"/>
                  </a:lnTo>
                  <a:lnTo>
                    <a:pt x="370" y="340"/>
                  </a:lnTo>
                  <a:lnTo>
                    <a:pt x="352" y="344"/>
                  </a:lnTo>
                  <a:lnTo>
                    <a:pt x="336" y="346"/>
                  </a:lnTo>
                  <a:lnTo>
                    <a:pt x="336" y="346"/>
                  </a:lnTo>
                  <a:lnTo>
                    <a:pt x="322" y="348"/>
                  </a:lnTo>
                  <a:lnTo>
                    <a:pt x="308" y="352"/>
                  </a:lnTo>
                  <a:lnTo>
                    <a:pt x="308" y="352"/>
                  </a:lnTo>
                  <a:lnTo>
                    <a:pt x="302" y="352"/>
                  </a:lnTo>
                  <a:lnTo>
                    <a:pt x="294" y="354"/>
                  </a:lnTo>
                  <a:lnTo>
                    <a:pt x="294" y="354"/>
                  </a:lnTo>
                  <a:lnTo>
                    <a:pt x="288" y="356"/>
                  </a:lnTo>
                  <a:lnTo>
                    <a:pt x="282" y="360"/>
                  </a:lnTo>
                  <a:lnTo>
                    <a:pt x="278" y="366"/>
                  </a:lnTo>
                  <a:lnTo>
                    <a:pt x="272" y="372"/>
                  </a:lnTo>
                  <a:lnTo>
                    <a:pt x="272" y="372"/>
                  </a:lnTo>
                  <a:lnTo>
                    <a:pt x="266" y="378"/>
                  </a:lnTo>
                  <a:lnTo>
                    <a:pt x="262" y="386"/>
                  </a:lnTo>
                  <a:lnTo>
                    <a:pt x="262" y="386"/>
                  </a:lnTo>
                  <a:lnTo>
                    <a:pt x="258" y="388"/>
                  </a:lnTo>
                  <a:lnTo>
                    <a:pt x="258" y="390"/>
                  </a:lnTo>
                  <a:lnTo>
                    <a:pt x="258" y="390"/>
                  </a:lnTo>
                  <a:lnTo>
                    <a:pt x="250" y="400"/>
                  </a:lnTo>
                  <a:lnTo>
                    <a:pt x="248" y="404"/>
                  </a:lnTo>
                  <a:lnTo>
                    <a:pt x="246" y="410"/>
                  </a:lnTo>
                  <a:lnTo>
                    <a:pt x="246" y="410"/>
                  </a:lnTo>
                  <a:lnTo>
                    <a:pt x="236" y="428"/>
                  </a:lnTo>
                  <a:lnTo>
                    <a:pt x="224" y="448"/>
                  </a:lnTo>
                  <a:lnTo>
                    <a:pt x="212" y="466"/>
                  </a:lnTo>
                  <a:lnTo>
                    <a:pt x="202" y="486"/>
                  </a:lnTo>
                  <a:lnTo>
                    <a:pt x="202" y="486"/>
                  </a:lnTo>
                  <a:lnTo>
                    <a:pt x="186" y="512"/>
                  </a:lnTo>
                  <a:lnTo>
                    <a:pt x="166" y="534"/>
                  </a:lnTo>
                  <a:lnTo>
                    <a:pt x="166" y="534"/>
                  </a:lnTo>
                  <a:lnTo>
                    <a:pt x="158" y="546"/>
                  </a:lnTo>
                  <a:lnTo>
                    <a:pt x="148" y="558"/>
                  </a:lnTo>
                  <a:lnTo>
                    <a:pt x="148" y="558"/>
                  </a:lnTo>
                  <a:lnTo>
                    <a:pt x="142" y="568"/>
                  </a:lnTo>
                  <a:lnTo>
                    <a:pt x="136" y="578"/>
                  </a:lnTo>
                  <a:lnTo>
                    <a:pt x="128" y="586"/>
                  </a:lnTo>
                  <a:lnTo>
                    <a:pt x="120" y="594"/>
                  </a:lnTo>
                  <a:lnTo>
                    <a:pt x="120" y="594"/>
                  </a:lnTo>
                  <a:lnTo>
                    <a:pt x="116" y="596"/>
                  </a:lnTo>
                  <a:lnTo>
                    <a:pt x="114" y="600"/>
                  </a:lnTo>
                  <a:lnTo>
                    <a:pt x="110" y="606"/>
                  </a:lnTo>
                  <a:lnTo>
                    <a:pt x="110" y="606"/>
                  </a:lnTo>
                  <a:lnTo>
                    <a:pt x="104" y="610"/>
                  </a:lnTo>
                  <a:lnTo>
                    <a:pt x="98" y="618"/>
                  </a:lnTo>
                  <a:lnTo>
                    <a:pt x="98" y="618"/>
                  </a:lnTo>
                  <a:lnTo>
                    <a:pt x="88" y="630"/>
                  </a:lnTo>
                  <a:lnTo>
                    <a:pt x="80" y="644"/>
                  </a:lnTo>
                  <a:lnTo>
                    <a:pt x="80" y="644"/>
                  </a:lnTo>
                  <a:lnTo>
                    <a:pt x="68" y="656"/>
                  </a:lnTo>
                  <a:lnTo>
                    <a:pt x="64" y="664"/>
                  </a:lnTo>
                  <a:lnTo>
                    <a:pt x="60" y="672"/>
                  </a:lnTo>
                  <a:lnTo>
                    <a:pt x="60" y="672"/>
                  </a:lnTo>
                  <a:lnTo>
                    <a:pt x="60" y="676"/>
                  </a:lnTo>
                  <a:lnTo>
                    <a:pt x="60" y="680"/>
                  </a:lnTo>
                  <a:lnTo>
                    <a:pt x="60" y="680"/>
                  </a:lnTo>
                  <a:lnTo>
                    <a:pt x="60" y="688"/>
                  </a:lnTo>
                  <a:lnTo>
                    <a:pt x="56" y="696"/>
                  </a:lnTo>
                  <a:lnTo>
                    <a:pt x="52" y="702"/>
                  </a:lnTo>
                  <a:lnTo>
                    <a:pt x="44" y="708"/>
                  </a:lnTo>
                  <a:lnTo>
                    <a:pt x="44" y="708"/>
                  </a:lnTo>
                  <a:lnTo>
                    <a:pt x="38" y="710"/>
                  </a:lnTo>
                  <a:lnTo>
                    <a:pt x="30" y="712"/>
                  </a:lnTo>
                  <a:lnTo>
                    <a:pt x="18" y="710"/>
                  </a:lnTo>
                  <a:lnTo>
                    <a:pt x="18" y="710"/>
                  </a:lnTo>
                  <a:lnTo>
                    <a:pt x="10" y="704"/>
                  </a:lnTo>
                  <a:lnTo>
                    <a:pt x="4" y="696"/>
                  </a:lnTo>
                  <a:lnTo>
                    <a:pt x="0" y="688"/>
                  </a:lnTo>
                  <a:lnTo>
                    <a:pt x="0" y="680"/>
                  </a:lnTo>
                  <a:lnTo>
                    <a:pt x="0" y="680"/>
                  </a:lnTo>
                  <a:lnTo>
                    <a:pt x="4" y="672"/>
                  </a:lnTo>
                  <a:lnTo>
                    <a:pt x="8" y="668"/>
                  </a:lnTo>
                  <a:lnTo>
                    <a:pt x="22" y="660"/>
                  </a:lnTo>
                  <a:lnTo>
                    <a:pt x="22" y="660"/>
                  </a:lnTo>
                  <a:lnTo>
                    <a:pt x="28" y="658"/>
                  </a:lnTo>
                  <a:lnTo>
                    <a:pt x="34" y="656"/>
                  </a:lnTo>
                  <a:lnTo>
                    <a:pt x="46" y="650"/>
                  </a:lnTo>
                  <a:lnTo>
                    <a:pt x="46" y="650"/>
                  </a:lnTo>
                  <a:lnTo>
                    <a:pt x="56" y="636"/>
                  </a:lnTo>
                  <a:lnTo>
                    <a:pt x="66" y="624"/>
                  </a:lnTo>
                  <a:lnTo>
                    <a:pt x="66" y="624"/>
                  </a:lnTo>
                  <a:lnTo>
                    <a:pt x="72" y="614"/>
                  </a:lnTo>
                  <a:lnTo>
                    <a:pt x="78" y="604"/>
                  </a:lnTo>
                  <a:lnTo>
                    <a:pt x="78" y="604"/>
                  </a:lnTo>
                  <a:lnTo>
                    <a:pt x="88" y="592"/>
                  </a:lnTo>
                  <a:lnTo>
                    <a:pt x="94" y="578"/>
                  </a:lnTo>
                  <a:lnTo>
                    <a:pt x="100" y="564"/>
                  </a:lnTo>
                  <a:lnTo>
                    <a:pt x="106" y="552"/>
                  </a:lnTo>
                  <a:lnTo>
                    <a:pt x="106" y="552"/>
                  </a:lnTo>
                  <a:lnTo>
                    <a:pt x="118" y="534"/>
                  </a:lnTo>
                  <a:lnTo>
                    <a:pt x="130" y="516"/>
                  </a:lnTo>
                  <a:lnTo>
                    <a:pt x="130" y="516"/>
                  </a:lnTo>
                  <a:lnTo>
                    <a:pt x="140" y="498"/>
                  </a:lnTo>
                  <a:lnTo>
                    <a:pt x="140" y="498"/>
                  </a:lnTo>
                  <a:lnTo>
                    <a:pt x="158" y="464"/>
                  </a:lnTo>
                  <a:lnTo>
                    <a:pt x="158" y="464"/>
                  </a:lnTo>
                  <a:lnTo>
                    <a:pt x="182" y="414"/>
                  </a:lnTo>
                  <a:lnTo>
                    <a:pt x="182" y="414"/>
                  </a:lnTo>
                  <a:lnTo>
                    <a:pt x="188" y="402"/>
                  </a:lnTo>
                  <a:lnTo>
                    <a:pt x="194" y="388"/>
                  </a:lnTo>
                  <a:lnTo>
                    <a:pt x="194" y="388"/>
                  </a:lnTo>
                  <a:lnTo>
                    <a:pt x="194" y="382"/>
                  </a:lnTo>
                  <a:lnTo>
                    <a:pt x="194" y="378"/>
                  </a:lnTo>
                  <a:lnTo>
                    <a:pt x="192" y="376"/>
                  </a:lnTo>
                  <a:lnTo>
                    <a:pt x="192" y="376"/>
                  </a:lnTo>
                  <a:lnTo>
                    <a:pt x="170" y="382"/>
                  </a:lnTo>
                  <a:lnTo>
                    <a:pt x="160" y="386"/>
                  </a:lnTo>
                  <a:lnTo>
                    <a:pt x="150" y="390"/>
                  </a:lnTo>
                  <a:lnTo>
                    <a:pt x="150" y="390"/>
                  </a:lnTo>
                  <a:lnTo>
                    <a:pt x="118" y="396"/>
                  </a:lnTo>
                  <a:lnTo>
                    <a:pt x="104" y="402"/>
                  </a:lnTo>
                  <a:lnTo>
                    <a:pt x="90" y="408"/>
                  </a:lnTo>
                  <a:lnTo>
                    <a:pt x="90" y="408"/>
                  </a:lnTo>
                  <a:lnTo>
                    <a:pt x="88" y="410"/>
                  </a:lnTo>
                  <a:lnTo>
                    <a:pt x="86" y="410"/>
                  </a:lnTo>
                  <a:lnTo>
                    <a:pt x="84" y="414"/>
                  </a:lnTo>
                  <a:lnTo>
                    <a:pt x="84" y="414"/>
                  </a:lnTo>
                  <a:lnTo>
                    <a:pt x="72" y="420"/>
                  </a:lnTo>
                  <a:lnTo>
                    <a:pt x="68" y="424"/>
                  </a:lnTo>
                  <a:lnTo>
                    <a:pt x="62" y="426"/>
                  </a:lnTo>
                  <a:lnTo>
                    <a:pt x="62" y="426"/>
                  </a:lnTo>
                  <a:lnTo>
                    <a:pt x="48" y="426"/>
                  </a:lnTo>
                  <a:lnTo>
                    <a:pt x="34" y="426"/>
                  </a:lnTo>
                  <a:lnTo>
                    <a:pt x="22" y="420"/>
                  </a:lnTo>
                  <a:lnTo>
                    <a:pt x="10" y="412"/>
                  </a:lnTo>
                  <a:lnTo>
                    <a:pt x="10" y="412"/>
                  </a:lnTo>
                  <a:lnTo>
                    <a:pt x="8" y="408"/>
                  </a:lnTo>
                  <a:lnTo>
                    <a:pt x="6" y="406"/>
                  </a:lnTo>
                  <a:lnTo>
                    <a:pt x="6" y="406"/>
                  </a:lnTo>
                  <a:lnTo>
                    <a:pt x="2" y="400"/>
                  </a:lnTo>
                  <a:lnTo>
                    <a:pt x="0" y="390"/>
                  </a:lnTo>
                  <a:lnTo>
                    <a:pt x="0" y="382"/>
                  </a:lnTo>
                  <a:lnTo>
                    <a:pt x="2" y="374"/>
                  </a:lnTo>
                  <a:lnTo>
                    <a:pt x="2" y="374"/>
                  </a:lnTo>
                  <a:lnTo>
                    <a:pt x="6" y="368"/>
                  </a:lnTo>
                  <a:lnTo>
                    <a:pt x="10" y="362"/>
                  </a:lnTo>
                  <a:lnTo>
                    <a:pt x="20" y="354"/>
                  </a:lnTo>
                  <a:lnTo>
                    <a:pt x="34" y="350"/>
                  </a:lnTo>
                  <a:lnTo>
                    <a:pt x="46" y="346"/>
                  </a:lnTo>
                  <a:lnTo>
                    <a:pt x="46" y="346"/>
                  </a:lnTo>
                  <a:lnTo>
                    <a:pt x="50" y="348"/>
                  </a:lnTo>
                  <a:lnTo>
                    <a:pt x="54" y="348"/>
                  </a:lnTo>
                  <a:lnTo>
                    <a:pt x="60" y="346"/>
                  </a:lnTo>
                  <a:lnTo>
                    <a:pt x="60" y="346"/>
                  </a:lnTo>
                  <a:lnTo>
                    <a:pt x="72" y="346"/>
                  </a:lnTo>
                  <a:lnTo>
                    <a:pt x="82" y="346"/>
                  </a:lnTo>
                  <a:lnTo>
                    <a:pt x="104" y="344"/>
                  </a:lnTo>
                  <a:lnTo>
                    <a:pt x="104" y="344"/>
                  </a:lnTo>
                  <a:lnTo>
                    <a:pt x="118" y="340"/>
                  </a:lnTo>
                  <a:lnTo>
                    <a:pt x="132" y="338"/>
                  </a:lnTo>
                  <a:lnTo>
                    <a:pt x="132" y="338"/>
                  </a:lnTo>
                  <a:lnTo>
                    <a:pt x="176" y="330"/>
                  </a:lnTo>
                  <a:lnTo>
                    <a:pt x="220" y="322"/>
                  </a:lnTo>
                  <a:lnTo>
                    <a:pt x="220" y="322"/>
                  </a:lnTo>
                  <a:lnTo>
                    <a:pt x="226" y="322"/>
                  </a:lnTo>
                  <a:lnTo>
                    <a:pt x="230" y="322"/>
                  </a:lnTo>
                  <a:lnTo>
                    <a:pt x="230" y="322"/>
                  </a:lnTo>
                  <a:lnTo>
                    <a:pt x="234" y="318"/>
                  </a:lnTo>
                  <a:lnTo>
                    <a:pt x="236" y="314"/>
                  </a:lnTo>
                  <a:lnTo>
                    <a:pt x="240" y="306"/>
                  </a:lnTo>
                  <a:lnTo>
                    <a:pt x="244" y="290"/>
                  </a:lnTo>
                  <a:lnTo>
                    <a:pt x="242" y="288"/>
                  </a:lnTo>
                  <a:lnTo>
                    <a:pt x="242" y="288"/>
                  </a:lnTo>
                  <a:lnTo>
                    <a:pt x="222" y="280"/>
                  </a:lnTo>
                  <a:lnTo>
                    <a:pt x="214" y="276"/>
                  </a:lnTo>
                  <a:lnTo>
                    <a:pt x="206" y="268"/>
                  </a:lnTo>
                  <a:lnTo>
                    <a:pt x="206" y="268"/>
                  </a:lnTo>
                  <a:lnTo>
                    <a:pt x="200" y="264"/>
                  </a:lnTo>
                  <a:lnTo>
                    <a:pt x="194" y="258"/>
                  </a:lnTo>
                  <a:lnTo>
                    <a:pt x="192" y="250"/>
                  </a:lnTo>
                  <a:lnTo>
                    <a:pt x="192" y="242"/>
                  </a:lnTo>
                  <a:lnTo>
                    <a:pt x="192" y="242"/>
                  </a:lnTo>
                  <a:lnTo>
                    <a:pt x="192" y="234"/>
                  </a:lnTo>
                  <a:lnTo>
                    <a:pt x="196" y="226"/>
                  </a:lnTo>
                  <a:lnTo>
                    <a:pt x="200" y="218"/>
                  </a:lnTo>
                  <a:lnTo>
                    <a:pt x="208" y="212"/>
                  </a:lnTo>
                  <a:lnTo>
                    <a:pt x="208" y="212"/>
                  </a:lnTo>
                  <a:lnTo>
                    <a:pt x="214" y="212"/>
                  </a:lnTo>
                  <a:lnTo>
                    <a:pt x="218" y="208"/>
                  </a:lnTo>
                  <a:lnTo>
                    <a:pt x="218" y="208"/>
                  </a:lnTo>
                  <a:lnTo>
                    <a:pt x="236" y="204"/>
                  </a:lnTo>
                  <a:lnTo>
                    <a:pt x="254" y="204"/>
                  </a:lnTo>
                  <a:lnTo>
                    <a:pt x="254" y="204"/>
                  </a:lnTo>
                  <a:lnTo>
                    <a:pt x="262" y="202"/>
                  </a:lnTo>
                  <a:lnTo>
                    <a:pt x="266" y="200"/>
                  </a:lnTo>
                  <a:lnTo>
                    <a:pt x="268" y="198"/>
                  </a:lnTo>
                  <a:lnTo>
                    <a:pt x="268" y="198"/>
                  </a:lnTo>
                  <a:lnTo>
                    <a:pt x="264" y="186"/>
                  </a:lnTo>
                  <a:lnTo>
                    <a:pt x="260" y="176"/>
                  </a:lnTo>
                  <a:lnTo>
                    <a:pt x="260" y="176"/>
                  </a:lnTo>
                  <a:lnTo>
                    <a:pt x="252" y="176"/>
                  </a:lnTo>
                  <a:lnTo>
                    <a:pt x="244" y="174"/>
                  </a:lnTo>
                  <a:lnTo>
                    <a:pt x="228" y="172"/>
                  </a:lnTo>
                  <a:lnTo>
                    <a:pt x="228" y="172"/>
                  </a:lnTo>
                  <a:lnTo>
                    <a:pt x="216" y="164"/>
                  </a:lnTo>
                  <a:lnTo>
                    <a:pt x="210" y="160"/>
                  </a:lnTo>
                  <a:lnTo>
                    <a:pt x="206" y="154"/>
                  </a:lnTo>
                  <a:lnTo>
                    <a:pt x="206" y="154"/>
                  </a:lnTo>
                  <a:lnTo>
                    <a:pt x="204" y="152"/>
                  </a:lnTo>
                  <a:lnTo>
                    <a:pt x="202" y="150"/>
                  </a:lnTo>
                  <a:lnTo>
                    <a:pt x="202" y="150"/>
                  </a:lnTo>
                  <a:lnTo>
                    <a:pt x="196" y="142"/>
                  </a:lnTo>
                  <a:lnTo>
                    <a:pt x="192" y="134"/>
                  </a:lnTo>
                  <a:lnTo>
                    <a:pt x="192" y="134"/>
                  </a:lnTo>
                  <a:lnTo>
                    <a:pt x="190" y="122"/>
                  </a:lnTo>
                  <a:lnTo>
                    <a:pt x="190" y="108"/>
                  </a:lnTo>
                  <a:lnTo>
                    <a:pt x="194" y="96"/>
                  </a:lnTo>
                  <a:lnTo>
                    <a:pt x="198" y="90"/>
                  </a:lnTo>
                  <a:lnTo>
                    <a:pt x="202" y="86"/>
                  </a:lnTo>
                  <a:lnTo>
                    <a:pt x="202" y="86"/>
                  </a:lnTo>
                  <a:lnTo>
                    <a:pt x="204" y="82"/>
                  </a:lnTo>
                  <a:lnTo>
                    <a:pt x="208" y="80"/>
                  </a:lnTo>
                  <a:lnTo>
                    <a:pt x="216" y="74"/>
                  </a:lnTo>
                  <a:lnTo>
                    <a:pt x="216" y="74"/>
                  </a:lnTo>
                  <a:lnTo>
                    <a:pt x="218" y="74"/>
                  </a:lnTo>
                  <a:lnTo>
                    <a:pt x="222" y="72"/>
                  </a:lnTo>
                  <a:lnTo>
                    <a:pt x="226" y="70"/>
                  </a:lnTo>
                  <a:lnTo>
                    <a:pt x="226" y="70"/>
                  </a:lnTo>
                  <a:lnTo>
                    <a:pt x="242" y="66"/>
                  </a:lnTo>
                  <a:lnTo>
                    <a:pt x="258" y="66"/>
                  </a:lnTo>
                  <a:lnTo>
                    <a:pt x="274" y="64"/>
                  </a:lnTo>
                  <a:lnTo>
                    <a:pt x="292" y="62"/>
                  </a:lnTo>
                  <a:lnTo>
                    <a:pt x="304" y="62"/>
                  </a:lnTo>
                  <a:lnTo>
                    <a:pt x="304" y="62"/>
                  </a:lnTo>
                  <a:lnTo>
                    <a:pt x="308" y="58"/>
                  </a:lnTo>
                  <a:lnTo>
                    <a:pt x="310" y="54"/>
                  </a:lnTo>
                  <a:lnTo>
                    <a:pt x="310" y="44"/>
                  </a:lnTo>
                  <a:lnTo>
                    <a:pt x="312" y="34"/>
                  </a:lnTo>
                  <a:lnTo>
                    <a:pt x="314" y="30"/>
                  </a:lnTo>
                  <a:lnTo>
                    <a:pt x="316" y="26"/>
                  </a:lnTo>
                  <a:lnTo>
                    <a:pt x="316" y="26"/>
                  </a:lnTo>
                  <a:lnTo>
                    <a:pt x="316" y="22"/>
                  </a:lnTo>
                  <a:lnTo>
                    <a:pt x="318" y="20"/>
                  </a:lnTo>
                  <a:lnTo>
                    <a:pt x="318" y="20"/>
                  </a:lnTo>
                  <a:lnTo>
                    <a:pt x="322" y="14"/>
                  </a:lnTo>
                  <a:lnTo>
                    <a:pt x="328" y="10"/>
                  </a:lnTo>
                  <a:lnTo>
                    <a:pt x="340" y="2"/>
                  </a:lnTo>
                  <a:lnTo>
                    <a:pt x="340" y="2"/>
                  </a:lnTo>
                  <a:lnTo>
                    <a:pt x="354" y="0"/>
                  </a:lnTo>
                  <a:lnTo>
                    <a:pt x="360" y="0"/>
                  </a:lnTo>
                  <a:lnTo>
                    <a:pt x="368" y="2"/>
                  </a:lnTo>
                  <a:lnTo>
                    <a:pt x="368" y="2"/>
                  </a:lnTo>
                  <a:lnTo>
                    <a:pt x="372" y="4"/>
                  </a:lnTo>
                  <a:lnTo>
                    <a:pt x="376" y="6"/>
                  </a:lnTo>
                  <a:lnTo>
                    <a:pt x="382" y="10"/>
                  </a:lnTo>
                  <a:lnTo>
                    <a:pt x="382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6" name="Freeform 104"/>
            <p:cNvSpPr>
              <a:spLocks/>
            </p:cNvSpPr>
            <p:nvPr/>
          </p:nvSpPr>
          <p:spPr bwMode="auto">
            <a:xfrm>
              <a:off x="2379" y="3647"/>
              <a:ext cx="340" cy="200"/>
            </a:xfrm>
            <a:custGeom>
              <a:avLst/>
              <a:gdLst>
                <a:gd name="T0" fmla="*/ 80 w 340"/>
                <a:gd name="T1" fmla="*/ 26 h 200"/>
                <a:gd name="T2" fmla="*/ 98 w 340"/>
                <a:gd name="T3" fmla="*/ 32 h 200"/>
                <a:gd name="T4" fmla="*/ 146 w 340"/>
                <a:gd name="T5" fmla="*/ 44 h 200"/>
                <a:gd name="T6" fmla="*/ 196 w 340"/>
                <a:gd name="T7" fmla="*/ 58 h 200"/>
                <a:gd name="T8" fmla="*/ 236 w 340"/>
                <a:gd name="T9" fmla="*/ 74 h 200"/>
                <a:gd name="T10" fmla="*/ 278 w 340"/>
                <a:gd name="T11" fmla="*/ 90 h 200"/>
                <a:gd name="T12" fmla="*/ 300 w 340"/>
                <a:gd name="T13" fmla="*/ 106 h 200"/>
                <a:gd name="T14" fmla="*/ 324 w 340"/>
                <a:gd name="T15" fmla="*/ 122 h 200"/>
                <a:gd name="T16" fmla="*/ 338 w 340"/>
                <a:gd name="T17" fmla="*/ 144 h 200"/>
                <a:gd name="T18" fmla="*/ 340 w 340"/>
                <a:gd name="T19" fmla="*/ 164 h 200"/>
                <a:gd name="T20" fmla="*/ 338 w 340"/>
                <a:gd name="T21" fmla="*/ 172 h 200"/>
                <a:gd name="T22" fmla="*/ 326 w 340"/>
                <a:gd name="T23" fmla="*/ 188 h 200"/>
                <a:gd name="T24" fmla="*/ 318 w 340"/>
                <a:gd name="T25" fmla="*/ 194 h 200"/>
                <a:gd name="T26" fmla="*/ 300 w 340"/>
                <a:gd name="T27" fmla="*/ 200 h 200"/>
                <a:gd name="T28" fmla="*/ 290 w 340"/>
                <a:gd name="T29" fmla="*/ 198 h 200"/>
                <a:gd name="T30" fmla="*/ 274 w 340"/>
                <a:gd name="T31" fmla="*/ 192 h 200"/>
                <a:gd name="T32" fmla="*/ 256 w 340"/>
                <a:gd name="T33" fmla="*/ 178 h 200"/>
                <a:gd name="T34" fmla="*/ 244 w 340"/>
                <a:gd name="T35" fmla="*/ 160 h 200"/>
                <a:gd name="T36" fmla="*/ 214 w 340"/>
                <a:gd name="T37" fmla="*/ 142 h 200"/>
                <a:gd name="T38" fmla="*/ 184 w 340"/>
                <a:gd name="T39" fmla="*/ 126 h 200"/>
                <a:gd name="T40" fmla="*/ 82 w 340"/>
                <a:gd name="T41" fmla="*/ 78 h 200"/>
                <a:gd name="T42" fmla="*/ 68 w 340"/>
                <a:gd name="T43" fmla="*/ 70 h 200"/>
                <a:gd name="T44" fmla="*/ 52 w 340"/>
                <a:gd name="T45" fmla="*/ 62 h 200"/>
                <a:gd name="T46" fmla="*/ 40 w 340"/>
                <a:gd name="T47" fmla="*/ 60 h 200"/>
                <a:gd name="T48" fmla="*/ 26 w 340"/>
                <a:gd name="T49" fmla="*/ 58 h 200"/>
                <a:gd name="T50" fmla="*/ 18 w 340"/>
                <a:gd name="T51" fmla="*/ 56 h 200"/>
                <a:gd name="T52" fmla="*/ 6 w 340"/>
                <a:gd name="T53" fmla="*/ 44 h 200"/>
                <a:gd name="T54" fmla="*/ 2 w 340"/>
                <a:gd name="T55" fmla="*/ 36 h 200"/>
                <a:gd name="T56" fmla="*/ 2 w 340"/>
                <a:gd name="T57" fmla="*/ 24 h 200"/>
                <a:gd name="T58" fmla="*/ 8 w 340"/>
                <a:gd name="T59" fmla="*/ 12 h 200"/>
                <a:gd name="T60" fmla="*/ 18 w 340"/>
                <a:gd name="T61" fmla="*/ 4 h 200"/>
                <a:gd name="T62" fmla="*/ 32 w 340"/>
                <a:gd name="T63" fmla="*/ 0 h 200"/>
                <a:gd name="T64" fmla="*/ 38 w 340"/>
                <a:gd name="T65" fmla="*/ 2 h 200"/>
                <a:gd name="T66" fmla="*/ 56 w 340"/>
                <a:gd name="T67" fmla="*/ 12 h 200"/>
                <a:gd name="T68" fmla="*/ 80 w 340"/>
                <a:gd name="T69" fmla="*/ 26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40" h="200">
                  <a:moveTo>
                    <a:pt x="80" y="26"/>
                  </a:moveTo>
                  <a:lnTo>
                    <a:pt x="80" y="26"/>
                  </a:lnTo>
                  <a:lnTo>
                    <a:pt x="88" y="28"/>
                  </a:lnTo>
                  <a:lnTo>
                    <a:pt x="98" y="32"/>
                  </a:lnTo>
                  <a:lnTo>
                    <a:pt x="98" y="32"/>
                  </a:lnTo>
                  <a:lnTo>
                    <a:pt x="146" y="44"/>
                  </a:lnTo>
                  <a:lnTo>
                    <a:pt x="170" y="50"/>
                  </a:lnTo>
                  <a:lnTo>
                    <a:pt x="196" y="58"/>
                  </a:lnTo>
                  <a:lnTo>
                    <a:pt x="196" y="58"/>
                  </a:lnTo>
                  <a:lnTo>
                    <a:pt x="236" y="74"/>
                  </a:lnTo>
                  <a:lnTo>
                    <a:pt x="258" y="82"/>
                  </a:lnTo>
                  <a:lnTo>
                    <a:pt x="278" y="90"/>
                  </a:lnTo>
                  <a:lnTo>
                    <a:pt x="278" y="90"/>
                  </a:lnTo>
                  <a:lnTo>
                    <a:pt x="300" y="106"/>
                  </a:lnTo>
                  <a:lnTo>
                    <a:pt x="324" y="122"/>
                  </a:lnTo>
                  <a:lnTo>
                    <a:pt x="324" y="122"/>
                  </a:lnTo>
                  <a:lnTo>
                    <a:pt x="332" y="132"/>
                  </a:lnTo>
                  <a:lnTo>
                    <a:pt x="338" y="144"/>
                  </a:lnTo>
                  <a:lnTo>
                    <a:pt x="340" y="158"/>
                  </a:lnTo>
                  <a:lnTo>
                    <a:pt x="340" y="164"/>
                  </a:lnTo>
                  <a:lnTo>
                    <a:pt x="338" y="172"/>
                  </a:lnTo>
                  <a:lnTo>
                    <a:pt x="338" y="172"/>
                  </a:lnTo>
                  <a:lnTo>
                    <a:pt x="334" y="182"/>
                  </a:lnTo>
                  <a:lnTo>
                    <a:pt x="326" y="188"/>
                  </a:lnTo>
                  <a:lnTo>
                    <a:pt x="326" y="188"/>
                  </a:lnTo>
                  <a:lnTo>
                    <a:pt x="318" y="194"/>
                  </a:lnTo>
                  <a:lnTo>
                    <a:pt x="310" y="198"/>
                  </a:lnTo>
                  <a:lnTo>
                    <a:pt x="300" y="200"/>
                  </a:lnTo>
                  <a:lnTo>
                    <a:pt x="290" y="198"/>
                  </a:lnTo>
                  <a:lnTo>
                    <a:pt x="290" y="198"/>
                  </a:lnTo>
                  <a:lnTo>
                    <a:pt x="274" y="192"/>
                  </a:lnTo>
                  <a:lnTo>
                    <a:pt x="274" y="192"/>
                  </a:lnTo>
                  <a:lnTo>
                    <a:pt x="264" y="186"/>
                  </a:lnTo>
                  <a:lnTo>
                    <a:pt x="256" y="178"/>
                  </a:lnTo>
                  <a:lnTo>
                    <a:pt x="244" y="160"/>
                  </a:lnTo>
                  <a:lnTo>
                    <a:pt x="244" y="160"/>
                  </a:lnTo>
                  <a:lnTo>
                    <a:pt x="230" y="150"/>
                  </a:lnTo>
                  <a:lnTo>
                    <a:pt x="214" y="142"/>
                  </a:lnTo>
                  <a:lnTo>
                    <a:pt x="184" y="126"/>
                  </a:lnTo>
                  <a:lnTo>
                    <a:pt x="184" y="126"/>
                  </a:lnTo>
                  <a:lnTo>
                    <a:pt x="134" y="102"/>
                  </a:lnTo>
                  <a:lnTo>
                    <a:pt x="82" y="78"/>
                  </a:lnTo>
                  <a:lnTo>
                    <a:pt x="82" y="78"/>
                  </a:lnTo>
                  <a:lnTo>
                    <a:pt x="68" y="70"/>
                  </a:lnTo>
                  <a:lnTo>
                    <a:pt x="52" y="62"/>
                  </a:lnTo>
                  <a:lnTo>
                    <a:pt x="52" y="62"/>
                  </a:lnTo>
                  <a:lnTo>
                    <a:pt x="46" y="62"/>
                  </a:lnTo>
                  <a:lnTo>
                    <a:pt x="40" y="60"/>
                  </a:lnTo>
                  <a:lnTo>
                    <a:pt x="32" y="60"/>
                  </a:lnTo>
                  <a:lnTo>
                    <a:pt x="26" y="58"/>
                  </a:lnTo>
                  <a:lnTo>
                    <a:pt x="26" y="58"/>
                  </a:lnTo>
                  <a:lnTo>
                    <a:pt x="18" y="56"/>
                  </a:lnTo>
                  <a:lnTo>
                    <a:pt x="12" y="50"/>
                  </a:lnTo>
                  <a:lnTo>
                    <a:pt x="6" y="44"/>
                  </a:lnTo>
                  <a:lnTo>
                    <a:pt x="2" y="36"/>
                  </a:lnTo>
                  <a:lnTo>
                    <a:pt x="2" y="36"/>
                  </a:lnTo>
                  <a:lnTo>
                    <a:pt x="0" y="30"/>
                  </a:lnTo>
                  <a:lnTo>
                    <a:pt x="2" y="24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12" y="6"/>
                  </a:lnTo>
                  <a:lnTo>
                    <a:pt x="18" y="4"/>
                  </a:lnTo>
                  <a:lnTo>
                    <a:pt x="24" y="2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8" y="2"/>
                  </a:lnTo>
                  <a:lnTo>
                    <a:pt x="44" y="4"/>
                  </a:lnTo>
                  <a:lnTo>
                    <a:pt x="56" y="12"/>
                  </a:lnTo>
                  <a:lnTo>
                    <a:pt x="68" y="20"/>
                  </a:lnTo>
                  <a:lnTo>
                    <a:pt x="80" y="26"/>
                  </a:lnTo>
                  <a:lnTo>
                    <a:pt x="80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7" name="Freeform 105"/>
            <p:cNvSpPr>
              <a:spLocks/>
            </p:cNvSpPr>
            <p:nvPr/>
          </p:nvSpPr>
          <p:spPr bwMode="auto">
            <a:xfrm>
              <a:off x="2243" y="3741"/>
              <a:ext cx="200" cy="448"/>
            </a:xfrm>
            <a:custGeom>
              <a:avLst/>
              <a:gdLst>
                <a:gd name="T0" fmla="*/ 100 w 200"/>
                <a:gd name="T1" fmla="*/ 22 h 448"/>
                <a:gd name="T2" fmla="*/ 108 w 200"/>
                <a:gd name="T3" fmla="*/ 42 h 448"/>
                <a:gd name="T4" fmla="*/ 122 w 200"/>
                <a:gd name="T5" fmla="*/ 46 h 448"/>
                <a:gd name="T6" fmla="*/ 140 w 200"/>
                <a:gd name="T7" fmla="*/ 48 h 448"/>
                <a:gd name="T8" fmla="*/ 170 w 200"/>
                <a:gd name="T9" fmla="*/ 66 h 448"/>
                <a:gd name="T10" fmla="*/ 186 w 200"/>
                <a:gd name="T11" fmla="*/ 84 h 448"/>
                <a:gd name="T12" fmla="*/ 198 w 200"/>
                <a:gd name="T13" fmla="*/ 138 h 448"/>
                <a:gd name="T14" fmla="*/ 200 w 200"/>
                <a:gd name="T15" fmla="*/ 170 h 448"/>
                <a:gd name="T16" fmla="*/ 196 w 200"/>
                <a:gd name="T17" fmla="*/ 236 h 448"/>
                <a:gd name="T18" fmla="*/ 190 w 200"/>
                <a:gd name="T19" fmla="*/ 274 h 448"/>
                <a:gd name="T20" fmla="*/ 186 w 200"/>
                <a:gd name="T21" fmla="*/ 296 h 448"/>
                <a:gd name="T22" fmla="*/ 184 w 200"/>
                <a:gd name="T23" fmla="*/ 314 h 448"/>
                <a:gd name="T24" fmla="*/ 180 w 200"/>
                <a:gd name="T25" fmla="*/ 330 h 448"/>
                <a:gd name="T26" fmla="*/ 174 w 200"/>
                <a:gd name="T27" fmla="*/ 346 h 448"/>
                <a:gd name="T28" fmla="*/ 154 w 200"/>
                <a:gd name="T29" fmla="*/ 394 h 448"/>
                <a:gd name="T30" fmla="*/ 138 w 200"/>
                <a:gd name="T31" fmla="*/ 422 h 448"/>
                <a:gd name="T32" fmla="*/ 114 w 200"/>
                <a:gd name="T33" fmla="*/ 446 h 448"/>
                <a:gd name="T34" fmla="*/ 96 w 200"/>
                <a:gd name="T35" fmla="*/ 448 h 448"/>
                <a:gd name="T36" fmla="*/ 66 w 200"/>
                <a:gd name="T37" fmla="*/ 420 h 448"/>
                <a:gd name="T38" fmla="*/ 46 w 200"/>
                <a:gd name="T39" fmla="*/ 406 h 448"/>
                <a:gd name="T40" fmla="*/ 44 w 200"/>
                <a:gd name="T41" fmla="*/ 392 h 448"/>
                <a:gd name="T42" fmla="*/ 44 w 200"/>
                <a:gd name="T43" fmla="*/ 388 h 448"/>
                <a:gd name="T44" fmla="*/ 44 w 200"/>
                <a:gd name="T45" fmla="*/ 380 h 448"/>
                <a:gd name="T46" fmla="*/ 58 w 200"/>
                <a:gd name="T47" fmla="*/ 376 h 448"/>
                <a:gd name="T48" fmla="*/ 74 w 200"/>
                <a:gd name="T49" fmla="*/ 384 h 448"/>
                <a:gd name="T50" fmla="*/ 84 w 200"/>
                <a:gd name="T51" fmla="*/ 398 h 448"/>
                <a:gd name="T52" fmla="*/ 102 w 200"/>
                <a:gd name="T53" fmla="*/ 408 h 448"/>
                <a:gd name="T54" fmla="*/ 124 w 200"/>
                <a:gd name="T55" fmla="*/ 400 h 448"/>
                <a:gd name="T56" fmla="*/ 136 w 200"/>
                <a:gd name="T57" fmla="*/ 376 h 448"/>
                <a:gd name="T58" fmla="*/ 146 w 200"/>
                <a:gd name="T59" fmla="*/ 334 h 448"/>
                <a:gd name="T60" fmla="*/ 150 w 200"/>
                <a:gd name="T61" fmla="*/ 292 h 448"/>
                <a:gd name="T62" fmla="*/ 150 w 200"/>
                <a:gd name="T63" fmla="*/ 260 h 448"/>
                <a:gd name="T64" fmla="*/ 152 w 200"/>
                <a:gd name="T65" fmla="*/ 246 h 448"/>
                <a:gd name="T66" fmla="*/ 142 w 200"/>
                <a:gd name="T67" fmla="*/ 146 h 448"/>
                <a:gd name="T68" fmla="*/ 126 w 200"/>
                <a:gd name="T69" fmla="*/ 116 h 448"/>
                <a:gd name="T70" fmla="*/ 98 w 200"/>
                <a:gd name="T71" fmla="*/ 136 h 448"/>
                <a:gd name="T72" fmla="*/ 92 w 200"/>
                <a:gd name="T73" fmla="*/ 148 h 448"/>
                <a:gd name="T74" fmla="*/ 84 w 200"/>
                <a:gd name="T75" fmla="*/ 176 h 448"/>
                <a:gd name="T76" fmla="*/ 96 w 200"/>
                <a:gd name="T77" fmla="*/ 188 h 448"/>
                <a:gd name="T78" fmla="*/ 108 w 200"/>
                <a:gd name="T79" fmla="*/ 192 h 448"/>
                <a:gd name="T80" fmla="*/ 124 w 200"/>
                <a:gd name="T81" fmla="*/ 208 h 448"/>
                <a:gd name="T82" fmla="*/ 140 w 200"/>
                <a:gd name="T83" fmla="*/ 236 h 448"/>
                <a:gd name="T84" fmla="*/ 132 w 200"/>
                <a:gd name="T85" fmla="*/ 256 h 448"/>
                <a:gd name="T86" fmla="*/ 128 w 200"/>
                <a:gd name="T87" fmla="*/ 262 h 448"/>
                <a:gd name="T88" fmla="*/ 90 w 200"/>
                <a:gd name="T89" fmla="*/ 266 h 448"/>
                <a:gd name="T90" fmla="*/ 72 w 200"/>
                <a:gd name="T91" fmla="*/ 262 h 448"/>
                <a:gd name="T92" fmla="*/ 70 w 200"/>
                <a:gd name="T93" fmla="*/ 308 h 448"/>
                <a:gd name="T94" fmla="*/ 68 w 200"/>
                <a:gd name="T95" fmla="*/ 346 h 448"/>
                <a:gd name="T96" fmla="*/ 54 w 200"/>
                <a:gd name="T97" fmla="*/ 358 h 448"/>
                <a:gd name="T98" fmla="*/ 28 w 200"/>
                <a:gd name="T99" fmla="*/ 360 h 448"/>
                <a:gd name="T100" fmla="*/ 8 w 200"/>
                <a:gd name="T101" fmla="*/ 346 h 448"/>
                <a:gd name="T102" fmla="*/ 2 w 200"/>
                <a:gd name="T103" fmla="*/ 328 h 448"/>
                <a:gd name="T104" fmla="*/ 2 w 200"/>
                <a:gd name="T105" fmla="*/ 300 h 448"/>
                <a:gd name="T106" fmla="*/ 2 w 200"/>
                <a:gd name="T107" fmla="*/ 282 h 448"/>
                <a:gd name="T108" fmla="*/ 2 w 200"/>
                <a:gd name="T109" fmla="*/ 216 h 448"/>
                <a:gd name="T110" fmla="*/ 2 w 200"/>
                <a:gd name="T111" fmla="*/ 176 h 448"/>
                <a:gd name="T112" fmla="*/ 2 w 200"/>
                <a:gd name="T113" fmla="*/ 168 h 448"/>
                <a:gd name="T114" fmla="*/ 4 w 200"/>
                <a:gd name="T115" fmla="*/ 106 h 448"/>
                <a:gd name="T116" fmla="*/ 4 w 200"/>
                <a:gd name="T117" fmla="*/ 64 h 448"/>
                <a:gd name="T118" fmla="*/ 10 w 200"/>
                <a:gd name="T119" fmla="*/ 24 h 448"/>
                <a:gd name="T120" fmla="*/ 30 w 200"/>
                <a:gd name="T121" fmla="*/ 6 h 448"/>
                <a:gd name="T122" fmla="*/ 66 w 200"/>
                <a:gd name="T123" fmla="*/ 0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00" h="448">
                  <a:moveTo>
                    <a:pt x="86" y="8"/>
                  </a:moveTo>
                  <a:lnTo>
                    <a:pt x="86" y="8"/>
                  </a:lnTo>
                  <a:lnTo>
                    <a:pt x="96" y="18"/>
                  </a:lnTo>
                  <a:lnTo>
                    <a:pt x="100" y="22"/>
                  </a:lnTo>
                  <a:lnTo>
                    <a:pt x="104" y="28"/>
                  </a:lnTo>
                  <a:lnTo>
                    <a:pt x="104" y="28"/>
                  </a:lnTo>
                  <a:lnTo>
                    <a:pt x="108" y="42"/>
                  </a:lnTo>
                  <a:lnTo>
                    <a:pt x="108" y="42"/>
                  </a:lnTo>
                  <a:lnTo>
                    <a:pt x="112" y="44"/>
                  </a:lnTo>
                  <a:lnTo>
                    <a:pt x="116" y="44"/>
                  </a:lnTo>
                  <a:lnTo>
                    <a:pt x="122" y="46"/>
                  </a:lnTo>
                  <a:lnTo>
                    <a:pt x="122" y="46"/>
                  </a:lnTo>
                  <a:lnTo>
                    <a:pt x="126" y="46"/>
                  </a:lnTo>
                  <a:lnTo>
                    <a:pt x="132" y="46"/>
                  </a:lnTo>
                  <a:lnTo>
                    <a:pt x="136" y="48"/>
                  </a:lnTo>
                  <a:lnTo>
                    <a:pt x="140" y="48"/>
                  </a:lnTo>
                  <a:lnTo>
                    <a:pt x="140" y="48"/>
                  </a:lnTo>
                  <a:lnTo>
                    <a:pt x="154" y="52"/>
                  </a:lnTo>
                  <a:lnTo>
                    <a:pt x="166" y="60"/>
                  </a:lnTo>
                  <a:lnTo>
                    <a:pt x="170" y="66"/>
                  </a:lnTo>
                  <a:lnTo>
                    <a:pt x="170" y="66"/>
                  </a:lnTo>
                  <a:lnTo>
                    <a:pt x="176" y="70"/>
                  </a:lnTo>
                  <a:lnTo>
                    <a:pt x="180" y="74"/>
                  </a:lnTo>
                  <a:lnTo>
                    <a:pt x="186" y="84"/>
                  </a:lnTo>
                  <a:lnTo>
                    <a:pt x="186" y="84"/>
                  </a:lnTo>
                  <a:lnTo>
                    <a:pt x="196" y="110"/>
                  </a:lnTo>
                  <a:lnTo>
                    <a:pt x="198" y="124"/>
                  </a:lnTo>
                  <a:lnTo>
                    <a:pt x="198" y="138"/>
                  </a:lnTo>
                  <a:lnTo>
                    <a:pt x="198" y="138"/>
                  </a:lnTo>
                  <a:lnTo>
                    <a:pt x="200" y="154"/>
                  </a:lnTo>
                  <a:lnTo>
                    <a:pt x="200" y="170"/>
                  </a:lnTo>
                  <a:lnTo>
                    <a:pt x="200" y="170"/>
                  </a:lnTo>
                  <a:lnTo>
                    <a:pt x="200" y="192"/>
                  </a:lnTo>
                  <a:lnTo>
                    <a:pt x="198" y="214"/>
                  </a:lnTo>
                  <a:lnTo>
                    <a:pt x="198" y="214"/>
                  </a:lnTo>
                  <a:lnTo>
                    <a:pt x="196" y="236"/>
                  </a:lnTo>
                  <a:lnTo>
                    <a:pt x="194" y="246"/>
                  </a:lnTo>
                  <a:lnTo>
                    <a:pt x="192" y="256"/>
                  </a:lnTo>
                  <a:lnTo>
                    <a:pt x="192" y="256"/>
                  </a:lnTo>
                  <a:lnTo>
                    <a:pt x="190" y="274"/>
                  </a:lnTo>
                  <a:lnTo>
                    <a:pt x="188" y="282"/>
                  </a:lnTo>
                  <a:lnTo>
                    <a:pt x="186" y="290"/>
                  </a:lnTo>
                  <a:lnTo>
                    <a:pt x="186" y="290"/>
                  </a:lnTo>
                  <a:lnTo>
                    <a:pt x="186" y="296"/>
                  </a:lnTo>
                  <a:lnTo>
                    <a:pt x="186" y="304"/>
                  </a:lnTo>
                  <a:lnTo>
                    <a:pt x="186" y="304"/>
                  </a:lnTo>
                  <a:lnTo>
                    <a:pt x="186" y="308"/>
                  </a:lnTo>
                  <a:lnTo>
                    <a:pt x="184" y="314"/>
                  </a:lnTo>
                  <a:lnTo>
                    <a:pt x="184" y="320"/>
                  </a:lnTo>
                  <a:lnTo>
                    <a:pt x="182" y="324"/>
                  </a:lnTo>
                  <a:lnTo>
                    <a:pt x="182" y="324"/>
                  </a:lnTo>
                  <a:lnTo>
                    <a:pt x="180" y="330"/>
                  </a:lnTo>
                  <a:lnTo>
                    <a:pt x="178" y="334"/>
                  </a:lnTo>
                  <a:lnTo>
                    <a:pt x="176" y="340"/>
                  </a:lnTo>
                  <a:lnTo>
                    <a:pt x="174" y="346"/>
                  </a:lnTo>
                  <a:lnTo>
                    <a:pt x="174" y="346"/>
                  </a:lnTo>
                  <a:lnTo>
                    <a:pt x="168" y="362"/>
                  </a:lnTo>
                  <a:lnTo>
                    <a:pt x="162" y="380"/>
                  </a:lnTo>
                  <a:lnTo>
                    <a:pt x="162" y="380"/>
                  </a:lnTo>
                  <a:lnTo>
                    <a:pt x="154" y="394"/>
                  </a:lnTo>
                  <a:lnTo>
                    <a:pt x="152" y="400"/>
                  </a:lnTo>
                  <a:lnTo>
                    <a:pt x="146" y="406"/>
                  </a:lnTo>
                  <a:lnTo>
                    <a:pt x="146" y="406"/>
                  </a:lnTo>
                  <a:lnTo>
                    <a:pt x="138" y="422"/>
                  </a:lnTo>
                  <a:lnTo>
                    <a:pt x="130" y="438"/>
                  </a:lnTo>
                  <a:lnTo>
                    <a:pt x="130" y="438"/>
                  </a:lnTo>
                  <a:lnTo>
                    <a:pt x="122" y="444"/>
                  </a:lnTo>
                  <a:lnTo>
                    <a:pt x="114" y="446"/>
                  </a:lnTo>
                  <a:lnTo>
                    <a:pt x="114" y="446"/>
                  </a:lnTo>
                  <a:lnTo>
                    <a:pt x="110" y="448"/>
                  </a:lnTo>
                  <a:lnTo>
                    <a:pt x="106" y="448"/>
                  </a:lnTo>
                  <a:lnTo>
                    <a:pt x="96" y="448"/>
                  </a:lnTo>
                  <a:lnTo>
                    <a:pt x="96" y="448"/>
                  </a:lnTo>
                  <a:lnTo>
                    <a:pt x="88" y="444"/>
                  </a:lnTo>
                  <a:lnTo>
                    <a:pt x="80" y="438"/>
                  </a:lnTo>
                  <a:lnTo>
                    <a:pt x="66" y="420"/>
                  </a:lnTo>
                  <a:lnTo>
                    <a:pt x="66" y="420"/>
                  </a:lnTo>
                  <a:lnTo>
                    <a:pt x="60" y="418"/>
                  </a:lnTo>
                  <a:lnTo>
                    <a:pt x="54" y="414"/>
                  </a:lnTo>
                  <a:lnTo>
                    <a:pt x="46" y="406"/>
                  </a:lnTo>
                  <a:lnTo>
                    <a:pt x="46" y="406"/>
                  </a:lnTo>
                  <a:lnTo>
                    <a:pt x="44" y="402"/>
                  </a:lnTo>
                  <a:lnTo>
                    <a:pt x="44" y="400"/>
                  </a:lnTo>
                  <a:lnTo>
                    <a:pt x="44" y="392"/>
                  </a:lnTo>
                  <a:lnTo>
                    <a:pt x="44" y="392"/>
                  </a:lnTo>
                  <a:lnTo>
                    <a:pt x="42" y="390"/>
                  </a:lnTo>
                  <a:lnTo>
                    <a:pt x="44" y="390"/>
                  </a:lnTo>
                  <a:lnTo>
                    <a:pt x="44" y="388"/>
                  </a:lnTo>
                  <a:lnTo>
                    <a:pt x="44" y="386"/>
                  </a:lnTo>
                  <a:lnTo>
                    <a:pt x="44" y="386"/>
                  </a:lnTo>
                  <a:lnTo>
                    <a:pt x="44" y="384"/>
                  </a:lnTo>
                  <a:lnTo>
                    <a:pt x="44" y="380"/>
                  </a:lnTo>
                  <a:lnTo>
                    <a:pt x="44" y="380"/>
                  </a:lnTo>
                  <a:lnTo>
                    <a:pt x="48" y="378"/>
                  </a:lnTo>
                  <a:lnTo>
                    <a:pt x="50" y="378"/>
                  </a:lnTo>
                  <a:lnTo>
                    <a:pt x="58" y="376"/>
                  </a:lnTo>
                  <a:lnTo>
                    <a:pt x="58" y="376"/>
                  </a:lnTo>
                  <a:lnTo>
                    <a:pt x="62" y="376"/>
                  </a:lnTo>
                  <a:lnTo>
                    <a:pt x="66" y="378"/>
                  </a:lnTo>
                  <a:lnTo>
                    <a:pt x="74" y="384"/>
                  </a:lnTo>
                  <a:lnTo>
                    <a:pt x="74" y="384"/>
                  </a:lnTo>
                  <a:lnTo>
                    <a:pt x="78" y="392"/>
                  </a:lnTo>
                  <a:lnTo>
                    <a:pt x="80" y="396"/>
                  </a:lnTo>
                  <a:lnTo>
                    <a:pt x="84" y="398"/>
                  </a:lnTo>
                  <a:lnTo>
                    <a:pt x="84" y="398"/>
                  </a:lnTo>
                  <a:lnTo>
                    <a:pt x="92" y="404"/>
                  </a:lnTo>
                  <a:lnTo>
                    <a:pt x="102" y="408"/>
                  </a:lnTo>
                  <a:lnTo>
                    <a:pt x="102" y="408"/>
                  </a:lnTo>
                  <a:lnTo>
                    <a:pt x="114" y="406"/>
                  </a:lnTo>
                  <a:lnTo>
                    <a:pt x="120" y="404"/>
                  </a:lnTo>
                  <a:lnTo>
                    <a:pt x="124" y="400"/>
                  </a:lnTo>
                  <a:lnTo>
                    <a:pt x="124" y="400"/>
                  </a:lnTo>
                  <a:lnTo>
                    <a:pt x="128" y="392"/>
                  </a:lnTo>
                  <a:lnTo>
                    <a:pt x="130" y="386"/>
                  </a:lnTo>
                  <a:lnTo>
                    <a:pt x="130" y="386"/>
                  </a:lnTo>
                  <a:lnTo>
                    <a:pt x="136" y="376"/>
                  </a:lnTo>
                  <a:lnTo>
                    <a:pt x="138" y="368"/>
                  </a:lnTo>
                  <a:lnTo>
                    <a:pt x="144" y="348"/>
                  </a:lnTo>
                  <a:lnTo>
                    <a:pt x="144" y="348"/>
                  </a:lnTo>
                  <a:lnTo>
                    <a:pt x="146" y="334"/>
                  </a:lnTo>
                  <a:lnTo>
                    <a:pt x="148" y="320"/>
                  </a:lnTo>
                  <a:lnTo>
                    <a:pt x="148" y="320"/>
                  </a:lnTo>
                  <a:lnTo>
                    <a:pt x="148" y="320"/>
                  </a:lnTo>
                  <a:lnTo>
                    <a:pt x="150" y="292"/>
                  </a:lnTo>
                  <a:lnTo>
                    <a:pt x="150" y="278"/>
                  </a:lnTo>
                  <a:lnTo>
                    <a:pt x="148" y="264"/>
                  </a:lnTo>
                  <a:lnTo>
                    <a:pt x="148" y="264"/>
                  </a:lnTo>
                  <a:lnTo>
                    <a:pt x="150" y="260"/>
                  </a:lnTo>
                  <a:lnTo>
                    <a:pt x="150" y="256"/>
                  </a:lnTo>
                  <a:lnTo>
                    <a:pt x="150" y="250"/>
                  </a:lnTo>
                  <a:lnTo>
                    <a:pt x="152" y="246"/>
                  </a:lnTo>
                  <a:lnTo>
                    <a:pt x="152" y="246"/>
                  </a:lnTo>
                  <a:lnTo>
                    <a:pt x="150" y="202"/>
                  </a:lnTo>
                  <a:lnTo>
                    <a:pt x="148" y="160"/>
                  </a:lnTo>
                  <a:lnTo>
                    <a:pt x="148" y="160"/>
                  </a:lnTo>
                  <a:lnTo>
                    <a:pt x="142" y="146"/>
                  </a:lnTo>
                  <a:lnTo>
                    <a:pt x="136" y="132"/>
                  </a:lnTo>
                  <a:lnTo>
                    <a:pt x="136" y="132"/>
                  </a:lnTo>
                  <a:lnTo>
                    <a:pt x="130" y="120"/>
                  </a:lnTo>
                  <a:lnTo>
                    <a:pt x="126" y="116"/>
                  </a:lnTo>
                  <a:lnTo>
                    <a:pt x="122" y="112"/>
                  </a:lnTo>
                  <a:lnTo>
                    <a:pt x="122" y="112"/>
                  </a:lnTo>
                  <a:lnTo>
                    <a:pt x="110" y="124"/>
                  </a:lnTo>
                  <a:lnTo>
                    <a:pt x="98" y="136"/>
                  </a:lnTo>
                  <a:lnTo>
                    <a:pt x="98" y="136"/>
                  </a:lnTo>
                  <a:lnTo>
                    <a:pt x="96" y="142"/>
                  </a:lnTo>
                  <a:lnTo>
                    <a:pt x="92" y="148"/>
                  </a:lnTo>
                  <a:lnTo>
                    <a:pt x="92" y="148"/>
                  </a:lnTo>
                  <a:lnTo>
                    <a:pt x="90" y="158"/>
                  </a:lnTo>
                  <a:lnTo>
                    <a:pt x="88" y="168"/>
                  </a:lnTo>
                  <a:lnTo>
                    <a:pt x="88" y="168"/>
                  </a:lnTo>
                  <a:lnTo>
                    <a:pt x="84" y="176"/>
                  </a:lnTo>
                  <a:lnTo>
                    <a:pt x="82" y="184"/>
                  </a:lnTo>
                  <a:lnTo>
                    <a:pt x="82" y="184"/>
                  </a:lnTo>
                  <a:lnTo>
                    <a:pt x="92" y="186"/>
                  </a:lnTo>
                  <a:lnTo>
                    <a:pt x="96" y="188"/>
                  </a:lnTo>
                  <a:lnTo>
                    <a:pt x="102" y="190"/>
                  </a:lnTo>
                  <a:lnTo>
                    <a:pt x="102" y="190"/>
                  </a:lnTo>
                  <a:lnTo>
                    <a:pt x="106" y="192"/>
                  </a:lnTo>
                  <a:lnTo>
                    <a:pt x="108" y="192"/>
                  </a:lnTo>
                  <a:lnTo>
                    <a:pt x="114" y="198"/>
                  </a:lnTo>
                  <a:lnTo>
                    <a:pt x="118" y="204"/>
                  </a:lnTo>
                  <a:lnTo>
                    <a:pt x="124" y="208"/>
                  </a:lnTo>
                  <a:lnTo>
                    <a:pt x="124" y="208"/>
                  </a:lnTo>
                  <a:lnTo>
                    <a:pt x="134" y="220"/>
                  </a:lnTo>
                  <a:lnTo>
                    <a:pt x="138" y="228"/>
                  </a:lnTo>
                  <a:lnTo>
                    <a:pt x="140" y="236"/>
                  </a:lnTo>
                  <a:lnTo>
                    <a:pt x="140" y="236"/>
                  </a:lnTo>
                  <a:lnTo>
                    <a:pt x="140" y="248"/>
                  </a:lnTo>
                  <a:lnTo>
                    <a:pt x="138" y="252"/>
                  </a:lnTo>
                  <a:lnTo>
                    <a:pt x="136" y="256"/>
                  </a:lnTo>
                  <a:lnTo>
                    <a:pt x="132" y="256"/>
                  </a:lnTo>
                  <a:lnTo>
                    <a:pt x="132" y="256"/>
                  </a:lnTo>
                  <a:lnTo>
                    <a:pt x="130" y="260"/>
                  </a:lnTo>
                  <a:lnTo>
                    <a:pt x="128" y="262"/>
                  </a:lnTo>
                  <a:lnTo>
                    <a:pt x="128" y="262"/>
                  </a:lnTo>
                  <a:lnTo>
                    <a:pt x="118" y="266"/>
                  </a:lnTo>
                  <a:lnTo>
                    <a:pt x="110" y="268"/>
                  </a:lnTo>
                  <a:lnTo>
                    <a:pt x="100" y="268"/>
                  </a:lnTo>
                  <a:lnTo>
                    <a:pt x="90" y="266"/>
                  </a:lnTo>
                  <a:lnTo>
                    <a:pt x="90" y="266"/>
                  </a:lnTo>
                  <a:lnTo>
                    <a:pt x="82" y="262"/>
                  </a:lnTo>
                  <a:lnTo>
                    <a:pt x="72" y="262"/>
                  </a:lnTo>
                  <a:lnTo>
                    <a:pt x="72" y="262"/>
                  </a:lnTo>
                  <a:lnTo>
                    <a:pt x="70" y="284"/>
                  </a:lnTo>
                  <a:lnTo>
                    <a:pt x="70" y="284"/>
                  </a:lnTo>
                  <a:lnTo>
                    <a:pt x="70" y="296"/>
                  </a:lnTo>
                  <a:lnTo>
                    <a:pt x="70" y="308"/>
                  </a:lnTo>
                  <a:lnTo>
                    <a:pt x="72" y="332"/>
                  </a:lnTo>
                  <a:lnTo>
                    <a:pt x="72" y="332"/>
                  </a:lnTo>
                  <a:lnTo>
                    <a:pt x="70" y="340"/>
                  </a:lnTo>
                  <a:lnTo>
                    <a:pt x="68" y="346"/>
                  </a:lnTo>
                  <a:lnTo>
                    <a:pt x="64" y="348"/>
                  </a:lnTo>
                  <a:lnTo>
                    <a:pt x="64" y="348"/>
                  </a:lnTo>
                  <a:lnTo>
                    <a:pt x="60" y="354"/>
                  </a:lnTo>
                  <a:lnTo>
                    <a:pt x="54" y="358"/>
                  </a:lnTo>
                  <a:lnTo>
                    <a:pt x="46" y="360"/>
                  </a:lnTo>
                  <a:lnTo>
                    <a:pt x="38" y="362"/>
                  </a:lnTo>
                  <a:lnTo>
                    <a:pt x="38" y="362"/>
                  </a:lnTo>
                  <a:lnTo>
                    <a:pt x="28" y="360"/>
                  </a:lnTo>
                  <a:lnTo>
                    <a:pt x="28" y="360"/>
                  </a:lnTo>
                  <a:lnTo>
                    <a:pt x="20" y="358"/>
                  </a:lnTo>
                  <a:lnTo>
                    <a:pt x="14" y="352"/>
                  </a:lnTo>
                  <a:lnTo>
                    <a:pt x="8" y="346"/>
                  </a:lnTo>
                  <a:lnTo>
                    <a:pt x="6" y="342"/>
                  </a:lnTo>
                  <a:lnTo>
                    <a:pt x="6" y="338"/>
                  </a:lnTo>
                  <a:lnTo>
                    <a:pt x="6" y="338"/>
                  </a:lnTo>
                  <a:lnTo>
                    <a:pt x="2" y="328"/>
                  </a:lnTo>
                  <a:lnTo>
                    <a:pt x="2" y="318"/>
                  </a:lnTo>
                  <a:lnTo>
                    <a:pt x="2" y="308"/>
                  </a:lnTo>
                  <a:lnTo>
                    <a:pt x="2" y="300"/>
                  </a:lnTo>
                  <a:lnTo>
                    <a:pt x="2" y="300"/>
                  </a:lnTo>
                  <a:lnTo>
                    <a:pt x="0" y="296"/>
                  </a:lnTo>
                  <a:lnTo>
                    <a:pt x="2" y="290"/>
                  </a:lnTo>
                  <a:lnTo>
                    <a:pt x="2" y="282"/>
                  </a:lnTo>
                  <a:lnTo>
                    <a:pt x="2" y="282"/>
                  </a:lnTo>
                  <a:lnTo>
                    <a:pt x="2" y="264"/>
                  </a:lnTo>
                  <a:lnTo>
                    <a:pt x="2" y="248"/>
                  </a:lnTo>
                  <a:lnTo>
                    <a:pt x="2" y="216"/>
                  </a:lnTo>
                  <a:lnTo>
                    <a:pt x="2" y="216"/>
                  </a:lnTo>
                  <a:lnTo>
                    <a:pt x="2" y="200"/>
                  </a:lnTo>
                  <a:lnTo>
                    <a:pt x="2" y="184"/>
                  </a:lnTo>
                  <a:lnTo>
                    <a:pt x="2" y="184"/>
                  </a:lnTo>
                  <a:lnTo>
                    <a:pt x="2" y="176"/>
                  </a:lnTo>
                  <a:lnTo>
                    <a:pt x="2" y="174"/>
                  </a:lnTo>
                  <a:lnTo>
                    <a:pt x="2" y="170"/>
                  </a:lnTo>
                  <a:lnTo>
                    <a:pt x="2" y="168"/>
                  </a:lnTo>
                  <a:lnTo>
                    <a:pt x="2" y="168"/>
                  </a:lnTo>
                  <a:lnTo>
                    <a:pt x="4" y="112"/>
                  </a:lnTo>
                  <a:lnTo>
                    <a:pt x="4" y="112"/>
                  </a:lnTo>
                  <a:lnTo>
                    <a:pt x="4" y="110"/>
                  </a:lnTo>
                  <a:lnTo>
                    <a:pt x="4" y="106"/>
                  </a:lnTo>
                  <a:lnTo>
                    <a:pt x="4" y="102"/>
                  </a:lnTo>
                  <a:lnTo>
                    <a:pt x="4" y="102"/>
                  </a:lnTo>
                  <a:lnTo>
                    <a:pt x="2" y="82"/>
                  </a:lnTo>
                  <a:lnTo>
                    <a:pt x="4" y="64"/>
                  </a:lnTo>
                  <a:lnTo>
                    <a:pt x="4" y="64"/>
                  </a:lnTo>
                  <a:lnTo>
                    <a:pt x="4" y="50"/>
                  </a:lnTo>
                  <a:lnTo>
                    <a:pt x="6" y="38"/>
                  </a:lnTo>
                  <a:lnTo>
                    <a:pt x="10" y="24"/>
                  </a:lnTo>
                  <a:lnTo>
                    <a:pt x="14" y="18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30" y="6"/>
                  </a:lnTo>
                  <a:lnTo>
                    <a:pt x="42" y="2"/>
                  </a:lnTo>
                  <a:lnTo>
                    <a:pt x="42" y="2"/>
                  </a:lnTo>
                  <a:lnTo>
                    <a:pt x="54" y="0"/>
                  </a:lnTo>
                  <a:lnTo>
                    <a:pt x="66" y="0"/>
                  </a:lnTo>
                  <a:lnTo>
                    <a:pt x="76" y="4"/>
                  </a:lnTo>
                  <a:lnTo>
                    <a:pt x="86" y="8"/>
                  </a:lnTo>
                  <a:lnTo>
                    <a:pt x="86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grpSp>
        <p:nvGrpSpPr>
          <p:cNvPr id="149" name="Group 108"/>
          <p:cNvGrpSpPr>
            <a:grpSpLocks noChangeAspect="1"/>
          </p:cNvGrpSpPr>
          <p:nvPr/>
        </p:nvGrpSpPr>
        <p:grpSpPr bwMode="auto">
          <a:xfrm>
            <a:off x="4859705" y="4979017"/>
            <a:ext cx="942434" cy="1799521"/>
            <a:chOff x="3627" y="2299"/>
            <a:chExt cx="1038" cy="1982"/>
          </a:xfrm>
        </p:grpSpPr>
        <p:sp>
          <p:nvSpPr>
            <p:cNvPr id="156" name="Freeform 109"/>
            <p:cNvSpPr>
              <a:spLocks/>
            </p:cNvSpPr>
            <p:nvPr/>
          </p:nvSpPr>
          <p:spPr bwMode="auto">
            <a:xfrm>
              <a:off x="3729" y="2299"/>
              <a:ext cx="432" cy="692"/>
            </a:xfrm>
            <a:custGeom>
              <a:avLst/>
              <a:gdLst>
                <a:gd name="T0" fmla="*/ 368 w 432"/>
                <a:gd name="T1" fmla="*/ 30 h 692"/>
                <a:gd name="T2" fmla="*/ 374 w 432"/>
                <a:gd name="T3" fmla="*/ 62 h 692"/>
                <a:gd name="T4" fmla="*/ 348 w 432"/>
                <a:gd name="T5" fmla="*/ 100 h 692"/>
                <a:gd name="T6" fmla="*/ 320 w 432"/>
                <a:gd name="T7" fmla="*/ 140 h 692"/>
                <a:gd name="T8" fmla="*/ 308 w 432"/>
                <a:gd name="T9" fmla="*/ 156 h 692"/>
                <a:gd name="T10" fmla="*/ 322 w 432"/>
                <a:gd name="T11" fmla="*/ 146 h 692"/>
                <a:gd name="T12" fmla="*/ 350 w 432"/>
                <a:gd name="T13" fmla="*/ 138 h 692"/>
                <a:gd name="T14" fmla="*/ 388 w 432"/>
                <a:gd name="T15" fmla="*/ 142 h 692"/>
                <a:gd name="T16" fmla="*/ 414 w 432"/>
                <a:gd name="T17" fmla="*/ 160 h 692"/>
                <a:gd name="T18" fmla="*/ 430 w 432"/>
                <a:gd name="T19" fmla="*/ 210 h 692"/>
                <a:gd name="T20" fmla="*/ 422 w 432"/>
                <a:gd name="T21" fmla="*/ 250 h 692"/>
                <a:gd name="T22" fmla="*/ 420 w 432"/>
                <a:gd name="T23" fmla="*/ 292 h 692"/>
                <a:gd name="T24" fmla="*/ 410 w 432"/>
                <a:gd name="T25" fmla="*/ 376 h 692"/>
                <a:gd name="T26" fmla="*/ 404 w 432"/>
                <a:gd name="T27" fmla="*/ 452 h 692"/>
                <a:gd name="T28" fmla="*/ 390 w 432"/>
                <a:gd name="T29" fmla="*/ 500 h 692"/>
                <a:gd name="T30" fmla="*/ 350 w 432"/>
                <a:gd name="T31" fmla="*/ 522 h 692"/>
                <a:gd name="T32" fmla="*/ 322 w 432"/>
                <a:gd name="T33" fmla="*/ 518 h 692"/>
                <a:gd name="T34" fmla="*/ 328 w 432"/>
                <a:gd name="T35" fmla="*/ 526 h 692"/>
                <a:gd name="T36" fmla="*/ 350 w 432"/>
                <a:gd name="T37" fmla="*/ 530 h 692"/>
                <a:gd name="T38" fmla="*/ 250 w 432"/>
                <a:gd name="T39" fmla="*/ 460 h 692"/>
                <a:gd name="T40" fmla="*/ 212 w 432"/>
                <a:gd name="T41" fmla="*/ 412 h 692"/>
                <a:gd name="T42" fmla="*/ 214 w 432"/>
                <a:gd name="T43" fmla="*/ 394 h 692"/>
                <a:gd name="T44" fmla="*/ 236 w 432"/>
                <a:gd name="T45" fmla="*/ 378 h 692"/>
                <a:gd name="T46" fmla="*/ 288 w 432"/>
                <a:gd name="T47" fmla="*/ 392 h 692"/>
                <a:gd name="T48" fmla="*/ 302 w 432"/>
                <a:gd name="T49" fmla="*/ 402 h 692"/>
                <a:gd name="T50" fmla="*/ 306 w 432"/>
                <a:gd name="T51" fmla="*/ 372 h 692"/>
                <a:gd name="T52" fmla="*/ 304 w 432"/>
                <a:gd name="T53" fmla="*/ 314 h 692"/>
                <a:gd name="T54" fmla="*/ 284 w 432"/>
                <a:gd name="T55" fmla="*/ 292 h 692"/>
                <a:gd name="T56" fmla="*/ 238 w 432"/>
                <a:gd name="T57" fmla="*/ 326 h 692"/>
                <a:gd name="T58" fmla="*/ 180 w 432"/>
                <a:gd name="T59" fmla="*/ 430 h 692"/>
                <a:gd name="T60" fmla="*/ 168 w 432"/>
                <a:gd name="T61" fmla="*/ 454 h 692"/>
                <a:gd name="T62" fmla="*/ 158 w 432"/>
                <a:gd name="T63" fmla="*/ 488 h 692"/>
                <a:gd name="T64" fmla="*/ 130 w 432"/>
                <a:gd name="T65" fmla="*/ 538 h 692"/>
                <a:gd name="T66" fmla="*/ 126 w 432"/>
                <a:gd name="T67" fmla="*/ 554 h 692"/>
                <a:gd name="T68" fmla="*/ 86 w 432"/>
                <a:gd name="T69" fmla="*/ 630 h 692"/>
                <a:gd name="T70" fmla="*/ 74 w 432"/>
                <a:gd name="T71" fmla="*/ 678 h 692"/>
                <a:gd name="T72" fmla="*/ 48 w 432"/>
                <a:gd name="T73" fmla="*/ 688 h 692"/>
                <a:gd name="T74" fmla="*/ 40 w 432"/>
                <a:gd name="T75" fmla="*/ 688 h 692"/>
                <a:gd name="T76" fmla="*/ 20 w 432"/>
                <a:gd name="T77" fmla="*/ 672 h 692"/>
                <a:gd name="T78" fmla="*/ 26 w 432"/>
                <a:gd name="T79" fmla="*/ 648 h 692"/>
                <a:gd name="T80" fmla="*/ 40 w 432"/>
                <a:gd name="T81" fmla="*/ 626 h 692"/>
                <a:gd name="T82" fmla="*/ 46 w 432"/>
                <a:gd name="T83" fmla="*/ 606 h 692"/>
                <a:gd name="T84" fmla="*/ 64 w 432"/>
                <a:gd name="T85" fmla="*/ 574 h 692"/>
                <a:gd name="T86" fmla="*/ 74 w 432"/>
                <a:gd name="T87" fmla="*/ 542 h 692"/>
                <a:gd name="T88" fmla="*/ 88 w 432"/>
                <a:gd name="T89" fmla="*/ 484 h 692"/>
                <a:gd name="T90" fmla="*/ 98 w 432"/>
                <a:gd name="T91" fmla="*/ 442 h 692"/>
                <a:gd name="T92" fmla="*/ 92 w 432"/>
                <a:gd name="T93" fmla="*/ 408 h 692"/>
                <a:gd name="T94" fmla="*/ 70 w 432"/>
                <a:gd name="T95" fmla="*/ 408 h 692"/>
                <a:gd name="T96" fmla="*/ 18 w 432"/>
                <a:gd name="T97" fmla="*/ 380 h 692"/>
                <a:gd name="T98" fmla="*/ 0 w 432"/>
                <a:gd name="T99" fmla="*/ 332 h 692"/>
                <a:gd name="T100" fmla="*/ 22 w 432"/>
                <a:gd name="T101" fmla="*/ 288 h 692"/>
                <a:gd name="T102" fmla="*/ 70 w 432"/>
                <a:gd name="T103" fmla="*/ 258 h 692"/>
                <a:gd name="T104" fmla="*/ 106 w 432"/>
                <a:gd name="T105" fmla="*/ 242 h 692"/>
                <a:gd name="T106" fmla="*/ 166 w 432"/>
                <a:gd name="T107" fmla="*/ 222 h 692"/>
                <a:gd name="T108" fmla="*/ 202 w 432"/>
                <a:gd name="T109" fmla="*/ 206 h 692"/>
                <a:gd name="T110" fmla="*/ 218 w 432"/>
                <a:gd name="T111" fmla="*/ 190 h 692"/>
                <a:gd name="T112" fmla="*/ 222 w 432"/>
                <a:gd name="T113" fmla="*/ 172 h 692"/>
                <a:gd name="T114" fmla="*/ 238 w 432"/>
                <a:gd name="T115" fmla="*/ 134 h 692"/>
                <a:gd name="T116" fmla="*/ 254 w 432"/>
                <a:gd name="T117" fmla="*/ 74 h 692"/>
                <a:gd name="T118" fmla="*/ 252 w 432"/>
                <a:gd name="T119" fmla="*/ 56 h 692"/>
                <a:gd name="T120" fmla="*/ 276 w 432"/>
                <a:gd name="T121" fmla="*/ 10 h 692"/>
                <a:gd name="T122" fmla="*/ 292 w 432"/>
                <a:gd name="T123" fmla="*/ 6 h 692"/>
                <a:gd name="T124" fmla="*/ 338 w 432"/>
                <a:gd name="T125" fmla="*/ 8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32" h="692">
                  <a:moveTo>
                    <a:pt x="338" y="8"/>
                  </a:moveTo>
                  <a:lnTo>
                    <a:pt x="342" y="8"/>
                  </a:lnTo>
                  <a:lnTo>
                    <a:pt x="342" y="8"/>
                  </a:lnTo>
                  <a:lnTo>
                    <a:pt x="356" y="18"/>
                  </a:lnTo>
                  <a:lnTo>
                    <a:pt x="368" y="30"/>
                  </a:lnTo>
                  <a:lnTo>
                    <a:pt x="372" y="38"/>
                  </a:lnTo>
                  <a:lnTo>
                    <a:pt x="374" y="44"/>
                  </a:lnTo>
                  <a:lnTo>
                    <a:pt x="376" y="52"/>
                  </a:lnTo>
                  <a:lnTo>
                    <a:pt x="374" y="62"/>
                  </a:lnTo>
                  <a:lnTo>
                    <a:pt x="374" y="62"/>
                  </a:lnTo>
                  <a:lnTo>
                    <a:pt x="370" y="72"/>
                  </a:lnTo>
                  <a:lnTo>
                    <a:pt x="364" y="84"/>
                  </a:lnTo>
                  <a:lnTo>
                    <a:pt x="356" y="92"/>
                  </a:lnTo>
                  <a:lnTo>
                    <a:pt x="348" y="100"/>
                  </a:lnTo>
                  <a:lnTo>
                    <a:pt x="348" y="100"/>
                  </a:lnTo>
                  <a:lnTo>
                    <a:pt x="336" y="116"/>
                  </a:lnTo>
                  <a:lnTo>
                    <a:pt x="324" y="130"/>
                  </a:lnTo>
                  <a:lnTo>
                    <a:pt x="324" y="130"/>
                  </a:lnTo>
                  <a:lnTo>
                    <a:pt x="320" y="134"/>
                  </a:lnTo>
                  <a:lnTo>
                    <a:pt x="320" y="140"/>
                  </a:lnTo>
                  <a:lnTo>
                    <a:pt x="316" y="144"/>
                  </a:lnTo>
                  <a:lnTo>
                    <a:pt x="312" y="148"/>
                  </a:lnTo>
                  <a:lnTo>
                    <a:pt x="312" y="148"/>
                  </a:lnTo>
                  <a:lnTo>
                    <a:pt x="310" y="154"/>
                  </a:lnTo>
                  <a:lnTo>
                    <a:pt x="308" y="156"/>
                  </a:lnTo>
                  <a:lnTo>
                    <a:pt x="308" y="160"/>
                  </a:lnTo>
                  <a:lnTo>
                    <a:pt x="308" y="160"/>
                  </a:lnTo>
                  <a:lnTo>
                    <a:pt x="314" y="152"/>
                  </a:lnTo>
                  <a:lnTo>
                    <a:pt x="318" y="150"/>
                  </a:lnTo>
                  <a:lnTo>
                    <a:pt x="322" y="146"/>
                  </a:lnTo>
                  <a:lnTo>
                    <a:pt x="322" y="146"/>
                  </a:lnTo>
                  <a:lnTo>
                    <a:pt x="336" y="142"/>
                  </a:lnTo>
                  <a:lnTo>
                    <a:pt x="342" y="138"/>
                  </a:lnTo>
                  <a:lnTo>
                    <a:pt x="350" y="138"/>
                  </a:lnTo>
                  <a:lnTo>
                    <a:pt x="350" y="138"/>
                  </a:lnTo>
                  <a:lnTo>
                    <a:pt x="368" y="138"/>
                  </a:lnTo>
                  <a:lnTo>
                    <a:pt x="378" y="138"/>
                  </a:lnTo>
                  <a:lnTo>
                    <a:pt x="386" y="140"/>
                  </a:lnTo>
                  <a:lnTo>
                    <a:pt x="386" y="140"/>
                  </a:lnTo>
                  <a:lnTo>
                    <a:pt x="388" y="142"/>
                  </a:lnTo>
                  <a:lnTo>
                    <a:pt x="392" y="144"/>
                  </a:lnTo>
                  <a:lnTo>
                    <a:pt x="394" y="144"/>
                  </a:lnTo>
                  <a:lnTo>
                    <a:pt x="398" y="146"/>
                  </a:lnTo>
                  <a:lnTo>
                    <a:pt x="398" y="146"/>
                  </a:lnTo>
                  <a:lnTo>
                    <a:pt x="414" y="160"/>
                  </a:lnTo>
                  <a:lnTo>
                    <a:pt x="422" y="168"/>
                  </a:lnTo>
                  <a:lnTo>
                    <a:pt x="428" y="178"/>
                  </a:lnTo>
                  <a:lnTo>
                    <a:pt x="428" y="178"/>
                  </a:lnTo>
                  <a:lnTo>
                    <a:pt x="432" y="200"/>
                  </a:lnTo>
                  <a:lnTo>
                    <a:pt x="430" y="210"/>
                  </a:lnTo>
                  <a:lnTo>
                    <a:pt x="426" y="220"/>
                  </a:lnTo>
                  <a:lnTo>
                    <a:pt x="426" y="220"/>
                  </a:lnTo>
                  <a:lnTo>
                    <a:pt x="426" y="236"/>
                  </a:lnTo>
                  <a:lnTo>
                    <a:pt x="424" y="244"/>
                  </a:lnTo>
                  <a:lnTo>
                    <a:pt x="422" y="250"/>
                  </a:lnTo>
                  <a:lnTo>
                    <a:pt x="422" y="250"/>
                  </a:lnTo>
                  <a:lnTo>
                    <a:pt x="422" y="260"/>
                  </a:lnTo>
                  <a:lnTo>
                    <a:pt x="420" y="270"/>
                  </a:lnTo>
                  <a:lnTo>
                    <a:pt x="418" y="282"/>
                  </a:lnTo>
                  <a:lnTo>
                    <a:pt x="420" y="292"/>
                  </a:lnTo>
                  <a:lnTo>
                    <a:pt x="420" y="292"/>
                  </a:lnTo>
                  <a:lnTo>
                    <a:pt x="420" y="314"/>
                  </a:lnTo>
                  <a:lnTo>
                    <a:pt x="418" y="334"/>
                  </a:lnTo>
                  <a:lnTo>
                    <a:pt x="414" y="356"/>
                  </a:lnTo>
                  <a:lnTo>
                    <a:pt x="410" y="376"/>
                  </a:lnTo>
                  <a:lnTo>
                    <a:pt x="410" y="376"/>
                  </a:lnTo>
                  <a:lnTo>
                    <a:pt x="410" y="396"/>
                  </a:lnTo>
                  <a:lnTo>
                    <a:pt x="408" y="414"/>
                  </a:lnTo>
                  <a:lnTo>
                    <a:pt x="406" y="434"/>
                  </a:lnTo>
                  <a:lnTo>
                    <a:pt x="404" y="452"/>
                  </a:lnTo>
                  <a:lnTo>
                    <a:pt x="404" y="452"/>
                  </a:lnTo>
                  <a:lnTo>
                    <a:pt x="400" y="466"/>
                  </a:lnTo>
                  <a:lnTo>
                    <a:pt x="398" y="480"/>
                  </a:lnTo>
                  <a:lnTo>
                    <a:pt x="392" y="494"/>
                  </a:lnTo>
                  <a:lnTo>
                    <a:pt x="390" y="500"/>
                  </a:lnTo>
                  <a:lnTo>
                    <a:pt x="384" y="506"/>
                  </a:lnTo>
                  <a:lnTo>
                    <a:pt x="384" y="506"/>
                  </a:lnTo>
                  <a:lnTo>
                    <a:pt x="374" y="514"/>
                  </a:lnTo>
                  <a:lnTo>
                    <a:pt x="362" y="518"/>
                  </a:lnTo>
                  <a:lnTo>
                    <a:pt x="350" y="522"/>
                  </a:lnTo>
                  <a:lnTo>
                    <a:pt x="338" y="522"/>
                  </a:lnTo>
                  <a:lnTo>
                    <a:pt x="338" y="522"/>
                  </a:lnTo>
                  <a:lnTo>
                    <a:pt x="330" y="520"/>
                  </a:lnTo>
                  <a:lnTo>
                    <a:pt x="322" y="518"/>
                  </a:lnTo>
                  <a:lnTo>
                    <a:pt x="322" y="518"/>
                  </a:lnTo>
                  <a:lnTo>
                    <a:pt x="312" y="514"/>
                  </a:lnTo>
                  <a:lnTo>
                    <a:pt x="308" y="510"/>
                  </a:lnTo>
                  <a:lnTo>
                    <a:pt x="302" y="506"/>
                  </a:lnTo>
                  <a:lnTo>
                    <a:pt x="302" y="506"/>
                  </a:lnTo>
                  <a:lnTo>
                    <a:pt x="328" y="526"/>
                  </a:lnTo>
                  <a:lnTo>
                    <a:pt x="346" y="536"/>
                  </a:lnTo>
                  <a:lnTo>
                    <a:pt x="350" y="538"/>
                  </a:lnTo>
                  <a:lnTo>
                    <a:pt x="352" y="536"/>
                  </a:lnTo>
                  <a:lnTo>
                    <a:pt x="352" y="534"/>
                  </a:lnTo>
                  <a:lnTo>
                    <a:pt x="350" y="530"/>
                  </a:lnTo>
                  <a:lnTo>
                    <a:pt x="340" y="516"/>
                  </a:lnTo>
                  <a:lnTo>
                    <a:pt x="318" y="500"/>
                  </a:lnTo>
                  <a:lnTo>
                    <a:pt x="288" y="480"/>
                  </a:lnTo>
                  <a:lnTo>
                    <a:pt x="250" y="460"/>
                  </a:lnTo>
                  <a:lnTo>
                    <a:pt x="250" y="460"/>
                  </a:lnTo>
                  <a:lnTo>
                    <a:pt x="234" y="450"/>
                  </a:lnTo>
                  <a:lnTo>
                    <a:pt x="222" y="436"/>
                  </a:lnTo>
                  <a:lnTo>
                    <a:pt x="216" y="428"/>
                  </a:lnTo>
                  <a:lnTo>
                    <a:pt x="214" y="420"/>
                  </a:lnTo>
                  <a:lnTo>
                    <a:pt x="212" y="412"/>
                  </a:lnTo>
                  <a:lnTo>
                    <a:pt x="210" y="402"/>
                  </a:lnTo>
                  <a:lnTo>
                    <a:pt x="210" y="402"/>
                  </a:lnTo>
                  <a:lnTo>
                    <a:pt x="214" y="400"/>
                  </a:lnTo>
                  <a:lnTo>
                    <a:pt x="214" y="398"/>
                  </a:lnTo>
                  <a:lnTo>
                    <a:pt x="214" y="394"/>
                  </a:lnTo>
                  <a:lnTo>
                    <a:pt x="216" y="392"/>
                  </a:lnTo>
                  <a:lnTo>
                    <a:pt x="216" y="390"/>
                  </a:lnTo>
                  <a:lnTo>
                    <a:pt x="216" y="390"/>
                  </a:lnTo>
                  <a:lnTo>
                    <a:pt x="224" y="382"/>
                  </a:lnTo>
                  <a:lnTo>
                    <a:pt x="236" y="378"/>
                  </a:lnTo>
                  <a:lnTo>
                    <a:pt x="248" y="376"/>
                  </a:lnTo>
                  <a:lnTo>
                    <a:pt x="260" y="376"/>
                  </a:lnTo>
                  <a:lnTo>
                    <a:pt x="260" y="376"/>
                  </a:lnTo>
                  <a:lnTo>
                    <a:pt x="274" y="384"/>
                  </a:lnTo>
                  <a:lnTo>
                    <a:pt x="288" y="392"/>
                  </a:lnTo>
                  <a:lnTo>
                    <a:pt x="288" y="392"/>
                  </a:lnTo>
                  <a:lnTo>
                    <a:pt x="292" y="394"/>
                  </a:lnTo>
                  <a:lnTo>
                    <a:pt x="296" y="398"/>
                  </a:lnTo>
                  <a:lnTo>
                    <a:pt x="300" y="400"/>
                  </a:lnTo>
                  <a:lnTo>
                    <a:pt x="302" y="402"/>
                  </a:lnTo>
                  <a:lnTo>
                    <a:pt x="306" y="400"/>
                  </a:lnTo>
                  <a:lnTo>
                    <a:pt x="306" y="400"/>
                  </a:lnTo>
                  <a:lnTo>
                    <a:pt x="308" y="392"/>
                  </a:lnTo>
                  <a:lnTo>
                    <a:pt x="308" y="382"/>
                  </a:lnTo>
                  <a:lnTo>
                    <a:pt x="306" y="372"/>
                  </a:lnTo>
                  <a:lnTo>
                    <a:pt x="308" y="364"/>
                  </a:lnTo>
                  <a:lnTo>
                    <a:pt x="308" y="364"/>
                  </a:lnTo>
                  <a:lnTo>
                    <a:pt x="306" y="344"/>
                  </a:lnTo>
                  <a:lnTo>
                    <a:pt x="306" y="324"/>
                  </a:lnTo>
                  <a:lnTo>
                    <a:pt x="304" y="314"/>
                  </a:lnTo>
                  <a:lnTo>
                    <a:pt x="302" y="306"/>
                  </a:lnTo>
                  <a:lnTo>
                    <a:pt x="298" y="296"/>
                  </a:lnTo>
                  <a:lnTo>
                    <a:pt x="292" y="290"/>
                  </a:lnTo>
                  <a:lnTo>
                    <a:pt x="292" y="290"/>
                  </a:lnTo>
                  <a:lnTo>
                    <a:pt x="284" y="292"/>
                  </a:lnTo>
                  <a:lnTo>
                    <a:pt x="274" y="298"/>
                  </a:lnTo>
                  <a:lnTo>
                    <a:pt x="258" y="310"/>
                  </a:lnTo>
                  <a:lnTo>
                    <a:pt x="258" y="310"/>
                  </a:lnTo>
                  <a:lnTo>
                    <a:pt x="244" y="320"/>
                  </a:lnTo>
                  <a:lnTo>
                    <a:pt x="238" y="326"/>
                  </a:lnTo>
                  <a:lnTo>
                    <a:pt x="234" y="334"/>
                  </a:lnTo>
                  <a:lnTo>
                    <a:pt x="234" y="334"/>
                  </a:lnTo>
                  <a:lnTo>
                    <a:pt x="220" y="358"/>
                  </a:lnTo>
                  <a:lnTo>
                    <a:pt x="206" y="382"/>
                  </a:lnTo>
                  <a:lnTo>
                    <a:pt x="180" y="430"/>
                  </a:lnTo>
                  <a:lnTo>
                    <a:pt x="180" y="430"/>
                  </a:lnTo>
                  <a:lnTo>
                    <a:pt x="178" y="438"/>
                  </a:lnTo>
                  <a:lnTo>
                    <a:pt x="174" y="442"/>
                  </a:lnTo>
                  <a:lnTo>
                    <a:pt x="170" y="448"/>
                  </a:lnTo>
                  <a:lnTo>
                    <a:pt x="168" y="454"/>
                  </a:lnTo>
                  <a:lnTo>
                    <a:pt x="168" y="454"/>
                  </a:lnTo>
                  <a:lnTo>
                    <a:pt x="166" y="462"/>
                  </a:lnTo>
                  <a:lnTo>
                    <a:pt x="162" y="470"/>
                  </a:lnTo>
                  <a:lnTo>
                    <a:pt x="158" y="478"/>
                  </a:lnTo>
                  <a:lnTo>
                    <a:pt x="158" y="488"/>
                  </a:lnTo>
                  <a:lnTo>
                    <a:pt x="158" y="488"/>
                  </a:lnTo>
                  <a:lnTo>
                    <a:pt x="152" y="500"/>
                  </a:lnTo>
                  <a:lnTo>
                    <a:pt x="146" y="512"/>
                  </a:lnTo>
                  <a:lnTo>
                    <a:pt x="130" y="538"/>
                  </a:lnTo>
                  <a:lnTo>
                    <a:pt x="130" y="538"/>
                  </a:lnTo>
                  <a:lnTo>
                    <a:pt x="130" y="542"/>
                  </a:lnTo>
                  <a:lnTo>
                    <a:pt x="128" y="546"/>
                  </a:lnTo>
                  <a:lnTo>
                    <a:pt x="126" y="550"/>
                  </a:lnTo>
                  <a:lnTo>
                    <a:pt x="126" y="554"/>
                  </a:lnTo>
                  <a:lnTo>
                    <a:pt x="126" y="554"/>
                  </a:lnTo>
                  <a:lnTo>
                    <a:pt x="116" y="574"/>
                  </a:lnTo>
                  <a:lnTo>
                    <a:pt x="106" y="592"/>
                  </a:lnTo>
                  <a:lnTo>
                    <a:pt x="98" y="612"/>
                  </a:lnTo>
                  <a:lnTo>
                    <a:pt x="86" y="630"/>
                  </a:lnTo>
                  <a:lnTo>
                    <a:pt x="86" y="630"/>
                  </a:lnTo>
                  <a:lnTo>
                    <a:pt x="80" y="650"/>
                  </a:lnTo>
                  <a:lnTo>
                    <a:pt x="76" y="660"/>
                  </a:lnTo>
                  <a:lnTo>
                    <a:pt x="76" y="670"/>
                  </a:lnTo>
                  <a:lnTo>
                    <a:pt x="76" y="670"/>
                  </a:lnTo>
                  <a:lnTo>
                    <a:pt x="74" y="678"/>
                  </a:lnTo>
                  <a:lnTo>
                    <a:pt x="70" y="682"/>
                  </a:lnTo>
                  <a:lnTo>
                    <a:pt x="56" y="688"/>
                  </a:lnTo>
                  <a:lnTo>
                    <a:pt x="56" y="688"/>
                  </a:lnTo>
                  <a:lnTo>
                    <a:pt x="52" y="688"/>
                  </a:lnTo>
                  <a:lnTo>
                    <a:pt x="48" y="688"/>
                  </a:lnTo>
                  <a:lnTo>
                    <a:pt x="44" y="690"/>
                  </a:lnTo>
                  <a:lnTo>
                    <a:pt x="42" y="692"/>
                  </a:lnTo>
                  <a:lnTo>
                    <a:pt x="42" y="692"/>
                  </a:lnTo>
                  <a:lnTo>
                    <a:pt x="40" y="690"/>
                  </a:lnTo>
                  <a:lnTo>
                    <a:pt x="40" y="688"/>
                  </a:lnTo>
                  <a:lnTo>
                    <a:pt x="40" y="688"/>
                  </a:lnTo>
                  <a:lnTo>
                    <a:pt x="30" y="680"/>
                  </a:lnTo>
                  <a:lnTo>
                    <a:pt x="24" y="678"/>
                  </a:lnTo>
                  <a:lnTo>
                    <a:pt x="20" y="672"/>
                  </a:lnTo>
                  <a:lnTo>
                    <a:pt x="20" y="672"/>
                  </a:lnTo>
                  <a:lnTo>
                    <a:pt x="18" y="662"/>
                  </a:lnTo>
                  <a:lnTo>
                    <a:pt x="18" y="656"/>
                  </a:lnTo>
                  <a:lnTo>
                    <a:pt x="22" y="652"/>
                  </a:lnTo>
                  <a:lnTo>
                    <a:pt x="22" y="652"/>
                  </a:lnTo>
                  <a:lnTo>
                    <a:pt x="26" y="648"/>
                  </a:lnTo>
                  <a:lnTo>
                    <a:pt x="30" y="642"/>
                  </a:lnTo>
                  <a:lnTo>
                    <a:pt x="32" y="638"/>
                  </a:lnTo>
                  <a:lnTo>
                    <a:pt x="36" y="632"/>
                  </a:lnTo>
                  <a:lnTo>
                    <a:pt x="36" y="632"/>
                  </a:lnTo>
                  <a:lnTo>
                    <a:pt x="40" y="626"/>
                  </a:lnTo>
                  <a:lnTo>
                    <a:pt x="42" y="618"/>
                  </a:lnTo>
                  <a:lnTo>
                    <a:pt x="42" y="618"/>
                  </a:lnTo>
                  <a:lnTo>
                    <a:pt x="44" y="614"/>
                  </a:lnTo>
                  <a:lnTo>
                    <a:pt x="46" y="610"/>
                  </a:lnTo>
                  <a:lnTo>
                    <a:pt x="46" y="606"/>
                  </a:lnTo>
                  <a:lnTo>
                    <a:pt x="48" y="602"/>
                  </a:lnTo>
                  <a:lnTo>
                    <a:pt x="48" y="602"/>
                  </a:lnTo>
                  <a:lnTo>
                    <a:pt x="54" y="596"/>
                  </a:lnTo>
                  <a:lnTo>
                    <a:pt x="56" y="588"/>
                  </a:lnTo>
                  <a:lnTo>
                    <a:pt x="64" y="574"/>
                  </a:lnTo>
                  <a:lnTo>
                    <a:pt x="64" y="574"/>
                  </a:lnTo>
                  <a:lnTo>
                    <a:pt x="64" y="564"/>
                  </a:lnTo>
                  <a:lnTo>
                    <a:pt x="70" y="556"/>
                  </a:lnTo>
                  <a:lnTo>
                    <a:pt x="74" y="546"/>
                  </a:lnTo>
                  <a:lnTo>
                    <a:pt x="74" y="542"/>
                  </a:lnTo>
                  <a:lnTo>
                    <a:pt x="74" y="538"/>
                  </a:lnTo>
                  <a:lnTo>
                    <a:pt x="74" y="538"/>
                  </a:lnTo>
                  <a:lnTo>
                    <a:pt x="86" y="492"/>
                  </a:lnTo>
                  <a:lnTo>
                    <a:pt x="86" y="492"/>
                  </a:lnTo>
                  <a:lnTo>
                    <a:pt x="88" y="484"/>
                  </a:lnTo>
                  <a:lnTo>
                    <a:pt x="88" y="480"/>
                  </a:lnTo>
                  <a:lnTo>
                    <a:pt x="90" y="478"/>
                  </a:lnTo>
                  <a:lnTo>
                    <a:pt x="90" y="478"/>
                  </a:lnTo>
                  <a:lnTo>
                    <a:pt x="94" y="460"/>
                  </a:lnTo>
                  <a:lnTo>
                    <a:pt x="98" y="442"/>
                  </a:lnTo>
                  <a:lnTo>
                    <a:pt x="100" y="426"/>
                  </a:lnTo>
                  <a:lnTo>
                    <a:pt x="100" y="416"/>
                  </a:lnTo>
                  <a:lnTo>
                    <a:pt x="96" y="408"/>
                  </a:lnTo>
                  <a:lnTo>
                    <a:pt x="96" y="408"/>
                  </a:lnTo>
                  <a:lnTo>
                    <a:pt x="92" y="408"/>
                  </a:lnTo>
                  <a:lnTo>
                    <a:pt x="88" y="408"/>
                  </a:lnTo>
                  <a:lnTo>
                    <a:pt x="84" y="408"/>
                  </a:lnTo>
                  <a:lnTo>
                    <a:pt x="80" y="408"/>
                  </a:lnTo>
                  <a:lnTo>
                    <a:pt x="80" y="408"/>
                  </a:lnTo>
                  <a:lnTo>
                    <a:pt x="70" y="408"/>
                  </a:lnTo>
                  <a:lnTo>
                    <a:pt x="62" y="404"/>
                  </a:lnTo>
                  <a:lnTo>
                    <a:pt x="44" y="400"/>
                  </a:lnTo>
                  <a:lnTo>
                    <a:pt x="44" y="400"/>
                  </a:lnTo>
                  <a:lnTo>
                    <a:pt x="26" y="388"/>
                  </a:lnTo>
                  <a:lnTo>
                    <a:pt x="18" y="380"/>
                  </a:lnTo>
                  <a:lnTo>
                    <a:pt x="12" y="372"/>
                  </a:lnTo>
                  <a:lnTo>
                    <a:pt x="6" y="364"/>
                  </a:lnTo>
                  <a:lnTo>
                    <a:pt x="2" y="354"/>
                  </a:lnTo>
                  <a:lnTo>
                    <a:pt x="0" y="342"/>
                  </a:lnTo>
                  <a:lnTo>
                    <a:pt x="0" y="332"/>
                  </a:lnTo>
                  <a:lnTo>
                    <a:pt x="0" y="332"/>
                  </a:lnTo>
                  <a:lnTo>
                    <a:pt x="2" y="318"/>
                  </a:lnTo>
                  <a:lnTo>
                    <a:pt x="6" y="308"/>
                  </a:lnTo>
                  <a:lnTo>
                    <a:pt x="14" y="296"/>
                  </a:lnTo>
                  <a:lnTo>
                    <a:pt x="22" y="288"/>
                  </a:lnTo>
                  <a:lnTo>
                    <a:pt x="32" y="280"/>
                  </a:lnTo>
                  <a:lnTo>
                    <a:pt x="42" y="272"/>
                  </a:lnTo>
                  <a:lnTo>
                    <a:pt x="64" y="262"/>
                  </a:lnTo>
                  <a:lnTo>
                    <a:pt x="64" y="262"/>
                  </a:lnTo>
                  <a:lnTo>
                    <a:pt x="70" y="258"/>
                  </a:lnTo>
                  <a:lnTo>
                    <a:pt x="76" y="254"/>
                  </a:lnTo>
                  <a:lnTo>
                    <a:pt x="90" y="250"/>
                  </a:lnTo>
                  <a:lnTo>
                    <a:pt x="90" y="250"/>
                  </a:lnTo>
                  <a:lnTo>
                    <a:pt x="98" y="246"/>
                  </a:lnTo>
                  <a:lnTo>
                    <a:pt x="106" y="242"/>
                  </a:lnTo>
                  <a:lnTo>
                    <a:pt x="114" y="240"/>
                  </a:lnTo>
                  <a:lnTo>
                    <a:pt x="124" y="238"/>
                  </a:lnTo>
                  <a:lnTo>
                    <a:pt x="124" y="238"/>
                  </a:lnTo>
                  <a:lnTo>
                    <a:pt x="150" y="226"/>
                  </a:lnTo>
                  <a:lnTo>
                    <a:pt x="166" y="222"/>
                  </a:lnTo>
                  <a:lnTo>
                    <a:pt x="180" y="218"/>
                  </a:lnTo>
                  <a:lnTo>
                    <a:pt x="180" y="218"/>
                  </a:lnTo>
                  <a:lnTo>
                    <a:pt x="184" y="214"/>
                  </a:lnTo>
                  <a:lnTo>
                    <a:pt x="190" y="210"/>
                  </a:lnTo>
                  <a:lnTo>
                    <a:pt x="202" y="206"/>
                  </a:lnTo>
                  <a:lnTo>
                    <a:pt x="208" y="204"/>
                  </a:lnTo>
                  <a:lnTo>
                    <a:pt x="212" y="200"/>
                  </a:lnTo>
                  <a:lnTo>
                    <a:pt x="216" y="196"/>
                  </a:lnTo>
                  <a:lnTo>
                    <a:pt x="218" y="190"/>
                  </a:lnTo>
                  <a:lnTo>
                    <a:pt x="218" y="190"/>
                  </a:lnTo>
                  <a:lnTo>
                    <a:pt x="222" y="186"/>
                  </a:lnTo>
                  <a:lnTo>
                    <a:pt x="222" y="180"/>
                  </a:lnTo>
                  <a:lnTo>
                    <a:pt x="222" y="176"/>
                  </a:lnTo>
                  <a:lnTo>
                    <a:pt x="222" y="172"/>
                  </a:lnTo>
                  <a:lnTo>
                    <a:pt x="222" y="172"/>
                  </a:lnTo>
                  <a:lnTo>
                    <a:pt x="228" y="162"/>
                  </a:lnTo>
                  <a:lnTo>
                    <a:pt x="230" y="152"/>
                  </a:lnTo>
                  <a:lnTo>
                    <a:pt x="234" y="144"/>
                  </a:lnTo>
                  <a:lnTo>
                    <a:pt x="238" y="134"/>
                  </a:lnTo>
                  <a:lnTo>
                    <a:pt x="238" y="134"/>
                  </a:lnTo>
                  <a:lnTo>
                    <a:pt x="242" y="122"/>
                  </a:lnTo>
                  <a:lnTo>
                    <a:pt x="246" y="110"/>
                  </a:lnTo>
                  <a:lnTo>
                    <a:pt x="252" y="84"/>
                  </a:lnTo>
                  <a:lnTo>
                    <a:pt x="252" y="84"/>
                  </a:lnTo>
                  <a:lnTo>
                    <a:pt x="254" y="74"/>
                  </a:lnTo>
                  <a:lnTo>
                    <a:pt x="252" y="64"/>
                  </a:lnTo>
                  <a:lnTo>
                    <a:pt x="252" y="64"/>
                  </a:lnTo>
                  <a:lnTo>
                    <a:pt x="254" y="62"/>
                  </a:lnTo>
                  <a:lnTo>
                    <a:pt x="254" y="60"/>
                  </a:lnTo>
                  <a:lnTo>
                    <a:pt x="252" y="56"/>
                  </a:lnTo>
                  <a:lnTo>
                    <a:pt x="252" y="56"/>
                  </a:lnTo>
                  <a:lnTo>
                    <a:pt x="254" y="42"/>
                  </a:lnTo>
                  <a:lnTo>
                    <a:pt x="258" y="30"/>
                  </a:lnTo>
                  <a:lnTo>
                    <a:pt x="266" y="18"/>
                  </a:lnTo>
                  <a:lnTo>
                    <a:pt x="276" y="10"/>
                  </a:lnTo>
                  <a:lnTo>
                    <a:pt x="276" y="10"/>
                  </a:lnTo>
                  <a:lnTo>
                    <a:pt x="284" y="6"/>
                  </a:lnTo>
                  <a:lnTo>
                    <a:pt x="288" y="6"/>
                  </a:lnTo>
                  <a:lnTo>
                    <a:pt x="292" y="6"/>
                  </a:lnTo>
                  <a:lnTo>
                    <a:pt x="292" y="6"/>
                  </a:lnTo>
                  <a:lnTo>
                    <a:pt x="304" y="2"/>
                  </a:lnTo>
                  <a:lnTo>
                    <a:pt x="316" y="0"/>
                  </a:lnTo>
                  <a:lnTo>
                    <a:pt x="328" y="2"/>
                  </a:lnTo>
                  <a:lnTo>
                    <a:pt x="338" y="8"/>
                  </a:lnTo>
                  <a:lnTo>
                    <a:pt x="338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8" name="Freeform 110"/>
            <p:cNvSpPr>
              <a:spLocks noEditPoints="1"/>
            </p:cNvSpPr>
            <p:nvPr/>
          </p:nvSpPr>
          <p:spPr bwMode="auto">
            <a:xfrm>
              <a:off x="4157" y="2449"/>
              <a:ext cx="340" cy="388"/>
            </a:xfrm>
            <a:custGeom>
              <a:avLst/>
              <a:gdLst>
                <a:gd name="T0" fmla="*/ 340 w 340"/>
                <a:gd name="T1" fmla="*/ 170 h 388"/>
                <a:gd name="T2" fmla="*/ 330 w 340"/>
                <a:gd name="T3" fmla="*/ 86 h 388"/>
                <a:gd name="T4" fmla="*/ 328 w 340"/>
                <a:gd name="T5" fmla="*/ 82 h 388"/>
                <a:gd name="T6" fmla="*/ 322 w 340"/>
                <a:gd name="T7" fmla="*/ 58 h 388"/>
                <a:gd name="T8" fmla="*/ 312 w 340"/>
                <a:gd name="T9" fmla="*/ 36 h 388"/>
                <a:gd name="T10" fmla="*/ 284 w 340"/>
                <a:gd name="T11" fmla="*/ 10 h 388"/>
                <a:gd name="T12" fmla="*/ 260 w 340"/>
                <a:gd name="T13" fmla="*/ 2 h 388"/>
                <a:gd name="T14" fmla="*/ 234 w 340"/>
                <a:gd name="T15" fmla="*/ 4 h 388"/>
                <a:gd name="T16" fmla="*/ 206 w 340"/>
                <a:gd name="T17" fmla="*/ 12 h 388"/>
                <a:gd name="T18" fmla="*/ 184 w 340"/>
                <a:gd name="T19" fmla="*/ 28 h 388"/>
                <a:gd name="T20" fmla="*/ 156 w 340"/>
                <a:gd name="T21" fmla="*/ 40 h 388"/>
                <a:gd name="T22" fmla="*/ 146 w 340"/>
                <a:gd name="T23" fmla="*/ 38 h 388"/>
                <a:gd name="T24" fmla="*/ 112 w 340"/>
                <a:gd name="T25" fmla="*/ 20 h 388"/>
                <a:gd name="T26" fmla="*/ 74 w 340"/>
                <a:gd name="T27" fmla="*/ 18 h 388"/>
                <a:gd name="T28" fmla="*/ 52 w 340"/>
                <a:gd name="T29" fmla="*/ 24 h 388"/>
                <a:gd name="T30" fmla="*/ 36 w 340"/>
                <a:gd name="T31" fmla="*/ 32 h 388"/>
                <a:gd name="T32" fmla="*/ 12 w 340"/>
                <a:gd name="T33" fmla="*/ 54 h 388"/>
                <a:gd name="T34" fmla="*/ 0 w 340"/>
                <a:gd name="T35" fmla="*/ 84 h 388"/>
                <a:gd name="T36" fmla="*/ 0 w 340"/>
                <a:gd name="T37" fmla="*/ 100 h 388"/>
                <a:gd name="T38" fmla="*/ 0 w 340"/>
                <a:gd name="T39" fmla="*/ 114 h 388"/>
                <a:gd name="T40" fmla="*/ 4 w 340"/>
                <a:gd name="T41" fmla="*/ 126 h 388"/>
                <a:gd name="T42" fmla="*/ 18 w 340"/>
                <a:gd name="T43" fmla="*/ 196 h 388"/>
                <a:gd name="T44" fmla="*/ 26 w 340"/>
                <a:gd name="T45" fmla="*/ 228 h 388"/>
                <a:gd name="T46" fmla="*/ 32 w 340"/>
                <a:gd name="T47" fmla="*/ 256 h 388"/>
                <a:gd name="T48" fmla="*/ 34 w 340"/>
                <a:gd name="T49" fmla="*/ 284 h 388"/>
                <a:gd name="T50" fmla="*/ 34 w 340"/>
                <a:gd name="T51" fmla="*/ 314 h 388"/>
                <a:gd name="T52" fmla="*/ 48 w 340"/>
                <a:gd name="T53" fmla="*/ 350 h 388"/>
                <a:gd name="T54" fmla="*/ 62 w 340"/>
                <a:gd name="T55" fmla="*/ 362 h 388"/>
                <a:gd name="T56" fmla="*/ 78 w 340"/>
                <a:gd name="T57" fmla="*/ 372 h 388"/>
                <a:gd name="T58" fmla="*/ 90 w 340"/>
                <a:gd name="T59" fmla="*/ 376 h 388"/>
                <a:gd name="T60" fmla="*/ 104 w 340"/>
                <a:gd name="T61" fmla="*/ 380 h 388"/>
                <a:gd name="T62" fmla="*/ 136 w 340"/>
                <a:gd name="T63" fmla="*/ 370 h 388"/>
                <a:gd name="T64" fmla="*/ 156 w 340"/>
                <a:gd name="T65" fmla="*/ 360 h 388"/>
                <a:gd name="T66" fmla="*/ 172 w 340"/>
                <a:gd name="T67" fmla="*/ 362 h 388"/>
                <a:gd name="T68" fmla="*/ 202 w 340"/>
                <a:gd name="T69" fmla="*/ 374 h 388"/>
                <a:gd name="T70" fmla="*/ 236 w 340"/>
                <a:gd name="T71" fmla="*/ 388 h 388"/>
                <a:gd name="T72" fmla="*/ 270 w 340"/>
                <a:gd name="T73" fmla="*/ 384 h 388"/>
                <a:gd name="T74" fmla="*/ 292 w 340"/>
                <a:gd name="T75" fmla="*/ 376 h 388"/>
                <a:gd name="T76" fmla="*/ 316 w 340"/>
                <a:gd name="T77" fmla="*/ 352 h 388"/>
                <a:gd name="T78" fmla="*/ 326 w 340"/>
                <a:gd name="T79" fmla="*/ 320 h 388"/>
                <a:gd name="T80" fmla="*/ 330 w 340"/>
                <a:gd name="T81" fmla="*/ 292 h 388"/>
                <a:gd name="T82" fmla="*/ 334 w 340"/>
                <a:gd name="T83" fmla="*/ 280 h 388"/>
                <a:gd name="T84" fmla="*/ 340 w 340"/>
                <a:gd name="T85" fmla="*/ 212 h 388"/>
                <a:gd name="T86" fmla="*/ 340 w 340"/>
                <a:gd name="T87" fmla="*/ 202 h 388"/>
                <a:gd name="T88" fmla="*/ 242 w 340"/>
                <a:gd name="T89" fmla="*/ 300 h 388"/>
                <a:gd name="T90" fmla="*/ 232 w 340"/>
                <a:gd name="T91" fmla="*/ 308 h 388"/>
                <a:gd name="T92" fmla="*/ 210 w 340"/>
                <a:gd name="T93" fmla="*/ 306 h 388"/>
                <a:gd name="T94" fmla="*/ 202 w 340"/>
                <a:gd name="T95" fmla="*/ 302 h 388"/>
                <a:gd name="T96" fmla="*/ 188 w 340"/>
                <a:gd name="T97" fmla="*/ 298 h 388"/>
                <a:gd name="T98" fmla="*/ 176 w 340"/>
                <a:gd name="T99" fmla="*/ 294 h 388"/>
                <a:gd name="T100" fmla="*/ 174 w 340"/>
                <a:gd name="T101" fmla="*/ 234 h 388"/>
                <a:gd name="T102" fmla="*/ 174 w 340"/>
                <a:gd name="T103" fmla="*/ 212 h 388"/>
                <a:gd name="T104" fmla="*/ 178 w 340"/>
                <a:gd name="T105" fmla="*/ 190 h 388"/>
                <a:gd name="T106" fmla="*/ 214 w 340"/>
                <a:gd name="T107" fmla="*/ 136 h 388"/>
                <a:gd name="T108" fmla="*/ 220 w 340"/>
                <a:gd name="T109" fmla="*/ 138 h 388"/>
                <a:gd name="T110" fmla="*/ 234 w 340"/>
                <a:gd name="T111" fmla="*/ 160 h 388"/>
                <a:gd name="T112" fmla="*/ 240 w 340"/>
                <a:gd name="T113" fmla="*/ 176 h 388"/>
                <a:gd name="T114" fmla="*/ 244 w 340"/>
                <a:gd name="T115" fmla="*/ 206 h 388"/>
                <a:gd name="T116" fmla="*/ 246 w 340"/>
                <a:gd name="T117" fmla="*/ 268 h 388"/>
                <a:gd name="T118" fmla="*/ 242 w 340"/>
                <a:gd name="T119" fmla="*/ 300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40" h="388">
                  <a:moveTo>
                    <a:pt x="340" y="202"/>
                  </a:moveTo>
                  <a:lnTo>
                    <a:pt x="340" y="202"/>
                  </a:lnTo>
                  <a:lnTo>
                    <a:pt x="340" y="170"/>
                  </a:lnTo>
                  <a:lnTo>
                    <a:pt x="340" y="170"/>
                  </a:lnTo>
                  <a:lnTo>
                    <a:pt x="330" y="86"/>
                  </a:lnTo>
                  <a:lnTo>
                    <a:pt x="330" y="86"/>
                  </a:lnTo>
                  <a:lnTo>
                    <a:pt x="330" y="84"/>
                  </a:lnTo>
                  <a:lnTo>
                    <a:pt x="328" y="82"/>
                  </a:lnTo>
                  <a:lnTo>
                    <a:pt x="328" y="82"/>
                  </a:lnTo>
                  <a:lnTo>
                    <a:pt x="330" y="80"/>
                  </a:lnTo>
                  <a:lnTo>
                    <a:pt x="330" y="80"/>
                  </a:lnTo>
                  <a:lnTo>
                    <a:pt x="322" y="58"/>
                  </a:lnTo>
                  <a:lnTo>
                    <a:pt x="318" y="46"/>
                  </a:lnTo>
                  <a:lnTo>
                    <a:pt x="312" y="36"/>
                  </a:lnTo>
                  <a:lnTo>
                    <a:pt x="312" y="36"/>
                  </a:lnTo>
                  <a:lnTo>
                    <a:pt x="300" y="22"/>
                  </a:lnTo>
                  <a:lnTo>
                    <a:pt x="292" y="14"/>
                  </a:lnTo>
                  <a:lnTo>
                    <a:pt x="284" y="10"/>
                  </a:lnTo>
                  <a:lnTo>
                    <a:pt x="284" y="10"/>
                  </a:lnTo>
                  <a:lnTo>
                    <a:pt x="272" y="6"/>
                  </a:lnTo>
                  <a:lnTo>
                    <a:pt x="260" y="2"/>
                  </a:lnTo>
                  <a:lnTo>
                    <a:pt x="246" y="0"/>
                  </a:lnTo>
                  <a:lnTo>
                    <a:pt x="240" y="2"/>
                  </a:lnTo>
                  <a:lnTo>
                    <a:pt x="234" y="4"/>
                  </a:lnTo>
                  <a:lnTo>
                    <a:pt x="234" y="4"/>
                  </a:lnTo>
                  <a:lnTo>
                    <a:pt x="220" y="6"/>
                  </a:lnTo>
                  <a:lnTo>
                    <a:pt x="206" y="12"/>
                  </a:lnTo>
                  <a:lnTo>
                    <a:pt x="194" y="20"/>
                  </a:lnTo>
                  <a:lnTo>
                    <a:pt x="184" y="28"/>
                  </a:lnTo>
                  <a:lnTo>
                    <a:pt x="184" y="28"/>
                  </a:lnTo>
                  <a:lnTo>
                    <a:pt x="174" y="32"/>
                  </a:lnTo>
                  <a:lnTo>
                    <a:pt x="164" y="38"/>
                  </a:lnTo>
                  <a:lnTo>
                    <a:pt x="156" y="40"/>
                  </a:lnTo>
                  <a:lnTo>
                    <a:pt x="150" y="40"/>
                  </a:lnTo>
                  <a:lnTo>
                    <a:pt x="146" y="38"/>
                  </a:lnTo>
                  <a:lnTo>
                    <a:pt x="146" y="38"/>
                  </a:lnTo>
                  <a:lnTo>
                    <a:pt x="138" y="32"/>
                  </a:lnTo>
                  <a:lnTo>
                    <a:pt x="130" y="28"/>
                  </a:lnTo>
                  <a:lnTo>
                    <a:pt x="112" y="20"/>
                  </a:lnTo>
                  <a:lnTo>
                    <a:pt x="92" y="18"/>
                  </a:lnTo>
                  <a:lnTo>
                    <a:pt x="74" y="18"/>
                  </a:lnTo>
                  <a:lnTo>
                    <a:pt x="74" y="18"/>
                  </a:lnTo>
                  <a:lnTo>
                    <a:pt x="66" y="20"/>
                  </a:lnTo>
                  <a:lnTo>
                    <a:pt x="60" y="22"/>
                  </a:lnTo>
                  <a:lnTo>
                    <a:pt x="52" y="24"/>
                  </a:lnTo>
                  <a:lnTo>
                    <a:pt x="46" y="28"/>
                  </a:lnTo>
                  <a:lnTo>
                    <a:pt x="46" y="28"/>
                  </a:lnTo>
                  <a:lnTo>
                    <a:pt x="36" y="32"/>
                  </a:lnTo>
                  <a:lnTo>
                    <a:pt x="26" y="38"/>
                  </a:lnTo>
                  <a:lnTo>
                    <a:pt x="20" y="46"/>
                  </a:lnTo>
                  <a:lnTo>
                    <a:pt x="12" y="54"/>
                  </a:lnTo>
                  <a:lnTo>
                    <a:pt x="8" y="64"/>
                  </a:lnTo>
                  <a:lnTo>
                    <a:pt x="4" y="74"/>
                  </a:lnTo>
                  <a:lnTo>
                    <a:pt x="0" y="84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100"/>
                  </a:lnTo>
                  <a:lnTo>
                    <a:pt x="0" y="104"/>
                  </a:lnTo>
                  <a:lnTo>
                    <a:pt x="0" y="114"/>
                  </a:lnTo>
                  <a:lnTo>
                    <a:pt x="0" y="114"/>
                  </a:lnTo>
                  <a:lnTo>
                    <a:pt x="2" y="120"/>
                  </a:lnTo>
                  <a:lnTo>
                    <a:pt x="4" y="126"/>
                  </a:lnTo>
                  <a:lnTo>
                    <a:pt x="4" y="126"/>
                  </a:lnTo>
                  <a:lnTo>
                    <a:pt x="10" y="148"/>
                  </a:lnTo>
                  <a:lnTo>
                    <a:pt x="14" y="172"/>
                  </a:lnTo>
                  <a:lnTo>
                    <a:pt x="18" y="196"/>
                  </a:lnTo>
                  <a:lnTo>
                    <a:pt x="24" y="218"/>
                  </a:lnTo>
                  <a:lnTo>
                    <a:pt x="24" y="218"/>
                  </a:lnTo>
                  <a:lnTo>
                    <a:pt x="26" y="228"/>
                  </a:lnTo>
                  <a:lnTo>
                    <a:pt x="28" y="236"/>
                  </a:lnTo>
                  <a:lnTo>
                    <a:pt x="32" y="246"/>
                  </a:lnTo>
                  <a:lnTo>
                    <a:pt x="32" y="256"/>
                  </a:lnTo>
                  <a:lnTo>
                    <a:pt x="32" y="256"/>
                  </a:lnTo>
                  <a:lnTo>
                    <a:pt x="34" y="270"/>
                  </a:lnTo>
                  <a:lnTo>
                    <a:pt x="34" y="284"/>
                  </a:lnTo>
                  <a:lnTo>
                    <a:pt x="32" y="298"/>
                  </a:lnTo>
                  <a:lnTo>
                    <a:pt x="34" y="314"/>
                  </a:lnTo>
                  <a:lnTo>
                    <a:pt x="34" y="314"/>
                  </a:lnTo>
                  <a:lnTo>
                    <a:pt x="36" y="326"/>
                  </a:lnTo>
                  <a:lnTo>
                    <a:pt x="42" y="338"/>
                  </a:lnTo>
                  <a:lnTo>
                    <a:pt x="48" y="350"/>
                  </a:lnTo>
                  <a:lnTo>
                    <a:pt x="56" y="358"/>
                  </a:lnTo>
                  <a:lnTo>
                    <a:pt x="56" y="358"/>
                  </a:lnTo>
                  <a:lnTo>
                    <a:pt x="62" y="362"/>
                  </a:lnTo>
                  <a:lnTo>
                    <a:pt x="68" y="366"/>
                  </a:lnTo>
                  <a:lnTo>
                    <a:pt x="74" y="368"/>
                  </a:lnTo>
                  <a:lnTo>
                    <a:pt x="78" y="372"/>
                  </a:lnTo>
                  <a:lnTo>
                    <a:pt x="78" y="372"/>
                  </a:lnTo>
                  <a:lnTo>
                    <a:pt x="84" y="374"/>
                  </a:lnTo>
                  <a:lnTo>
                    <a:pt x="90" y="376"/>
                  </a:lnTo>
                  <a:lnTo>
                    <a:pt x="96" y="378"/>
                  </a:lnTo>
                  <a:lnTo>
                    <a:pt x="104" y="380"/>
                  </a:lnTo>
                  <a:lnTo>
                    <a:pt x="104" y="380"/>
                  </a:lnTo>
                  <a:lnTo>
                    <a:pt x="120" y="376"/>
                  </a:lnTo>
                  <a:lnTo>
                    <a:pt x="136" y="370"/>
                  </a:lnTo>
                  <a:lnTo>
                    <a:pt x="136" y="370"/>
                  </a:lnTo>
                  <a:lnTo>
                    <a:pt x="144" y="368"/>
                  </a:lnTo>
                  <a:lnTo>
                    <a:pt x="150" y="364"/>
                  </a:lnTo>
                  <a:lnTo>
                    <a:pt x="156" y="360"/>
                  </a:lnTo>
                  <a:lnTo>
                    <a:pt x="162" y="360"/>
                  </a:lnTo>
                  <a:lnTo>
                    <a:pt x="162" y="360"/>
                  </a:lnTo>
                  <a:lnTo>
                    <a:pt x="172" y="362"/>
                  </a:lnTo>
                  <a:lnTo>
                    <a:pt x="182" y="366"/>
                  </a:lnTo>
                  <a:lnTo>
                    <a:pt x="202" y="374"/>
                  </a:lnTo>
                  <a:lnTo>
                    <a:pt x="202" y="374"/>
                  </a:lnTo>
                  <a:lnTo>
                    <a:pt x="214" y="380"/>
                  </a:lnTo>
                  <a:lnTo>
                    <a:pt x="224" y="384"/>
                  </a:lnTo>
                  <a:lnTo>
                    <a:pt x="236" y="388"/>
                  </a:lnTo>
                  <a:lnTo>
                    <a:pt x="248" y="388"/>
                  </a:lnTo>
                  <a:lnTo>
                    <a:pt x="260" y="386"/>
                  </a:lnTo>
                  <a:lnTo>
                    <a:pt x="270" y="384"/>
                  </a:lnTo>
                  <a:lnTo>
                    <a:pt x="282" y="380"/>
                  </a:lnTo>
                  <a:lnTo>
                    <a:pt x="292" y="376"/>
                  </a:lnTo>
                  <a:lnTo>
                    <a:pt x="292" y="376"/>
                  </a:lnTo>
                  <a:lnTo>
                    <a:pt x="300" y="372"/>
                  </a:lnTo>
                  <a:lnTo>
                    <a:pt x="306" y="366"/>
                  </a:lnTo>
                  <a:lnTo>
                    <a:pt x="316" y="352"/>
                  </a:lnTo>
                  <a:lnTo>
                    <a:pt x="322" y="336"/>
                  </a:lnTo>
                  <a:lnTo>
                    <a:pt x="326" y="320"/>
                  </a:lnTo>
                  <a:lnTo>
                    <a:pt x="326" y="320"/>
                  </a:lnTo>
                  <a:lnTo>
                    <a:pt x="328" y="306"/>
                  </a:lnTo>
                  <a:lnTo>
                    <a:pt x="330" y="292"/>
                  </a:lnTo>
                  <a:lnTo>
                    <a:pt x="330" y="292"/>
                  </a:lnTo>
                  <a:lnTo>
                    <a:pt x="330" y="286"/>
                  </a:lnTo>
                  <a:lnTo>
                    <a:pt x="334" y="280"/>
                  </a:lnTo>
                  <a:lnTo>
                    <a:pt x="334" y="280"/>
                  </a:lnTo>
                  <a:lnTo>
                    <a:pt x="340" y="218"/>
                  </a:lnTo>
                  <a:lnTo>
                    <a:pt x="340" y="218"/>
                  </a:lnTo>
                  <a:lnTo>
                    <a:pt x="340" y="212"/>
                  </a:lnTo>
                  <a:lnTo>
                    <a:pt x="340" y="208"/>
                  </a:lnTo>
                  <a:lnTo>
                    <a:pt x="338" y="204"/>
                  </a:lnTo>
                  <a:lnTo>
                    <a:pt x="340" y="202"/>
                  </a:lnTo>
                  <a:lnTo>
                    <a:pt x="340" y="202"/>
                  </a:lnTo>
                  <a:close/>
                  <a:moveTo>
                    <a:pt x="242" y="300"/>
                  </a:moveTo>
                  <a:lnTo>
                    <a:pt x="242" y="300"/>
                  </a:lnTo>
                  <a:lnTo>
                    <a:pt x="242" y="302"/>
                  </a:lnTo>
                  <a:lnTo>
                    <a:pt x="238" y="304"/>
                  </a:lnTo>
                  <a:lnTo>
                    <a:pt x="232" y="308"/>
                  </a:lnTo>
                  <a:lnTo>
                    <a:pt x="232" y="308"/>
                  </a:lnTo>
                  <a:lnTo>
                    <a:pt x="210" y="306"/>
                  </a:lnTo>
                  <a:lnTo>
                    <a:pt x="210" y="306"/>
                  </a:lnTo>
                  <a:lnTo>
                    <a:pt x="208" y="302"/>
                  </a:lnTo>
                  <a:lnTo>
                    <a:pt x="204" y="302"/>
                  </a:lnTo>
                  <a:lnTo>
                    <a:pt x="202" y="302"/>
                  </a:lnTo>
                  <a:lnTo>
                    <a:pt x="198" y="302"/>
                  </a:lnTo>
                  <a:lnTo>
                    <a:pt x="198" y="302"/>
                  </a:lnTo>
                  <a:lnTo>
                    <a:pt x="188" y="298"/>
                  </a:lnTo>
                  <a:lnTo>
                    <a:pt x="182" y="298"/>
                  </a:lnTo>
                  <a:lnTo>
                    <a:pt x="176" y="294"/>
                  </a:lnTo>
                  <a:lnTo>
                    <a:pt x="176" y="294"/>
                  </a:lnTo>
                  <a:lnTo>
                    <a:pt x="176" y="264"/>
                  </a:lnTo>
                  <a:lnTo>
                    <a:pt x="176" y="248"/>
                  </a:lnTo>
                  <a:lnTo>
                    <a:pt x="174" y="234"/>
                  </a:lnTo>
                  <a:lnTo>
                    <a:pt x="174" y="234"/>
                  </a:lnTo>
                  <a:lnTo>
                    <a:pt x="174" y="224"/>
                  </a:lnTo>
                  <a:lnTo>
                    <a:pt x="174" y="212"/>
                  </a:lnTo>
                  <a:lnTo>
                    <a:pt x="174" y="212"/>
                  </a:lnTo>
                  <a:lnTo>
                    <a:pt x="176" y="202"/>
                  </a:lnTo>
                  <a:lnTo>
                    <a:pt x="178" y="190"/>
                  </a:lnTo>
                  <a:lnTo>
                    <a:pt x="188" y="170"/>
                  </a:lnTo>
                  <a:lnTo>
                    <a:pt x="200" y="152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218" y="136"/>
                  </a:lnTo>
                  <a:lnTo>
                    <a:pt x="220" y="138"/>
                  </a:lnTo>
                  <a:lnTo>
                    <a:pt x="226" y="144"/>
                  </a:lnTo>
                  <a:lnTo>
                    <a:pt x="234" y="160"/>
                  </a:lnTo>
                  <a:lnTo>
                    <a:pt x="234" y="160"/>
                  </a:lnTo>
                  <a:lnTo>
                    <a:pt x="236" y="168"/>
                  </a:lnTo>
                  <a:lnTo>
                    <a:pt x="238" y="172"/>
                  </a:lnTo>
                  <a:lnTo>
                    <a:pt x="240" y="176"/>
                  </a:lnTo>
                  <a:lnTo>
                    <a:pt x="240" y="176"/>
                  </a:lnTo>
                  <a:lnTo>
                    <a:pt x="242" y="192"/>
                  </a:lnTo>
                  <a:lnTo>
                    <a:pt x="244" y="206"/>
                  </a:lnTo>
                  <a:lnTo>
                    <a:pt x="248" y="236"/>
                  </a:lnTo>
                  <a:lnTo>
                    <a:pt x="248" y="236"/>
                  </a:lnTo>
                  <a:lnTo>
                    <a:pt x="246" y="268"/>
                  </a:lnTo>
                  <a:lnTo>
                    <a:pt x="244" y="284"/>
                  </a:lnTo>
                  <a:lnTo>
                    <a:pt x="242" y="300"/>
                  </a:lnTo>
                  <a:lnTo>
                    <a:pt x="242" y="3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5" name="Freeform 111"/>
            <p:cNvSpPr>
              <a:spLocks noEditPoints="1"/>
            </p:cNvSpPr>
            <p:nvPr/>
          </p:nvSpPr>
          <p:spPr bwMode="auto">
            <a:xfrm>
              <a:off x="3937" y="2857"/>
              <a:ext cx="398" cy="442"/>
            </a:xfrm>
            <a:custGeom>
              <a:avLst/>
              <a:gdLst>
                <a:gd name="T0" fmla="*/ 390 w 398"/>
                <a:gd name="T1" fmla="*/ 170 h 442"/>
                <a:gd name="T2" fmla="*/ 378 w 398"/>
                <a:gd name="T3" fmla="*/ 108 h 442"/>
                <a:gd name="T4" fmla="*/ 372 w 398"/>
                <a:gd name="T5" fmla="*/ 80 h 442"/>
                <a:gd name="T6" fmla="*/ 358 w 398"/>
                <a:gd name="T7" fmla="*/ 46 h 442"/>
                <a:gd name="T8" fmla="*/ 320 w 398"/>
                <a:gd name="T9" fmla="*/ 6 h 442"/>
                <a:gd name="T10" fmla="*/ 274 w 398"/>
                <a:gd name="T11" fmla="*/ 4 h 442"/>
                <a:gd name="T12" fmla="*/ 200 w 398"/>
                <a:gd name="T13" fmla="*/ 44 h 442"/>
                <a:gd name="T14" fmla="*/ 154 w 398"/>
                <a:gd name="T15" fmla="*/ 30 h 442"/>
                <a:gd name="T16" fmla="*/ 88 w 398"/>
                <a:gd name="T17" fmla="*/ 4 h 442"/>
                <a:gd name="T18" fmla="*/ 60 w 398"/>
                <a:gd name="T19" fmla="*/ 16 h 442"/>
                <a:gd name="T20" fmla="*/ 12 w 398"/>
                <a:gd name="T21" fmla="*/ 102 h 442"/>
                <a:gd name="T22" fmla="*/ 4 w 398"/>
                <a:gd name="T23" fmla="*/ 176 h 442"/>
                <a:gd name="T24" fmla="*/ 4 w 398"/>
                <a:gd name="T25" fmla="*/ 268 h 442"/>
                <a:gd name="T26" fmla="*/ 4 w 398"/>
                <a:gd name="T27" fmla="*/ 286 h 442"/>
                <a:gd name="T28" fmla="*/ 0 w 398"/>
                <a:gd name="T29" fmla="*/ 352 h 442"/>
                <a:gd name="T30" fmla="*/ 42 w 398"/>
                <a:gd name="T31" fmla="*/ 398 h 442"/>
                <a:gd name="T32" fmla="*/ 62 w 398"/>
                <a:gd name="T33" fmla="*/ 404 h 442"/>
                <a:gd name="T34" fmla="*/ 100 w 398"/>
                <a:gd name="T35" fmla="*/ 398 h 442"/>
                <a:gd name="T36" fmla="*/ 106 w 398"/>
                <a:gd name="T37" fmla="*/ 418 h 442"/>
                <a:gd name="T38" fmla="*/ 170 w 398"/>
                <a:gd name="T39" fmla="*/ 428 h 442"/>
                <a:gd name="T40" fmla="*/ 208 w 398"/>
                <a:gd name="T41" fmla="*/ 434 h 442"/>
                <a:gd name="T42" fmla="*/ 288 w 398"/>
                <a:gd name="T43" fmla="*/ 440 h 442"/>
                <a:gd name="T44" fmla="*/ 326 w 398"/>
                <a:gd name="T45" fmla="*/ 440 h 442"/>
                <a:gd name="T46" fmla="*/ 364 w 398"/>
                <a:gd name="T47" fmla="*/ 426 h 442"/>
                <a:gd name="T48" fmla="*/ 386 w 398"/>
                <a:gd name="T49" fmla="*/ 388 h 442"/>
                <a:gd name="T50" fmla="*/ 390 w 398"/>
                <a:gd name="T51" fmla="*/ 366 h 442"/>
                <a:gd name="T52" fmla="*/ 398 w 398"/>
                <a:gd name="T53" fmla="*/ 248 h 442"/>
                <a:gd name="T54" fmla="*/ 314 w 398"/>
                <a:gd name="T55" fmla="*/ 378 h 442"/>
                <a:gd name="T56" fmla="*/ 262 w 398"/>
                <a:gd name="T57" fmla="*/ 392 h 442"/>
                <a:gd name="T58" fmla="*/ 168 w 398"/>
                <a:gd name="T59" fmla="*/ 384 h 442"/>
                <a:gd name="T60" fmla="*/ 122 w 398"/>
                <a:gd name="T61" fmla="*/ 354 h 442"/>
                <a:gd name="T62" fmla="*/ 130 w 398"/>
                <a:gd name="T63" fmla="*/ 306 h 442"/>
                <a:gd name="T64" fmla="*/ 136 w 398"/>
                <a:gd name="T65" fmla="*/ 272 h 442"/>
                <a:gd name="T66" fmla="*/ 204 w 398"/>
                <a:gd name="T67" fmla="*/ 260 h 442"/>
                <a:gd name="T68" fmla="*/ 250 w 398"/>
                <a:gd name="T69" fmla="*/ 238 h 442"/>
                <a:gd name="T70" fmla="*/ 262 w 398"/>
                <a:gd name="T71" fmla="*/ 220 h 442"/>
                <a:gd name="T72" fmla="*/ 230 w 398"/>
                <a:gd name="T73" fmla="*/ 184 h 442"/>
                <a:gd name="T74" fmla="*/ 208 w 398"/>
                <a:gd name="T75" fmla="*/ 180 h 442"/>
                <a:gd name="T76" fmla="*/ 172 w 398"/>
                <a:gd name="T77" fmla="*/ 166 h 442"/>
                <a:gd name="T78" fmla="*/ 214 w 398"/>
                <a:gd name="T79" fmla="*/ 130 h 442"/>
                <a:gd name="T80" fmla="*/ 264 w 398"/>
                <a:gd name="T81" fmla="*/ 102 h 442"/>
                <a:gd name="T82" fmla="*/ 302 w 398"/>
                <a:gd name="T83" fmla="*/ 184 h 442"/>
                <a:gd name="T84" fmla="*/ 312 w 398"/>
                <a:gd name="T85" fmla="*/ 216 h 442"/>
                <a:gd name="T86" fmla="*/ 316 w 398"/>
                <a:gd name="T87" fmla="*/ 234 h 442"/>
                <a:gd name="T88" fmla="*/ 320 w 398"/>
                <a:gd name="T89" fmla="*/ 270 h 442"/>
                <a:gd name="T90" fmla="*/ 272 w 398"/>
                <a:gd name="T91" fmla="*/ 288 h 442"/>
                <a:gd name="T92" fmla="*/ 200 w 398"/>
                <a:gd name="T93" fmla="*/ 296 h 442"/>
                <a:gd name="T94" fmla="*/ 164 w 398"/>
                <a:gd name="T95" fmla="*/ 306 h 442"/>
                <a:gd name="T96" fmla="*/ 158 w 398"/>
                <a:gd name="T97" fmla="*/ 334 h 442"/>
                <a:gd name="T98" fmla="*/ 198 w 398"/>
                <a:gd name="T99" fmla="*/ 354 h 442"/>
                <a:gd name="T100" fmla="*/ 228 w 398"/>
                <a:gd name="T101" fmla="*/ 344 h 442"/>
                <a:gd name="T102" fmla="*/ 266 w 398"/>
                <a:gd name="T103" fmla="*/ 328 h 442"/>
                <a:gd name="T104" fmla="*/ 322 w 398"/>
                <a:gd name="T105" fmla="*/ 324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98" h="442">
                  <a:moveTo>
                    <a:pt x="396" y="216"/>
                  </a:moveTo>
                  <a:lnTo>
                    <a:pt x="396" y="216"/>
                  </a:lnTo>
                  <a:lnTo>
                    <a:pt x="396" y="206"/>
                  </a:lnTo>
                  <a:lnTo>
                    <a:pt x="394" y="194"/>
                  </a:lnTo>
                  <a:lnTo>
                    <a:pt x="392" y="182"/>
                  </a:lnTo>
                  <a:lnTo>
                    <a:pt x="390" y="170"/>
                  </a:lnTo>
                  <a:lnTo>
                    <a:pt x="390" y="170"/>
                  </a:lnTo>
                  <a:lnTo>
                    <a:pt x="386" y="140"/>
                  </a:lnTo>
                  <a:lnTo>
                    <a:pt x="384" y="124"/>
                  </a:lnTo>
                  <a:lnTo>
                    <a:pt x="380" y="110"/>
                  </a:lnTo>
                  <a:lnTo>
                    <a:pt x="380" y="110"/>
                  </a:lnTo>
                  <a:lnTo>
                    <a:pt x="378" y="108"/>
                  </a:lnTo>
                  <a:lnTo>
                    <a:pt x="378" y="106"/>
                  </a:lnTo>
                  <a:lnTo>
                    <a:pt x="378" y="102"/>
                  </a:lnTo>
                  <a:lnTo>
                    <a:pt x="376" y="102"/>
                  </a:lnTo>
                  <a:lnTo>
                    <a:pt x="376" y="102"/>
                  </a:lnTo>
                  <a:lnTo>
                    <a:pt x="374" y="88"/>
                  </a:lnTo>
                  <a:lnTo>
                    <a:pt x="372" y="80"/>
                  </a:lnTo>
                  <a:lnTo>
                    <a:pt x="370" y="74"/>
                  </a:lnTo>
                  <a:lnTo>
                    <a:pt x="370" y="74"/>
                  </a:lnTo>
                  <a:lnTo>
                    <a:pt x="366" y="64"/>
                  </a:lnTo>
                  <a:lnTo>
                    <a:pt x="364" y="56"/>
                  </a:lnTo>
                  <a:lnTo>
                    <a:pt x="364" y="56"/>
                  </a:lnTo>
                  <a:lnTo>
                    <a:pt x="358" y="46"/>
                  </a:lnTo>
                  <a:lnTo>
                    <a:pt x="354" y="36"/>
                  </a:lnTo>
                  <a:lnTo>
                    <a:pt x="348" y="26"/>
                  </a:lnTo>
                  <a:lnTo>
                    <a:pt x="340" y="18"/>
                  </a:lnTo>
                  <a:lnTo>
                    <a:pt x="340" y="18"/>
                  </a:lnTo>
                  <a:lnTo>
                    <a:pt x="328" y="8"/>
                  </a:lnTo>
                  <a:lnTo>
                    <a:pt x="320" y="6"/>
                  </a:lnTo>
                  <a:lnTo>
                    <a:pt x="314" y="2"/>
                  </a:lnTo>
                  <a:lnTo>
                    <a:pt x="314" y="2"/>
                  </a:lnTo>
                  <a:lnTo>
                    <a:pt x="304" y="0"/>
                  </a:lnTo>
                  <a:lnTo>
                    <a:pt x="294" y="0"/>
                  </a:lnTo>
                  <a:lnTo>
                    <a:pt x="274" y="4"/>
                  </a:lnTo>
                  <a:lnTo>
                    <a:pt x="274" y="4"/>
                  </a:lnTo>
                  <a:lnTo>
                    <a:pt x="264" y="12"/>
                  </a:lnTo>
                  <a:lnTo>
                    <a:pt x="254" y="18"/>
                  </a:lnTo>
                  <a:lnTo>
                    <a:pt x="230" y="30"/>
                  </a:lnTo>
                  <a:lnTo>
                    <a:pt x="230" y="30"/>
                  </a:lnTo>
                  <a:lnTo>
                    <a:pt x="216" y="36"/>
                  </a:lnTo>
                  <a:lnTo>
                    <a:pt x="200" y="44"/>
                  </a:lnTo>
                  <a:lnTo>
                    <a:pt x="184" y="48"/>
                  </a:lnTo>
                  <a:lnTo>
                    <a:pt x="176" y="48"/>
                  </a:lnTo>
                  <a:lnTo>
                    <a:pt x="166" y="48"/>
                  </a:lnTo>
                  <a:lnTo>
                    <a:pt x="166" y="48"/>
                  </a:lnTo>
                  <a:lnTo>
                    <a:pt x="160" y="38"/>
                  </a:lnTo>
                  <a:lnTo>
                    <a:pt x="154" y="30"/>
                  </a:lnTo>
                  <a:lnTo>
                    <a:pt x="146" y="22"/>
                  </a:lnTo>
                  <a:lnTo>
                    <a:pt x="136" y="14"/>
                  </a:lnTo>
                  <a:lnTo>
                    <a:pt x="136" y="14"/>
                  </a:lnTo>
                  <a:lnTo>
                    <a:pt x="112" y="6"/>
                  </a:lnTo>
                  <a:lnTo>
                    <a:pt x="100" y="4"/>
                  </a:lnTo>
                  <a:lnTo>
                    <a:pt x="88" y="4"/>
                  </a:lnTo>
                  <a:lnTo>
                    <a:pt x="88" y="4"/>
                  </a:lnTo>
                  <a:lnTo>
                    <a:pt x="84" y="6"/>
                  </a:lnTo>
                  <a:lnTo>
                    <a:pt x="78" y="6"/>
                  </a:lnTo>
                  <a:lnTo>
                    <a:pt x="78" y="6"/>
                  </a:lnTo>
                  <a:lnTo>
                    <a:pt x="68" y="10"/>
                  </a:lnTo>
                  <a:lnTo>
                    <a:pt x="60" y="16"/>
                  </a:lnTo>
                  <a:lnTo>
                    <a:pt x="44" y="28"/>
                  </a:lnTo>
                  <a:lnTo>
                    <a:pt x="32" y="44"/>
                  </a:lnTo>
                  <a:lnTo>
                    <a:pt x="22" y="60"/>
                  </a:lnTo>
                  <a:lnTo>
                    <a:pt x="22" y="60"/>
                  </a:lnTo>
                  <a:lnTo>
                    <a:pt x="14" y="88"/>
                  </a:lnTo>
                  <a:lnTo>
                    <a:pt x="12" y="102"/>
                  </a:lnTo>
                  <a:lnTo>
                    <a:pt x="10" y="118"/>
                  </a:lnTo>
                  <a:lnTo>
                    <a:pt x="10" y="118"/>
                  </a:lnTo>
                  <a:lnTo>
                    <a:pt x="8" y="134"/>
                  </a:lnTo>
                  <a:lnTo>
                    <a:pt x="6" y="150"/>
                  </a:lnTo>
                  <a:lnTo>
                    <a:pt x="4" y="168"/>
                  </a:lnTo>
                  <a:lnTo>
                    <a:pt x="4" y="176"/>
                  </a:lnTo>
                  <a:lnTo>
                    <a:pt x="6" y="184"/>
                  </a:lnTo>
                  <a:lnTo>
                    <a:pt x="6" y="184"/>
                  </a:lnTo>
                  <a:lnTo>
                    <a:pt x="2" y="204"/>
                  </a:lnTo>
                  <a:lnTo>
                    <a:pt x="2" y="226"/>
                  </a:lnTo>
                  <a:lnTo>
                    <a:pt x="2" y="248"/>
                  </a:lnTo>
                  <a:lnTo>
                    <a:pt x="4" y="268"/>
                  </a:lnTo>
                  <a:lnTo>
                    <a:pt x="4" y="268"/>
                  </a:lnTo>
                  <a:lnTo>
                    <a:pt x="2" y="272"/>
                  </a:lnTo>
                  <a:lnTo>
                    <a:pt x="4" y="278"/>
                  </a:lnTo>
                  <a:lnTo>
                    <a:pt x="4" y="282"/>
                  </a:lnTo>
                  <a:lnTo>
                    <a:pt x="4" y="286"/>
                  </a:lnTo>
                  <a:lnTo>
                    <a:pt x="4" y="286"/>
                  </a:lnTo>
                  <a:lnTo>
                    <a:pt x="4" y="296"/>
                  </a:lnTo>
                  <a:lnTo>
                    <a:pt x="6" y="304"/>
                  </a:lnTo>
                  <a:lnTo>
                    <a:pt x="4" y="320"/>
                  </a:lnTo>
                  <a:lnTo>
                    <a:pt x="0" y="336"/>
                  </a:lnTo>
                  <a:lnTo>
                    <a:pt x="0" y="352"/>
                  </a:lnTo>
                  <a:lnTo>
                    <a:pt x="0" y="352"/>
                  </a:lnTo>
                  <a:lnTo>
                    <a:pt x="6" y="366"/>
                  </a:lnTo>
                  <a:lnTo>
                    <a:pt x="14" y="380"/>
                  </a:lnTo>
                  <a:lnTo>
                    <a:pt x="20" y="388"/>
                  </a:lnTo>
                  <a:lnTo>
                    <a:pt x="26" y="392"/>
                  </a:lnTo>
                  <a:lnTo>
                    <a:pt x="34" y="396"/>
                  </a:lnTo>
                  <a:lnTo>
                    <a:pt x="42" y="398"/>
                  </a:lnTo>
                  <a:lnTo>
                    <a:pt x="44" y="398"/>
                  </a:lnTo>
                  <a:lnTo>
                    <a:pt x="44" y="398"/>
                  </a:lnTo>
                  <a:lnTo>
                    <a:pt x="48" y="400"/>
                  </a:lnTo>
                  <a:lnTo>
                    <a:pt x="52" y="402"/>
                  </a:lnTo>
                  <a:lnTo>
                    <a:pt x="62" y="404"/>
                  </a:lnTo>
                  <a:lnTo>
                    <a:pt x="62" y="404"/>
                  </a:lnTo>
                  <a:lnTo>
                    <a:pt x="68" y="404"/>
                  </a:lnTo>
                  <a:lnTo>
                    <a:pt x="72" y="402"/>
                  </a:lnTo>
                  <a:lnTo>
                    <a:pt x="82" y="400"/>
                  </a:lnTo>
                  <a:lnTo>
                    <a:pt x="92" y="396"/>
                  </a:lnTo>
                  <a:lnTo>
                    <a:pt x="96" y="396"/>
                  </a:lnTo>
                  <a:lnTo>
                    <a:pt x="100" y="398"/>
                  </a:lnTo>
                  <a:lnTo>
                    <a:pt x="100" y="398"/>
                  </a:lnTo>
                  <a:lnTo>
                    <a:pt x="98" y="402"/>
                  </a:lnTo>
                  <a:lnTo>
                    <a:pt x="98" y="404"/>
                  </a:lnTo>
                  <a:lnTo>
                    <a:pt x="98" y="412"/>
                  </a:lnTo>
                  <a:lnTo>
                    <a:pt x="98" y="412"/>
                  </a:lnTo>
                  <a:lnTo>
                    <a:pt x="106" y="418"/>
                  </a:lnTo>
                  <a:lnTo>
                    <a:pt x="114" y="424"/>
                  </a:lnTo>
                  <a:lnTo>
                    <a:pt x="122" y="426"/>
                  </a:lnTo>
                  <a:lnTo>
                    <a:pt x="132" y="428"/>
                  </a:lnTo>
                  <a:lnTo>
                    <a:pt x="150" y="428"/>
                  </a:lnTo>
                  <a:lnTo>
                    <a:pt x="170" y="428"/>
                  </a:lnTo>
                  <a:lnTo>
                    <a:pt x="170" y="428"/>
                  </a:lnTo>
                  <a:lnTo>
                    <a:pt x="174" y="430"/>
                  </a:lnTo>
                  <a:lnTo>
                    <a:pt x="180" y="430"/>
                  </a:lnTo>
                  <a:lnTo>
                    <a:pt x="188" y="430"/>
                  </a:lnTo>
                  <a:lnTo>
                    <a:pt x="188" y="430"/>
                  </a:lnTo>
                  <a:lnTo>
                    <a:pt x="198" y="432"/>
                  </a:lnTo>
                  <a:lnTo>
                    <a:pt x="208" y="434"/>
                  </a:lnTo>
                  <a:lnTo>
                    <a:pt x="220" y="434"/>
                  </a:lnTo>
                  <a:lnTo>
                    <a:pt x="230" y="434"/>
                  </a:lnTo>
                  <a:lnTo>
                    <a:pt x="230" y="434"/>
                  </a:lnTo>
                  <a:lnTo>
                    <a:pt x="244" y="434"/>
                  </a:lnTo>
                  <a:lnTo>
                    <a:pt x="258" y="436"/>
                  </a:lnTo>
                  <a:lnTo>
                    <a:pt x="288" y="440"/>
                  </a:lnTo>
                  <a:lnTo>
                    <a:pt x="288" y="440"/>
                  </a:lnTo>
                  <a:lnTo>
                    <a:pt x="298" y="442"/>
                  </a:lnTo>
                  <a:lnTo>
                    <a:pt x="306" y="440"/>
                  </a:lnTo>
                  <a:lnTo>
                    <a:pt x="316" y="440"/>
                  </a:lnTo>
                  <a:lnTo>
                    <a:pt x="326" y="440"/>
                  </a:lnTo>
                  <a:lnTo>
                    <a:pt x="326" y="440"/>
                  </a:lnTo>
                  <a:lnTo>
                    <a:pt x="336" y="440"/>
                  </a:lnTo>
                  <a:lnTo>
                    <a:pt x="344" y="436"/>
                  </a:lnTo>
                  <a:lnTo>
                    <a:pt x="352" y="434"/>
                  </a:lnTo>
                  <a:lnTo>
                    <a:pt x="360" y="428"/>
                  </a:lnTo>
                  <a:lnTo>
                    <a:pt x="360" y="428"/>
                  </a:lnTo>
                  <a:lnTo>
                    <a:pt x="364" y="426"/>
                  </a:lnTo>
                  <a:lnTo>
                    <a:pt x="366" y="422"/>
                  </a:lnTo>
                  <a:lnTo>
                    <a:pt x="366" y="422"/>
                  </a:lnTo>
                  <a:lnTo>
                    <a:pt x="378" y="406"/>
                  </a:lnTo>
                  <a:lnTo>
                    <a:pt x="382" y="398"/>
                  </a:lnTo>
                  <a:lnTo>
                    <a:pt x="386" y="388"/>
                  </a:lnTo>
                  <a:lnTo>
                    <a:pt x="386" y="388"/>
                  </a:lnTo>
                  <a:lnTo>
                    <a:pt x="386" y="386"/>
                  </a:lnTo>
                  <a:lnTo>
                    <a:pt x="386" y="382"/>
                  </a:lnTo>
                  <a:lnTo>
                    <a:pt x="388" y="378"/>
                  </a:lnTo>
                  <a:lnTo>
                    <a:pt x="390" y="376"/>
                  </a:lnTo>
                  <a:lnTo>
                    <a:pt x="390" y="376"/>
                  </a:lnTo>
                  <a:lnTo>
                    <a:pt x="390" y="366"/>
                  </a:lnTo>
                  <a:lnTo>
                    <a:pt x="390" y="358"/>
                  </a:lnTo>
                  <a:lnTo>
                    <a:pt x="392" y="350"/>
                  </a:lnTo>
                  <a:lnTo>
                    <a:pt x="394" y="340"/>
                  </a:lnTo>
                  <a:lnTo>
                    <a:pt x="394" y="340"/>
                  </a:lnTo>
                  <a:lnTo>
                    <a:pt x="398" y="278"/>
                  </a:lnTo>
                  <a:lnTo>
                    <a:pt x="398" y="248"/>
                  </a:lnTo>
                  <a:lnTo>
                    <a:pt x="396" y="216"/>
                  </a:lnTo>
                  <a:lnTo>
                    <a:pt x="396" y="216"/>
                  </a:lnTo>
                  <a:close/>
                  <a:moveTo>
                    <a:pt x="318" y="358"/>
                  </a:moveTo>
                  <a:lnTo>
                    <a:pt x="318" y="358"/>
                  </a:lnTo>
                  <a:lnTo>
                    <a:pt x="316" y="372"/>
                  </a:lnTo>
                  <a:lnTo>
                    <a:pt x="314" y="378"/>
                  </a:lnTo>
                  <a:lnTo>
                    <a:pt x="312" y="382"/>
                  </a:lnTo>
                  <a:lnTo>
                    <a:pt x="308" y="384"/>
                  </a:lnTo>
                  <a:lnTo>
                    <a:pt x="308" y="384"/>
                  </a:lnTo>
                  <a:lnTo>
                    <a:pt x="298" y="388"/>
                  </a:lnTo>
                  <a:lnTo>
                    <a:pt x="286" y="390"/>
                  </a:lnTo>
                  <a:lnTo>
                    <a:pt x="262" y="392"/>
                  </a:lnTo>
                  <a:lnTo>
                    <a:pt x="216" y="392"/>
                  </a:lnTo>
                  <a:lnTo>
                    <a:pt x="216" y="392"/>
                  </a:lnTo>
                  <a:lnTo>
                    <a:pt x="192" y="390"/>
                  </a:lnTo>
                  <a:lnTo>
                    <a:pt x="178" y="388"/>
                  </a:lnTo>
                  <a:lnTo>
                    <a:pt x="168" y="384"/>
                  </a:lnTo>
                  <a:lnTo>
                    <a:pt x="168" y="384"/>
                  </a:lnTo>
                  <a:lnTo>
                    <a:pt x="154" y="382"/>
                  </a:lnTo>
                  <a:lnTo>
                    <a:pt x="154" y="382"/>
                  </a:lnTo>
                  <a:lnTo>
                    <a:pt x="136" y="374"/>
                  </a:lnTo>
                  <a:lnTo>
                    <a:pt x="118" y="368"/>
                  </a:lnTo>
                  <a:lnTo>
                    <a:pt x="118" y="368"/>
                  </a:lnTo>
                  <a:lnTo>
                    <a:pt x="122" y="354"/>
                  </a:lnTo>
                  <a:lnTo>
                    <a:pt x="126" y="340"/>
                  </a:lnTo>
                  <a:lnTo>
                    <a:pt x="130" y="326"/>
                  </a:lnTo>
                  <a:lnTo>
                    <a:pt x="130" y="312"/>
                  </a:lnTo>
                  <a:lnTo>
                    <a:pt x="130" y="312"/>
                  </a:lnTo>
                  <a:lnTo>
                    <a:pt x="130" y="310"/>
                  </a:lnTo>
                  <a:lnTo>
                    <a:pt x="130" y="306"/>
                  </a:lnTo>
                  <a:lnTo>
                    <a:pt x="132" y="300"/>
                  </a:lnTo>
                  <a:lnTo>
                    <a:pt x="132" y="300"/>
                  </a:lnTo>
                  <a:lnTo>
                    <a:pt x="132" y="286"/>
                  </a:lnTo>
                  <a:lnTo>
                    <a:pt x="134" y="278"/>
                  </a:lnTo>
                  <a:lnTo>
                    <a:pt x="136" y="272"/>
                  </a:lnTo>
                  <a:lnTo>
                    <a:pt x="136" y="272"/>
                  </a:lnTo>
                  <a:lnTo>
                    <a:pt x="160" y="272"/>
                  </a:lnTo>
                  <a:lnTo>
                    <a:pt x="172" y="270"/>
                  </a:lnTo>
                  <a:lnTo>
                    <a:pt x="184" y="268"/>
                  </a:lnTo>
                  <a:lnTo>
                    <a:pt x="184" y="268"/>
                  </a:lnTo>
                  <a:lnTo>
                    <a:pt x="194" y="266"/>
                  </a:lnTo>
                  <a:lnTo>
                    <a:pt x="204" y="260"/>
                  </a:lnTo>
                  <a:lnTo>
                    <a:pt x="214" y="256"/>
                  </a:lnTo>
                  <a:lnTo>
                    <a:pt x="224" y="252"/>
                  </a:lnTo>
                  <a:lnTo>
                    <a:pt x="224" y="252"/>
                  </a:lnTo>
                  <a:lnTo>
                    <a:pt x="234" y="250"/>
                  </a:lnTo>
                  <a:lnTo>
                    <a:pt x="242" y="246"/>
                  </a:lnTo>
                  <a:lnTo>
                    <a:pt x="250" y="238"/>
                  </a:lnTo>
                  <a:lnTo>
                    <a:pt x="254" y="234"/>
                  </a:lnTo>
                  <a:lnTo>
                    <a:pt x="256" y="230"/>
                  </a:lnTo>
                  <a:lnTo>
                    <a:pt x="256" y="230"/>
                  </a:lnTo>
                  <a:lnTo>
                    <a:pt x="258" y="228"/>
                  </a:lnTo>
                  <a:lnTo>
                    <a:pt x="260" y="226"/>
                  </a:lnTo>
                  <a:lnTo>
                    <a:pt x="262" y="220"/>
                  </a:lnTo>
                  <a:lnTo>
                    <a:pt x="262" y="220"/>
                  </a:lnTo>
                  <a:lnTo>
                    <a:pt x="260" y="214"/>
                  </a:lnTo>
                  <a:lnTo>
                    <a:pt x="258" y="208"/>
                  </a:lnTo>
                  <a:lnTo>
                    <a:pt x="252" y="198"/>
                  </a:lnTo>
                  <a:lnTo>
                    <a:pt x="242" y="190"/>
                  </a:lnTo>
                  <a:lnTo>
                    <a:pt x="230" y="184"/>
                  </a:lnTo>
                  <a:lnTo>
                    <a:pt x="230" y="184"/>
                  </a:lnTo>
                  <a:lnTo>
                    <a:pt x="226" y="182"/>
                  </a:lnTo>
                  <a:lnTo>
                    <a:pt x="220" y="182"/>
                  </a:lnTo>
                  <a:lnTo>
                    <a:pt x="214" y="182"/>
                  </a:lnTo>
                  <a:lnTo>
                    <a:pt x="208" y="180"/>
                  </a:lnTo>
                  <a:lnTo>
                    <a:pt x="208" y="180"/>
                  </a:lnTo>
                  <a:lnTo>
                    <a:pt x="196" y="182"/>
                  </a:lnTo>
                  <a:lnTo>
                    <a:pt x="184" y="184"/>
                  </a:lnTo>
                  <a:lnTo>
                    <a:pt x="172" y="182"/>
                  </a:lnTo>
                  <a:lnTo>
                    <a:pt x="162" y="180"/>
                  </a:lnTo>
                  <a:lnTo>
                    <a:pt x="162" y="180"/>
                  </a:lnTo>
                  <a:lnTo>
                    <a:pt x="172" y="166"/>
                  </a:lnTo>
                  <a:lnTo>
                    <a:pt x="184" y="156"/>
                  </a:lnTo>
                  <a:lnTo>
                    <a:pt x="184" y="156"/>
                  </a:lnTo>
                  <a:lnTo>
                    <a:pt x="190" y="148"/>
                  </a:lnTo>
                  <a:lnTo>
                    <a:pt x="198" y="142"/>
                  </a:lnTo>
                  <a:lnTo>
                    <a:pt x="214" y="130"/>
                  </a:lnTo>
                  <a:lnTo>
                    <a:pt x="214" y="130"/>
                  </a:lnTo>
                  <a:lnTo>
                    <a:pt x="224" y="120"/>
                  </a:lnTo>
                  <a:lnTo>
                    <a:pt x="236" y="114"/>
                  </a:lnTo>
                  <a:lnTo>
                    <a:pt x="248" y="108"/>
                  </a:lnTo>
                  <a:lnTo>
                    <a:pt x="258" y="102"/>
                  </a:lnTo>
                  <a:lnTo>
                    <a:pt x="258" y="102"/>
                  </a:lnTo>
                  <a:lnTo>
                    <a:pt x="264" y="102"/>
                  </a:lnTo>
                  <a:lnTo>
                    <a:pt x="268" y="106"/>
                  </a:lnTo>
                  <a:lnTo>
                    <a:pt x="278" y="114"/>
                  </a:lnTo>
                  <a:lnTo>
                    <a:pt x="278" y="114"/>
                  </a:lnTo>
                  <a:lnTo>
                    <a:pt x="286" y="130"/>
                  </a:lnTo>
                  <a:lnTo>
                    <a:pt x="292" y="148"/>
                  </a:lnTo>
                  <a:lnTo>
                    <a:pt x="302" y="184"/>
                  </a:lnTo>
                  <a:lnTo>
                    <a:pt x="302" y="184"/>
                  </a:lnTo>
                  <a:lnTo>
                    <a:pt x="306" y="194"/>
                  </a:lnTo>
                  <a:lnTo>
                    <a:pt x="310" y="206"/>
                  </a:lnTo>
                  <a:lnTo>
                    <a:pt x="310" y="206"/>
                  </a:lnTo>
                  <a:lnTo>
                    <a:pt x="310" y="212"/>
                  </a:lnTo>
                  <a:lnTo>
                    <a:pt x="312" y="216"/>
                  </a:lnTo>
                  <a:lnTo>
                    <a:pt x="314" y="222"/>
                  </a:lnTo>
                  <a:lnTo>
                    <a:pt x="314" y="228"/>
                  </a:lnTo>
                  <a:lnTo>
                    <a:pt x="314" y="228"/>
                  </a:lnTo>
                  <a:lnTo>
                    <a:pt x="316" y="230"/>
                  </a:lnTo>
                  <a:lnTo>
                    <a:pt x="316" y="232"/>
                  </a:lnTo>
                  <a:lnTo>
                    <a:pt x="316" y="234"/>
                  </a:lnTo>
                  <a:lnTo>
                    <a:pt x="316" y="236"/>
                  </a:lnTo>
                  <a:lnTo>
                    <a:pt x="316" y="236"/>
                  </a:lnTo>
                  <a:lnTo>
                    <a:pt x="318" y="244"/>
                  </a:lnTo>
                  <a:lnTo>
                    <a:pt x="320" y="254"/>
                  </a:lnTo>
                  <a:lnTo>
                    <a:pt x="320" y="270"/>
                  </a:lnTo>
                  <a:lnTo>
                    <a:pt x="320" y="270"/>
                  </a:lnTo>
                  <a:lnTo>
                    <a:pt x="312" y="274"/>
                  </a:lnTo>
                  <a:lnTo>
                    <a:pt x="304" y="278"/>
                  </a:lnTo>
                  <a:lnTo>
                    <a:pt x="290" y="288"/>
                  </a:lnTo>
                  <a:lnTo>
                    <a:pt x="290" y="288"/>
                  </a:lnTo>
                  <a:lnTo>
                    <a:pt x="280" y="288"/>
                  </a:lnTo>
                  <a:lnTo>
                    <a:pt x="272" y="288"/>
                  </a:lnTo>
                  <a:lnTo>
                    <a:pt x="262" y="286"/>
                  </a:lnTo>
                  <a:lnTo>
                    <a:pt x="252" y="288"/>
                  </a:lnTo>
                  <a:lnTo>
                    <a:pt x="252" y="288"/>
                  </a:lnTo>
                  <a:lnTo>
                    <a:pt x="226" y="294"/>
                  </a:lnTo>
                  <a:lnTo>
                    <a:pt x="200" y="296"/>
                  </a:lnTo>
                  <a:lnTo>
                    <a:pt x="200" y="296"/>
                  </a:lnTo>
                  <a:lnTo>
                    <a:pt x="192" y="296"/>
                  </a:lnTo>
                  <a:lnTo>
                    <a:pt x="184" y="300"/>
                  </a:lnTo>
                  <a:lnTo>
                    <a:pt x="176" y="302"/>
                  </a:lnTo>
                  <a:lnTo>
                    <a:pt x="168" y="304"/>
                  </a:lnTo>
                  <a:lnTo>
                    <a:pt x="168" y="304"/>
                  </a:lnTo>
                  <a:lnTo>
                    <a:pt x="164" y="306"/>
                  </a:lnTo>
                  <a:lnTo>
                    <a:pt x="160" y="310"/>
                  </a:lnTo>
                  <a:lnTo>
                    <a:pt x="156" y="316"/>
                  </a:lnTo>
                  <a:lnTo>
                    <a:pt x="154" y="320"/>
                  </a:lnTo>
                  <a:lnTo>
                    <a:pt x="154" y="320"/>
                  </a:lnTo>
                  <a:lnTo>
                    <a:pt x="154" y="328"/>
                  </a:lnTo>
                  <a:lnTo>
                    <a:pt x="158" y="334"/>
                  </a:lnTo>
                  <a:lnTo>
                    <a:pt x="164" y="342"/>
                  </a:lnTo>
                  <a:lnTo>
                    <a:pt x="164" y="342"/>
                  </a:lnTo>
                  <a:lnTo>
                    <a:pt x="166" y="348"/>
                  </a:lnTo>
                  <a:lnTo>
                    <a:pt x="170" y="350"/>
                  </a:lnTo>
                  <a:lnTo>
                    <a:pt x="178" y="354"/>
                  </a:lnTo>
                  <a:lnTo>
                    <a:pt x="198" y="354"/>
                  </a:lnTo>
                  <a:lnTo>
                    <a:pt x="198" y="354"/>
                  </a:lnTo>
                  <a:lnTo>
                    <a:pt x="204" y="354"/>
                  </a:lnTo>
                  <a:lnTo>
                    <a:pt x="210" y="350"/>
                  </a:lnTo>
                  <a:lnTo>
                    <a:pt x="222" y="344"/>
                  </a:lnTo>
                  <a:lnTo>
                    <a:pt x="222" y="344"/>
                  </a:lnTo>
                  <a:lnTo>
                    <a:pt x="228" y="344"/>
                  </a:lnTo>
                  <a:lnTo>
                    <a:pt x="234" y="340"/>
                  </a:lnTo>
                  <a:lnTo>
                    <a:pt x="240" y="338"/>
                  </a:lnTo>
                  <a:lnTo>
                    <a:pt x="246" y="336"/>
                  </a:lnTo>
                  <a:lnTo>
                    <a:pt x="246" y="336"/>
                  </a:lnTo>
                  <a:lnTo>
                    <a:pt x="256" y="332"/>
                  </a:lnTo>
                  <a:lnTo>
                    <a:pt x="266" y="328"/>
                  </a:lnTo>
                  <a:lnTo>
                    <a:pt x="286" y="322"/>
                  </a:lnTo>
                  <a:lnTo>
                    <a:pt x="286" y="322"/>
                  </a:lnTo>
                  <a:lnTo>
                    <a:pt x="304" y="320"/>
                  </a:lnTo>
                  <a:lnTo>
                    <a:pt x="312" y="320"/>
                  </a:lnTo>
                  <a:lnTo>
                    <a:pt x="322" y="324"/>
                  </a:lnTo>
                  <a:lnTo>
                    <a:pt x="322" y="324"/>
                  </a:lnTo>
                  <a:lnTo>
                    <a:pt x="322" y="332"/>
                  </a:lnTo>
                  <a:lnTo>
                    <a:pt x="320" y="340"/>
                  </a:lnTo>
                  <a:lnTo>
                    <a:pt x="318" y="348"/>
                  </a:lnTo>
                  <a:lnTo>
                    <a:pt x="318" y="358"/>
                  </a:lnTo>
                  <a:lnTo>
                    <a:pt x="318" y="3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6" name="Freeform 112"/>
            <p:cNvSpPr>
              <a:spLocks/>
            </p:cNvSpPr>
            <p:nvPr/>
          </p:nvSpPr>
          <p:spPr bwMode="auto">
            <a:xfrm>
              <a:off x="3755" y="3273"/>
              <a:ext cx="224" cy="198"/>
            </a:xfrm>
            <a:custGeom>
              <a:avLst/>
              <a:gdLst>
                <a:gd name="T0" fmla="*/ 180 w 224"/>
                <a:gd name="T1" fmla="*/ 6 h 198"/>
                <a:gd name="T2" fmla="*/ 200 w 224"/>
                <a:gd name="T3" fmla="*/ 14 h 198"/>
                <a:gd name="T4" fmla="*/ 218 w 224"/>
                <a:gd name="T5" fmla="*/ 26 h 198"/>
                <a:gd name="T6" fmla="*/ 224 w 224"/>
                <a:gd name="T7" fmla="*/ 58 h 198"/>
                <a:gd name="T8" fmla="*/ 220 w 224"/>
                <a:gd name="T9" fmla="*/ 88 h 198"/>
                <a:gd name="T10" fmla="*/ 214 w 224"/>
                <a:gd name="T11" fmla="*/ 102 h 198"/>
                <a:gd name="T12" fmla="*/ 196 w 224"/>
                <a:gd name="T13" fmla="*/ 126 h 198"/>
                <a:gd name="T14" fmla="*/ 188 w 224"/>
                <a:gd name="T15" fmla="*/ 138 h 198"/>
                <a:gd name="T16" fmla="*/ 164 w 224"/>
                <a:gd name="T17" fmla="*/ 170 h 198"/>
                <a:gd name="T18" fmla="*/ 140 w 224"/>
                <a:gd name="T19" fmla="*/ 188 h 198"/>
                <a:gd name="T20" fmla="*/ 130 w 224"/>
                <a:gd name="T21" fmla="*/ 190 h 198"/>
                <a:gd name="T22" fmla="*/ 118 w 224"/>
                <a:gd name="T23" fmla="*/ 196 h 198"/>
                <a:gd name="T24" fmla="*/ 102 w 224"/>
                <a:gd name="T25" fmla="*/ 198 h 198"/>
                <a:gd name="T26" fmla="*/ 76 w 224"/>
                <a:gd name="T27" fmla="*/ 196 h 198"/>
                <a:gd name="T28" fmla="*/ 52 w 224"/>
                <a:gd name="T29" fmla="*/ 186 h 198"/>
                <a:gd name="T30" fmla="*/ 30 w 224"/>
                <a:gd name="T31" fmla="*/ 170 h 198"/>
                <a:gd name="T32" fmla="*/ 12 w 224"/>
                <a:gd name="T33" fmla="*/ 150 h 198"/>
                <a:gd name="T34" fmla="*/ 8 w 224"/>
                <a:gd name="T35" fmla="*/ 140 h 198"/>
                <a:gd name="T36" fmla="*/ 2 w 224"/>
                <a:gd name="T37" fmla="*/ 122 h 198"/>
                <a:gd name="T38" fmla="*/ 2 w 224"/>
                <a:gd name="T39" fmla="*/ 112 h 198"/>
                <a:gd name="T40" fmla="*/ 0 w 224"/>
                <a:gd name="T41" fmla="*/ 102 h 198"/>
                <a:gd name="T42" fmla="*/ 4 w 224"/>
                <a:gd name="T43" fmla="*/ 80 h 198"/>
                <a:gd name="T44" fmla="*/ 8 w 224"/>
                <a:gd name="T45" fmla="*/ 70 h 198"/>
                <a:gd name="T46" fmla="*/ 14 w 224"/>
                <a:gd name="T47" fmla="*/ 58 h 198"/>
                <a:gd name="T48" fmla="*/ 22 w 224"/>
                <a:gd name="T49" fmla="*/ 46 h 198"/>
                <a:gd name="T50" fmla="*/ 58 w 224"/>
                <a:gd name="T51" fmla="*/ 22 h 198"/>
                <a:gd name="T52" fmla="*/ 98 w 224"/>
                <a:gd name="T53" fmla="*/ 8 h 198"/>
                <a:gd name="T54" fmla="*/ 100 w 224"/>
                <a:gd name="T55" fmla="*/ 8 h 198"/>
                <a:gd name="T56" fmla="*/ 104 w 224"/>
                <a:gd name="T57" fmla="*/ 6 h 198"/>
                <a:gd name="T58" fmla="*/ 106 w 224"/>
                <a:gd name="T59" fmla="*/ 4 h 198"/>
                <a:gd name="T60" fmla="*/ 134 w 224"/>
                <a:gd name="T61" fmla="*/ 0 h 198"/>
                <a:gd name="T62" fmla="*/ 162 w 224"/>
                <a:gd name="T63" fmla="*/ 0 h 198"/>
                <a:gd name="T64" fmla="*/ 180 w 224"/>
                <a:gd name="T65" fmla="*/ 6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24" h="198">
                  <a:moveTo>
                    <a:pt x="180" y="6"/>
                  </a:moveTo>
                  <a:lnTo>
                    <a:pt x="180" y="6"/>
                  </a:lnTo>
                  <a:lnTo>
                    <a:pt x="192" y="8"/>
                  </a:lnTo>
                  <a:lnTo>
                    <a:pt x="200" y="14"/>
                  </a:lnTo>
                  <a:lnTo>
                    <a:pt x="218" y="26"/>
                  </a:lnTo>
                  <a:lnTo>
                    <a:pt x="218" y="26"/>
                  </a:lnTo>
                  <a:lnTo>
                    <a:pt x="224" y="42"/>
                  </a:lnTo>
                  <a:lnTo>
                    <a:pt x="224" y="58"/>
                  </a:lnTo>
                  <a:lnTo>
                    <a:pt x="222" y="72"/>
                  </a:lnTo>
                  <a:lnTo>
                    <a:pt x="220" y="88"/>
                  </a:lnTo>
                  <a:lnTo>
                    <a:pt x="220" y="88"/>
                  </a:lnTo>
                  <a:lnTo>
                    <a:pt x="214" y="102"/>
                  </a:lnTo>
                  <a:lnTo>
                    <a:pt x="204" y="114"/>
                  </a:lnTo>
                  <a:lnTo>
                    <a:pt x="196" y="126"/>
                  </a:lnTo>
                  <a:lnTo>
                    <a:pt x="188" y="138"/>
                  </a:lnTo>
                  <a:lnTo>
                    <a:pt x="188" y="138"/>
                  </a:lnTo>
                  <a:lnTo>
                    <a:pt x="178" y="154"/>
                  </a:lnTo>
                  <a:lnTo>
                    <a:pt x="164" y="170"/>
                  </a:lnTo>
                  <a:lnTo>
                    <a:pt x="148" y="182"/>
                  </a:lnTo>
                  <a:lnTo>
                    <a:pt x="140" y="188"/>
                  </a:lnTo>
                  <a:lnTo>
                    <a:pt x="130" y="190"/>
                  </a:lnTo>
                  <a:lnTo>
                    <a:pt x="130" y="190"/>
                  </a:lnTo>
                  <a:lnTo>
                    <a:pt x="124" y="194"/>
                  </a:lnTo>
                  <a:lnTo>
                    <a:pt x="118" y="196"/>
                  </a:lnTo>
                  <a:lnTo>
                    <a:pt x="102" y="198"/>
                  </a:lnTo>
                  <a:lnTo>
                    <a:pt x="102" y="198"/>
                  </a:lnTo>
                  <a:lnTo>
                    <a:pt x="88" y="198"/>
                  </a:lnTo>
                  <a:lnTo>
                    <a:pt x="76" y="196"/>
                  </a:lnTo>
                  <a:lnTo>
                    <a:pt x="62" y="192"/>
                  </a:lnTo>
                  <a:lnTo>
                    <a:pt x="52" y="186"/>
                  </a:lnTo>
                  <a:lnTo>
                    <a:pt x="40" y="178"/>
                  </a:lnTo>
                  <a:lnTo>
                    <a:pt x="30" y="170"/>
                  </a:lnTo>
                  <a:lnTo>
                    <a:pt x="20" y="160"/>
                  </a:lnTo>
                  <a:lnTo>
                    <a:pt x="12" y="150"/>
                  </a:lnTo>
                  <a:lnTo>
                    <a:pt x="12" y="150"/>
                  </a:lnTo>
                  <a:lnTo>
                    <a:pt x="8" y="140"/>
                  </a:lnTo>
                  <a:lnTo>
                    <a:pt x="4" y="132"/>
                  </a:lnTo>
                  <a:lnTo>
                    <a:pt x="2" y="122"/>
                  </a:lnTo>
                  <a:lnTo>
                    <a:pt x="2" y="118"/>
                  </a:lnTo>
                  <a:lnTo>
                    <a:pt x="2" y="112"/>
                  </a:lnTo>
                  <a:lnTo>
                    <a:pt x="2" y="112"/>
                  </a:lnTo>
                  <a:lnTo>
                    <a:pt x="0" y="102"/>
                  </a:lnTo>
                  <a:lnTo>
                    <a:pt x="2" y="90"/>
                  </a:lnTo>
                  <a:lnTo>
                    <a:pt x="4" y="80"/>
                  </a:lnTo>
                  <a:lnTo>
                    <a:pt x="8" y="70"/>
                  </a:lnTo>
                  <a:lnTo>
                    <a:pt x="8" y="70"/>
                  </a:lnTo>
                  <a:lnTo>
                    <a:pt x="10" y="64"/>
                  </a:lnTo>
                  <a:lnTo>
                    <a:pt x="14" y="58"/>
                  </a:lnTo>
                  <a:lnTo>
                    <a:pt x="22" y="46"/>
                  </a:lnTo>
                  <a:lnTo>
                    <a:pt x="22" y="46"/>
                  </a:lnTo>
                  <a:lnTo>
                    <a:pt x="40" y="34"/>
                  </a:lnTo>
                  <a:lnTo>
                    <a:pt x="58" y="22"/>
                  </a:lnTo>
                  <a:lnTo>
                    <a:pt x="78" y="14"/>
                  </a:lnTo>
                  <a:lnTo>
                    <a:pt x="98" y="8"/>
                  </a:lnTo>
                  <a:lnTo>
                    <a:pt x="98" y="8"/>
                  </a:lnTo>
                  <a:lnTo>
                    <a:pt x="100" y="8"/>
                  </a:lnTo>
                  <a:lnTo>
                    <a:pt x="102" y="8"/>
                  </a:lnTo>
                  <a:lnTo>
                    <a:pt x="104" y="6"/>
                  </a:lnTo>
                  <a:lnTo>
                    <a:pt x="106" y="4"/>
                  </a:lnTo>
                  <a:lnTo>
                    <a:pt x="106" y="4"/>
                  </a:lnTo>
                  <a:lnTo>
                    <a:pt x="120" y="0"/>
                  </a:lnTo>
                  <a:lnTo>
                    <a:pt x="134" y="0"/>
                  </a:lnTo>
                  <a:lnTo>
                    <a:pt x="162" y="0"/>
                  </a:lnTo>
                  <a:lnTo>
                    <a:pt x="162" y="0"/>
                  </a:lnTo>
                  <a:lnTo>
                    <a:pt x="172" y="2"/>
                  </a:lnTo>
                  <a:lnTo>
                    <a:pt x="180" y="6"/>
                  </a:lnTo>
                  <a:lnTo>
                    <a:pt x="18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7" name="Freeform 113"/>
            <p:cNvSpPr>
              <a:spLocks/>
            </p:cNvSpPr>
            <p:nvPr/>
          </p:nvSpPr>
          <p:spPr bwMode="auto">
            <a:xfrm>
              <a:off x="4253" y="3319"/>
              <a:ext cx="412" cy="188"/>
            </a:xfrm>
            <a:custGeom>
              <a:avLst/>
              <a:gdLst>
                <a:gd name="T0" fmla="*/ 86 w 412"/>
                <a:gd name="T1" fmla="*/ 8 h 188"/>
                <a:gd name="T2" fmla="*/ 102 w 412"/>
                <a:gd name="T3" fmla="*/ 14 h 188"/>
                <a:gd name="T4" fmla="*/ 112 w 412"/>
                <a:gd name="T5" fmla="*/ 18 h 188"/>
                <a:gd name="T6" fmla="*/ 112 w 412"/>
                <a:gd name="T7" fmla="*/ 18 h 188"/>
                <a:gd name="T8" fmla="*/ 152 w 412"/>
                <a:gd name="T9" fmla="*/ 34 h 188"/>
                <a:gd name="T10" fmla="*/ 194 w 412"/>
                <a:gd name="T11" fmla="*/ 50 h 188"/>
                <a:gd name="T12" fmla="*/ 200 w 412"/>
                <a:gd name="T13" fmla="*/ 54 h 188"/>
                <a:gd name="T14" fmla="*/ 214 w 412"/>
                <a:gd name="T15" fmla="*/ 58 h 188"/>
                <a:gd name="T16" fmla="*/ 218 w 412"/>
                <a:gd name="T17" fmla="*/ 62 h 188"/>
                <a:gd name="T18" fmla="*/ 228 w 412"/>
                <a:gd name="T19" fmla="*/ 64 h 188"/>
                <a:gd name="T20" fmla="*/ 238 w 412"/>
                <a:gd name="T21" fmla="*/ 68 h 188"/>
                <a:gd name="T22" fmla="*/ 246 w 412"/>
                <a:gd name="T23" fmla="*/ 72 h 188"/>
                <a:gd name="T24" fmla="*/ 260 w 412"/>
                <a:gd name="T25" fmla="*/ 78 h 188"/>
                <a:gd name="T26" fmla="*/ 268 w 412"/>
                <a:gd name="T27" fmla="*/ 80 h 188"/>
                <a:gd name="T28" fmla="*/ 304 w 412"/>
                <a:gd name="T29" fmla="*/ 94 h 188"/>
                <a:gd name="T30" fmla="*/ 340 w 412"/>
                <a:gd name="T31" fmla="*/ 110 h 188"/>
                <a:gd name="T32" fmla="*/ 376 w 412"/>
                <a:gd name="T33" fmla="*/ 110 h 188"/>
                <a:gd name="T34" fmla="*/ 392 w 412"/>
                <a:gd name="T35" fmla="*/ 114 h 188"/>
                <a:gd name="T36" fmla="*/ 406 w 412"/>
                <a:gd name="T37" fmla="*/ 126 h 188"/>
                <a:gd name="T38" fmla="*/ 408 w 412"/>
                <a:gd name="T39" fmla="*/ 132 h 188"/>
                <a:gd name="T40" fmla="*/ 408 w 412"/>
                <a:gd name="T41" fmla="*/ 142 h 188"/>
                <a:gd name="T42" fmla="*/ 412 w 412"/>
                <a:gd name="T43" fmla="*/ 146 h 188"/>
                <a:gd name="T44" fmla="*/ 410 w 412"/>
                <a:gd name="T45" fmla="*/ 150 h 188"/>
                <a:gd name="T46" fmla="*/ 410 w 412"/>
                <a:gd name="T47" fmla="*/ 154 h 188"/>
                <a:gd name="T48" fmla="*/ 408 w 412"/>
                <a:gd name="T49" fmla="*/ 156 h 188"/>
                <a:gd name="T50" fmla="*/ 410 w 412"/>
                <a:gd name="T51" fmla="*/ 158 h 188"/>
                <a:gd name="T52" fmla="*/ 404 w 412"/>
                <a:gd name="T53" fmla="*/ 168 h 188"/>
                <a:gd name="T54" fmla="*/ 396 w 412"/>
                <a:gd name="T55" fmla="*/ 178 h 188"/>
                <a:gd name="T56" fmla="*/ 392 w 412"/>
                <a:gd name="T57" fmla="*/ 182 h 188"/>
                <a:gd name="T58" fmla="*/ 376 w 412"/>
                <a:gd name="T59" fmla="*/ 188 h 188"/>
                <a:gd name="T60" fmla="*/ 360 w 412"/>
                <a:gd name="T61" fmla="*/ 184 h 188"/>
                <a:gd name="T62" fmla="*/ 346 w 412"/>
                <a:gd name="T63" fmla="*/ 172 h 188"/>
                <a:gd name="T64" fmla="*/ 340 w 412"/>
                <a:gd name="T65" fmla="*/ 172 h 188"/>
                <a:gd name="T66" fmla="*/ 330 w 412"/>
                <a:gd name="T67" fmla="*/ 164 h 188"/>
                <a:gd name="T68" fmla="*/ 320 w 412"/>
                <a:gd name="T69" fmla="*/ 156 h 188"/>
                <a:gd name="T70" fmla="*/ 316 w 412"/>
                <a:gd name="T71" fmla="*/ 156 h 188"/>
                <a:gd name="T72" fmla="*/ 276 w 412"/>
                <a:gd name="T73" fmla="*/ 146 h 188"/>
                <a:gd name="T74" fmla="*/ 274 w 412"/>
                <a:gd name="T75" fmla="*/ 144 h 188"/>
                <a:gd name="T76" fmla="*/ 268 w 412"/>
                <a:gd name="T77" fmla="*/ 146 h 188"/>
                <a:gd name="T78" fmla="*/ 266 w 412"/>
                <a:gd name="T79" fmla="*/ 142 h 188"/>
                <a:gd name="T80" fmla="*/ 246 w 412"/>
                <a:gd name="T81" fmla="*/ 140 h 188"/>
                <a:gd name="T82" fmla="*/ 210 w 412"/>
                <a:gd name="T83" fmla="*/ 130 h 188"/>
                <a:gd name="T84" fmla="*/ 190 w 412"/>
                <a:gd name="T85" fmla="*/ 128 h 188"/>
                <a:gd name="T86" fmla="*/ 186 w 412"/>
                <a:gd name="T87" fmla="*/ 126 h 188"/>
                <a:gd name="T88" fmla="*/ 168 w 412"/>
                <a:gd name="T89" fmla="*/ 124 h 188"/>
                <a:gd name="T90" fmla="*/ 150 w 412"/>
                <a:gd name="T91" fmla="*/ 122 h 188"/>
                <a:gd name="T92" fmla="*/ 122 w 412"/>
                <a:gd name="T93" fmla="*/ 116 h 188"/>
                <a:gd name="T94" fmla="*/ 100 w 412"/>
                <a:gd name="T95" fmla="*/ 116 h 188"/>
                <a:gd name="T96" fmla="*/ 76 w 412"/>
                <a:gd name="T97" fmla="*/ 118 h 188"/>
                <a:gd name="T98" fmla="*/ 56 w 412"/>
                <a:gd name="T99" fmla="*/ 114 h 188"/>
                <a:gd name="T100" fmla="*/ 28 w 412"/>
                <a:gd name="T101" fmla="*/ 104 h 188"/>
                <a:gd name="T102" fmla="*/ 14 w 412"/>
                <a:gd name="T103" fmla="*/ 90 h 188"/>
                <a:gd name="T104" fmla="*/ 8 w 412"/>
                <a:gd name="T105" fmla="*/ 80 h 188"/>
                <a:gd name="T106" fmla="*/ 0 w 412"/>
                <a:gd name="T107" fmla="*/ 58 h 188"/>
                <a:gd name="T108" fmla="*/ 2 w 412"/>
                <a:gd name="T109" fmla="*/ 34 h 188"/>
                <a:gd name="T110" fmla="*/ 8 w 412"/>
                <a:gd name="T111" fmla="*/ 22 h 188"/>
                <a:gd name="T112" fmla="*/ 18 w 412"/>
                <a:gd name="T113" fmla="*/ 16 h 188"/>
                <a:gd name="T114" fmla="*/ 22 w 412"/>
                <a:gd name="T115" fmla="*/ 12 h 188"/>
                <a:gd name="T116" fmla="*/ 34 w 412"/>
                <a:gd name="T117" fmla="*/ 4 h 188"/>
                <a:gd name="T118" fmla="*/ 52 w 412"/>
                <a:gd name="T119" fmla="*/ 0 h 188"/>
                <a:gd name="T120" fmla="*/ 78 w 412"/>
                <a:gd name="T121" fmla="*/ 4 h 188"/>
                <a:gd name="T122" fmla="*/ 86 w 412"/>
                <a:gd name="T123" fmla="*/ 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12" h="188">
                  <a:moveTo>
                    <a:pt x="86" y="8"/>
                  </a:moveTo>
                  <a:lnTo>
                    <a:pt x="86" y="8"/>
                  </a:lnTo>
                  <a:lnTo>
                    <a:pt x="96" y="10"/>
                  </a:lnTo>
                  <a:lnTo>
                    <a:pt x="102" y="14"/>
                  </a:lnTo>
                  <a:lnTo>
                    <a:pt x="108" y="18"/>
                  </a:lnTo>
                  <a:lnTo>
                    <a:pt x="112" y="18"/>
                  </a:lnTo>
                  <a:lnTo>
                    <a:pt x="112" y="18"/>
                  </a:lnTo>
                  <a:lnTo>
                    <a:pt x="112" y="18"/>
                  </a:lnTo>
                  <a:lnTo>
                    <a:pt x="132" y="26"/>
                  </a:lnTo>
                  <a:lnTo>
                    <a:pt x="152" y="34"/>
                  </a:lnTo>
                  <a:lnTo>
                    <a:pt x="172" y="42"/>
                  </a:lnTo>
                  <a:lnTo>
                    <a:pt x="194" y="50"/>
                  </a:lnTo>
                  <a:lnTo>
                    <a:pt x="194" y="50"/>
                  </a:lnTo>
                  <a:lnTo>
                    <a:pt x="200" y="54"/>
                  </a:lnTo>
                  <a:lnTo>
                    <a:pt x="206" y="56"/>
                  </a:lnTo>
                  <a:lnTo>
                    <a:pt x="214" y="58"/>
                  </a:lnTo>
                  <a:lnTo>
                    <a:pt x="218" y="62"/>
                  </a:lnTo>
                  <a:lnTo>
                    <a:pt x="218" y="62"/>
                  </a:lnTo>
                  <a:lnTo>
                    <a:pt x="224" y="62"/>
                  </a:lnTo>
                  <a:lnTo>
                    <a:pt x="228" y="64"/>
                  </a:lnTo>
                  <a:lnTo>
                    <a:pt x="232" y="68"/>
                  </a:lnTo>
                  <a:lnTo>
                    <a:pt x="238" y="68"/>
                  </a:lnTo>
                  <a:lnTo>
                    <a:pt x="238" y="68"/>
                  </a:lnTo>
                  <a:lnTo>
                    <a:pt x="246" y="72"/>
                  </a:lnTo>
                  <a:lnTo>
                    <a:pt x="252" y="74"/>
                  </a:lnTo>
                  <a:lnTo>
                    <a:pt x="260" y="78"/>
                  </a:lnTo>
                  <a:lnTo>
                    <a:pt x="268" y="80"/>
                  </a:lnTo>
                  <a:lnTo>
                    <a:pt x="268" y="80"/>
                  </a:lnTo>
                  <a:lnTo>
                    <a:pt x="286" y="86"/>
                  </a:lnTo>
                  <a:lnTo>
                    <a:pt x="304" y="94"/>
                  </a:lnTo>
                  <a:lnTo>
                    <a:pt x="340" y="110"/>
                  </a:lnTo>
                  <a:lnTo>
                    <a:pt x="340" y="110"/>
                  </a:lnTo>
                  <a:lnTo>
                    <a:pt x="358" y="110"/>
                  </a:lnTo>
                  <a:lnTo>
                    <a:pt x="376" y="110"/>
                  </a:lnTo>
                  <a:lnTo>
                    <a:pt x="384" y="112"/>
                  </a:lnTo>
                  <a:lnTo>
                    <a:pt x="392" y="114"/>
                  </a:lnTo>
                  <a:lnTo>
                    <a:pt x="400" y="120"/>
                  </a:lnTo>
                  <a:lnTo>
                    <a:pt x="406" y="126"/>
                  </a:lnTo>
                  <a:lnTo>
                    <a:pt x="406" y="126"/>
                  </a:lnTo>
                  <a:lnTo>
                    <a:pt x="408" y="132"/>
                  </a:lnTo>
                  <a:lnTo>
                    <a:pt x="408" y="136"/>
                  </a:lnTo>
                  <a:lnTo>
                    <a:pt x="408" y="142"/>
                  </a:lnTo>
                  <a:lnTo>
                    <a:pt x="412" y="146"/>
                  </a:lnTo>
                  <a:lnTo>
                    <a:pt x="412" y="146"/>
                  </a:lnTo>
                  <a:lnTo>
                    <a:pt x="410" y="148"/>
                  </a:lnTo>
                  <a:lnTo>
                    <a:pt x="410" y="150"/>
                  </a:lnTo>
                  <a:lnTo>
                    <a:pt x="410" y="154"/>
                  </a:lnTo>
                  <a:lnTo>
                    <a:pt x="410" y="154"/>
                  </a:lnTo>
                  <a:lnTo>
                    <a:pt x="410" y="154"/>
                  </a:lnTo>
                  <a:lnTo>
                    <a:pt x="408" y="156"/>
                  </a:lnTo>
                  <a:lnTo>
                    <a:pt x="410" y="158"/>
                  </a:lnTo>
                  <a:lnTo>
                    <a:pt x="410" y="158"/>
                  </a:lnTo>
                  <a:lnTo>
                    <a:pt x="406" y="162"/>
                  </a:lnTo>
                  <a:lnTo>
                    <a:pt x="404" y="168"/>
                  </a:lnTo>
                  <a:lnTo>
                    <a:pt x="400" y="174"/>
                  </a:lnTo>
                  <a:lnTo>
                    <a:pt x="396" y="178"/>
                  </a:lnTo>
                  <a:lnTo>
                    <a:pt x="396" y="178"/>
                  </a:lnTo>
                  <a:lnTo>
                    <a:pt x="392" y="182"/>
                  </a:lnTo>
                  <a:lnTo>
                    <a:pt x="388" y="186"/>
                  </a:lnTo>
                  <a:lnTo>
                    <a:pt x="376" y="188"/>
                  </a:lnTo>
                  <a:lnTo>
                    <a:pt x="376" y="188"/>
                  </a:lnTo>
                  <a:lnTo>
                    <a:pt x="360" y="184"/>
                  </a:lnTo>
                  <a:lnTo>
                    <a:pt x="352" y="178"/>
                  </a:lnTo>
                  <a:lnTo>
                    <a:pt x="346" y="172"/>
                  </a:lnTo>
                  <a:lnTo>
                    <a:pt x="346" y="172"/>
                  </a:lnTo>
                  <a:lnTo>
                    <a:pt x="340" y="172"/>
                  </a:lnTo>
                  <a:lnTo>
                    <a:pt x="336" y="170"/>
                  </a:lnTo>
                  <a:lnTo>
                    <a:pt x="330" y="164"/>
                  </a:lnTo>
                  <a:lnTo>
                    <a:pt x="324" y="158"/>
                  </a:lnTo>
                  <a:lnTo>
                    <a:pt x="320" y="156"/>
                  </a:lnTo>
                  <a:lnTo>
                    <a:pt x="316" y="156"/>
                  </a:lnTo>
                  <a:lnTo>
                    <a:pt x="316" y="156"/>
                  </a:lnTo>
                  <a:lnTo>
                    <a:pt x="296" y="152"/>
                  </a:lnTo>
                  <a:lnTo>
                    <a:pt x="276" y="146"/>
                  </a:lnTo>
                  <a:lnTo>
                    <a:pt x="276" y="146"/>
                  </a:lnTo>
                  <a:lnTo>
                    <a:pt x="274" y="144"/>
                  </a:lnTo>
                  <a:lnTo>
                    <a:pt x="270" y="146"/>
                  </a:lnTo>
                  <a:lnTo>
                    <a:pt x="268" y="146"/>
                  </a:lnTo>
                  <a:lnTo>
                    <a:pt x="266" y="142"/>
                  </a:lnTo>
                  <a:lnTo>
                    <a:pt x="266" y="142"/>
                  </a:lnTo>
                  <a:lnTo>
                    <a:pt x="256" y="142"/>
                  </a:lnTo>
                  <a:lnTo>
                    <a:pt x="246" y="140"/>
                  </a:lnTo>
                  <a:lnTo>
                    <a:pt x="228" y="136"/>
                  </a:lnTo>
                  <a:lnTo>
                    <a:pt x="210" y="130"/>
                  </a:lnTo>
                  <a:lnTo>
                    <a:pt x="200" y="130"/>
                  </a:lnTo>
                  <a:lnTo>
                    <a:pt x="190" y="128"/>
                  </a:lnTo>
                  <a:lnTo>
                    <a:pt x="190" y="128"/>
                  </a:lnTo>
                  <a:lnTo>
                    <a:pt x="186" y="126"/>
                  </a:lnTo>
                  <a:lnTo>
                    <a:pt x="180" y="124"/>
                  </a:lnTo>
                  <a:lnTo>
                    <a:pt x="168" y="124"/>
                  </a:lnTo>
                  <a:lnTo>
                    <a:pt x="156" y="124"/>
                  </a:lnTo>
                  <a:lnTo>
                    <a:pt x="150" y="122"/>
                  </a:lnTo>
                  <a:lnTo>
                    <a:pt x="144" y="120"/>
                  </a:lnTo>
                  <a:lnTo>
                    <a:pt x="122" y="116"/>
                  </a:lnTo>
                  <a:lnTo>
                    <a:pt x="122" y="116"/>
                  </a:lnTo>
                  <a:lnTo>
                    <a:pt x="100" y="116"/>
                  </a:lnTo>
                  <a:lnTo>
                    <a:pt x="86" y="116"/>
                  </a:lnTo>
                  <a:lnTo>
                    <a:pt x="76" y="118"/>
                  </a:lnTo>
                  <a:lnTo>
                    <a:pt x="76" y="118"/>
                  </a:lnTo>
                  <a:lnTo>
                    <a:pt x="56" y="114"/>
                  </a:lnTo>
                  <a:lnTo>
                    <a:pt x="38" y="108"/>
                  </a:lnTo>
                  <a:lnTo>
                    <a:pt x="28" y="104"/>
                  </a:lnTo>
                  <a:lnTo>
                    <a:pt x="20" y="98"/>
                  </a:lnTo>
                  <a:lnTo>
                    <a:pt x="14" y="90"/>
                  </a:lnTo>
                  <a:lnTo>
                    <a:pt x="8" y="80"/>
                  </a:lnTo>
                  <a:lnTo>
                    <a:pt x="8" y="80"/>
                  </a:lnTo>
                  <a:lnTo>
                    <a:pt x="2" y="70"/>
                  </a:lnTo>
                  <a:lnTo>
                    <a:pt x="0" y="58"/>
                  </a:lnTo>
                  <a:lnTo>
                    <a:pt x="0" y="46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8" y="22"/>
                  </a:lnTo>
                  <a:lnTo>
                    <a:pt x="12" y="18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22" y="12"/>
                  </a:lnTo>
                  <a:lnTo>
                    <a:pt x="26" y="8"/>
                  </a:lnTo>
                  <a:lnTo>
                    <a:pt x="34" y="4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68" y="2"/>
                  </a:lnTo>
                  <a:lnTo>
                    <a:pt x="78" y="4"/>
                  </a:lnTo>
                  <a:lnTo>
                    <a:pt x="86" y="8"/>
                  </a:lnTo>
                  <a:lnTo>
                    <a:pt x="86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1" name="Freeform 114"/>
            <p:cNvSpPr>
              <a:spLocks/>
            </p:cNvSpPr>
            <p:nvPr/>
          </p:nvSpPr>
          <p:spPr bwMode="auto">
            <a:xfrm>
              <a:off x="3627" y="3551"/>
              <a:ext cx="1002" cy="730"/>
            </a:xfrm>
            <a:custGeom>
              <a:avLst/>
              <a:gdLst>
                <a:gd name="T0" fmla="*/ 740 w 1002"/>
                <a:gd name="T1" fmla="*/ 46 h 730"/>
                <a:gd name="T2" fmla="*/ 714 w 1002"/>
                <a:gd name="T3" fmla="*/ 128 h 730"/>
                <a:gd name="T4" fmla="*/ 632 w 1002"/>
                <a:gd name="T5" fmla="*/ 140 h 730"/>
                <a:gd name="T6" fmla="*/ 578 w 1002"/>
                <a:gd name="T7" fmla="*/ 162 h 730"/>
                <a:gd name="T8" fmla="*/ 582 w 1002"/>
                <a:gd name="T9" fmla="*/ 204 h 730"/>
                <a:gd name="T10" fmla="*/ 560 w 1002"/>
                <a:gd name="T11" fmla="*/ 256 h 730"/>
                <a:gd name="T12" fmla="*/ 646 w 1002"/>
                <a:gd name="T13" fmla="*/ 276 h 730"/>
                <a:gd name="T14" fmla="*/ 712 w 1002"/>
                <a:gd name="T15" fmla="*/ 278 h 730"/>
                <a:gd name="T16" fmla="*/ 766 w 1002"/>
                <a:gd name="T17" fmla="*/ 274 h 730"/>
                <a:gd name="T18" fmla="*/ 780 w 1002"/>
                <a:gd name="T19" fmla="*/ 310 h 730"/>
                <a:gd name="T20" fmla="*/ 692 w 1002"/>
                <a:gd name="T21" fmla="*/ 336 h 730"/>
                <a:gd name="T22" fmla="*/ 648 w 1002"/>
                <a:gd name="T23" fmla="*/ 358 h 730"/>
                <a:gd name="T24" fmla="*/ 592 w 1002"/>
                <a:gd name="T25" fmla="*/ 408 h 730"/>
                <a:gd name="T26" fmla="*/ 534 w 1002"/>
                <a:gd name="T27" fmla="*/ 432 h 730"/>
                <a:gd name="T28" fmla="*/ 562 w 1002"/>
                <a:gd name="T29" fmla="*/ 558 h 730"/>
                <a:gd name="T30" fmla="*/ 734 w 1002"/>
                <a:gd name="T31" fmla="*/ 560 h 730"/>
                <a:gd name="T32" fmla="*/ 836 w 1002"/>
                <a:gd name="T33" fmla="*/ 550 h 730"/>
                <a:gd name="T34" fmla="*/ 894 w 1002"/>
                <a:gd name="T35" fmla="*/ 538 h 730"/>
                <a:gd name="T36" fmla="*/ 976 w 1002"/>
                <a:gd name="T37" fmla="*/ 540 h 730"/>
                <a:gd name="T38" fmla="*/ 1000 w 1002"/>
                <a:gd name="T39" fmla="*/ 610 h 730"/>
                <a:gd name="T40" fmla="*/ 950 w 1002"/>
                <a:gd name="T41" fmla="*/ 668 h 730"/>
                <a:gd name="T42" fmla="*/ 884 w 1002"/>
                <a:gd name="T43" fmla="*/ 652 h 730"/>
                <a:gd name="T44" fmla="*/ 776 w 1002"/>
                <a:gd name="T45" fmla="*/ 642 h 730"/>
                <a:gd name="T46" fmla="*/ 764 w 1002"/>
                <a:gd name="T47" fmla="*/ 640 h 730"/>
                <a:gd name="T48" fmla="*/ 672 w 1002"/>
                <a:gd name="T49" fmla="*/ 638 h 730"/>
                <a:gd name="T50" fmla="*/ 552 w 1002"/>
                <a:gd name="T51" fmla="*/ 648 h 730"/>
                <a:gd name="T52" fmla="*/ 490 w 1002"/>
                <a:gd name="T53" fmla="*/ 652 h 730"/>
                <a:gd name="T54" fmla="*/ 366 w 1002"/>
                <a:gd name="T55" fmla="*/ 664 h 730"/>
                <a:gd name="T56" fmla="*/ 196 w 1002"/>
                <a:gd name="T57" fmla="*/ 682 h 730"/>
                <a:gd name="T58" fmla="*/ 130 w 1002"/>
                <a:gd name="T59" fmla="*/ 704 h 730"/>
                <a:gd name="T60" fmla="*/ 36 w 1002"/>
                <a:gd name="T61" fmla="*/ 720 h 730"/>
                <a:gd name="T62" fmla="*/ 2 w 1002"/>
                <a:gd name="T63" fmla="*/ 662 h 730"/>
                <a:gd name="T64" fmla="*/ 32 w 1002"/>
                <a:gd name="T65" fmla="*/ 616 h 730"/>
                <a:gd name="T66" fmla="*/ 120 w 1002"/>
                <a:gd name="T67" fmla="*/ 614 h 730"/>
                <a:gd name="T68" fmla="*/ 186 w 1002"/>
                <a:gd name="T69" fmla="*/ 614 h 730"/>
                <a:gd name="T70" fmla="*/ 214 w 1002"/>
                <a:gd name="T71" fmla="*/ 612 h 730"/>
                <a:gd name="T72" fmla="*/ 280 w 1002"/>
                <a:gd name="T73" fmla="*/ 598 h 730"/>
                <a:gd name="T74" fmla="*/ 278 w 1002"/>
                <a:gd name="T75" fmla="*/ 484 h 730"/>
                <a:gd name="T76" fmla="*/ 232 w 1002"/>
                <a:gd name="T77" fmla="*/ 410 h 730"/>
                <a:gd name="T78" fmla="*/ 270 w 1002"/>
                <a:gd name="T79" fmla="*/ 330 h 730"/>
                <a:gd name="T80" fmla="*/ 348 w 1002"/>
                <a:gd name="T81" fmla="*/ 330 h 730"/>
                <a:gd name="T82" fmla="*/ 374 w 1002"/>
                <a:gd name="T83" fmla="*/ 356 h 730"/>
                <a:gd name="T84" fmla="*/ 390 w 1002"/>
                <a:gd name="T85" fmla="*/ 418 h 730"/>
                <a:gd name="T86" fmla="*/ 360 w 1002"/>
                <a:gd name="T87" fmla="*/ 486 h 730"/>
                <a:gd name="T88" fmla="*/ 326 w 1002"/>
                <a:gd name="T89" fmla="*/ 580 h 730"/>
                <a:gd name="T90" fmla="*/ 418 w 1002"/>
                <a:gd name="T91" fmla="*/ 586 h 730"/>
                <a:gd name="T92" fmla="*/ 456 w 1002"/>
                <a:gd name="T93" fmla="*/ 568 h 730"/>
                <a:gd name="T94" fmla="*/ 458 w 1002"/>
                <a:gd name="T95" fmla="*/ 490 h 730"/>
                <a:gd name="T96" fmla="*/ 448 w 1002"/>
                <a:gd name="T97" fmla="*/ 272 h 730"/>
                <a:gd name="T98" fmla="*/ 338 w 1002"/>
                <a:gd name="T99" fmla="*/ 222 h 730"/>
                <a:gd name="T100" fmla="*/ 254 w 1002"/>
                <a:gd name="T101" fmla="*/ 186 h 730"/>
                <a:gd name="T102" fmla="*/ 250 w 1002"/>
                <a:gd name="T103" fmla="*/ 98 h 730"/>
                <a:gd name="T104" fmla="*/ 326 w 1002"/>
                <a:gd name="T105" fmla="*/ 58 h 730"/>
                <a:gd name="T106" fmla="*/ 448 w 1002"/>
                <a:gd name="T107" fmla="*/ 44 h 730"/>
                <a:gd name="T108" fmla="*/ 518 w 1002"/>
                <a:gd name="T109" fmla="*/ 30 h 730"/>
                <a:gd name="T110" fmla="*/ 624 w 1002"/>
                <a:gd name="T111" fmla="*/ 12 h 730"/>
                <a:gd name="T112" fmla="*/ 710 w 1002"/>
                <a:gd name="T113" fmla="*/ 12 h 7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2" h="730">
                  <a:moveTo>
                    <a:pt x="720" y="18"/>
                  </a:moveTo>
                  <a:lnTo>
                    <a:pt x="720" y="18"/>
                  </a:lnTo>
                  <a:lnTo>
                    <a:pt x="724" y="24"/>
                  </a:lnTo>
                  <a:lnTo>
                    <a:pt x="726" y="26"/>
                  </a:lnTo>
                  <a:lnTo>
                    <a:pt x="730" y="26"/>
                  </a:lnTo>
                  <a:lnTo>
                    <a:pt x="730" y="26"/>
                  </a:lnTo>
                  <a:lnTo>
                    <a:pt x="736" y="32"/>
                  </a:lnTo>
                  <a:lnTo>
                    <a:pt x="738" y="38"/>
                  </a:lnTo>
                  <a:lnTo>
                    <a:pt x="740" y="46"/>
                  </a:lnTo>
                  <a:lnTo>
                    <a:pt x="744" y="52"/>
                  </a:lnTo>
                  <a:lnTo>
                    <a:pt x="744" y="52"/>
                  </a:lnTo>
                  <a:lnTo>
                    <a:pt x="746" y="70"/>
                  </a:lnTo>
                  <a:lnTo>
                    <a:pt x="746" y="80"/>
                  </a:lnTo>
                  <a:lnTo>
                    <a:pt x="742" y="90"/>
                  </a:lnTo>
                  <a:lnTo>
                    <a:pt x="742" y="90"/>
                  </a:lnTo>
                  <a:lnTo>
                    <a:pt x="734" y="106"/>
                  </a:lnTo>
                  <a:lnTo>
                    <a:pt x="722" y="120"/>
                  </a:lnTo>
                  <a:lnTo>
                    <a:pt x="714" y="128"/>
                  </a:lnTo>
                  <a:lnTo>
                    <a:pt x="706" y="132"/>
                  </a:lnTo>
                  <a:lnTo>
                    <a:pt x="698" y="136"/>
                  </a:lnTo>
                  <a:lnTo>
                    <a:pt x="688" y="138"/>
                  </a:lnTo>
                  <a:lnTo>
                    <a:pt x="688" y="138"/>
                  </a:lnTo>
                  <a:lnTo>
                    <a:pt x="680" y="140"/>
                  </a:lnTo>
                  <a:lnTo>
                    <a:pt x="672" y="140"/>
                  </a:lnTo>
                  <a:lnTo>
                    <a:pt x="656" y="140"/>
                  </a:lnTo>
                  <a:lnTo>
                    <a:pt x="640" y="140"/>
                  </a:lnTo>
                  <a:lnTo>
                    <a:pt x="632" y="140"/>
                  </a:lnTo>
                  <a:lnTo>
                    <a:pt x="624" y="142"/>
                  </a:lnTo>
                  <a:lnTo>
                    <a:pt x="624" y="142"/>
                  </a:lnTo>
                  <a:lnTo>
                    <a:pt x="612" y="144"/>
                  </a:lnTo>
                  <a:lnTo>
                    <a:pt x="602" y="148"/>
                  </a:lnTo>
                  <a:lnTo>
                    <a:pt x="590" y="152"/>
                  </a:lnTo>
                  <a:lnTo>
                    <a:pt x="578" y="154"/>
                  </a:lnTo>
                  <a:lnTo>
                    <a:pt x="578" y="154"/>
                  </a:lnTo>
                  <a:lnTo>
                    <a:pt x="576" y="158"/>
                  </a:lnTo>
                  <a:lnTo>
                    <a:pt x="578" y="162"/>
                  </a:lnTo>
                  <a:lnTo>
                    <a:pt x="578" y="166"/>
                  </a:lnTo>
                  <a:lnTo>
                    <a:pt x="578" y="170"/>
                  </a:lnTo>
                  <a:lnTo>
                    <a:pt x="578" y="170"/>
                  </a:lnTo>
                  <a:lnTo>
                    <a:pt x="580" y="176"/>
                  </a:lnTo>
                  <a:lnTo>
                    <a:pt x="580" y="180"/>
                  </a:lnTo>
                  <a:lnTo>
                    <a:pt x="580" y="186"/>
                  </a:lnTo>
                  <a:lnTo>
                    <a:pt x="582" y="190"/>
                  </a:lnTo>
                  <a:lnTo>
                    <a:pt x="582" y="190"/>
                  </a:lnTo>
                  <a:lnTo>
                    <a:pt x="582" y="204"/>
                  </a:lnTo>
                  <a:lnTo>
                    <a:pt x="582" y="210"/>
                  </a:lnTo>
                  <a:lnTo>
                    <a:pt x="580" y="218"/>
                  </a:lnTo>
                  <a:lnTo>
                    <a:pt x="580" y="218"/>
                  </a:lnTo>
                  <a:lnTo>
                    <a:pt x="574" y="228"/>
                  </a:lnTo>
                  <a:lnTo>
                    <a:pt x="570" y="232"/>
                  </a:lnTo>
                  <a:lnTo>
                    <a:pt x="566" y="236"/>
                  </a:lnTo>
                  <a:lnTo>
                    <a:pt x="566" y="236"/>
                  </a:lnTo>
                  <a:lnTo>
                    <a:pt x="562" y="248"/>
                  </a:lnTo>
                  <a:lnTo>
                    <a:pt x="560" y="256"/>
                  </a:lnTo>
                  <a:lnTo>
                    <a:pt x="558" y="262"/>
                  </a:lnTo>
                  <a:lnTo>
                    <a:pt x="574" y="274"/>
                  </a:lnTo>
                  <a:lnTo>
                    <a:pt x="574" y="274"/>
                  </a:lnTo>
                  <a:lnTo>
                    <a:pt x="586" y="276"/>
                  </a:lnTo>
                  <a:lnTo>
                    <a:pt x="598" y="278"/>
                  </a:lnTo>
                  <a:lnTo>
                    <a:pt x="622" y="276"/>
                  </a:lnTo>
                  <a:lnTo>
                    <a:pt x="622" y="276"/>
                  </a:lnTo>
                  <a:lnTo>
                    <a:pt x="634" y="278"/>
                  </a:lnTo>
                  <a:lnTo>
                    <a:pt x="646" y="276"/>
                  </a:lnTo>
                  <a:lnTo>
                    <a:pt x="646" y="276"/>
                  </a:lnTo>
                  <a:lnTo>
                    <a:pt x="660" y="278"/>
                  </a:lnTo>
                  <a:lnTo>
                    <a:pt x="674" y="276"/>
                  </a:lnTo>
                  <a:lnTo>
                    <a:pt x="690" y="276"/>
                  </a:lnTo>
                  <a:lnTo>
                    <a:pt x="704" y="278"/>
                  </a:lnTo>
                  <a:lnTo>
                    <a:pt x="704" y="278"/>
                  </a:lnTo>
                  <a:lnTo>
                    <a:pt x="706" y="276"/>
                  </a:lnTo>
                  <a:lnTo>
                    <a:pt x="710" y="278"/>
                  </a:lnTo>
                  <a:lnTo>
                    <a:pt x="712" y="278"/>
                  </a:lnTo>
                  <a:lnTo>
                    <a:pt x="714" y="278"/>
                  </a:lnTo>
                  <a:lnTo>
                    <a:pt x="714" y="278"/>
                  </a:lnTo>
                  <a:lnTo>
                    <a:pt x="722" y="278"/>
                  </a:lnTo>
                  <a:lnTo>
                    <a:pt x="730" y="276"/>
                  </a:lnTo>
                  <a:lnTo>
                    <a:pt x="738" y="274"/>
                  </a:lnTo>
                  <a:lnTo>
                    <a:pt x="746" y="272"/>
                  </a:lnTo>
                  <a:lnTo>
                    <a:pt x="746" y="272"/>
                  </a:lnTo>
                  <a:lnTo>
                    <a:pt x="756" y="272"/>
                  </a:lnTo>
                  <a:lnTo>
                    <a:pt x="766" y="274"/>
                  </a:lnTo>
                  <a:lnTo>
                    <a:pt x="774" y="276"/>
                  </a:lnTo>
                  <a:lnTo>
                    <a:pt x="778" y="280"/>
                  </a:lnTo>
                  <a:lnTo>
                    <a:pt x="780" y="284"/>
                  </a:lnTo>
                  <a:lnTo>
                    <a:pt x="780" y="284"/>
                  </a:lnTo>
                  <a:lnTo>
                    <a:pt x="784" y="290"/>
                  </a:lnTo>
                  <a:lnTo>
                    <a:pt x="784" y="298"/>
                  </a:lnTo>
                  <a:lnTo>
                    <a:pt x="782" y="304"/>
                  </a:lnTo>
                  <a:lnTo>
                    <a:pt x="780" y="310"/>
                  </a:lnTo>
                  <a:lnTo>
                    <a:pt x="780" y="310"/>
                  </a:lnTo>
                  <a:lnTo>
                    <a:pt x="776" y="316"/>
                  </a:lnTo>
                  <a:lnTo>
                    <a:pt x="770" y="320"/>
                  </a:lnTo>
                  <a:lnTo>
                    <a:pt x="756" y="324"/>
                  </a:lnTo>
                  <a:lnTo>
                    <a:pt x="740" y="326"/>
                  </a:lnTo>
                  <a:lnTo>
                    <a:pt x="726" y="326"/>
                  </a:lnTo>
                  <a:lnTo>
                    <a:pt x="726" y="326"/>
                  </a:lnTo>
                  <a:lnTo>
                    <a:pt x="718" y="330"/>
                  </a:lnTo>
                  <a:lnTo>
                    <a:pt x="710" y="332"/>
                  </a:lnTo>
                  <a:lnTo>
                    <a:pt x="692" y="336"/>
                  </a:lnTo>
                  <a:lnTo>
                    <a:pt x="692" y="336"/>
                  </a:lnTo>
                  <a:lnTo>
                    <a:pt x="686" y="342"/>
                  </a:lnTo>
                  <a:lnTo>
                    <a:pt x="680" y="344"/>
                  </a:lnTo>
                  <a:lnTo>
                    <a:pt x="672" y="346"/>
                  </a:lnTo>
                  <a:lnTo>
                    <a:pt x="666" y="350"/>
                  </a:lnTo>
                  <a:lnTo>
                    <a:pt x="666" y="350"/>
                  </a:lnTo>
                  <a:lnTo>
                    <a:pt x="658" y="354"/>
                  </a:lnTo>
                  <a:lnTo>
                    <a:pt x="654" y="356"/>
                  </a:lnTo>
                  <a:lnTo>
                    <a:pt x="648" y="358"/>
                  </a:lnTo>
                  <a:lnTo>
                    <a:pt x="648" y="358"/>
                  </a:lnTo>
                  <a:lnTo>
                    <a:pt x="644" y="364"/>
                  </a:lnTo>
                  <a:lnTo>
                    <a:pt x="638" y="368"/>
                  </a:lnTo>
                  <a:lnTo>
                    <a:pt x="626" y="376"/>
                  </a:lnTo>
                  <a:lnTo>
                    <a:pt x="626" y="376"/>
                  </a:lnTo>
                  <a:lnTo>
                    <a:pt x="620" y="380"/>
                  </a:lnTo>
                  <a:lnTo>
                    <a:pt x="614" y="386"/>
                  </a:lnTo>
                  <a:lnTo>
                    <a:pt x="602" y="398"/>
                  </a:lnTo>
                  <a:lnTo>
                    <a:pt x="592" y="408"/>
                  </a:lnTo>
                  <a:lnTo>
                    <a:pt x="586" y="412"/>
                  </a:lnTo>
                  <a:lnTo>
                    <a:pt x="578" y="414"/>
                  </a:lnTo>
                  <a:lnTo>
                    <a:pt x="578" y="414"/>
                  </a:lnTo>
                  <a:lnTo>
                    <a:pt x="574" y="418"/>
                  </a:lnTo>
                  <a:lnTo>
                    <a:pt x="568" y="422"/>
                  </a:lnTo>
                  <a:lnTo>
                    <a:pt x="556" y="426"/>
                  </a:lnTo>
                  <a:lnTo>
                    <a:pt x="546" y="428"/>
                  </a:lnTo>
                  <a:lnTo>
                    <a:pt x="534" y="432"/>
                  </a:lnTo>
                  <a:lnTo>
                    <a:pt x="534" y="432"/>
                  </a:lnTo>
                  <a:lnTo>
                    <a:pt x="530" y="462"/>
                  </a:lnTo>
                  <a:lnTo>
                    <a:pt x="524" y="490"/>
                  </a:lnTo>
                  <a:lnTo>
                    <a:pt x="524" y="490"/>
                  </a:lnTo>
                  <a:lnTo>
                    <a:pt x="522" y="506"/>
                  </a:lnTo>
                  <a:lnTo>
                    <a:pt x="522" y="520"/>
                  </a:lnTo>
                  <a:lnTo>
                    <a:pt x="526" y="550"/>
                  </a:lnTo>
                  <a:lnTo>
                    <a:pt x="526" y="550"/>
                  </a:lnTo>
                  <a:lnTo>
                    <a:pt x="542" y="556"/>
                  </a:lnTo>
                  <a:lnTo>
                    <a:pt x="562" y="558"/>
                  </a:lnTo>
                  <a:lnTo>
                    <a:pt x="600" y="558"/>
                  </a:lnTo>
                  <a:lnTo>
                    <a:pt x="636" y="560"/>
                  </a:lnTo>
                  <a:lnTo>
                    <a:pt x="636" y="560"/>
                  </a:lnTo>
                  <a:lnTo>
                    <a:pt x="648" y="560"/>
                  </a:lnTo>
                  <a:lnTo>
                    <a:pt x="660" y="560"/>
                  </a:lnTo>
                  <a:lnTo>
                    <a:pt x="686" y="560"/>
                  </a:lnTo>
                  <a:lnTo>
                    <a:pt x="686" y="560"/>
                  </a:lnTo>
                  <a:lnTo>
                    <a:pt x="710" y="560"/>
                  </a:lnTo>
                  <a:lnTo>
                    <a:pt x="734" y="560"/>
                  </a:lnTo>
                  <a:lnTo>
                    <a:pt x="758" y="558"/>
                  </a:lnTo>
                  <a:lnTo>
                    <a:pt x="782" y="558"/>
                  </a:lnTo>
                  <a:lnTo>
                    <a:pt x="782" y="558"/>
                  </a:lnTo>
                  <a:lnTo>
                    <a:pt x="790" y="560"/>
                  </a:lnTo>
                  <a:lnTo>
                    <a:pt x="798" y="560"/>
                  </a:lnTo>
                  <a:lnTo>
                    <a:pt x="806" y="558"/>
                  </a:lnTo>
                  <a:lnTo>
                    <a:pt x="812" y="558"/>
                  </a:lnTo>
                  <a:lnTo>
                    <a:pt x="812" y="558"/>
                  </a:lnTo>
                  <a:lnTo>
                    <a:pt x="836" y="550"/>
                  </a:lnTo>
                  <a:lnTo>
                    <a:pt x="860" y="544"/>
                  </a:lnTo>
                  <a:lnTo>
                    <a:pt x="860" y="544"/>
                  </a:lnTo>
                  <a:lnTo>
                    <a:pt x="866" y="544"/>
                  </a:lnTo>
                  <a:lnTo>
                    <a:pt x="870" y="542"/>
                  </a:lnTo>
                  <a:lnTo>
                    <a:pt x="874" y="542"/>
                  </a:lnTo>
                  <a:lnTo>
                    <a:pt x="880" y="542"/>
                  </a:lnTo>
                  <a:lnTo>
                    <a:pt x="880" y="542"/>
                  </a:lnTo>
                  <a:lnTo>
                    <a:pt x="888" y="542"/>
                  </a:lnTo>
                  <a:lnTo>
                    <a:pt x="894" y="538"/>
                  </a:lnTo>
                  <a:lnTo>
                    <a:pt x="902" y="534"/>
                  </a:lnTo>
                  <a:lnTo>
                    <a:pt x="910" y="534"/>
                  </a:lnTo>
                  <a:lnTo>
                    <a:pt x="910" y="534"/>
                  </a:lnTo>
                  <a:lnTo>
                    <a:pt x="924" y="530"/>
                  </a:lnTo>
                  <a:lnTo>
                    <a:pt x="938" y="528"/>
                  </a:lnTo>
                  <a:lnTo>
                    <a:pt x="952" y="530"/>
                  </a:lnTo>
                  <a:lnTo>
                    <a:pt x="968" y="532"/>
                  </a:lnTo>
                  <a:lnTo>
                    <a:pt x="968" y="532"/>
                  </a:lnTo>
                  <a:lnTo>
                    <a:pt x="976" y="540"/>
                  </a:lnTo>
                  <a:lnTo>
                    <a:pt x="984" y="548"/>
                  </a:lnTo>
                  <a:lnTo>
                    <a:pt x="992" y="558"/>
                  </a:lnTo>
                  <a:lnTo>
                    <a:pt x="996" y="568"/>
                  </a:lnTo>
                  <a:lnTo>
                    <a:pt x="996" y="568"/>
                  </a:lnTo>
                  <a:lnTo>
                    <a:pt x="996" y="576"/>
                  </a:lnTo>
                  <a:lnTo>
                    <a:pt x="996" y="586"/>
                  </a:lnTo>
                  <a:lnTo>
                    <a:pt x="1002" y="602"/>
                  </a:lnTo>
                  <a:lnTo>
                    <a:pt x="1002" y="602"/>
                  </a:lnTo>
                  <a:lnTo>
                    <a:pt x="1000" y="610"/>
                  </a:lnTo>
                  <a:lnTo>
                    <a:pt x="998" y="620"/>
                  </a:lnTo>
                  <a:lnTo>
                    <a:pt x="996" y="626"/>
                  </a:lnTo>
                  <a:lnTo>
                    <a:pt x="992" y="634"/>
                  </a:lnTo>
                  <a:lnTo>
                    <a:pt x="980" y="646"/>
                  </a:lnTo>
                  <a:lnTo>
                    <a:pt x="968" y="658"/>
                  </a:lnTo>
                  <a:lnTo>
                    <a:pt x="968" y="658"/>
                  </a:lnTo>
                  <a:lnTo>
                    <a:pt x="962" y="660"/>
                  </a:lnTo>
                  <a:lnTo>
                    <a:pt x="956" y="664"/>
                  </a:lnTo>
                  <a:lnTo>
                    <a:pt x="950" y="668"/>
                  </a:lnTo>
                  <a:lnTo>
                    <a:pt x="942" y="668"/>
                  </a:lnTo>
                  <a:lnTo>
                    <a:pt x="938" y="670"/>
                  </a:lnTo>
                  <a:lnTo>
                    <a:pt x="938" y="670"/>
                  </a:lnTo>
                  <a:lnTo>
                    <a:pt x="924" y="668"/>
                  </a:lnTo>
                  <a:lnTo>
                    <a:pt x="912" y="662"/>
                  </a:lnTo>
                  <a:lnTo>
                    <a:pt x="900" y="658"/>
                  </a:lnTo>
                  <a:lnTo>
                    <a:pt x="886" y="654"/>
                  </a:lnTo>
                  <a:lnTo>
                    <a:pt x="886" y="654"/>
                  </a:lnTo>
                  <a:lnTo>
                    <a:pt x="884" y="652"/>
                  </a:lnTo>
                  <a:lnTo>
                    <a:pt x="882" y="652"/>
                  </a:lnTo>
                  <a:lnTo>
                    <a:pt x="880" y="654"/>
                  </a:lnTo>
                  <a:lnTo>
                    <a:pt x="878" y="652"/>
                  </a:lnTo>
                  <a:lnTo>
                    <a:pt x="878" y="652"/>
                  </a:lnTo>
                  <a:lnTo>
                    <a:pt x="854" y="650"/>
                  </a:lnTo>
                  <a:lnTo>
                    <a:pt x="832" y="648"/>
                  </a:lnTo>
                  <a:lnTo>
                    <a:pt x="810" y="646"/>
                  </a:lnTo>
                  <a:lnTo>
                    <a:pt x="788" y="642"/>
                  </a:lnTo>
                  <a:lnTo>
                    <a:pt x="776" y="642"/>
                  </a:lnTo>
                  <a:lnTo>
                    <a:pt x="776" y="642"/>
                  </a:lnTo>
                  <a:lnTo>
                    <a:pt x="778" y="640"/>
                  </a:lnTo>
                  <a:lnTo>
                    <a:pt x="776" y="640"/>
                  </a:lnTo>
                  <a:lnTo>
                    <a:pt x="776" y="640"/>
                  </a:lnTo>
                  <a:lnTo>
                    <a:pt x="774" y="640"/>
                  </a:lnTo>
                  <a:lnTo>
                    <a:pt x="770" y="640"/>
                  </a:lnTo>
                  <a:lnTo>
                    <a:pt x="766" y="638"/>
                  </a:lnTo>
                  <a:lnTo>
                    <a:pt x="764" y="640"/>
                  </a:lnTo>
                  <a:lnTo>
                    <a:pt x="764" y="640"/>
                  </a:lnTo>
                  <a:lnTo>
                    <a:pt x="722" y="638"/>
                  </a:lnTo>
                  <a:lnTo>
                    <a:pt x="718" y="636"/>
                  </a:lnTo>
                  <a:lnTo>
                    <a:pt x="718" y="636"/>
                  </a:lnTo>
                  <a:lnTo>
                    <a:pt x="708" y="638"/>
                  </a:lnTo>
                  <a:lnTo>
                    <a:pt x="698" y="638"/>
                  </a:lnTo>
                  <a:lnTo>
                    <a:pt x="688" y="636"/>
                  </a:lnTo>
                  <a:lnTo>
                    <a:pt x="678" y="638"/>
                  </a:lnTo>
                  <a:lnTo>
                    <a:pt x="678" y="638"/>
                  </a:lnTo>
                  <a:lnTo>
                    <a:pt x="672" y="638"/>
                  </a:lnTo>
                  <a:lnTo>
                    <a:pt x="664" y="640"/>
                  </a:lnTo>
                  <a:lnTo>
                    <a:pt x="664" y="640"/>
                  </a:lnTo>
                  <a:lnTo>
                    <a:pt x="624" y="646"/>
                  </a:lnTo>
                  <a:lnTo>
                    <a:pt x="602" y="646"/>
                  </a:lnTo>
                  <a:lnTo>
                    <a:pt x="582" y="646"/>
                  </a:lnTo>
                  <a:lnTo>
                    <a:pt x="582" y="646"/>
                  </a:lnTo>
                  <a:lnTo>
                    <a:pt x="572" y="648"/>
                  </a:lnTo>
                  <a:lnTo>
                    <a:pt x="562" y="648"/>
                  </a:lnTo>
                  <a:lnTo>
                    <a:pt x="552" y="648"/>
                  </a:lnTo>
                  <a:lnTo>
                    <a:pt x="542" y="648"/>
                  </a:lnTo>
                  <a:lnTo>
                    <a:pt x="542" y="648"/>
                  </a:lnTo>
                  <a:lnTo>
                    <a:pt x="522" y="650"/>
                  </a:lnTo>
                  <a:lnTo>
                    <a:pt x="504" y="652"/>
                  </a:lnTo>
                  <a:lnTo>
                    <a:pt x="504" y="652"/>
                  </a:lnTo>
                  <a:lnTo>
                    <a:pt x="500" y="652"/>
                  </a:lnTo>
                  <a:lnTo>
                    <a:pt x="498" y="654"/>
                  </a:lnTo>
                  <a:lnTo>
                    <a:pt x="490" y="652"/>
                  </a:lnTo>
                  <a:lnTo>
                    <a:pt x="490" y="652"/>
                  </a:lnTo>
                  <a:lnTo>
                    <a:pt x="450" y="658"/>
                  </a:lnTo>
                  <a:lnTo>
                    <a:pt x="430" y="660"/>
                  </a:lnTo>
                  <a:lnTo>
                    <a:pt x="410" y="658"/>
                  </a:lnTo>
                  <a:lnTo>
                    <a:pt x="410" y="658"/>
                  </a:lnTo>
                  <a:lnTo>
                    <a:pt x="398" y="662"/>
                  </a:lnTo>
                  <a:lnTo>
                    <a:pt x="388" y="662"/>
                  </a:lnTo>
                  <a:lnTo>
                    <a:pt x="376" y="662"/>
                  </a:lnTo>
                  <a:lnTo>
                    <a:pt x="366" y="664"/>
                  </a:lnTo>
                  <a:lnTo>
                    <a:pt x="366" y="664"/>
                  </a:lnTo>
                  <a:lnTo>
                    <a:pt x="328" y="666"/>
                  </a:lnTo>
                  <a:lnTo>
                    <a:pt x="308" y="668"/>
                  </a:lnTo>
                  <a:lnTo>
                    <a:pt x="290" y="670"/>
                  </a:lnTo>
                  <a:lnTo>
                    <a:pt x="290" y="670"/>
                  </a:lnTo>
                  <a:lnTo>
                    <a:pt x="218" y="676"/>
                  </a:lnTo>
                  <a:lnTo>
                    <a:pt x="218" y="676"/>
                  </a:lnTo>
                  <a:lnTo>
                    <a:pt x="210" y="680"/>
                  </a:lnTo>
                  <a:lnTo>
                    <a:pt x="204" y="680"/>
                  </a:lnTo>
                  <a:lnTo>
                    <a:pt x="196" y="682"/>
                  </a:lnTo>
                  <a:lnTo>
                    <a:pt x="190" y="684"/>
                  </a:lnTo>
                  <a:lnTo>
                    <a:pt x="190" y="684"/>
                  </a:lnTo>
                  <a:lnTo>
                    <a:pt x="184" y="686"/>
                  </a:lnTo>
                  <a:lnTo>
                    <a:pt x="178" y="686"/>
                  </a:lnTo>
                  <a:lnTo>
                    <a:pt x="172" y="688"/>
                  </a:lnTo>
                  <a:lnTo>
                    <a:pt x="168" y="692"/>
                  </a:lnTo>
                  <a:lnTo>
                    <a:pt x="168" y="692"/>
                  </a:lnTo>
                  <a:lnTo>
                    <a:pt x="148" y="698"/>
                  </a:lnTo>
                  <a:lnTo>
                    <a:pt x="130" y="704"/>
                  </a:lnTo>
                  <a:lnTo>
                    <a:pt x="130" y="704"/>
                  </a:lnTo>
                  <a:lnTo>
                    <a:pt x="116" y="714"/>
                  </a:lnTo>
                  <a:lnTo>
                    <a:pt x="102" y="724"/>
                  </a:lnTo>
                  <a:lnTo>
                    <a:pt x="86" y="728"/>
                  </a:lnTo>
                  <a:lnTo>
                    <a:pt x="68" y="730"/>
                  </a:lnTo>
                  <a:lnTo>
                    <a:pt x="68" y="730"/>
                  </a:lnTo>
                  <a:lnTo>
                    <a:pt x="58" y="728"/>
                  </a:lnTo>
                  <a:lnTo>
                    <a:pt x="46" y="726"/>
                  </a:lnTo>
                  <a:lnTo>
                    <a:pt x="36" y="720"/>
                  </a:lnTo>
                  <a:lnTo>
                    <a:pt x="32" y="718"/>
                  </a:lnTo>
                  <a:lnTo>
                    <a:pt x="28" y="712"/>
                  </a:lnTo>
                  <a:lnTo>
                    <a:pt x="28" y="712"/>
                  </a:lnTo>
                  <a:lnTo>
                    <a:pt x="16" y="704"/>
                  </a:lnTo>
                  <a:lnTo>
                    <a:pt x="8" y="694"/>
                  </a:lnTo>
                  <a:lnTo>
                    <a:pt x="2" y="682"/>
                  </a:lnTo>
                  <a:lnTo>
                    <a:pt x="0" y="668"/>
                  </a:lnTo>
                  <a:lnTo>
                    <a:pt x="0" y="668"/>
                  </a:lnTo>
                  <a:lnTo>
                    <a:pt x="2" y="662"/>
                  </a:lnTo>
                  <a:lnTo>
                    <a:pt x="4" y="656"/>
                  </a:lnTo>
                  <a:lnTo>
                    <a:pt x="6" y="650"/>
                  </a:lnTo>
                  <a:lnTo>
                    <a:pt x="8" y="644"/>
                  </a:lnTo>
                  <a:lnTo>
                    <a:pt x="8" y="644"/>
                  </a:lnTo>
                  <a:lnTo>
                    <a:pt x="12" y="636"/>
                  </a:lnTo>
                  <a:lnTo>
                    <a:pt x="16" y="628"/>
                  </a:lnTo>
                  <a:lnTo>
                    <a:pt x="24" y="622"/>
                  </a:lnTo>
                  <a:lnTo>
                    <a:pt x="32" y="616"/>
                  </a:lnTo>
                  <a:lnTo>
                    <a:pt x="32" y="616"/>
                  </a:lnTo>
                  <a:lnTo>
                    <a:pt x="40" y="614"/>
                  </a:lnTo>
                  <a:lnTo>
                    <a:pt x="48" y="610"/>
                  </a:lnTo>
                  <a:lnTo>
                    <a:pt x="48" y="610"/>
                  </a:lnTo>
                  <a:lnTo>
                    <a:pt x="64" y="606"/>
                  </a:lnTo>
                  <a:lnTo>
                    <a:pt x="80" y="604"/>
                  </a:lnTo>
                  <a:lnTo>
                    <a:pt x="96" y="606"/>
                  </a:lnTo>
                  <a:lnTo>
                    <a:pt x="112" y="610"/>
                  </a:lnTo>
                  <a:lnTo>
                    <a:pt x="112" y="610"/>
                  </a:lnTo>
                  <a:lnTo>
                    <a:pt x="120" y="614"/>
                  </a:lnTo>
                  <a:lnTo>
                    <a:pt x="128" y="614"/>
                  </a:lnTo>
                  <a:lnTo>
                    <a:pt x="138" y="614"/>
                  </a:lnTo>
                  <a:lnTo>
                    <a:pt x="146" y="616"/>
                  </a:lnTo>
                  <a:lnTo>
                    <a:pt x="146" y="616"/>
                  </a:lnTo>
                  <a:lnTo>
                    <a:pt x="168" y="614"/>
                  </a:lnTo>
                  <a:lnTo>
                    <a:pt x="168" y="614"/>
                  </a:lnTo>
                  <a:lnTo>
                    <a:pt x="178" y="612"/>
                  </a:lnTo>
                  <a:lnTo>
                    <a:pt x="186" y="614"/>
                  </a:lnTo>
                  <a:lnTo>
                    <a:pt x="186" y="614"/>
                  </a:lnTo>
                  <a:lnTo>
                    <a:pt x="194" y="612"/>
                  </a:lnTo>
                  <a:lnTo>
                    <a:pt x="200" y="612"/>
                  </a:lnTo>
                  <a:lnTo>
                    <a:pt x="200" y="612"/>
                  </a:lnTo>
                  <a:lnTo>
                    <a:pt x="202" y="614"/>
                  </a:lnTo>
                  <a:lnTo>
                    <a:pt x="202" y="612"/>
                  </a:lnTo>
                  <a:lnTo>
                    <a:pt x="206" y="612"/>
                  </a:lnTo>
                  <a:lnTo>
                    <a:pt x="206" y="612"/>
                  </a:lnTo>
                  <a:lnTo>
                    <a:pt x="210" y="610"/>
                  </a:lnTo>
                  <a:lnTo>
                    <a:pt x="214" y="612"/>
                  </a:lnTo>
                  <a:lnTo>
                    <a:pt x="214" y="612"/>
                  </a:lnTo>
                  <a:lnTo>
                    <a:pt x="226" y="608"/>
                  </a:lnTo>
                  <a:lnTo>
                    <a:pt x="238" y="608"/>
                  </a:lnTo>
                  <a:lnTo>
                    <a:pt x="250" y="608"/>
                  </a:lnTo>
                  <a:lnTo>
                    <a:pt x="264" y="606"/>
                  </a:lnTo>
                  <a:lnTo>
                    <a:pt x="264" y="606"/>
                  </a:lnTo>
                  <a:lnTo>
                    <a:pt x="272" y="604"/>
                  </a:lnTo>
                  <a:lnTo>
                    <a:pt x="280" y="598"/>
                  </a:lnTo>
                  <a:lnTo>
                    <a:pt x="280" y="598"/>
                  </a:lnTo>
                  <a:lnTo>
                    <a:pt x="286" y="584"/>
                  </a:lnTo>
                  <a:lnTo>
                    <a:pt x="288" y="568"/>
                  </a:lnTo>
                  <a:lnTo>
                    <a:pt x="290" y="564"/>
                  </a:lnTo>
                  <a:lnTo>
                    <a:pt x="290" y="564"/>
                  </a:lnTo>
                  <a:lnTo>
                    <a:pt x="290" y="548"/>
                  </a:lnTo>
                  <a:lnTo>
                    <a:pt x="288" y="530"/>
                  </a:lnTo>
                  <a:lnTo>
                    <a:pt x="280" y="494"/>
                  </a:lnTo>
                  <a:lnTo>
                    <a:pt x="280" y="494"/>
                  </a:lnTo>
                  <a:lnTo>
                    <a:pt x="278" y="484"/>
                  </a:lnTo>
                  <a:lnTo>
                    <a:pt x="274" y="474"/>
                  </a:lnTo>
                  <a:lnTo>
                    <a:pt x="270" y="466"/>
                  </a:lnTo>
                  <a:lnTo>
                    <a:pt x="266" y="456"/>
                  </a:lnTo>
                  <a:lnTo>
                    <a:pt x="266" y="456"/>
                  </a:lnTo>
                  <a:lnTo>
                    <a:pt x="256" y="448"/>
                  </a:lnTo>
                  <a:lnTo>
                    <a:pt x="248" y="440"/>
                  </a:lnTo>
                  <a:lnTo>
                    <a:pt x="240" y="430"/>
                  </a:lnTo>
                  <a:lnTo>
                    <a:pt x="236" y="420"/>
                  </a:lnTo>
                  <a:lnTo>
                    <a:pt x="232" y="410"/>
                  </a:lnTo>
                  <a:lnTo>
                    <a:pt x="230" y="398"/>
                  </a:lnTo>
                  <a:lnTo>
                    <a:pt x="228" y="386"/>
                  </a:lnTo>
                  <a:lnTo>
                    <a:pt x="230" y="374"/>
                  </a:lnTo>
                  <a:lnTo>
                    <a:pt x="230" y="374"/>
                  </a:lnTo>
                  <a:lnTo>
                    <a:pt x="236" y="360"/>
                  </a:lnTo>
                  <a:lnTo>
                    <a:pt x="244" y="346"/>
                  </a:lnTo>
                  <a:lnTo>
                    <a:pt x="256" y="336"/>
                  </a:lnTo>
                  <a:lnTo>
                    <a:pt x="264" y="332"/>
                  </a:lnTo>
                  <a:lnTo>
                    <a:pt x="270" y="330"/>
                  </a:lnTo>
                  <a:lnTo>
                    <a:pt x="270" y="330"/>
                  </a:lnTo>
                  <a:lnTo>
                    <a:pt x="290" y="322"/>
                  </a:lnTo>
                  <a:lnTo>
                    <a:pt x="300" y="320"/>
                  </a:lnTo>
                  <a:lnTo>
                    <a:pt x="310" y="322"/>
                  </a:lnTo>
                  <a:lnTo>
                    <a:pt x="310" y="322"/>
                  </a:lnTo>
                  <a:lnTo>
                    <a:pt x="320" y="322"/>
                  </a:lnTo>
                  <a:lnTo>
                    <a:pt x="330" y="324"/>
                  </a:lnTo>
                  <a:lnTo>
                    <a:pt x="348" y="330"/>
                  </a:lnTo>
                  <a:lnTo>
                    <a:pt x="348" y="330"/>
                  </a:lnTo>
                  <a:lnTo>
                    <a:pt x="350" y="334"/>
                  </a:lnTo>
                  <a:lnTo>
                    <a:pt x="354" y="336"/>
                  </a:lnTo>
                  <a:lnTo>
                    <a:pt x="360" y="340"/>
                  </a:lnTo>
                  <a:lnTo>
                    <a:pt x="360" y="340"/>
                  </a:lnTo>
                  <a:lnTo>
                    <a:pt x="366" y="342"/>
                  </a:lnTo>
                  <a:lnTo>
                    <a:pt x="370" y="346"/>
                  </a:lnTo>
                  <a:lnTo>
                    <a:pt x="374" y="350"/>
                  </a:lnTo>
                  <a:lnTo>
                    <a:pt x="374" y="356"/>
                  </a:lnTo>
                  <a:lnTo>
                    <a:pt x="374" y="356"/>
                  </a:lnTo>
                  <a:lnTo>
                    <a:pt x="378" y="356"/>
                  </a:lnTo>
                  <a:lnTo>
                    <a:pt x="382" y="358"/>
                  </a:lnTo>
                  <a:lnTo>
                    <a:pt x="388" y="366"/>
                  </a:lnTo>
                  <a:lnTo>
                    <a:pt x="394" y="382"/>
                  </a:lnTo>
                  <a:lnTo>
                    <a:pt x="394" y="382"/>
                  </a:lnTo>
                  <a:lnTo>
                    <a:pt x="394" y="400"/>
                  </a:lnTo>
                  <a:lnTo>
                    <a:pt x="394" y="410"/>
                  </a:lnTo>
                  <a:lnTo>
                    <a:pt x="390" y="418"/>
                  </a:lnTo>
                  <a:lnTo>
                    <a:pt x="390" y="418"/>
                  </a:lnTo>
                  <a:lnTo>
                    <a:pt x="388" y="426"/>
                  </a:lnTo>
                  <a:lnTo>
                    <a:pt x="386" y="432"/>
                  </a:lnTo>
                  <a:lnTo>
                    <a:pt x="378" y="444"/>
                  </a:lnTo>
                  <a:lnTo>
                    <a:pt x="370" y="456"/>
                  </a:lnTo>
                  <a:lnTo>
                    <a:pt x="366" y="462"/>
                  </a:lnTo>
                  <a:lnTo>
                    <a:pt x="366" y="470"/>
                  </a:lnTo>
                  <a:lnTo>
                    <a:pt x="366" y="470"/>
                  </a:lnTo>
                  <a:lnTo>
                    <a:pt x="364" y="478"/>
                  </a:lnTo>
                  <a:lnTo>
                    <a:pt x="360" y="486"/>
                  </a:lnTo>
                  <a:lnTo>
                    <a:pt x="354" y="500"/>
                  </a:lnTo>
                  <a:lnTo>
                    <a:pt x="354" y="500"/>
                  </a:lnTo>
                  <a:lnTo>
                    <a:pt x="342" y="538"/>
                  </a:lnTo>
                  <a:lnTo>
                    <a:pt x="336" y="556"/>
                  </a:lnTo>
                  <a:lnTo>
                    <a:pt x="328" y="572"/>
                  </a:lnTo>
                  <a:lnTo>
                    <a:pt x="328" y="572"/>
                  </a:lnTo>
                  <a:lnTo>
                    <a:pt x="326" y="576"/>
                  </a:lnTo>
                  <a:lnTo>
                    <a:pt x="326" y="580"/>
                  </a:lnTo>
                  <a:lnTo>
                    <a:pt x="326" y="580"/>
                  </a:lnTo>
                  <a:lnTo>
                    <a:pt x="336" y="582"/>
                  </a:lnTo>
                  <a:lnTo>
                    <a:pt x="344" y="584"/>
                  </a:lnTo>
                  <a:lnTo>
                    <a:pt x="354" y="586"/>
                  </a:lnTo>
                  <a:lnTo>
                    <a:pt x="362" y="588"/>
                  </a:lnTo>
                  <a:lnTo>
                    <a:pt x="362" y="588"/>
                  </a:lnTo>
                  <a:lnTo>
                    <a:pt x="376" y="586"/>
                  </a:lnTo>
                  <a:lnTo>
                    <a:pt x="390" y="586"/>
                  </a:lnTo>
                  <a:lnTo>
                    <a:pt x="404" y="586"/>
                  </a:lnTo>
                  <a:lnTo>
                    <a:pt x="418" y="586"/>
                  </a:lnTo>
                  <a:lnTo>
                    <a:pt x="418" y="586"/>
                  </a:lnTo>
                  <a:lnTo>
                    <a:pt x="436" y="586"/>
                  </a:lnTo>
                  <a:lnTo>
                    <a:pt x="446" y="586"/>
                  </a:lnTo>
                  <a:lnTo>
                    <a:pt x="456" y="582"/>
                  </a:lnTo>
                  <a:lnTo>
                    <a:pt x="456" y="582"/>
                  </a:lnTo>
                  <a:lnTo>
                    <a:pt x="458" y="580"/>
                  </a:lnTo>
                  <a:lnTo>
                    <a:pt x="460" y="578"/>
                  </a:lnTo>
                  <a:lnTo>
                    <a:pt x="458" y="572"/>
                  </a:lnTo>
                  <a:lnTo>
                    <a:pt x="456" y="568"/>
                  </a:lnTo>
                  <a:lnTo>
                    <a:pt x="454" y="562"/>
                  </a:lnTo>
                  <a:lnTo>
                    <a:pt x="454" y="562"/>
                  </a:lnTo>
                  <a:lnTo>
                    <a:pt x="454" y="550"/>
                  </a:lnTo>
                  <a:lnTo>
                    <a:pt x="454" y="538"/>
                  </a:lnTo>
                  <a:lnTo>
                    <a:pt x="456" y="514"/>
                  </a:lnTo>
                  <a:lnTo>
                    <a:pt x="456" y="514"/>
                  </a:lnTo>
                  <a:lnTo>
                    <a:pt x="458" y="506"/>
                  </a:lnTo>
                  <a:lnTo>
                    <a:pt x="456" y="498"/>
                  </a:lnTo>
                  <a:lnTo>
                    <a:pt x="458" y="490"/>
                  </a:lnTo>
                  <a:lnTo>
                    <a:pt x="460" y="482"/>
                  </a:lnTo>
                  <a:lnTo>
                    <a:pt x="460" y="482"/>
                  </a:lnTo>
                  <a:lnTo>
                    <a:pt x="458" y="462"/>
                  </a:lnTo>
                  <a:lnTo>
                    <a:pt x="458" y="442"/>
                  </a:lnTo>
                  <a:lnTo>
                    <a:pt x="458" y="422"/>
                  </a:lnTo>
                  <a:lnTo>
                    <a:pt x="456" y="402"/>
                  </a:lnTo>
                  <a:lnTo>
                    <a:pt x="456" y="402"/>
                  </a:lnTo>
                  <a:lnTo>
                    <a:pt x="452" y="314"/>
                  </a:lnTo>
                  <a:lnTo>
                    <a:pt x="448" y="272"/>
                  </a:lnTo>
                  <a:lnTo>
                    <a:pt x="444" y="228"/>
                  </a:lnTo>
                  <a:lnTo>
                    <a:pt x="444" y="228"/>
                  </a:lnTo>
                  <a:lnTo>
                    <a:pt x="440" y="210"/>
                  </a:lnTo>
                  <a:lnTo>
                    <a:pt x="434" y="200"/>
                  </a:lnTo>
                  <a:lnTo>
                    <a:pt x="428" y="194"/>
                  </a:lnTo>
                  <a:lnTo>
                    <a:pt x="428" y="194"/>
                  </a:lnTo>
                  <a:lnTo>
                    <a:pt x="378" y="212"/>
                  </a:lnTo>
                  <a:lnTo>
                    <a:pt x="352" y="218"/>
                  </a:lnTo>
                  <a:lnTo>
                    <a:pt x="338" y="222"/>
                  </a:lnTo>
                  <a:lnTo>
                    <a:pt x="326" y="222"/>
                  </a:lnTo>
                  <a:lnTo>
                    <a:pt x="326" y="222"/>
                  </a:lnTo>
                  <a:lnTo>
                    <a:pt x="304" y="218"/>
                  </a:lnTo>
                  <a:lnTo>
                    <a:pt x="286" y="212"/>
                  </a:lnTo>
                  <a:lnTo>
                    <a:pt x="276" y="206"/>
                  </a:lnTo>
                  <a:lnTo>
                    <a:pt x="268" y="200"/>
                  </a:lnTo>
                  <a:lnTo>
                    <a:pt x="260" y="194"/>
                  </a:lnTo>
                  <a:lnTo>
                    <a:pt x="254" y="186"/>
                  </a:lnTo>
                  <a:lnTo>
                    <a:pt x="254" y="186"/>
                  </a:lnTo>
                  <a:lnTo>
                    <a:pt x="248" y="174"/>
                  </a:lnTo>
                  <a:lnTo>
                    <a:pt x="244" y="170"/>
                  </a:lnTo>
                  <a:lnTo>
                    <a:pt x="242" y="164"/>
                  </a:lnTo>
                  <a:lnTo>
                    <a:pt x="242" y="164"/>
                  </a:lnTo>
                  <a:lnTo>
                    <a:pt x="238" y="144"/>
                  </a:lnTo>
                  <a:lnTo>
                    <a:pt x="240" y="126"/>
                  </a:lnTo>
                  <a:lnTo>
                    <a:pt x="242" y="116"/>
                  </a:lnTo>
                  <a:lnTo>
                    <a:pt x="246" y="108"/>
                  </a:lnTo>
                  <a:lnTo>
                    <a:pt x="250" y="98"/>
                  </a:lnTo>
                  <a:lnTo>
                    <a:pt x="256" y="92"/>
                  </a:lnTo>
                  <a:lnTo>
                    <a:pt x="256" y="88"/>
                  </a:lnTo>
                  <a:lnTo>
                    <a:pt x="256" y="88"/>
                  </a:lnTo>
                  <a:lnTo>
                    <a:pt x="266" y="80"/>
                  </a:lnTo>
                  <a:lnTo>
                    <a:pt x="278" y="72"/>
                  </a:lnTo>
                  <a:lnTo>
                    <a:pt x="288" y="66"/>
                  </a:lnTo>
                  <a:lnTo>
                    <a:pt x="300" y="62"/>
                  </a:lnTo>
                  <a:lnTo>
                    <a:pt x="300" y="62"/>
                  </a:lnTo>
                  <a:lnTo>
                    <a:pt x="326" y="58"/>
                  </a:lnTo>
                  <a:lnTo>
                    <a:pt x="340" y="56"/>
                  </a:lnTo>
                  <a:lnTo>
                    <a:pt x="352" y="56"/>
                  </a:lnTo>
                  <a:lnTo>
                    <a:pt x="352" y="56"/>
                  </a:lnTo>
                  <a:lnTo>
                    <a:pt x="388" y="52"/>
                  </a:lnTo>
                  <a:lnTo>
                    <a:pt x="404" y="50"/>
                  </a:lnTo>
                  <a:lnTo>
                    <a:pt x="420" y="48"/>
                  </a:lnTo>
                  <a:lnTo>
                    <a:pt x="420" y="48"/>
                  </a:lnTo>
                  <a:lnTo>
                    <a:pt x="434" y="46"/>
                  </a:lnTo>
                  <a:lnTo>
                    <a:pt x="448" y="44"/>
                  </a:lnTo>
                  <a:lnTo>
                    <a:pt x="462" y="40"/>
                  </a:lnTo>
                  <a:lnTo>
                    <a:pt x="476" y="40"/>
                  </a:lnTo>
                  <a:lnTo>
                    <a:pt x="476" y="40"/>
                  </a:lnTo>
                  <a:lnTo>
                    <a:pt x="482" y="36"/>
                  </a:lnTo>
                  <a:lnTo>
                    <a:pt x="488" y="36"/>
                  </a:lnTo>
                  <a:lnTo>
                    <a:pt x="494" y="36"/>
                  </a:lnTo>
                  <a:lnTo>
                    <a:pt x="502" y="34"/>
                  </a:lnTo>
                  <a:lnTo>
                    <a:pt x="502" y="34"/>
                  </a:lnTo>
                  <a:lnTo>
                    <a:pt x="518" y="30"/>
                  </a:lnTo>
                  <a:lnTo>
                    <a:pt x="536" y="28"/>
                  </a:lnTo>
                  <a:lnTo>
                    <a:pt x="552" y="26"/>
                  </a:lnTo>
                  <a:lnTo>
                    <a:pt x="568" y="20"/>
                  </a:lnTo>
                  <a:lnTo>
                    <a:pt x="568" y="20"/>
                  </a:lnTo>
                  <a:lnTo>
                    <a:pt x="582" y="18"/>
                  </a:lnTo>
                  <a:lnTo>
                    <a:pt x="596" y="16"/>
                  </a:lnTo>
                  <a:lnTo>
                    <a:pt x="610" y="14"/>
                  </a:lnTo>
                  <a:lnTo>
                    <a:pt x="624" y="12"/>
                  </a:lnTo>
                  <a:lnTo>
                    <a:pt x="624" y="12"/>
                  </a:lnTo>
                  <a:lnTo>
                    <a:pt x="632" y="8"/>
                  </a:lnTo>
                  <a:lnTo>
                    <a:pt x="642" y="4"/>
                  </a:lnTo>
                  <a:lnTo>
                    <a:pt x="642" y="4"/>
                  </a:lnTo>
                  <a:lnTo>
                    <a:pt x="660" y="2"/>
                  </a:lnTo>
                  <a:lnTo>
                    <a:pt x="676" y="0"/>
                  </a:lnTo>
                  <a:lnTo>
                    <a:pt x="686" y="2"/>
                  </a:lnTo>
                  <a:lnTo>
                    <a:pt x="694" y="4"/>
                  </a:lnTo>
                  <a:lnTo>
                    <a:pt x="702" y="8"/>
                  </a:lnTo>
                  <a:lnTo>
                    <a:pt x="710" y="12"/>
                  </a:lnTo>
                  <a:lnTo>
                    <a:pt x="720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grpSp>
        <p:nvGrpSpPr>
          <p:cNvPr id="172" name="Group 117"/>
          <p:cNvGrpSpPr>
            <a:grpSpLocks noChangeAspect="1"/>
          </p:cNvGrpSpPr>
          <p:nvPr/>
        </p:nvGrpSpPr>
        <p:grpSpPr bwMode="auto">
          <a:xfrm>
            <a:off x="6398943" y="5022867"/>
            <a:ext cx="917367" cy="1708535"/>
            <a:chOff x="3726" y="2152"/>
            <a:chExt cx="756" cy="1408"/>
          </a:xfrm>
        </p:grpSpPr>
        <p:sp>
          <p:nvSpPr>
            <p:cNvPr id="173" name="Freeform 118"/>
            <p:cNvSpPr>
              <a:spLocks noEditPoints="1"/>
            </p:cNvSpPr>
            <p:nvPr/>
          </p:nvSpPr>
          <p:spPr bwMode="auto">
            <a:xfrm>
              <a:off x="3852" y="2928"/>
              <a:ext cx="422" cy="450"/>
            </a:xfrm>
            <a:custGeom>
              <a:avLst/>
              <a:gdLst>
                <a:gd name="T0" fmla="*/ 418 w 422"/>
                <a:gd name="T1" fmla="*/ 42 h 450"/>
                <a:gd name="T2" fmla="*/ 388 w 422"/>
                <a:gd name="T3" fmla="*/ 6 h 450"/>
                <a:gd name="T4" fmla="*/ 340 w 422"/>
                <a:gd name="T5" fmla="*/ 2 h 450"/>
                <a:gd name="T6" fmla="*/ 306 w 422"/>
                <a:gd name="T7" fmla="*/ 16 h 450"/>
                <a:gd name="T8" fmla="*/ 280 w 422"/>
                <a:gd name="T9" fmla="*/ 22 h 450"/>
                <a:gd name="T10" fmla="*/ 252 w 422"/>
                <a:gd name="T11" fmla="*/ 30 h 450"/>
                <a:gd name="T12" fmla="*/ 180 w 422"/>
                <a:gd name="T13" fmla="*/ 66 h 450"/>
                <a:gd name="T14" fmla="*/ 164 w 422"/>
                <a:gd name="T15" fmla="*/ 54 h 450"/>
                <a:gd name="T16" fmla="*/ 154 w 422"/>
                <a:gd name="T17" fmla="*/ 36 h 450"/>
                <a:gd name="T18" fmla="*/ 128 w 422"/>
                <a:gd name="T19" fmla="*/ 14 h 450"/>
                <a:gd name="T20" fmla="*/ 76 w 422"/>
                <a:gd name="T21" fmla="*/ 0 h 450"/>
                <a:gd name="T22" fmla="*/ 22 w 422"/>
                <a:gd name="T23" fmla="*/ 28 h 450"/>
                <a:gd name="T24" fmla="*/ 0 w 422"/>
                <a:gd name="T25" fmla="*/ 90 h 450"/>
                <a:gd name="T26" fmla="*/ 14 w 422"/>
                <a:gd name="T27" fmla="*/ 132 h 450"/>
                <a:gd name="T28" fmla="*/ 30 w 422"/>
                <a:gd name="T29" fmla="*/ 222 h 450"/>
                <a:gd name="T30" fmla="*/ 24 w 422"/>
                <a:gd name="T31" fmla="*/ 298 h 450"/>
                <a:gd name="T32" fmla="*/ 20 w 422"/>
                <a:gd name="T33" fmla="*/ 374 h 450"/>
                <a:gd name="T34" fmla="*/ 28 w 422"/>
                <a:gd name="T35" fmla="*/ 396 h 450"/>
                <a:gd name="T36" fmla="*/ 74 w 422"/>
                <a:gd name="T37" fmla="*/ 428 h 450"/>
                <a:gd name="T38" fmla="*/ 116 w 422"/>
                <a:gd name="T39" fmla="*/ 422 h 450"/>
                <a:gd name="T40" fmla="*/ 150 w 422"/>
                <a:gd name="T41" fmla="*/ 390 h 450"/>
                <a:gd name="T42" fmla="*/ 188 w 422"/>
                <a:gd name="T43" fmla="*/ 412 h 450"/>
                <a:gd name="T44" fmla="*/ 204 w 422"/>
                <a:gd name="T45" fmla="*/ 414 h 450"/>
                <a:gd name="T46" fmla="*/ 240 w 422"/>
                <a:gd name="T47" fmla="*/ 428 h 450"/>
                <a:gd name="T48" fmla="*/ 272 w 422"/>
                <a:gd name="T49" fmla="*/ 448 h 450"/>
                <a:gd name="T50" fmla="*/ 302 w 422"/>
                <a:gd name="T51" fmla="*/ 448 h 450"/>
                <a:gd name="T52" fmla="*/ 318 w 422"/>
                <a:gd name="T53" fmla="*/ 442 h 450"/>
                <a:gd name="T54" fmla="*/ 358 w 422"/>
                <a:gd name="T55" fmla="*/ 406 h 450"/>
                <a:gd name="T56" fmla="*/ 376 w 422"/>
                <a:gd name="T57" fmla="*/ 378 h 450"/>
                <a:gd name="T58" fmla="*/ 388 w 422"/>
                <a:gd name="T59" fmla="*/ 340 h 450"/>
                <a:gd name="T60" fmla="*/ 392 w 422"/>
                <a:gd name="T61" fmla="*/ 320 h 450"/>
                <a:gd name="T62" fmla="*/ 396 w 422"/>
                <a:gd name="T63" fmla="*/ 264 h 450"/>
                <a:gd name="T64" fmla="*/ 400 w 422"/>
                <a:gd name="T65" fmla="*/ 252 h 450"/>
                <a:gd name="T66" fmla="*/ 404 w 422"/>
                <a:gd name="T67" fmla="*/ 220 h 450"/>
                <a:gd name="T68" fmla="*/ 416 w 422"/>
                <a:gd name="T69" fmla="*/ 158 h 450"/>
                <a:gd name="T70" fmla="*/ 422 w 422"/>
                <a:gd name="T71" fmla="*/ 88 h 450"/>
                <a:gd name="T72" fmla="*/ 302 w 422"/>
                <a:gd name="T73" fmla="*/ 176 h 450"/>
                <a:gd name="T74" fmla="*/ 298 w 422"/>
                <a:gd name="T75" fmla="*/ 232 h 450"/>
                <a:gd name="T76" fmla="*/ 294 w 422"/>
                <a:gd name="T77" fmla="*/ 316 h 450"/>
                <a:gd name="T78" fmla="*/ 290 w 422"/>
                <a:gd name="T79" fmla="*/ 358 h 450"/>
                <a:gd name="T80" fmla="*/ 272 w 422"/>
                <a:gd name="T81" fmla="*/ 386 h 450"/>
                <a:gd name="T82" fmla="*/ 242 w 422"/>
                <a:gd name="T83" fmla="*/ 384 h 450"/>
                <a:gd name="T84" fmla="*/ 188 w 422"/>
                <a:gd name="T85" fmla="*/ 366 h 450"/>
                <a:gd name="T86" fmla="*/ 150 w 422"/>
                <a:gd name="T87" fmla="*/ 352 h 450"/>
                <a:gd name="T88" fmla="*/ 154 w 422"/>
                <a:gd name="T89" fmla="*/ 302 h 450"/>
                <a:gd name="T90" fmla="*/ 168 w 422"/>
                <a:gd name="T91" fmla="*/ 292 h 450"/>
                <a:gd name="T92" fmla="*/ 188 w 422"/>
                <a:gd name="T93" fmla="*/ 296 h 450"/>
                <a:gd name="T94" fmla="*/ 220 w 422"/>
                <a:gd name="T95" fmla="*/ 294 h 450"/>
                <a:gd name="T96" fmla="*/ 236 w 422"/>
                <a:gd name="T97" fmla="*/ 290 h 450"/>
                <a:gd name="T98" fmla="*/ 262 w 422"/>
                <a:gd name="T99" fmla="*/ 264 h 450"/>
                <a:gd name="T100" fmla="*/ 266 w 422"/>
                <a:gd name="T101" fmla="*/ 246 h 450"/>
                <a:gd name="T102" fmla="*/ 264 w 422"/>
                <a:gd name="T103" fmla="*/ 224 h 450"/>
                <a:gd name="T104" fmla="*/ 258 w 422"/>
                <a:gd name="T105" fmla="*/ 214 h 450"/>
                <a:gd name="T106" fmla="*/ 246 w 422"/>
                <a:gd name="T107" fmla="*/ 204 h 450"/>
                <a:gd name="T108" fmla="*/ 232 w 422"/>
                <a:gd name="T109" fmla="*/ 196 h 450"/>
                <a:gd name="T110" fmla="*/ 202 w 422"/>
                <a:gd name="T111" fmla="*/ 192 h 450"/>
                <a:gd name="T112" fmla="*/ 186 w 422"/>
                <a:gd name="T113" fmla="*/ 172 h 450"/>
                <a:gd name="T114" fmla="*/ 238 w 422"/>
                <a:gd name="T115" fmla="*/ 134 h 450"/>
                <a:gd name="T116" fmla="*/ 272 w 422"/>
                <a:gd name="T117" fmla="*/ 116 h 450"/>
                <a:gd name="T118" fmla="*/ 296 w 422"/>
                <a:gd name="T119" fmla="*/ 106 h 450"/>
                <a:gd name="T120" fmla="*/ 302 w 422"/>
                <a:gd name="T121" fmla="*/ 132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22" h="450">
                  <a:moveTo>
                    <a:pt x="420" y="70"/>
                  </a:moveTo>
                  <a:lnTo>
                    <a:pt x="420" y="70"/>
                  </a:lnTo>
                  <a:lnTo>
                    <a:pt x="420" y="58"/>
                  </a:lnTo>
                  <a:lnTo>
                    <a:pt x="420" y="44"/>
                  </a:lnTo>
                  <a:lnTo>
                    <a:pt x="418" y="42"/>
                  </a:lnTo>
                  <a:lnTo>
                    <a:pt x="418" y="42"/>
                  </a:lnTo>
                  <a:lnTo>
                    <a:pt x="418" y="38"/>
                  </a:lnTo>
                  <a:lnTo>
                    <a:pt x="416" y="32"/>
                  </a:lnTo>
                  <a:lnTo>
                    <a:pt x="412" y="24"/>
                  </a:lnTo>
                  <a:lnTo>
                    <a:pt x="412" y="24"/>
                  </a:lnTo>
                  <a:lnTo>
                    <a:pt x="396" y="12"/>
                  </a:lnTo>
                  <a:lnTo>
                    <a:pt x="388" y="6"/>
                  </a:lnTo>
                  <a:lnTo>
                    <a:pt x="380" y="2"/>
                  </a:lnTo>
                  <a:lnTo>
                    <a:pt x="370" y="0"/>
                  </a:lnTo>
                  <a:lnTo>
                    <a:pt x="360" y="0"/>
                  </a:lnTo>
                  <a:lnTo>
                    <a:pt x="350" y="0"/>
                  </a:lnTo>
                  <a:lnTo>
                    <a:pt x="340" y="2"/>
                  </a:lnTo>
                  <a:lnTo>
                    <a:pt x="340" y="2"/>
                  </a:lnTo>
                  <a:lnTo>
                    <a:pt x="332" y="6"/>
                  </a:lnTo>
                  <a:lnTo>
                    <a:pt x="324" y="10"/>
                  </a:lnTo>
                  <a:lnTo>
                    <a:pt x="318" y="14"/>
                  </a:lnTo>
                  <a:lnTo>
                    <a:pt x="310" y="14"/>
                  </a:lnTo>
                  <a:lnTo>
                    <a:pt x="310" y="14"/>
                  </a:lnTo>
                  <a:lnTo>
                    <a:pt x="306" y="16"/>
                  </a:lnTo>
                  <a:lnTo>
                    <a:pt x="304" y="16"/>
                  </a:lnTo>
                  <a:lnTo>
                    <a:pt x="302" y="16"/>
                  </a:lnTo>
                  <a:lnTo>
                    <a:pt x="300" y="16"/>
                  </a:lnTo>
                  <a:lnTo>
                    <a:pt x="300" y="16"/>
                  </a:lnTo>
                  <a:lnTo>
                    <a:pt x="288" y="18"/>
                  </a:lnTo>
                  <a:lnTo>
                    <a:pt x="280" y="22"/>
                  </a:lnTo>
                  <a:lnTo>
                    <a:pt x="270" y="26"/>
                  </a:lnTo>
                  <a:lnTo>
                    <a:pt x="260" y="28"/>
                  </a:lnTo>
                  <a:lnTo>
                    <a:pt x="260" y="28"/>
                  </a:lnTo>
                  <a:lnTo>
                    <a:pt x="256" y="30"/>
                  </a:lnTo>
                  <a:lnTo>
                    <a:pt x="252" y="30"/>
                  </a:lnTo>
                  <a:lnTo>
                    <a:pt x="252" y="30"/>
                  </a:lnTo>
                  <a:lnTo>
                    <a:pt x="228" y="42"/>
                  </a:lnTo>
                  <a:lnTo>
                    <a:pt x="216" y="48"/>
                  </a:lnTo>
                  <a:lnTo>
                    <a:pt x="204" y="56"/>
                  </a:lnTo>
                  <a:lnTo>
                    <a:pt x="204" y="56"/>
                  </a:lnTo>
                  <a:lnTo>
                    <a:pt x="188" y="62"/>
                  </a:lnTo>
                  <a:lnTo>
                    <a:pt x="180" y="66"/>
                  </a:lnTo>
                  <a:lnTo>
                    <a:pt x="172" y="68"/>
                  </a:lnTo>
                  <a:lnTo>
                    <a:pt x="172" y="68"/>
                  </a:lnTo>
                  <a:lnTo>
                    <a:pt x="168" y="66"/>
                  </a:lnTo>
                  <a:lnTo>
                    <a:pt x="166" y="62"/>
                  </a:lnTo>
                  <a:lnTo>
                    <a:pt x="166" y="58"/>
                  </a:lnTo>
                  <a:lnTo>
                    <a:pt x="164" y="54"/>
                  </a:lnTo>
                  <a:lnTo>
                    <a:pt x="164" y="54"/>
                  </a:lnTo>
                  <a:lnTo>
                    <a:pt x="160" y="46"/>
                  </a:lnTo>
                  <a:lnTo>
                    <a:pt x="158" y="42"/>
                  </a:lnTo>
                  <a:lnTo>
                    <a:pt x="156" y="40"/>
                  </a:lnTo>
                  <a:lnTo>
                    <a:pt x="156" y="40"/>
                  </a:lnTo>
                  <a:lnTo>
                    <a:pt x="154" y="36"/>
                  </a:lnTo>
                  <a:lnTo>
                    <a:pt x="152" y="34"/>
                  </a:lnTo>
                  <a:lnTo>
                    <a:pt x="148" y="32"/>
                  </a:lnTo>
                  <a:lnTo>
                    <a:pt x="148" y="30"/>
                  </a:lnTo>
                  <a:lnTo>
                    <a:pt x="148" y="30"/>
                  </a:lnTo>
                  <a:lnTo>
                    <a:pt x="138" y="20"/>
                  </a:lnTo>
                  <a:lnTo>
                    <a:pt x="128" y="14"/>
                  </a:lnTo>
                  <a:lnTo>
                    <a:pt x="128" y="14"/>
                  </a:lnTo>
                  <a:lnTo>
                    <a:pt x="120" y="10"/>
                  </a:lnTo>
                  <a:lnTo>
                    <a:pt x="112" y="6"/>
                  </a:lnTo>
                  <a:lnTo>
                    <a:pt x="112" y="6"/>
                  </a:lnTo>
                  <a:lnTo>
                    <a:pt x="96" y="2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64" y="2"/>
                  </a:lnTo>
                  <a:lnTo>
                    <a:pt x="52" y="6"/>
                  </a:lnTo>
                  <a:lnTo>
                    <a:pt x="42" y="12"/>
                  </a:lnTo>
                  <a:lnTo>
                    <a:pt x="32" y="20"/>
                  </a:lnTo>
                  <a:lnTo>
                    <a:pt x="22" y="28"/>
                  </a:lnTo>
                  <a:lnTo>
                    <a:pt x="14" y="38"/>
                  </a:lnTo>
                  <a:lnTo>
                    <a:pt x="8" y="48"/>
                  </a:lnTo>
                  <a:lnTo>
                    <a:pt x="2" y="58"/>
                  </a:lnTo>
                  <a:lnTo>
                    <a:pt x="2" y="58"/>
                  </a:lnTo>
                  <a:lnTo>
                    <a:pt x="0" y="74"/>
                  </a:lnTo>
                  <a:lnTo>
                    <a:pt x="0" y="90"/>
                  </a:lnTo>
                  <a:lnTo>
                    <a:pt x="2" y="104"/>
                  </a:lnTo>
                  <a:lnTo>
                    <a:pt x="4" y="112"/>
                  </a:lnTo>
                  <a:lnTo>
                    <a:pt x="8" y="118"/>
                  </a:lnTo>
                  <a:lnTo>
                    <a:pt x="8" y="118"/>
                  </a:lnTo>
                  <a:lnTo>
                    <a:pt x="10" y="126"/>
                  </a:lnTo>
                  <a:lnTo>
                    <a:pt x="14" y="132"/>
                  </a:lnTo>
                  <a:lnTo>
                    <a:pt x="20" y="140"/>
                  </a:lnTo>
                  <a:lnTo>
                    <a:pt x="24" y="146"/>
                  </a:lnTo>
                  <a:lnTo>
                    <a:pt x="24" y="146"/>
                  </a:lnTo>
                  <a:lnTo>
                    <a:pt x="28" y="170"/>
                  </a:lnTo>
                  <a:lnTo>
                    <a:pt x="30" y="196"/>
                  </a:lnTo>
                  <a:lnTo>
                    <a:pt x="30" y="222"/>
                  </a:lnTo>
                  <a:lnTo>
                    <a:pt x="28" y="248"/>
                  </a:lnTo>
                  <a:lnTo>
                    <a:pt x="28" y="248"/>
                  </a:lnTo>
                  <a:lnTo>
                    <a:pt x="28" y="260"/>
                  </a:lnTo>
                  <a:lnTo>
                    <a:pt x="26" y="272"/>
                  </a:lnTo>
                  <a:lnTo>
                    <a:pt x="24" y="298"/>
                  </a:lnTo>
                  <a:lnTo>
                    <a:pt x="24" y="298"/>
                  </a:lnTo>
                  <a:lnTo>
                    <a:pt x="20" y="310"/>
                  </a:lnTo>
                  <a:lnTo>
                    <a:pt x="20" y="320"/>
                  </a:lnTo>
                  <a:lnTo>
                    <a:pt x="18" y="344"/>
                  </a:lnTo>
                  <a:lnTo>
                    <a:pt x="18" y="344"/>
                  </a:lnTo>
                  <a:lnTo>
                    <a:pt x="18" y="364"/>
                  </a:lnTo>
                  <a:lnTo>
                    <a:pt x="20" y="374"/>
                  </a:lnTo>
                  <a:lnTo>
                    <a:pt x="22" y="384"/>
                  </a:lnTo>
                  <a:lnTo>
                    <a:pt x="22" y="384"/>
                  </a:lnTo>
                  <a:lnTo>
                    <a:pt x="24" y="388"/>
                  </a:lnTo>
                  <a:lnTo>
                    <a:pt x="26" y="390"/>
                  </a:lnTo>
                  <a:lnTo>
                    <a:pt x="28" y="394"/>
                  </a:lnTo>
                  <a:lnTo>
                    <a:pt x="28" y="396"/>
                  </a:lnTo>
                  <a:lnTo>
                    <a:pt x="28" y="396"/>
                  </a:lnTo>
                  <a:lnTo>
                    <a:pt x="34" y="404"/>
                  </a:lnTo>
                  <a:lnTo>
                    <a:pt x="40" y="410"/>
                  </a:lnTo>
                  <a:lnTo>
                    <a:pt x="54" y="422"/>
                  </a:lnTo>
                  <a:lnTo>
                    <a:pt x="54" y="422"/>
                  </a:lnTo>
                  <a:lnTo>
                    <a:pt x="74" y="428"/>
                  </a:lnTo>
                  <a:lnTo>
                    <a:pt x="84" y="428"/>
                  </a:lnTo>
                  <a:lnTo>
                    <a:pt x="94" y="428"/>
                  </a:lnTo>
                  <a:lnTo>
                    <a:pt x="94" y="428"/>
                  </a:lnTo>
                  <a:lnTo>
                    <a:pt x="102" y="426"/>
                  </a:lnTo>
                  <a:lnTo>
                    <a:pt x="110" y="426"/>
                  </a:lnTo>
                  <a:lnTo>
                    <a:pt x="116" y="422"/>
                  </a:lnTo>
                  <a:lnTo>
                    <a:pt x="122" y="418"/>
                  </a:lnTo>
                  <a:lnTo>
                    <a:pt x="134" y="406"/>
                  </a:lnTo>
                  <a:lnTo>
                    <a:pt x="142" y="392"/>
                  </a:lnTo>
                  <a:lnTo>
                    <a:pt x="142" y="392"/>
                  </a:lnTo>
                  <a:lnTo>
                    <a:pt x="146" y="390"/>
                  </a:lnTo>
                  <a:lnTo>
                    <a:pt x="150" y="390"/>
                  </a:lnTo>
                  <a:lnTo>
                    <a:pt x="156" y="392"/>
                  </a:lnTo>
                  <a:lnTo>
                    <a:pt x="164" y="396"/>
                  </a:lnTo>
                  <a:lnTo>
                    <a:pt x="170" y="400"/>
                  </a:lnTo>
                  <a:lnTo>
                    <a:pt x="170" y="400"/>
                  </a:lnTo>
                  <a:lnTo>
                    <a:pt x="180" y="408"/>
                  </a:lnTo>
                  <a:lnTo>
                    <a:pt x="188" y="412"/>
                  </a:lnTo>
                  <a:lnTo>
                    <a:pt x="194" y="414"/>
                  </a:lnTo>
                  <a:lnTo>
                    <a:pt x="194" y="414"/>
                  </a:lnTo>
                  <a:lnTo>
                    <a:pt x="196" y="414"/>
                  </a:lnTo>
                  <a:lnTo>
                    <a:pt x="198" y="414"/>
                  </a:lnTo>
                  <a:lnTo>
                    <a:pt x="204" y="414"/>
                  </a:lnTo>
                  <a:lnTo>
                    <a:pt x="204" y="414"/>
                  </a:lnTo>
                  <a:lnTo>
                    <a:pt x="210" y="418"/>
                  </a:lnTo>
                  <a:lnTo>
                    <a:pt x="216" y="418"/>
                  </a:lnTo>
                  <a:lnTo>
                    <a:pt x="222" y="420"/>
                  </a:lnTo>
                  <a:lnTo>
                    <a:pt x="228" y="424"/>
                  </a:lnTo>
                  <a:lnTo>
                    <a:pt x="228" y="424"/>
                  </a:lnTo>
                  <a:lnTo>
                    <a:pt x="240" y="428"/>
                  </a:lnTo>
                  <a:lnTo>
                    <a:pt x="250" y="432"/>
                  </a:lnTo>
                  <a:lnTo>
                    <a:pt x="268" y="446"/>
                  </a:lnTo>
                  <a:lnTo>
                    <a:pt x="268" y="446"/>
                  </a:lnTo>
                  <a:lnTo>
                    <a:pt x="270" y="446"/>
                  </a:lnTo>
                  <a:lnTo>
                    <a:pt x="272" y="446"/>
                  </a:lnTo>
                  <a:lnTo>
                    <a:pt x="272" y="448"/>
                  </a:lnTo>
                  <a:lnTo>
                    <a:pt x="272" y="448"/>
                  </a:lnTo>
                  <a:lnTo>
                    <a:pt x="280" y="450"/>
                  </a:lnTo>
                  <a:lnTo>
                    <a:pt x="286" y="450"/>
                  </a:lnTo>
                  <a:lnTo>
                    <a:pt x="298" y="448"/>
                  </a:lnTo>
                  <a:lnTo>
                    <a:pt x="298" y="448"/>
                  </a:lnTo>
                  <a:lnTo>
                    <a:pt x="302" y="448"/>
                  </a:lnTo>
                  <a:lnTo>
                    <a:pt x="302" y="448"/>
                  </a:lnTo>
                  <a:lnTo>
                    <a:pt x="304" y="446"/>
                  </a:lnTo>
                  <a:lnTo>
                    <a:pt x="306" y="446"/>
                  </a:lnTo>
                  <a:lnTo>
                    <a:pt x="306" y="446"/>
                  </a:lnTo>
                  <a:lnTo>
                    <a:pt x="312" y="444"/>
                  </a:lnTo>
                  <a:lnTo>
                    <a:pt x="318" y="442"/>
                  </a:lnTo>
                  <a:lnTo>
                    <a:pt x="318" y="442"/>
                  </a:lnTo>
                  <a:lnTo>
                    <a:pt x="330" y="432"/>
                  </a:lnTo>
                  <a:lnTo>
                    <a:pt x="344" y="424"/>
                  </a:lnTo>
                  <a:lnTo>
                    <a:pt x="344" y="424"/>
                  </a:lnTo>
                  <a:lnTo>
                    <a:pt x="352" y="416"/>
                  </a:lnTo>
                  <a:lnTo>
                    <a:pt x="358" y="406"/>
                  </a:lnTo>
                  <a:lnTo>
                    <a:pt x="358" y="406"/>
                  </a:lnTo>
                  <a:lnTo>
                    <a:pt x="364" y="400"/>
                  </a:lnTo>
                  <a:lnTo>
                    <a:pt x="368" y="394"/>
                  </a:lnTo>
                  <a:lnTo>
                    <a:pt x="372" y="386"/>
                  </a:lnTo>
                  <a:lnTo>
                    <a:pt x="376" y="378"/>
                  </a:lnTo>
                  <a:lnTo>
                    <a:pt x="376" y="378"/>
                  </a:lnTo>
                  <a:lnTo>
                    <a:pt x="376" y="376"/>
                  </a:lnTo>
                  <a:lnTo>
                    <a:pt x="378" y="376"/>
                  </a:lnTo>
                  <a:lnTo>
                    <a:pt x="380" y="374"/>
                  </a:lnTo>
                  <a:lnTo>
                    <a:pt x="380" y="374"/>
                  </a:lnTo>
                  <a:lnTo>
                    <a:pt x="386" y="352"/>
                  </a:lnTo>
                  <a:lnTo>
                    <a:pt x="388" y="340"/>
                  </a:lnTo>
                  <a:lnTo>
                    <a:pt x="388" y="330"/>
                  </a:lnTo>
                  <a:lnTo>
                    <a:pt x="388" y="330"/>
                  </a:lnTo>
                  <a:lnTo>
                    <a:pt x="390" y="328"/>
                  </a:lnTo>
                  <a:lnTo>
                    <a:pt x="390" y="326"/>
                  </a:lnTo>
                  <a:lnTo>
                    <a:pt x="390" y="322"/>
                  </a:lnTo>
                  <a:lnTo>
                    <a:pt x="392" y="320"/>
                  </a:lnTo>
                  <a:lnTo>
                    <a:pt x="392" y="320"/>
                  </a:lnTo>
                  <a:lnTo>
                    <a:pt x="394" y="294"/>
                  </a:lnTo>
                  <a:lnTo>
                    <a:pt x="396" y="270"/>
                  </a:lnTo>
                  <a:lnTo>
                    <a:pt x="396" y="270"/>
                  </a:lnTo>
                  <a:lnTo>
                    <a:pt x="396" y="268"/>
                  </a:lnTo>
                  <a:lnTo>
                    <a:pt x="396" y="264"/>
                  </a:lnTo>
                  <a:lnTo>
                    <a:pt x="398" y="260"/>
                  </a:lnTo>
                  <a:lnTo>
                    <a:pt x="398" y="260"/>
                  </a:lnTo>
                  <a:lnTo>
                    <a:pt x="400" y="258"/>
                  </a:lnTo>
                  <a:lnTo>
                    <a:pt x="398" y="256"/>
                  </a:lnTo>
                  <a:lnTo>
                    <a:pt x="398" y="254"/>
                  </a:lnTo>
                  <a:lnTo>
                    <a:pt x="400" y="252"/>
                  </a:lnTo>
                  <a:lnTo>
                    <a:pt x="400" y="252"/>
                  </a:lnTo>
                  <a:lnTo>
                    <a:pt x="402" y="240"/>
                  </a:lnTo>
                  <a:lnTo>
                    <a:pt x="404" y="228"/>
                  </a:lnTo>
                  <a:lnTo>
                    <a:pt x="404" y="228"/>
                  </a:lnTo>
                  <a:lnTo>
                    <a:pt x="404" y="222"/>
                  </a:lnTo>
                  <a:lnTo>
                    <a:pt x="404" y="220"/>
                  </a:lnTo>
                  <a:lnTo>
                    <a:pt x="406" y="218"/>
                  </a:lnTo>
                  <a:lnTo>
                    <a:pt x="406" y="218"/>
                  </a:lnTo>
                  <a:lnTo>
                    <a:pt x="410" y="190"/>
                  </a:lnTo>
                  <a:lnTo>
                    <a:pt x="414" y="162"/>
                  </a:lnTo>
                  <a:lnTo>
                    <a:pt x="414" y="162"/>
                  </a:lnTo>
                  <a:lnTo>
                    <a:pt x="416" y="158"/>
                  </a:lnTo>
                  <a:lnTo>
                    <a:pt x="416" y="152"/>
                  </a:lnTo>
                  <a:lnTo>
                    <a:pt x="416" y="148"/>
                  </a:lnTo>
                  <a:lnTo>
                    <a:pt x="418" y="142"/>
                  </a:lnTo>
                  <a:lnTo>
                    <a:pt x="418" y="142"/>
                  </a:lnTo>
                  <a:lnTo>
                    <a:pt x="420" y="106"/>
                  </a:lnTo>
                  <a:lnTo>
                    <a:pt x="422" y="88"/>
                  </a:lnTo>
                  <a:lnTo>
                    <a:pt x="420" y="70"/>
                  </a:lnTo>
                  <a:lnTo>
                    <a:pt x="420" y="70"/>
                  </a:lnTo>
                  <a:close/>
                  <a:moveTo>
                    <a:pt x="302" y="162"/>
                  </a:moveTo>
                  <a:lnTo>
                    <a:pt x="302" y="162"/>
                  </a:lnTo>
                  <a:lnTo>
                    <a:pt x="304" y="168"/>
                  </a:lnTo>
                  <a:lnTo>
                    <a:pt x="302" y="176"/>
                  </a:lnTo>
                  <a:lnTo>
                    <a:pt x="302" y="182"/>
                  </a:lnTo>
                  <a:lnTo>
                    <a:pt x="302" y="188"/>
                  </a:lnTo>
                  <a:lnTo>
                    <a:pt x="302" y="188"/>
                  </a:lnTo>
                  <a:lnTo>
                    <a:pt x="300" y="210"/>
                  </a:lnTo>
                  <a:lnTo>
                    <a:pt x="298" y="232"/>
                  </a:lnTo>
                  <a:lnTo>
                    <a:pt x="298" y="232"/>
                  </a:lnTo>
                  <a:lnTo>
                    <a:pt x="296" y="262"/>
                  </a:lnTo>
                  <a:lnTo>
                    <a:pt x="296" y="278"/>
                  </a:lnTo>
                  <a:lnTo>
                    <a:pt x="294" y="292"/>
                  </a:lnTo>
                  <a:lnTo>
                    <a:pt x="294" y="292"/>
                  </a:lnTo>
                  <a:lnTo>
                    <a:pt x="294" y="304"/>
                  </a:lnTo>
                  <a:lnTo>
                    <a:pt x="294" y="316"/>
                  </a:lnTo>
                  <a:lnTo>
                    <a:pt x="294" y="316"/>
                  </a:lnTo>
                  <a:lnTo>
                    <a:pt x="294" y="326"/>
                  </a:lnTo>
                  <a:lnTo>
                    <a:pt x="294" y="336"/>
                  </a:lnTo>
                  <a:lnTo>
                    <a:pt x="292" y="356"/>
                  </a:lnTo>
                  <a:lnTo>
                    <a:pt x="292" y="356"/>
                  </a:lnTo>
                  <a:lnTo>
                    <a:pt x="290" y="358"/>
                  </a:lnTo>
                  <a:lnTo>
                    <a:pt x="290" y="362"/>
                  </a:lnTo>
                  <a:lnTo>
                    <a:pt x="290" y="366"/>
                  </a:lnTo>
                  <a:lnTo>
                    <a:pt x="290" y="366"/>
                  </a:lnTo>
                  <a:lnTo>
                    <a:pt x="284" y="380"/>
                  </a:lnTo>
                  <a:lnTo>
                    <a:pt x="278" y="384"/>
                  </a:lnTo>
                  <a:lnTo>
                    <a:pt x="272" y="386"/>
                  </a:lnTo>
                  <a:lnTo>
                    <a:pt x="256" y="386"/>
                  </a:lnTo>
                  <a:lnTo>
                    <a:pt x="254" y="388"/>
                  </a:lnTo>
                  <a:lnTo>
                    <a:pt x="254" y="388"/>
                  </a:lnTo>
                  <a:lnTo>
                    <a:pt x="248" y="386"/>
                  </a:lnTo>
                  <a:lnTo>
                    <a:pt x="242" y="384"/>
                  </a:lnTo>
                  <a:lnTo>
                    <a:pt x="242" y="384"/>
                  </a:lnTo>
                  <a:lnTo>
                    <a:pt x="230" y="380"/>
                  </a:lnTo>
                  <a:lnTo>
                    <a:pt x="218" y="376"/>
                  </a:lnTo>
                  <a:lnTo>
                    <a:pt x="194" y="370"/>
                  </a:lnTo>
                  <a:lnTo>
                    <a:pt x="194" y="370"/>
                  </a:lnTo>
                  <a:lnTo>
                    <a:pt x="192" y="368"/>
                  </a:lnTo>
                  <a:lnTo>
                    <a:pt x="188" y="366"/>
                  </a:lnTo>
                  <a:lnTo>
                    <a:pt x="178" y="366"/>
                  </a:lnTo>
                  <a:lnTo>
                    <a:pt x="178" y="366"/>
                  </a:lnTo>
                  <a:lnTo>
                    <a:pt x="166" y="360"/>
                  </a:lnTo>
                  <a:lnTo>
                    <a:pt x="154" y="354"/>
                  </a:lnTo>
                  <a:lnTo>
                    <a:pt x="154" y="354"/>
                  </a:lnTo>
                  <a:lnTo>
                    <a:pt x="150" y="352"/>
                  </a:lnTo>
                  <a:lnTo>
                    <a:pt x="148" y="350"/>
                  </a:lnTo>
                  <a:lnTo>
                    <a:pt x="148" y="350"/>
                  </a:lnTo>
                  <a:lnTo>
                    <a:pt x="150" y="320"/>
                  </a:lnTo>
                  <a:lnTo>
                    <a:pt x="150" y="320"/>
                  </a:lnTo>
                  <a:lnTo>
                    <a:pt x="152" y="310"/>
                  </a:lnTo>
                  <a:lnTo>
                    <a:pt x="154" y="302"/>
                  </a:lnTo>
                  <a:lnTo>
                    <a:pt x="156" y="288"/>
                  </a:lnTo>
                  <a:lnTo>
                    <a:pt x="156" y="288"/>
                  </a:lnTo>
                  <a:lnTo>
                    <a:pt x="162" y="288"/>
                  </a:lnTo>
                  <a:lnTo>
                    <a:pt x="166" y="290"/>
                  </a:lnTo>
                  <a:lnTo>
                    <a:pt x="168" y="292"/>
                  </a:lnTo>
                  <a:lnTo>
                    <a:pt x="168" y="292"/>
                  </a:lnTo>
                  <a:lnTo>
                    <a:pt x="176" y="292"/>
                  </a:lnTo>
                  <a:lnTo>
                    <a:pt x="182" y="294"/>
                  </a:lnTo>
                  <a:lnTo>
                    <a:pt x="182" y="294"/>
                  </a:lnTo>
                  <a:lnTo>
                    <a:pt x="186" y="294"/>
                  </a:lnTo>
                  <a:lnTo>
                    <a:pt x="186" y="294"/>
                  </a:lnTo>
                  <a:lnTo>
                    <a:pt x="188" y="296"/>
                  </a:lnTo>
                  <a:lnTo>
                    <a:pt x="190" y="296"/>
                  </a:lnTo>
                  <a:lnTo>
                    <a:pt x="194" y="298"/>
                  </a:lnTo>
                  <a:lnTo>
                    <a:pt x="194" y="298"/>
                  </a:lnTo>
                  <a:lnTo>
                    <a:pt x="206" y="296"/>
                  </a:lnTo>
                  <a:lnTo>
                    <a:pt x="220" y="294"/>
                  </a:lnTo>
                  <a:lnTo>
                    <a:pt x="220" y="294"/>
                  </a:lnTo>
                  <a:lnTo>
                    <a:pt x="222" y="292"/>
                  </a:lnTo>
                  <a:lnTo>
                    <a:pt x="224" y="292"/>
                  </a:lnTo>
                  <a:lnTo>
                    <a:pt x="228" y="292"/>
                  </a:lnTo>
                  <a:lnTo>
                    <a:pt x="228" y="292"/>
                  </a:lnTo>
                  <a:lnTo>
                    <a:pt x="232" y="290"/>
                  </a:lnTo>
                  <a:lnTo>
                    <a:pt x="236" y="290"/>
                  </a:lnTo>
                  <a:lnTo>
                    <a:pt x="238" y="290"/>
                  </a:lnTo>
                  <a:lnTo>
                    <a:pt x="240" y="286"/>
                  </a:lnTo>
                  <a:lnTo>
                    <a:pt x="240" y="286"/>
                  </a:lnTo>
                  <a:lnTo>
                    <a:pt x="248" y="284"/>
                  </a:lnTo>
                  <a:lnTo>
                    <a:pt x="254" y="278"/>
                  </a:lnTo>
                  <a:lnTo>
                    <a:pt x="262" y="264"/>
                  </a:lnTo>
                  <a:lnTo>
                    <a:pt x="262" y="264"/>
                  </a:lnTo>
                  <a:lnTo>
                    <a:pt x="264" y="258"/>
                  </a:lnTo>
                  <a:lnTo>
                    <a:pt x="264" y="254"/>
                  </a:lnTo>
                  <a:lnTo>
                    <a:pt x="264" y="254"/>
                  </a:lnTo>
                  <a:lnTo>
                    <a:pt x="264" y="250"/>
                  </a:lnTo>
                  <a:lnTo>
                    <a:pt x="266" y="246"/>
                  </a:lnTo>
                  <a:lnTo>
                    <a:pt x="268" y="242"/>
                  </a:lnTo>
                  <a:lnTo>
                    <a:pt x="268" y="238"/>
                  </a:lnTo>
                  <a:lnTo>
                    <a:pt x="268" y="238"/>
                  </a:lnTo>
                  <a:lnTo>
                    <a:pt x="268" y="230"/>
                  </a:lnTo>
                  <a:lnTo>
                    <a:pt x="268" y="226"/>
                  </a:lnTo>
                  <a:lnTo>
                    <a:pt x="264" y="224"/>
                  </a:lnTo>
                  <a:lnTo>
                    <a:pt x="264" y="224"/>
                  </a:lnTo>
                  <a:lnTo>
                    <a:pt x="266" y="220"/>
                  </a:lnTo>
                  <a:lnTo>
                    <a:pt x="264" y="218"/>
                  </a:lnTo>
                  <a:lnTo>
                    <a:pt x="260" y="214"/>
                  </a:lnTo>
                  <a:lnTo>
                    <a:pt x="260" y="214"/>
                  </a:lnTo>
                  <a:lnTo>
                    <a:pt x="258" y="214"/>
                  </a:lnTo>
                  <a:lnTo>
                    <a:pt x="256" y="212"/>
                  </a:lnTo>
                  <a:lnTo>
                    <a:pt x="256" y="212"/>
                  </a:lnTo>
                  <a:lnTo>
                    <a:pt x="254" y="208"/>
                  </a:lnTo>
                  <a:lnTo>
                    <a:pt x="250" y="208"/>
                  </a:lnTo>
                  <a:lnTo>
                    <a:pt x="246" y="206"/>
                  </a:lnTo>
                  <a:lnTo>
                    <a:pt x="246" y="204"/>
                  </a:lnTo>
                  <a:lnTo>
                    <a:pt x="246" y="204"/>
                  </a:lnTo>
                  <a:lnTo>
                    <a:pt x="242" y="202"/>
                  </a:lnTo>
                  <a:lnTo>
                    <a:pt x="238" y="200"/>
                  </a:lnTo>
                  <a:lnTo>
                    <a:pt x="234" y="198"/>
                  </a:lnTo>
                  <a:lnTo>
                    <a:pt x="232" y="196"/>
                  </a:lnTo>
                  <a:lnTo>
                    <a:pt x="232" y="196"/>
                  </a:lnTo>
                  <a:lnTo>
                    <a:pt x="222" y="194"/>
                  </a:lnTo>
                  <a:lnTo>
                    <a:pt x="210" y="192"/>
                  </a:lnTo>
                  <a:lnTo>
                    <a:pt x="210" y="192"/>
                  </a:lnTo>
                  <a:lnTo>
                    <a:pt x="208" y="194"/>
                  </a:lnTo>
                  <a:lnTo>
                    <a:pt x="206" y="194"/>
                  </a:lnTo>
                  <a:lnTo>
                    <a:pt x="202" y="192"/>
                  </a:lnTo>
                  <a:lnTo>
                    <a:pt x="202" y="192"/>
                  </a:lnTo>
                  <a:lnTo>
                    <a:pt x="188" y="196"/>
                  </a:lnTo>
                  <a:lnTo>
                    <a:pt x="172" y="194"/>
                  </a:lnTo>
                  <a:lnTo>
                    <a:pt x="172" y="194"/>
                  </a:lnTo>
                  <a:lnTo>
                    <a:pt x="178" y="184"/>
                  </a:lnTo>
                  <a:lnTo>
                    <a:pt x="186" y="172"/>
                  </a:lnTo>
                  <a:lnTo>
                    <a:pt x="204" y="154"/>
                  </a:lnTo>
                  <a:lnTo>
                    <a:pt x="204" y="154"/>
                  </a:lnTo>
                  <a:lnTo>
                    <a:pt x="220" y="142"/>
                  </a:lnTo>
                  <a:lnTo>
                    <a:pt x="228" y="136"/>
                  </a:lnTo>
                  <a:lnTo>
                    <a:pt x="238" y="134"/>
                  </a:lnTo>
                  <a:lnTo>
                    <a:pt x="238" y="134"/>
                  </a:lnTo>
                  <a:lnTo>
                    <a:pt x="242" y="130"/>
                  </a:lnTo>
                  <a:lnTo>
                    <a:pt x="248" y="128"/>
                  </a:lnTo>
                  <a:lnTo>
                    <a:pt x="258" y="122"/>
                  </a:lnTo>
                  <a:lnTo>
                    <a:pt x="258" y="122"/>
                  </a:lnTo>
                  <a:lnTo>
                    <a:pt x="264" y="118"/>
                  </a:lnTo>
                  <a:lnTo>
                    <a:pt x="272" y="116"/>
                  </a:lnTo>
                  <a:lnTo>
                    <a:pt x="280" y="112"/>
                  </a:lnTo>
                  <a:lnTo>
                    <a:pt x="286" y="108"/>
                  </a:lnTo>
                  <a:lnTo>
                    <a:pt x="286" y="108"/>
                  </a:lnTo>
                  <a:lnTo>
                    <a:pt x="292" y="106"/>
                  </a:lnTo>
                  <a:lnTo>
                    <a:pt x="294" y="104"/>
                  </a:lnTo>
                  <a:lnTo>
                    <a:pt x="296" y="106"/>
                  </a:lnTo>
                  <a:lnTo>
                    <a:pt x="296" y="106"/>
                  </a:lnTo>
                  <a:lnTo>
                    <a:pt x="300" y="108"/>
                  </a:lnTo>
                  <a:lnTo>
                    <a:pt x="300" y="114"/>
                  </a:lnTo>
                  <a:lnTo>
                    <a:pt x="304" y="122"/>
                  </a:lnTo>
                  <a:lnTo>
                    <a:pt x="304" y="122"/>
                  </a:lnTo>
                  <a:lnTo>
                    <a:pt x="302" y="132"/>
                  </a:lnTo>
                  <a:lnTo>
                    <a:pt x="304" y="142"/>
                  </a:lnTo>
                  <a:lnTo>
                    <a:pt x="304" y="152"/>
                  </a:lnTo>
                  <a:lnTo>
                    <a:pt x="302" y="162"/>
                  </a:lnTo>
                  <a:lnTo>
                    <a:pt x="302" y="1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4" name="Freeform 119"/>
            <p:cNvSpPr>
              <a:spLocks/>
            </p:cNvSpPr>
            <p:nvPr/>
          </p:nvSpPr>
          <p:spPr bwMode="auto">
            <a:xfrm>
              <a:off x="3726" y="3416"/>
              <a:ext cx="678" cy="144"/>
            </a:xfrm>
            <a:custGeom>
              <a:avLst/>
              <a:gdLst>
                <a:gd name="T0" fmla="*/ 656 w 678"/>
                <a:gd name="T1" fmla="*/ 24 h 144"/>
                <a:gd name="T2" fmla="*/ 670 w 678"/>
                <a:gd name="T3" fmla="*/ 36 h 144"/>
                <a:gd name="T4" fmla="*/ 676 w 678"/>
                <a:gd name="T5" fmla="*/ 56 h 144"/>
                <a:gd name="T6" fmla="*/ 672 w 678"/>
                <a:gd name="T7" fmla="*/ 84 h 144"/>
                <a:gd name="T8" fmla="*/ 640 w 678"/>
                <a:gd name="T9" fmla="*/ 106 h 144"/>
                <a:gd name="T10" fmla="*/ 612 w 678"/>
                <a:gd name="T11" fmla="*/ 116 h 144"/>
                <a:gd name="T12" fmla="*/ 590 w 678"/>
                <a:gd name="T13" fmla="*/ 112 h 144"/>
                <a:gd name="T14" fmla="*/ 570 w 678"/>
                <a:gd name="T15" fmla="*/ 106 h 144"/>
                <a:gd name="T16" fmla="*/ 552 w 678"/>
                <a:gd name="T17" fmla="*/ 100 h 144"/>
                <a:gd name="T18" fmla="*/ 530 w 678"/>
                <a:gd name="T19" fmla="*/ 96 h 144"/>
                <a:gd name="T20" fmla="*/ 508 w 678"/>
                <a:gd name="T21" fmla="*/ 94 h 144"/>
                <a:gd name="T22" fmla="*/ 488 w 678"/>
                <a:gd name="T23" fmla="*/ 92 h 144"/>
                <a:gd name="T24" fmla="*/ 464 w 678"/>
                <a:gd name="T25" fmla="*/ 92 h 144"/>
                <a:gd name="T26" fmla="*/ 390 w 678"/>
                <a:gd name="T27" fmla="*/ 82 h 144"/>
                <a:gd name="T28" fmla="*/ 358 w 678"/>
                <a:gd name="T29" fmla="*/ 80 h 144"/>
                <a:gd name="T30" fmla="*/ 346 w 678"/>
                <a:gd name="T31" fmla="*/ 78 h 144"/>
                <a:gd name="T32" fmla="*/ 322 w 678"/>
                <a:gd name="T33" fmla="*/ 78 h 144"/>
                <a:gd name="T34" fmla="*/ 310 w 678"/>
                <a:gd name="T35" fmla="*/ 78 h 144"/>
                <a:gd name="T36" fmla="*/ 280 w 678"/>
                <a:gd name="T37" fmla="*/ 84 h 144"/>
                <a:gd name="T38" fmla="*/ 248 w 678"/>
                <a:gd name="T39" fmla="*/ 86 h 144"/>
                <a:gd name="T40" fmla="*/ 244 w 678"/>
                <a:gd name="T41" fmla="*/ 88 h 144"/>
                <a:gd name="T42" fmla="*/ 234 w 678"/>
                <a:gd name="T43" fmla="*/ 88 h 144"/>
                <a:gd name="T44" fmla="*/ 212 w 678"/>
                <a:gd name="T45" fmla="*/ 90 h 144"/>
                <a:gd name="T46" fmla="*/ 188 w 678"/>
                <a:gd name="T47" fmla="*/ 88 h 144"/>
                <a:gd name="T48" fmla="*/ 154 w 678"/>
                <a:gd name="T49" fmla="*/ 98 h 144"/>
                <a:gd name="T50" fmla="*/ 112 w 678"/>
                <a:gd name="T51" fmla="*/ 112 h 144"/>
                <a:gd name="T52" fmla="*/ 96 w 678"/>
                <a:gd name="T53" fmla="*/ 126 h 144"/>
                <a:gd name="T54" fmla="*/ 80 w 678"/>
                <a:gd name="T55" fmla="*/ 138 h 144"/>
                <a:gd name="T56" fmla="*/ 40 w 678"/>
                <a:gd name="T57" fmla="*/ 142 h 144"/>
                <a:gd name="T58" fmla="*/ 6 w 678"/>
                <a:gd name="T59" fmla="*/ 118 h 144"/>
                <a:gd name="T60" fmla="*/ 2 w 678"/>
                <a:gd name="T61" fmla="*/ 80 h 144"/>
                <a:gd name="T62" fmla="*/ 20 w 678"/>
                <a:gd name="T63" fmla="*/ 50 h 144"/>
                <a:gd name="T64" fmla="*/ 40 w 678"/>
                <a:gd name="T65" fmla="*/ 38 h 144"/>
                <a:gd name="T66" fmla="*/ 72 w 678"/>
                <a:gd name="T67" fmla="*/ 34 h 144"/>
                <a:gd name="T68" fmla="*/ 122 w 678"/>
                <a:gd name="T69" fmla="*/ 40 h 144"/>
                <a:gd name="T70" fmla="*/ 150 w 678"/>
                <a:gd name="T71" fmla="*/ 36 h 144"/>
                <a:gd name="T72" fmla="*/ 252 w 678"/>
                <a:gd name="T73" fmla="*/ 26 h 144"/>
                <a:gd name="T74" fmla="*/ 258 w 678"/>
                <a:gd name="T75" fmla="*/ 24 h 144"/>
                <a:gd name="T76" fmla="*/ 266 w 678"/>
                <a:gd name="T77" fmla="*/ 24 h 144"/>
                <a:gd name="T78" fmla="*/ 310 w 678"/>
                <a:gd name="T79" fmla="*/ 24 h 144"/>
                <a:gd name="T80" fmla="*/ 382 w 678"/>
                <a:gd name="T81" fmla="*/ 16 h 144"/>
                <a:gd name="T82" fmla="*/ 428 w 678"/>
                <a:gd name="T83" fmla="*/ 10 h 144"/>
                <a:gd name="T84" fmla="*/ 454 w 678"/>
                <a:gd name="T85" fmla="*/ 8 h 144"/>
                <a:gd name="T86" fmla="*/ 484 w 678"/>
                <a:gd name="T87" fmla="*/ 6 h 144"/>
                <a:gd name="T88" fmla="*/ 534 w 678"/>
                <a:gd name="T89" fmla="*/ 6 h 144"/>
                <a:gd name="T90" fmla="*/ 548 w 678"/>
                <a:gd name="T91" fmla="*/ 6 h 144"/>
                <a:gd name="T92" fmla="*/ 552 w 678"/>
                <a:gd name="T93" fmla="*/ 6 h 144"/>
                <a:gd name="T94" fmla="*/ 606 w 678"/>
                <a:gd name="T95" fmla="*/ 0 h 144"/>
                <a:gd name="T96" fmla="*/ 644 w 678"/>
                <a:gd name="T97" fmla="*/ 12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78" h="144">
                  <a:moveTo>
                    <a:pt x="650" y="18"/>
                  </a:moveTo>
                  <a:lnTo>
                    <a:pt x="650" y="18"/>
                  </a:lnTo>
                  <a:lnTo>
                    <a:pt x="654" y="20"/>
                  </a:lnTo>
                  <a:lnTo>
                    <a:pt x="656" y="24"/>
                  </a:lnTo>
                  <a:lnTo>
                    <a:pt x="660" y="28"/>
                  </a:lnTo>
                  <a:lnTo>
                    <a:pt x="664" y="30"/>
                  </a:lnTo>
                  <a:lnTo>
                    <a:pt x="664" y="30"/>
                  </a:lnTo>
                  <a:lnTo>
                    <a:pt x="670" y="36"/>
                  </a:lnTo>
                  <a:lnTo>
                    <a:pt x="674" y="42"/>
                  </a:lnTo>
                  <a:lnTo>
                    <a:pt x="676" y="48"/>
                  </a:lnTo>
                  <a:lnTo>
                    <a:pt x="676" y="56"/>
                  </a:lnTo>
                  <a:lnTo>
                    <a:pt x="676" y="56"/>
                  </a:lnTo>
                  <a:lnTo>
                    <a:pt x="678" y="64"/>
                  </a:lnTo>
                  <a:lnTo>
                    <a:pt x="676" y="70"/>
                  </a:lnTo>
                  <a:lnTo>
                    <a:pt x="672" y="84"/>
                  </a:lnTo>
                  <a:lnTo>
                    <a:pt x="672" y="84"/>
                  </a:lnTo>
                  <a:lnTo>
                    <a:pt x="658" y="98"/>
                  </a:lnTo>
                  <a:lnTo>
                    <a:pt x="650" y="104"/>
                  </a:lnTo>
                  <a:lnTo>
                    <a:pt x="640" y="106"/>
                  </a:lnTo>
                  <a:lnTo>
                    <a:pt x="640" y="106"/>
                  </a:lnTo>
                  <a:lnTo>
                    <a:pt x="634" y="110"/>
                  </a:lnTo>
                  <a:lnTo>
                    <a:pt x="626" y="112"/>
                  </a:lnTo>
                  <a:lnTo>
                    <a:pt x="620" y="112"/>
                  </a:lnTo>
                  <a:lnTo>
                    <a:pt x="612" y="116"/>
                  </a:lnTo>
                  <a:lnTo>
                    <a:pt x="612" y="116"/>
                  </a:lnTo>
                  <a:lnTo>
                    <a:pt x="604" y="116"/>
                  </a:lnTo>
                  <a:lnTo>
                    <a:pt x="598" y="114"/>
                  </a:lnTo>
                  <a:lnTo>
                    <a:pt x="590" y="112"/>
                  </a:lnTo>
                  <a:lnTo>
                    <a:pt x="582" y="110"/>
                  </a:lnTo>
                  <a:lnTo>
                    <a:pt x="582" y="110"/>
                  </a:lnTo>
                  <a:lnTo>
                    <a:pt x="576" y="108"/>
                  </a:lnTo>
                  <a:lnTo>
                    <a:pt x="570" y="106"/>
                  </a:lnTo>
                  <a:lnTo>
                    <a:pt x="566" y="106"/>
                  </a:lnTo>
                  <a:lnTo>
                    <a:pt x="560" y="102"/>
                  </a:lnTo>
                  <a:lnTo>
                    <a:pt x="560" y="102"/>
                  </a:lnTo>
                  <a:lnTo>
                    <a:pt x="552" y="100"/>
                  </a:lnTo>
                  <a:lnTo>
                    <a:pt x="544" y="96"/>
                  </a:lnTo>
                  <a:lnTo>
                    <a:pt x="544" y="96"/>
                  </a:lnTo>
                  <a:lnTo>
                    <a:pt x="538" y="96"/>
                  </a:lnTo>
                  <a:lnTo>
                    <a:pt x="530" y="96"/>
                  </a:lnTo>
                  <a:lnTo>
                    <a:pt x="522" y="94"/>
                  </a:lnTo>
                  <a:lnTo>
                    <a:pt x="516" y="94"/>
                  </a:lnTo>
                  <a:lnTo>
                    <a:pt x="516" y="94"/>
                  </a:lnTo>
                  <a:lnTo>
                    <a:pt x="508" y="94"/>
                  </a:lnTo>
                  <a:lnTo>
                    <a:pt x="502" y="92"/>
                  </a:lnTo>
                  <a:lnTo>
                    <a:pt x="494" y="92"/>
                  </a:lnTo>
                  <a:lnTo>
                    <a:pt x="488" y="92"/>
                  </a:lnTo>
                  <a:lnTo>
                    <a:pt x="488" y="92"/>
                  </a:lnTo>
                  <a:lnTo>
                    <a:pt x="482" y="90"/>
                  </a:lnTo>
                  <a:lnTo>
                    <a:pt x="478" y="92"/>
                  </a:lnTo>
                  <a:lnTo>
                    <a:pt x="478" y="92"/>
                  </a:lnTo>
                  <a:lnTo>
                    <a:pt x="464" y="92"/>
                  </a:lnTo>
                  <a:lnTo>
                    <a:pt x="450" y="88"/>
                  </a:lnTo>
                  <a:lnTo>
                    <a:pt x="450" y="88"/>
                  </a:lnTo>
                  <a:lnTo>
                    <a:pt x="420" y="86"/>
                  </a:lnTo>
                  <a:lnTo>
                    <a:pt x="390" y="82"/>
                  </a:lnTo>
                  <a:lnTo>
                    <a:pt x="390" y="82"/>
                  </a:lnTo>
                  <a:lnTo>
                    <a:pt x="374" y="80"/>
                  </a:lnTo>
                  <a:lnTo>
                    <a:pt x="358" y="80"/>
                  </a:lnTo>
                  <a:lnTo>
                    <a:pt x="358" y="80"/>
                  </a:lnTo>
                  <a:lnTo>
                    <a:pt x="356" y="78"/>
                  </a:lnTo>
                  <a:lnTo>
                    <a:pt x="352" y="78"/>
                  </a:lnTo>
                  <a:lnTo>
                    <a:pt x="346" y="78"/>
                  </a:lnTo>
                  <a:lnTo>
                    <a:pt x="346" y="78"/>
                  </a:lnTo>
                  <a:lnTo>
                    <a:pt x="334" y="78"/>
                  </a:lnTo>
                  <a:lnTo>
                    <a:pt x="328" y="78"/>
                  </a:lnTo>
                  <a:lnTo>
                    <a:pt x="322" y="78"/>
                  </a:lnTo>
                  <a:lnTo>
                    <a:pt x="322" y="78"/>
                  </a:lnTo>
                  <a:lnTo>
                    <a:pt x="320" y="78"/>
                  </a:lnTo>
                  <a:lnTo>
                    <a:pt x="316" y="78"/>
                  </a:lnTo>
                  <a:lnTo>
                    <a:pt x="314" y="78"/>
                  </a:lnTo>
                  <a:lnTo>
                    <a:pt x="310" y="78"/>
                  </a:lnTo>
                  <a:lnTo>
                    <a:pt x="310" y="78"/>
                  </a:lnTo>
                  <a:lnTo>
                    <a:pt x="300" y="80"/>
                  </a:lnTo>
                  <a:lnTo>
                    <a:pt x="290" y="82"/>
                  </a:lnTo>
                  <a:lnTo>
                    <a:pt x="280" y="84"/>
                  </a:lnTo>
                  <a:lnTo>
                    <a:pt x="272" y="86"/>
                  </a:lnTo>
                  <a:lnTo>
                    <a:pt x="272" y="86"/>
                  </a:lnTo>
                  <a:lnTo>
                    <a:pt x="258" y="86"/>
                  </a:lnTo>
                  <a:lnTo>
                    <a:pt x="248" y="86"/>
                  </a:lnTo>
                  <a:lnTo>
                    <a:pt x="246" y="86"/>
                  </a:lnTo>
                  <a:lnTo>
                    <a:pt x="246" y="86"/>
                  </a:lnTo>
                  <a:lnTo>
                    <a:pt x="246" y="88"/>
                  </a:lnTo>
                  <a:lnTo>
                    <a:pt x="244" y="88"/>
                  </a:lnTo>
                  <a:lnTo>
                    <a:pt x="242" y="86"/>
                  </a:lnTo>
                  <a:lnTo>
                    <a:pt x="240" y="88"/>
                  </a:lnTo>
                  <a:lnTo>
                    <a:pt x="240" y="88"/>
                  </a:lnTo>
                  <a:lnTo>
                    <a:pt x="234" y="88"/>
                  </a:lnTo>
                  <a:lnTo>
                    <a:pt x="226" y="88"/>
                  </a:lnTo>
                  <a:lnTo>
                    <a:pt x="218" y="88"/>
                  </a:lnTo>
                  <a:lnTo>
                    <a:pt x="212" y="90"/>
                  </a:lnTo>
                  <a:lnTo>
                    <a:pt x="212" y="90"/>
                  </a:lnTo>
                  <a:lnTo>
                    <a:pt x="206" y="88"/>
                  </a:lnTo>
                  <a:lnTo>
                    <a:pt x="200" y="88"/>
                  </a:lnTo>
                  <a:lnTo>
                    <a:pt x="194" y="90"/>
                  </a:lnTo>
                  <a:lnTo>
                    <a:pt x="188" y="88"/>
                  </a:lnTo>
                  <a:lnTo>
                    <a:pt x="188" y="88"/>
                  </a:lnTo>
                  <a:lnTo>
                    <a:pt x="170" y="94"/>
                  </a:lnTo>
                  <a:lnTo>
                    <a:pt x="154" y="98"/>
                  </a:lnTo>
                  <a:lnTo>
                    <a:pt x="154" y="98"/>
                  </a:lnTo>
                  <a:lnTo>
                    <a:pt x="142" y="102"/>
                  </a:lnTo>
                  <a:lnTo>
                    <a:pt x="128" y="106"/>
                  </a:lnTo>
                  <a:lnTo>
                    <a:pt x="116" y="110"/>
                  </a:lnTo>
                  <a:lnTo>
                    <a:pt x="112" y="112"/>
                  </a:lnTo>
                  <a:lnTo>
                    <a:pt x="106" y="116"/>
                  </a:lnTo>
                  <a:lnTo>
                    <a:pt x="106" y="116"/>
                  </a:lnTo>
                  <a:lnTo>
                    <a:pt x="102" y="120"/>
                  </a:lnTo>
                  <a:lnTo>
                    <a:pt x="96" y="126"/>
                  </a:lnTo>
                  <a:lnTo>
                    <a:pt x="92" y="130"/>
                  </a:lnTo>
                  <a:lnTo>
                    <a:pt x="86" y="132"/>
                  </a:lnTo>
                  <a:lnTo>
                    <a:pt x="86" y="132"/>
                  </a:lnTo>
                  <a:lnTo>
                    <a:pt x="80" y="138"/>
                  </a:lnTo>
                  <a:lnTo>
                    <a:pt x="72" y="140"/>
                  </a:lnTo>
                  <a:lnTo>
                    <a:pt x="64" y="142"/>
                  </a:lnTo>
                  <a:lnTo>
                    <a:pt x="56" y="144"/>
                  </a:lnTo>
                  <a:lnTo>
                    <a:pt x="40" y="142"/>
                  </a:lnTo>
                  <a:lnTo>
                    <a:pt x="24" y="136"/>
                  </a:lnTo>
                  <a:lnTo>
                    <a:pt x="24" y="136"/>
                  </a:lnTo>
                  <a:lnTo>
                    <a:pt x="14" y="128"/>
                  </a:lnTo>
                  <a:lnTo>
                    <a:pt x="6" y="118"/>
                  </a:lnTo>
                  <a:lnTo>
                    <a:pt x="2" y="106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2" y="80"/>
                  </a:lnTo>
                  <a:lnTo>
                    <a:pt x="4" y="68"/>
                  </a:lnTo>
                  <a:lnTo>
                    <a:pt x="10" y="58"/>
                  </a:lnTo>
                  <a:lnTo>
                    <a:pt x="20" y="50"/>
                  </a:lnTo>
                  <a:lnTo>
                    <a:pt x="20" y="50"/>
                  </a:lnTo>
                  <a:lnTo>
                    <a:pt x="24" y="46"/>
                  </a:lnTo>
                  <a:lnTo>
                    <a:pt x="30" y="42"/>
                  </a:lnTo>
                  <a:lnTo>
                    <a:pt x="30" y="42"/>
                  </a:lnTo>
                  <a:lnTo>
                    <a:pt x="40" y="38"/>
                  </a:lnTo>
                  <a:lnTo>
                    <a:pt x="50" y="36"/>
                  </a:lnTo>
                  <a:lnTo>
                    <a:pt x="62" y="34"/>
                  </a:lnTo>
                  <a:lnTo>
                    <a:pt x="72" y="34"/>
                  </a:lnTo>
                  <a:lnTo>
                    <a:pt x="72" y="34"/>
                  </a:lnTo>
                  <a:lnTo>
                    <a:pt x="84" y="36"/>
                  </a:lnTo>
                  <a:lnTo>
                    <a:pt x="98" y="38"/>
                  </a:lnTo>
                  <a:lnTo>
                    <a:pt x="122" y="40"/>
                  </a:lnTo>
                  <a:lnTo>
                    <a:pt x="122" y="40"/>
                  </a:lnTo>
                  <a:lnTo>
                    <a:pt x="130" y="38"/>
                  </a:lnTo>
                  <a:lnTo>
                    <a:pt x="136" y="38"/>
                  </a:lnTo>
                  <a:lnTo>
                    <a:pt x="150" y="36"/>
                  </a:lnTo>
                  <a:lnTo>
                    <a:pt x="150" y="36"/>
                  </a:lnTo>
                  <a:lnTo>
                    <a:pt x="176" y="36"/>
                  </a:lnTo>
                  <a:lnTo>
                    <a:pt x="200" y="32"/>
                  </a:lnTo>
                  <a:lnTo>
                    <a:pt x="226" y="28"/>
                  </a:lnTo>
                  <a:lnTo>
                    <a:pt x="252" y="26"/>
                  </a:lnTo>
                  <a:lnTo>
                    <a:pt x="252" y="26"/>
                  </a:lnTo>
                  <a:lnTo>
                    <a:pt x="254" y="26"/>
                  </a:lnTo>
                  <a:lnTo>
                    <a:pt x="256" y="26"/>
                  </a:lnTo>
                  <a:lnTo>
                    <a:pt x="258" y="24"/>
                  </a:lnTo>
                  <a:lnTo>
                    <a:pt x="260" y="26"/>
                  </a:lnTo>
                  <a:lnTo>
                    <a:pt x="260" y="26"/>
                  </a:lnTo>
                  <a:lnTo>
                    <a:pt x="264" y="24"/>
                  </a:lnTo>
                  <a:lnTo>
                    <a:pt x="266" y="24"/>
                  </a:lnTo>
                  <a:lnTo>
                    <a:pt x="274" y="24"/>
                  </a:lnTo>
                  <a:lnTo>
                    <a:pt x="274" y="24"/>
                  </a:lnTo>
                  <a:lnTo>
                    <a:pt x="292" y="26"/>
                  </a:lnTo>
                  <a:lnTo>
                    <a:pt x="310" y="24"/>
                  </a:lnTo>
                  <a:lnTo>
                    <a:pt x="330" y="22"/>
                  </a:lnTo>
                  <a:lnTo>
                    <a:pt x="348" y="22"/>
                  </a:lnTo>
                  <a:lnTo>
                    <a:pt x="348" y="22"/>
                  </a:lnTo>
                  <a:lnTo>
                    <a:pt x="382" y="16"/>
                  </a:lnTo>
                  <a:lnTo>
                    <a:pt x="414" y="14"/>
                  </a:lnTo>
                  <a:lnTo>
                    <a:pt x="414" y="14"/>
                  </a:lnTo>
                  <a:lnTo>
                    <a:pt x="422" y="14"/>
                  </a:lnTo>
                  <a:lnTo>
                    <a:pt x="428" y="10"/>
                  </a:lnTo>
                  <a:lnTo>
                    <a:pt x="436" y="8"/>
                  </a:lnTo>
                  <a:lnTo>
                    <a:pt x="442" y="8"/>
                  </a:lnTo>
                  <a:lnTo>
                    <a:pt x="442" y="8"/>
                  </a:lnTo>
                  <a:lnTo>
                    <a:pt x="454" y="8"/>
                  </a:lnTo>
                  <a:lnTo>
                    <a:pt x="464" y="6"/>
                  </a:lnTo>
                  <a:lnTo>
                    <a:pt x="474" y="6"/>
                  </a:lnTo>
                  <a:lnTo>
                    <a:pt x="484" y="6"/>
                  </a:lnTo>
                  <a:lnTo>
                    <a:pt x="484" y="6"/>
                  </a:lnTo>
                  <a:lnTo>
                    <a:pt x="508" y="4"/>
                  </a:lnTo>
                  <a:lnTo>
                    <a:pt x="522" y="4"/>
                  </a:lnTo>
                  <a:lnTo>
                    <a:pt x="534" y="6"/>
                  </a:lnTo>
                  <a:lnTo>
                    <a:pt x="534" y="6"/>
                  </a:lnTo>
                  <a:lnTo>
                    <a:pt x="538" y="6"/>
                  </a:lnTo>
                  <a:lnTo>
                    <a:pt x="542" y="6"/>
                  </a:lnTo>
                  <a:lnTo>
                    <a:pt x="548" y="6"/>
                  </a:lnTo>
                  <a:lnTo>
                    <a:pt x="548" y="6"/>
                  </a:lnTo>
                  <a:lnTo>
                    <a:pt x="550" y="8"/>
                  </a:lnTo>
                  <a:lnTo>
                    <a:pt x="550" y="8"/>
                  </a:lnTo>
                  <a:lnTo>
                    <a:pt x="552" y="6"/>
                  </a:lnTo>
                  <a:lnTo>
                    <a:pt x="552" y="6"/>
                  </a:lnTo>
                  <a:lnTo>
                    <a:pt x="570" y="4"/>
                  </a:lnTo>
                  <a:lnTo>
                    <a:pt x="590" y="0"/>
                  </a:lnTo>
                  <a:lnTo>
                    <a:pt x="590" y="0"/>
                  </a:lnTo>
                  <a:lnTo>
                    <a:pt x="606" y="0"/>
                  </a:lnTo>
                  <a:lnTo>
                    <a:pt x="622" y="2"/>
                  </a:lnTo>
                  <a:lnTo>
                    <a:pt x="630" y="4"/>
                  </a:lnTo>
                  <a:lnTo>
                    <a:pt x="636" y="8"/>
                  </a:lnTo>
                  <a:lnTo>
                    <a:pt x="644" y="12"/>
                  </a:lnTo>
                  <a:lnTo>
                    <a:pt x="650" y="18"/>
                  </a:lnTo>
                  <a:lnTo>
                    <a:pt x="650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5" name="Freeform 120"/>
            <p:cNvSpPr>
              <a:spLocks/>
            </p:cNvSpPr>
            <p:nvPr/>
          </p:nvSpPr>
          <p:spPr bwMode="auto">
            <a:xfrm>
              <a:off x="3908" y="2152"/>
              <a:ext cx="350" cy="162"/>
            </a:xfrm>
            <a:custGeom>
              <a:avLst/>
              <a:gdLst>
                <a:gd name="T0" fmla="*/ 348 w 350"/>
                <a:gd name="T1" fmla="*/ 40 h 162"/>
                <a:gd name="T2" fmla="*/ 350 w 350"/>
                <a:gd name="T3" fmla="*/ 54 h 162"/>
                <a:gd name="T4" fmla="*/ 350 w 350"/>
                <a:gd name="T5" fmla="*/ 58 h 162"/>
                <a:gd name="T6" fmla="*/ 348 w 350"/>
                <a:gd name="T7" fmla="*/ 78 h 162"/>
                <a:gd name="T8" fmla="*/ 346 w 350"/>
                <a:gd name="T9" fmla="*/ 82 h 162"/>
                <a:gd name="T10" fmla="*/ 342 w 350"/>
                <a:gd name="T11" fmla="*/ 94 h 162"/>
                <a:gd name="T12" fmla="*/ 334 w 350"/>
                <a:gd name="T13" fmla="*/ 106 h 162"/>
                <a:gd name="T14" fmla="*/ 326 w 350"/>
                <a:gd name="T15" fmla="*/ 116 h 162"/>
                <a:gd name="T16" fmla="*/ 318 w 350"/>
                <a:gd name="T17" fmla="*/ 126 h 162"/>
                <a:gd name="T18" fmla="*/ 308 w 350"/>
                <a:gd name="T19" fmla="*/ 132 h 162"/>
                <a:gd name="T20" fmla="*/ 286 w 350"/>
                <a:gd name="T21" fmla="*/ 140 h 162"/>
                <a:gd name="T22" fmla="*/ 274 w 350"/>
                <a:gd name="T23" fmla="*/ 140 h 162"/>
                <a:gd name="T24" fmla="*/ 256 w 350"/>
                <a:gd name="T25" fmla="*/ 144 h 162"/>
                <a:gd name="T26" fmla="*/ 238 w 350"/>
                <a:gd name="T27" fmla="*/ 146 h 162"/>
                <a:gd name="T28" fmla="*/ 232 w 350"/>
                <a:gd name="T29" fmla="*/ 144 h 162"/>
                <a:gd name="T30" fmla="*/ 226 w 350"/>
                <a:gd name="T31" fmla="*/ 146 h 162"/>
                <a:gd name="T32" fmla="*/ 212 w 350"/>
                <a:gd name="T33" fmla="*/ 146 h 162"/>
                <a:gd name="T34" fmla="*/ 196 w 350"/>
                <a:gd name="T35" fmla="*/ 148 h 162"/>
                <a:gd name="T36" fmla="*/ 130 w 350"/>
                <a:gd name="T37" fmla="*/ 162 h 162"/>
                <a:gd name="T38" fmla="*/ 124 w 350"/>
                <a:gd name="T39" fmla="*/ 160 h 162"/>
                <a:gd name="T40" fmla="*/ 120 w 350"/>
                <a:gd name="T41" fmla="*/ 162 h 162"/>
                <a:gd name="T42" fmla="*/ 86 w 350"/>
                <a:gd name="T43" fmla="*/ 158 h 162"/>
                <a:gd name="T44" fmla="*/ 56 w 350"/>
                <a:gd name="T45" fmla="*/ 144 h 162"/>
                <a:gd name="T46" fmla="*/ 36 w 350"/>
                <a:gd name="T47" fmla="*/ 140 h 162"/>
                <a:gd name="T48" fmla="*/ 18 w 350"/>
                <a:gd name="T49" fmla="*/ 130 h 162"/>
                <a:gd name="T50" fmla="*/ 12 w 350"/>
                <a:gd name="T51" fmla="*/ 126 h 162"/>
                <a:gd name="T52" fmla="*/ 2 w 350"/>
                <a:gd name="T53" fmla="*/ 114 h 162"/>
                <a:gd name="T54" fmla="*/ 0 w 350"/>
                <a:gd name="T55" fmla="*/ 106 h 162"/>
                <a:gd name="T56" fmla="*/ 2 w 350"/>
                <a:gd name="T57" fmla="*/ 86 h 162"/>
                <a:gd name="T58" fmla="*/ 12 w 350"/>
                <a:gd name="T59" fmla="*/ 70 h 162"/>
                <a:gd name="T60" fmla="*/ 30 w 350"/>
                <a:gd name="T61" fmla="*/ 60 h 162"/>
                <a:gd name="T62" fmla="*/ 84 w 350"/>
                <a:gd name="T63" fmla="*/ 36 h 162"/>
                <a:gd name="T64" fmla="*/ 102 w 350"/>
                <a:gd name="T65" fmla="*/ 32 h 162"/>
                <a:gd name="T66" fmla="*/ 160 w 350"/>
                <a:gd name="T67" fmla="*/ 22 h 162"/>
                <a:gd name="T68" fmla="*/ 180 w 350"/>
                <a:gd name="T69" fmla="*/ 18 h 162"/>
                <a:gd name="T70" fmla="*/ 202 w 350"/>
                <a:gd name="T71" fmla="*/ 14 h 162"/>
                <a:gd name="T72" fmla="*/ 222 w 350"/>
                <a:gd name="T73" fmla="*/ 12 h 162"/>
                <a:gd name="T74" fmla="*/ 230 w 350"/>
                <a:gd name="T75" fmla="*/ 10 h 162"/>
                <a:gd name="T76" fmla="*/ 244 w 350"/>
                <a:gd name="T77" fmla="*/ 8 h 162"/>
                <a:gd name="T78" fmla="*/ 258 w 350"/>
                <a:gd name="T79" fmla="*/ 6 h 162"/>
                <a:gd name="T80" fmla="*/ 266 w 350"/>
                <a:gd name="T81" fmla="*/ 4 h 162"/>
                <a:gd name="T82" fmla="*/ 272 w 350"/>
                <a:gd name="T83" fmla="*/ 2 h 162"/>
                <a:gd name="T84" fmla="*/ 284 w 350"/>
                <a:gd name="T85" fmla="*/ 0 h 162"/>
                <a:gd name="T86" fmla="*/ 306 w 350"/>
                <a:gd name="T87" fmla="*/ 4 h 162"/>
                <a:gd name="T88" fmla="*/ 326 w 350"/>
                <a:gd name="T89" fmla="*/ 14 h 162"/>
                <a:gd name="T90" fmla="*/ 342 w 350"/>
                <a:gd name="T91" fmla="*/ 30 h 162"/>
                <a:gd name="T92" fmla="*/ 348 w 350"/>
                <a:gd name="T93" fmla="*/ 4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50" h="162">
                  <a:moveTo>
                    <a:pt x="348" y="40"/>
                  </a:moveTo>
                  <a:lnTo>
                    <a:pt x="348" y="40"/>
                  </a:lnTo>
                  <a:lnTo>
                    <a:pt x="350" y="50"/>
                  </a:lnTo>
                  <a:lnTo>
                    <a:pt x="350" y="54"/>
                  </a:lnTo>
                  <a:lnTo>
                    <a:pt x="350" y="58"/>
                  </a:lnTo>
                  <a:lnTo>
                    <a:pt x="350" y="58"/>
                  </a:lnTo>
                  <a:lnTo>
                    <a:pt x="350" y="70"/>
                  </a:lnTo>
                  <a:lnTo>
                    <a:pt x="348" y="78"/>
                  </a:lnTo>
                  <a:lnTo>
                    <a:pt x="346" y="82"/>
                  </a:lnTo>
                  <a:lnTo>
                    <a:pt x="346" y="82"/>
                  </a:lnTo>
                  <a:lnTo>
                    <a:pt x="344" y="90"/>
                  </a:lnTo>
                  <a:lnTo>
                    <a:pt x="342" y="94"/>
                  </a:lnTo>
                  <a:lnTo>
                    <a:pt x="334" y="106"/>
                  </a:lnTo>
                  <a:lnTo>
                    <a:pt x="334" y="106"/>
                  </a:lnTo>
                  <a:lnTo>
                    <a:pt x="330" y="110"/>
                  </a:lnTo>
                  <a:lnTo>
                    <a:pt x="326" y="116"/>
                  </a:lnTo>
                  <a:lnTo>
                    <a:pt x="322" y="122"/>
                  </a:lnTo>
                  <a:lnTo>
                    <a:pt x="318" y="126"/>
                  </a:lnTo>
                  <a:lnTo>
                    <a:pt x="318" y="126"/>
                  </a:lnTo>
                  <a:lnTo>
                    <a:pt x="308" y="132"/>
                  </a:lnTo>
                  <a:lnTo>
                    <a:pt x="298" y="138"/>
                  </a:lnTo>
                  <a:lnTo>
                    <a:pt x="286" y="140"/>
                  </a:lnTo>
                  <a:lnTo>
                    <a:pt x="274" y="140"/>
                  </a:lnTo>
                  <a:lnTo>
                    <a:pt x="274" y="140"/>
                  </a:lnTo>
                  <a:lnTo>
                    <a:pt x="264" y="142"/>
                  </a:lnTo>
                  <a:lnTo>
                    <a:pt x="256" y="144"/>
                  </a:lnTo>
                  <a:lnTo>
                    <a:pt x="248" y="144"/>
                  </a:lnTo>
                  <a:lnTo>
                    <a:pt x="238" y="146"/>
                  </a:lnTo>
                  <a:lnTo>
                    <a:pt x="238" y="146"/>
                  </a:lnTo>
                  <a:lnTo>
                    <a:pt x="232" y="144"/>
                  </a:lnTo>
                  <a:lnTo>
                    <a:pt x="226" y="146"/>
                  </a:lnTo>
                  <a:lnTo>
                    <a:pt x="226" y="146"/>
                  </a:lnTo>
                  <a:lnTo>
                    <a:pt x="218" y="146"/>
                  </a:lnTo>
                  <a:lnTo>
                    <a:pt x="212" y="146"/>
                  </a:lnTo>
                  <a:lnTo>
                    <a:pt x="196" y="148"/>
                  </a:lnTo>
                  <a:lnTo>
                    <a:pt x="196" y="148"/>
                  </a:lnTo>
                  <a:lnTo>
                    <a:pt x="162" y="154"/>
                  </a:lnTo>
                  <a:lnTo>
                    <a:pt x="130" y="162"/>
                  </a:lnTo>
                  <a:lnTo>
                    <a:pt x="130" y="162"/>
                  </a:lnTo>
                  <a:lnTo>
                    <a:pt x="124" y="160"/>
                  </a:lnTo>
                  <a:lnTo>
                    <a:pt x="120" y="162"/>
                  </a:lnTo>
                  <a:lnTo>
                    <a:pt x="120" y="162"/>
                  </a:lnTo>
                  <a:lnTo>
                    <a:pt x="104" y="162"/>
                  </a:lnTo>
                  <a:lnTo>
                    <a:pt x="86" y="158"/>
                  </a:lnTo>
                  <a:lnTo>
                    <a:pt x="70" y="152"/>
                  </a:lnTo>
                  <a:lnTo>
                    <a:pt x="56" y="144"/>
                  </a:lnTo>
                  <a:lnTo>
                    <a:pt x="56" y="144"/>
                  </a:lnTo>
                  <a:lnTo>
                    <a:pt x="36" y="140"/>
                  </a:lnTo>
                  <a:lnTo>
                    <a:pt x="26" y="136"/>
                  </a:lnTo>
                  <a:lnTo>
                    <a:pt x="18" y="130"/>
                  </a:lnTo>
                  <a:lnTo>
                    <a:pt x="18" y="130"/>
                  </a:lnTo>
                  <a:lnTo>
                    <a:pt x="12" y="126"/>
                  </a:lnTo>
                  <a:lnTo>
                    <a:pt x="6" y="120"/>
                  </a:lnTo>
                  <a:lnTo>
                    <a:pt x="2" y="114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0" y="96"/>
                  </a:lnTo>
                  <a:lnTo>
                    <a:pt x="2" y="86"/>
                  </a:lnTo>
                  <a:lnTo>
                    <a:pt x="8" y="78"/>
                  </a:lnTo>
                  <a:lnTo>
                    <a:pt x="12" y="70"/>
                  </a:lnTo>
                  <a:lnTo>
                    <a:pt x="12" y="70"/>
                  </a:lnTo>
                  <a:lnTo>
                    <a:pt x="30" y="60"/>
                  </a:lnTo>
                  <a:lnTo>
                    <a:pt x="48" y="52"/>
                  </a:lnTo>
                  <a:lnTo>
                    <a:pt x="84" y="36"/>
                  </a:lnTo>
                  <a:lnTo>
                    <a:pt x="84" y="36"/>
                  </a:lnTo>
                  <a:lnTo>
                    <a:pt x="102" y="32"/>
                  </a:lnTo>
                  <a:lnTo>
                    <a:pt x="122" y="28"/>
                  </a:lnTo>
                  <a:lnTo>
                    <a:pt x="160" y="22"/>
                  </a:lnTo>
                  <a:lnTo>
                    <a:pt x="160" y="22"/>
                  </a:lnTo>
                  <a:lnTo>
                    <a:pt x="180" y="18"/>
                  </a:lnTo>
                  <a:lnTo>
                    <a:pt x="202" y="14"/>
                  </a:lnTo>
                  <a:lnTo>
                    <a:pt x="202" y="14"/>
                  </a:lnTo>
                  <a:lnTo>
                    <a:pt x="216" y="14"/>
                  </a:lnTo>
                  <a:lnTo>
                    <a:pt x="222" y="12"/>
                  </a:lnTo>
                  <a:lnTo>
                    <a:pt x="230" y="10"/>
                  </a:lnTo>
                  <a:lnTo>
                    <a:pt x="230" y="10"/>
                  </a:lnTo>
                  <a:lnTo>
                    <a:pt x="238" y="8"/>
                  </a:lnTo>
                  <a:lnTo>
                    <a:pt x="244" y="8"/>
                  </a:lnTo>
                  <a:lnTo>
                    <a:pt x="250" y="8"/>
                  </a:lnTo>
                  <a:lnTo>
                    <a:pt x="258" y="6"/>
                  </a:lnTo>
                  <a:lnTo>
                    <a:pt x="258" y="6"/>
                  </a:lnTo>
                  <a:lnTo>
                    <a:pt x="266" y="4"/>
                  </a:lnTo>
                  <a:lnTo>
                    <a:pt x="268" y="4"/>
                  </a:lnTo>
                  <a:lnTo>
                    <a:pt x="272" y="2"/>
                  </a:lnTo>
                  <a:lnTo>
                    <a:pt x="272" y="2"/>
                  </a:lnTo>
                  <a:lnTo>
                    <a:pt x="284" y="0"/>
                  </a:lnTo>
                  <a:lnTo>
                    <a:pt x="296" y="0"/>
                  </a:lnTo>
                  <a:lnTo>
                    <a:pt x="306" y="4"/>
                  </a:lnTo>
                  <a:lnTo>
                    <a:pt x="316" y="8"/>
                  </a:lnTo>
                  <a:lnTo>
                    <a:pt x="326" y="14"/>
                  </a:lnTo>
                  <a:lnTo>
                    <a:pt x="334" y="20"/>
                  </a:lnTo>
                  <a:lnTo>
                    <a:pt x="342" y="30"/>
                  </a:lnTo>
                  <a:lnTo>
                    <a:pt x="348" y="40"/>
                  </a:lnTo>
                  <a:lnTo>
                    <a:pt x="348" y="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6" name="Freeform 121"/>
            <p:cNvSpPr>
              <a:spLocks/>
            </p:cNvSpPr>
            <p:nvPr/>
          </p:nvSpPr>
          <p:spPr bwMode="auto">
            <a:xfrm>
              <a:off x="3764" y="2342"/>
              <a:ext cx="612" cy="178"/>
            </a:xfrm>
            <a:custGeom>
              <a:avLst/>
              <a:gdLst>
                <a:gd name="T0" fmla="*/ 576 w 612"/>
                <a:gd name="T1" fmla="*/ 12 h 178"/>
                <a:gd name="T2" fmla="*/ 610 w 612"/>
                <a:gd name="T3" fmla="*/ 50 h 178"/>
                <a:gd name="T4" fmla="*/ 612 w 612"/>
                <a:gd name="T5" fmla="*/ 64 h 178"/>
                <a:gd name="T6" fmla="*/ 612 w 612"/>
                <a:gd name="T7" fmla="*/ 78 h 178"/>
                <a:gd name="T8" fmla="*/ 598 w 612"/>
                <a:gd name="T9" fmla="*/ 106 h 178"/>
                <a:gd name="T10" fmla="*/ 590 w 612"/>
                <a:gd name="T11" fmla="*/ 120 h 178"/>
                <a:gd name="T12" fmla="*/ 576 w 612"/>
                <a:gd name="T13" fmla="*/ 130 h 178"/>
                <a:gd name="T14" fmla="*/ 568 w 612"/>
                <a:gd name="T15" fmla="*/ 132 h 178"/>
                <a:gd name="T16" fmla="*/ 558 w 612"/>
                <a:gd name="T17" fmla="*/ 138 h 178"/>
                <a:gd name="T18" fmla="*/ 524 w 612"/>
                <a:gd name="T19" fmla="*/ 138 h 178"/>
                <a:gd name="T20" fmla="*/ 514 w 612"/>
                <a:gd name="T21" fmla="*/ 136 h 178"/>
                <a:gd name="T22" fmla="*/ 504 w 612"/>
                <a:gd name="T23" fmla="*/ 134 h 178"/>
                <a:gd name="T24" fmla="*/ 496 w 612"/>
                <a:gd name="T25" fmla="*/ 132 h 178"/>
                <a:gd name="T26" fmla="*/ 466 w 612"/>
                <a:gd name="T27" fmla="*/ 132 h 178"/>
                <a:gd name="T28" fmla="*/ 438 w 612"/>
                <a:gd name="T29" fmla="*/ 132 h 178"/>
                <a:gd name="T30" fmla="*/ 418 w 612"/>
                <a:gd name="T31" fmla="*/ 126 h 178"/>
                <a:gd name="T32" fmla="*/ 382 w 612"/>
                <a:gd name="T33" fmla="*/ 130 h 178"/>
                <a:gd name="T34" fmla="*/ 336 w 612"/>
                <a:gd name="T35" fmla="*/ 136 h 178"/>
                <a:gd name="T36" fmla="*/ 314 w 612"/>
                <a:gd name="T37" fmla="*/ 134 h 178"/>
                <a:gd name="T38" fmla="*/ 290 w 612"/>
                <a:gd name="T39" fmla="*/ 138 h 178"/>
                <a:gd name="T40" fmla="*/ 268 w 612"/>
                <a:gd name="T41" fmla="*/ 138 h 178"/>
                <a:gd name="T42" fmla="*/ 246 w 612"/>
                <a:gd name="T43" fmla="*/ 138 h 178"/>
                <a:gd name="T44" fmla="*/ 224 w 612"/>
                <a:gd name="T45" fmla="*/ 144 h 178"/>
                <a:gd name="T46" fmla="*/ 186 w 612"/>
                <a:gd name="T47" fmla="*/ 150 h 178"/>
                <a:gd name="T48" fmla="*/ 160 w 612"/>
                <a:gd name="T49" fmla="*/ 152 h 178"/>
                <a:gd name="T50" fmla="*/ 132 w 612"/>
                <a:gd name="T51" fmla="*/ 156 h 178"/>
                <a:gd name="T52" fmla="*/ 70 w 612"/>
                <a:gd name="T53" fmla="*/ 170 h 178"/>
                <a:gd name="T54" fmla="*/ 42 w 612"/>
                <a:gd name="T55" fmla="*/ 178 h 178"/>
                <a:gd name="T56" fmla="*/ 28 w 612"/>
                <a:gd name="T57" fmla="*/ 176 h 178"/>
                <a:gd name="T58" fmla="*/ 14 w 612"/>
                <a:gd name="T59" fmla="*/ 170 h 178"/>
                <a:gd name="T60" fmla="*/ 6 w 612"/>
                <a:gd name="T61" fmla="*/ 160 h 178"/>
                <a:gd name="T62" fmla="*/ 0 w 612"/>
                <a:gd name="T63" fmla="*/ 132 h 178"/>
                <a:gd name="T64" fmla="*/ 0 w 612"/>
                <a:gd name="T65" fmla="*/ 126 h 178"/>
                <a:gd name="T66" fmla="*/ 10 w 612"/>
                <a:gd name="T67" fmla="*/ 110 h 178"/>
                <a:gd name="T68" fmla="*/ 24 w 612"/>
                <a:gd name="T69" fmla="*/ 98 h 178"/>
                <a:gd name="T70" fmla="*/ 46 w 612"/>
                <a:gd name="T71" fmla="*/ 92 h 178"/>
                <a:gd name="T72" fmla="*/ 76 w 612"/>
                <a:gd name="T73" fmla="*/ 90 h 178"/>
                <a:gd name="T74" fmla="*/ 90 w 612"/>
                <a:gd name="T75" fmla="*/ 86 h 178"/>
                <a:gd name="T76" fmla="*/ 102 w 612"/>
                <a:gd name="T77" fmla="*/ 86 h 178"/>
                <a:gd name="T78" fmla="*/ 110 w 612"/>
                <a:gd name="T79" fmla="*/ 82 h 178"/>
                <a:gd name="T80" fmla="*/ 118 w 612"/>
                <a:gd name="T81" fmla="*/ 76 h 178"/>
                <a:gd name="T82" fmla="*/ 182 w 612"/>
                <a:gd name="T83" fmla="*/ 60 h 178"/>
                <a:gd name="T84" fmla="*/ 254 w 612"/>
                <a:gd name="T85" fmla="*/ 52 h 178"/>
                <a:gd name="T86" fmla="*/ 264 w 612"/>
                <a:gd name="T87" fmla="*/ 50 h 178"/>
                <a:gd name="T88" fmla="*/ 308 w 612"/>
                <a:gd name="T89" fmla="*/ 42 h 178"/>
                <a:gd name="T90" fmla="*/ 318 w 612"/>
                <a:gd name="T91" fmla="*/ 40 h 178"/>
                <a:gd name="T92" fmla="*/ 330 w 612"/>
                <a:gd name="T93" fmla="*/ 40 h 178"/>
                <a:gd name="T94" fmla="*/ 364 w 612"/>
                <a:gd name="T95" fmla="*/ 32 h 178"/>
                <a:gd name="T96" fmla="*/ 366 w 612"/>
                <a:gd name="T97" fmla="*/ 32 h 178"/>
                <a:gd name="T98" fmla="*/ 370 w 612"/>
                <a:gd name="T99" fmla="*/ 30 h 178"/>
                <a:gd name="T100" fmla="*/ 384 w 612"/>
                <a:gd name="T101" fmla="*/ 28 h 178"/>
                <a:gd name="T102" fmla="*/ 400 w 612"/>
                <a:gd name="T103" fmla="*/ 26 h 178"/>
                <a:gd name="T104" fmla="*/ 428 w 612"/>
                <a:gd name="T105" fmla="*/ 18 h 178"/>
                <a:gd name="T106" fmla="*/ 448 w 612"/>
                <a:gd name="T107" fmla="*/ 12 h 178"/>
                <a:gd name="T108" fmla="*/ 470 w 612"/>
                <a:gd name="T109" fmla="*/ 8 h 178"/>
                <a:gd name="T110" fmla="*/ 502 w 612"/>
                <a:gd name="T111" fmla="*/ 2 h 178"/>
                <a:gd name="T112" fmla="*/ 530 w 612"/>
                <a:gd name="T113" fmla="*/ 0 h 178"/>
                <a:gd name="T114" fmla="*/ 562 w 612"/>
                <a:gd name="T115" fmla="*/ 4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12" h="178">
                  <a:moveTo>
                    <a:pt x="562" y="4"/>
                  </a:moveTo>
                  <a:lnTo>
                    <a:pt x="562" y="4"/>
                  </a:lnTo>
                  <a:lnTo>
                    <a:pt x="576" y="12"/>
                  </a:lnTo>
                  <a:lnTo>
                    <a:pt x="590" y="24"/>
                  </a:lnTo>
                  <a:lnTo>
                    <a:pt x="600" y="36"/>
                  </a:lnTo>
                  <a:lnTo>
                    <a:pt x="610" y="50"/>
                  </a:lnTo>
                  <a:lnTo>
                    <a:pt x="610" y="50"/>
                  </a:lnTo>
                  <a:lnTo>
                    <a:pt x="610" y="58"/>
                  </a:lnTo>
                  <a:lnTo>
                    <a:pt x="612" y="64"/>
                  </a:lnTo>
                  <a:lnTo>
                    <a:pt x="612" y="70"/>
                  </a:lnTo>
                  <a:lnTo>
                    <a:pt x="612" y="78"/>
                  </a:lnTo>
                  <a:lnTo>
                    <a:pt x="612" y="78"/>
                  </a:lnTo>
                  <a:lnTo>
                    <a:pt x="606" y="94"/>
                  </a:lnTo>
                  <a:lnTo>
                    <a:pt x="604" y="100"/>
                  </a:lnTo>
                  <a:lnTo>
                    <a:pt x="598" y="106"/>
                  </a:lnTo>
                  <a:lnTo>
                    <a:pt x="598" y="106"/>
                  </a:lnTo>
                  <a:lnTo>
                    <a:pt x="594" y="114"/>
                  </a:lnTo>
                  <a:lnTo>
                    <a:pt x="590" y="120"/>
                  </a:lnTo>
                  <a:lnTo>
                    <a:pt x="578" y="130"/>
                  </a:lnTo>
                  <a:lnTo>
                    <a:pt x="578" y="130"/>
                  </a:lnTo>
                  <a:lnTo>
                    <a:pt x="576" y="130"/>
                  </a:lnTo>
                  <a:lnTo>
                    <a:pt x="574" y="132"/>
                  </a:lnTo>
                  <a:lnTo>
                    <a:pt x="572" y="132"/>
                  </a:lnTo>
                  <a:lnTo>
                    <a:pt x="568" y="132"/>
                  </a:lnTo>
                  <a:lnTo>
                    <a:pt x="568" y="132"/>
                  </a:lnTo>
                  <a:lnTo>
                    <a:pt x="564" y="136"/>
                  </a:lnTo>
                  <a:lnTo>
                    <a:pt x="558" y="138"/>
                  </a:lnTo>
                  <a:lnTo>
                    <a:pt x="546" y="140"/>
                  </a:lnTo>
                  <a:lnTo>
                    <a:pt x="534" y="140"/>
                  </a:lnTo>
                  <a:lnTo>
                    <a:pt x="524" y="138"/>
                  </a:lnTo>
                  <a:lnTo>
                    <a:pt x="524" y="138"/>
                  </a:lnTo>
                  <a:lnTo>
                    <a:pt x="518" y="136"/>
                  </a:lnTo>
                  <a:lnTo>
                    <a:pt x="514" y="136"/>
                  </a:lnTo>
                  <a:lnTo>
                    <a:pt x="508" y="136"/>
                  </a:lnTo>
                  <a:lnTo>
                    <a:pt x="504" y="134"/>
                  </a:lnTo>
                  <a:lnTo>
                    <a:pt x="504" y="134"/>
                  </a:lnTo>
                  <a:lnTo>
                    <a:pt x="500" y="132"/>
                  </a:lnTo>
                  <a:lnTo>
                    <a:pt x="498" y="132"/>
                  </a:lnTo>
                  <a:lnTo>
                    <a:pt x="496" y="132"/>
                  </a:lnTo>
                  <a:lnTo>
                    <a:pt x="494" y="130"/>
                  </a:lnTo>
                  <a:lnTo>
                    <a:pt x="494" y="130"/>
                  </a:lnTo>
                  <a:lnTo>
                    <a:pt x="466" y="132"/>
                  </a:lnTo>
                  <a:lnTo>
                    <a:pt x="452" y="134"/>
                  </a:lnTo>
                  <a:lnTo>
                    <a:pt x="438" y="132"/>
                  </a:lnTo>
                  <a:lnTo>
                    <a:pt x="438" y="132"/>
                  </a:lnTo>
                  <a:lnTo>
                    <a:pt x="430" y="130"/>
                  </a:lnTo>
                  <a:lnTo>
                    <a:pt x="424" y="128"/>
                  </a:lnTo>
                  <a:lnTo>
                    <a:pt x="418" y="126"/>
                  </a:lnTo>
                  <a:lnTo>
                    <a:pt x="410" y="128"/>
                  </a:lnTo>
                  <a:lnTo>
                    <a:pt x="410" y="128"/>
                  </a:lnTo>
                  <a:lnTo>
                    <a:pt x="382" y="130"/>
                  </a:lnTo>
                  <a:lnTo>
                    <a:pt x="356" y="132"/>
                  </a:lnTo>
                  <a:lnTo>
                    <a:pt x="356" y="132"/>
                  </a:lnTo>
                  <a:lnTo>
                    <a:pt x="336" y="136"/>
                  </a:lnTo>
                  <a:lnTo>
                    <a:pt x="324" y="136"/>
                  </a:lnTo>
                  <a:lnTo>
                    <a:pt x="314" y="134"/>
                  </a:lnTo>
                  <a:lnTo>
                    <a:pt x="314" y="134"/>
                  </a:lnTo>
                  <a:lnTo>
                    <a:pt x="302" y="136"/>
                  </a:lnTo>
                  <a:lnTo>
                    <a:pt x="290" y="138"/>
                  </a:lnTo>
                  <a:lnTo>
                    <a:pt x="290" y="138"/>
                  </a:lnTo>
                  <a:lnTo>
                    <a:pt x="284" y="136"/>
                  </a:lnTo>
                  <a:lnTo>
                    <a:pt x="280" y="138"/>
                  </a:lnTo>
                  <a:lnTo>
                    <a:pt x="268" y="138"/>
                  </a:lnTo>
                  <a:lnTo>
                    <a:pt x="268" y="138"/>
                  </a:lnTo>
                  <a:lnTo>
                    <a:pt x="258" y="138"/>
                  </a:lnTo>
                  <a:lnTo>
                    <a:pt x="246" y="138"/>
                  </a:lnTo>
                  <a:lnTo>
                    <a:pt x="246" y="138"/>
                  </a:lnTo>
                  <a:lnTo>
                    <a:pt x="234" y="142"/>
                  </a:lnTo>
                  <a:lnTo>
                    <a:pt x="224" y="144"/>
                  </a:lnTo>
                  <a:lnTo>
                    <a:pt x="200" y="148"/>
                  </a:lnTo>
                  <a:lnTo>
                    <a:pt x="200" y="148"/>
                  </a:lnTo>
                  <a:lnTo>
                    <a:pt x="186" y="150"/>
                  </a:lnTo>
                  <a:lnTo>
                    <a:pt x="186" y="150"/>
                  </a:lnTo>
                  <a:lnTo>
                    <a:pt x="172" y="152"/>
                  </a:lnTo>
                  <a:lnTo>
                    <a:pt x="160" y="152"/>
                  </a:lnTo>
                  <a:lnTo>
                    <a:pt x="146" y="154"/>
                  </a:lnTo>
                  <a:lnTo>
                    <a:pt x="132" y="156"/>
                  </a:lnTo>
                  <a:lnTo>
                    <a:pt x="132" y="156"/>
                  </a:lnTo>
                  <a:lnTo>
                    <a:pt x="100" y="160"/>
                  </a:lnTo>
                  <a:lnTo>
                    <a:pt x="70" y="170"/>
                  </a:lnTo>
                  <a:lnTo>
                    <a:pt x="70" y="170"/>
                  </a:lnTo>
                  <a:lnTo>
                    <a:pt x="64" y="172"/>
                  </a:lnTo>
                  <a:lnTo>
                    <a:pt x="56" y="174"/>
                  </a:lnTo>
                  <a:lnTo>
                    <a:pt x="42" y="178"/>
                  </a:lnTo>
                  <a:lnTo>
                    <a:pt x="42" y="178"/>
                  </a:lnTo>
                  <a:lnTo>
                    <a:pt x="34" y="176"/>
                  </a:lnTo>
                  <a:lnTo>
                    <a:pt x="28" y="176"/>
                  </a:lnTo>
                  <a:lnTo>
                    <a:pt x="26" y="174"/>
                  </a:lnTo>
                  <a:lnTo>
                    <a:pt x="26" y="174"/>
                  </a:lnTo>
                  <a:lnTo>
                    <a:pt x="14" y="170"/>
                  </a:lnTo>
                  <a:lnTo>
                    <a:pt x="10" y="166"/>
                  </a:lnTo>
                  <a:lnTo>
                    <a:pt x="6" y="160"/>
                  </a:lnTo>
                  <a:lnTo>
                    <a:pt x="6" y="160"/>
                  </a:lnTo>
                  <a:lnTo>
                    <a:pt x="2" y="146"/>
                  </a:lnTo>
                  <a:lnTo>
                    <a:pt x="0" y="132"/>
                  </a:lnTo>
                  <a:lnTo>
                    <a:pt x="0" y="132"/>
                  </a:lnTo>
                  <a:lnTo>
                    <a:pt x="2" y="130"/>
                  </a:lnTo>
                  <a:lnTo>
                    <a:pt x="2" y="130"/>
                  </a:lnTo>
                  <a:lnTo>
                    <a:pt x="0" y="126"/>
                  </a:lnTo>
                  <a:lnTo>
                    <a:pt x="0" y="126"/>
                  </a:lnTo>
                  <a:lnTo>
                    <a:pt x="4" y="118"/>
                  </a:lnTo>
                  <a:lnTo>
                    <a:pt x="10" y="110"/>
                  </a:lnTo>
                  <a:lnTo>
                    <a:pt x="16" y="104"/>
                  </a:lnTo>
                  <a:lnTo>
                    <a:pt x="24" y="98"/>
                  </a:lnTo>
                  <a:lnTo>
                    <a:pt x="24" y="98"/>
                  </a:lnTo>
                  <a:lnTo>
                    <a:pt x="36" y="94"/>
                  </a:lnTo>
                  <a:lnTo>
                    <a:pt x="46" y="92"/>
                  </a:lnTo>
                  <a:lnTo>
                    <a:pt x="46" y="92"/>
                  </a:lnTo>
                  <a:lnTo>
                    <a:pt x="56" y="90"/>
                  </a:lnTo>
                  <a:lnTo>
                    <a:pt x="66" y="90"/>
                  </a:lnTo>
                  <a:lnTo>
                    <a:pt x="76" y="90"/>
                  </a:lnTo>
                  <a:lnTo>
                    <a:pt x="86" y="86"/>
                  </a:lnTo>
                  <a:lnTo>
                    <a:pt x="86" y="86"/>
                  </a:lnTo>
                  <a:lnTo>
                    <a:pt x="90" y="86"/>
                  </a:lnTo>
                  <a:lnTo>
                    <a:pt x="94" y="86"/>
                  </a:lnTo>
                  <a:lnTo>
                    <a:pt x="98" y="84"/>
                  </a:lnTo>
                  <a:lnTo>
                    <a:pt x="102" y="86"/>
                  </a:lnTo>
                  <a:lnTo>
                    <a:pt x="102" y="86"/>
                  </a:lnTo>
                  <a:lnTo>
                    <a:pt x="106" y="84"/>
                  </a:lnTo>
                  <a:lnTo>
                    <a:pt x="110" y="82"/>
                  </a:lnTo>
                  <a:lnTo>
                    <a:pt x="114" y="78"/>
                  </a:lnTo>
                  <a:lnTo>
                    <a:pt x="118" y="76"/>
                  </a:lnTo>
                  <a:lnTo>
                    <a:pt x="118" y="76"/>
                  </a:lnTo>
                  <a:lnTo>
                    <a:pt x="150" y="66"/>
                  </a:lnTo>
                  <a:lnTo>
                    <a:pt x="166" y="62"/>
                  </a:lnTo>
                  <a:lnTo>
                    <a:pt x="182" y="60"/>
                  </a:lnTo>
                  <a:lnTo>
                    <a:pt x="182" y="60"/>
                  </a:lnTo>
                  <a:lnTo>
                    <a:pt x="220" y="56"/>
                  </a:lnTo>
                  <a:lnTo>
                    <a:pt x="254" y="52"/>
                  </a:lnTo>
                  <a:lnTo>
                    <a:pt x="254" y="52"/>
                  </a:lnTo>
                  <a:lnTo>
                    <a:pt x="260" y="52"/>
                  </a:lnTo>
                  <a:lnTo>
                    <a:pt x="264" y="50"/>
                  </a:lnTo>
                  <a:lnTo>
                    <a:pt x="264" y="50"/>
                  </a:lnTo>
                  <a:lnTo>
                    <a:pt x="286" y="46"/>
                  </a:lnTo>
                  <a:lnTo>
                    <a:pt x="308" y="42"/>
                  </a:lnTo>
                  <a:lnTo>
                    <a:pt x="308" y="42"/>
                  </a:lnTo>
                  <a:lnTo>
                    <a:pt x="314" y="42"/>
                  </a:lnTo>
                  <a:lnTo>
                    <a:pt x="318" y="40"/>
                  </a:lnTo>
                  <a:lnTo>
                    <a:pt x="324" y="40"/>
                  </a:lnTo>
                  <a:lnTo>
                    <a:pt x="330" y="40"/>
                  </a:lnTo>
                  <a:lnTo>
                    <a:pt x="330" y="40"/>
                  </a:lnTo>
                  <a:lnTo>
                    <a:pt x="338" y="36"/>
                  </a:lnTo>
                  <a:lnTo>
                    <a:pt x="346" y="34"/>
                  </a:lnTo>
                  <a:lnTo>
                    <a:pt x="364" y="32"/>
                  </a:lnTo>
                  <a:lnTo>
                    <a:pt x="364" y="32"/>
                  </a:lnTo>
                  <a:lnTo>
                    <a:pt x="366" y="32"/>
                  </a:lnTo>
                  <a:lnTo>
                    <a:pt x="366" y="32"/>
                  </a:lnTo>
                  <a:lnTo>
                    <a:pt x="368" y="30"/>
                  </a:lnTo>
                  <a:lnTo>
                    <a:pt x="370" y="30"/>
                  </a:lnTo>
                  <a:lnTo>
                    <a:pt x="370" y="30"/>
                  </a:lnTo>
                  <a:lnTo>
                    <a:pt x="374" y="30"/>
                  </a:lnTo>
                  <a:lnTo>
                    <a:pt x="380" y="30"/>
                  </a:lnTo>
                  <a:lnTo>
                    <a:pt x="384" y="28"/>
                  </a:lnTo>
                  <a:lnTo>
                    <a:pt x="390" y="30"/>
                  </a:lnTo>
                  <a:lnTo>
                    <a:pt x="390" y="30"/>
                  </a:lnTo>
                  <a:lnTo>
                    <a:pt x="400" y="26"/>
                  </a:lnTo>
                  <a:lnTo>
                    <a:pt x="408" y="26"/>
                  </a:lnTo>
                  <a:lnTo>
                    <a:pt x="418" y="22"/>
                  </a:lnTo>
                  <a:lnTo>
                    <a:pt x="428" y="18"/>
                  </a:lnTo>
                  <a:lnTo>
                    <a:pt x="428" y="18"/>
                  </a:lnTo>
                  <a:lnTo>
                    <a:pt x="438" y="16"/>
                  </a:lnTo>
                  <a:lnTo>
                    <a:pt x="448" y="12"/>
                  </a:lnTo>
                  <a:lnTo>
                    <a:pt x="460" y="10"/>
                  </a:lnTo>
                  <a:lnTo>
                    <a:pt x="470" y="8"/>
                  </a:lnTo>
                  <a:lnTo>
                    <a:pt x="470" y="8"/>
                  </a:lnTo>
                  <a:lnTo>
                    <a:pt x="480" y="4"/>
                  </a:lnTo>
                  <a:lnTo>
                    <a:pt x="492" y="4"/>
                  </a:lnTo>
                  <a:lnTo>
                    <a:pt x="502" y="2"/>
                  </a:lnTo>
                  <a:lnTo>
                    <a:pt x="512" y="0"/>
                  </a:lnTo>
                  <a:lnTo>
                    <a:pt x="512" y="0"/>
                  </a:lnTo>
                  <a:lnTo>
                    <a:pt x="530" y="0"/>
                  </a:lnTo>
                  <a:lnTo>
                    <a:pt x="540" y="0"/>
                  </a:lnTo>
                  <a:lnTo>
                    <a:pt x="548" y="4"/>
                  </a:lnTo>
                  <a:lnTo>
                    <a:pt x="562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7" name="Freeform 122"/>
            <p:cNvSpPr>
              <a:spLocks/>
            </p:cNvSpPr>
            <p:nvPr/>
          </p:nvSpPr>
          <p:spPr bwMode="auto">
            <a:xfrm>
              <a:off x="3740" y="2514"/>
              <a:ext cx="312" cy="382"/>
            </a:xfrm>
            <a:custGeom>
              <a:avLst/>
              <a:gdLst>
                <a:gd name="T0" fmla="*/ 244 w 312"/>
                <a:gd name="T1" fmla="*/ 0 h 382"/>
                <a:gd name="T2" fmla="*/ 264 w 312"/>
                <a:gd name="T3" fmla="*/ 2 h 382"/>
                <a:gd name="T4" fmla="*/ 276 w 312"/>
                <a:gd name="T5" fmla="*/ 10 h 382"/>
                <a:gd name="T6" fmla="*/ 294 w 312"/>
                <a:gd name="T7" fmla="*/ 22 h 382"/>
                <a:gd name="T8" fmla="*/ 302 w 312"/>
                <a:gd name="T9" fmla="*/ 30 h 382"/>
                <a:gd name="T10" fmla="*/ 312 w 312"/>
                <a:gd name="T11" fmla="*/ 54 h 382"/>
                <a:gd name="T12" fmla="*/ 300 w 312"/>
                <a:gd name="T13" fmla="*/ 94 h 382"/>
                <a:gd name="T14" fmla="*/ 294 w 312"/>
                <a:gd name="T15" fmla="*/ 98 h 382"/>
                <a:gd name="T16" fmla="*/ 290 w 312"/>
                <a:gd name="T17" fmla="*/ 102 h 382"/>
                <a:gd name="T18" fmla="*/ 266 w 312"/>
                <a:gd name="T19" fmla="*/ 112 h 382"/>
                <a:gd name="T20" fmla="*/ 240 w 312"/>
                <a:gd name="T21" fmla="*/ 132 h 382"/>
                <a:gd name="T22" fmla="*/ 218 w 312"/>
                <a:gd name="T23" fmla="*/ 152 h 382"/>
                <a:gd name="T24" fmla="*/ 194 w 312"/>
                <a:gd name="T25" fmla="*/ 174 h 382"/>
                <a:gd name="T26" fmla="*/ 174 w 312"/>
                <a:gd name="T27" fmla="*/ 200 h 382"/>
                <a:gd name="T28" fmla="*/ 146 w 312"/>
                <a:gd name="T29" fmla="*/ 232 h 382"/>
                <a:gd name="T30" fmla="*/ 106 w 312"/>
                <a:gd name="T31" fmla="*/ 270 h 382"/>
                <a:gd name="T32" fmla="*/ 86 w 312"/>
                <a:gd name="T33" fmla="*/ 302 h 382"/>
                <a:gd name="T34" fmla="*/ 66 w 312"/>
                <a:gd name="T35" fmla="*/ 340 h 382"/>
                <a:gd name="T36" fmla="*/ 62 w 312"/>
                <a:gd name="T37" fmla="*/ 362 h 382"/>
                <a:gd name="T38" fmla="*/ 42 w 312"/>
                <a:gd name="T39" fmla="*/ 380 h 382"/>
                <a:gd name="T40" fmla="*/ 36 w 312"/>
                <a:gd name="T41" fmla="*/ 380 h 382"/>
                <a:gd name="T42" fmla="*/ 28 w 312"/>
                <a:gd name="T43" fmla="*/ 380 h 382"/>
                <a:gd name="T44" fmla="*/ 4 w 312"/>
                <a:gd name="T45" fmla="*/ 368 h 382"/>
                <a:gd name="T46" fmla="*/ 0 w 312"/>
                <a:gd name="T47" fmla="*/ 350 h 382"/>
                <a:gd name="T48" fmla="*/ 12 w 312"/>
                <a:gd name="T49" fmla="*/ 328 h 382"/>
                <a:gd name="T50" fmla="*/ 30 w 312"/>
                <a:gd name="T51" fmla="*/ 318 h 382"/>
                <a:gd name="T52" fmla="*/ 44 w 312"/>
                <a:gd name="T53" fmla="*/ 302 h 382"/>
                <a:gd name="T54" fmla="*/ 58 w 312"/>
                <a:gd name="T55" fmla="*/ 286 h 382"/>
                <a:gd name="T56" fmla="*/ 68 w 312"/>
                <a:gd name="T57" fmla="*/ 270 h 382"/>
                <a:gd name="T58" fmla="*/ 90 w 312"/>
                <a:gd name="T59" fmla="*/ 222 h 382"/>
                <a:gd name="T60" fmla="*/ 98 w 312"/>
                <a:gd name="T61" fmla="*/ 204 h 382"/>
                <a:gd name="T62" fmla="*/ 104 w 312"/>
                <a:gd name="T63" fmla="*/ 190 h 382"/>
                <a:gd name="T64" fmla="*/ 110 w 312"/>
                <a:gd name="T65" fmla="*/ 182 h 382"/>
                <a:gd name="T66" fmla="*/ 116 w 312"/>
                <a:gd name="T67" fmla="*/ 166 h 382"/>
                <a:gd name="T68" fmla="*/ 124 w 312"/>
                <a:gd name="T69" fmla="*/ 156 h 382"/>
                <a:gd name="T70" fmla="*/ 134 w 312"/>
                <a:gd name="T71" fmla="*/ 136 h 382"/>
                <a:gd name="T72" fmla="*/ 144 w 312"/>
                <a:gd name="T73" fmla="*/ 120 h 382"/>
                <a:gd name="T74" fmla="*/ 154 w 312"/>
                <a:gd name="T75" fmla="*/ 104 h 382"/>
                <a:gd name="T76" fmla="*/ 168 w 312"/>
                <a:gd name="T77" fmla="*/ 68 h 382"/>
                <a:gd name="T78" fmla="*/ 170 w 312"/>
                <a:gd name="T79" fmla="*/ 64 h 382"/>
                <a:gd name="T80" fmla="*/ 180 w 312"/>
                <a:gd name="T81" fmla="*/ 44 h 382"/>
                <a:gd name="T82" fmla="*/ 190 w 312"/>
                <a:gd name="T83" fmla="*/ 22 h 382"/>
                <a:gd name="T84" fmla="*/ 200 w 312"/>
                <a:gd name="T85" fmla="*/ 10 h 382"/>
                <a:gd name="T86" fmla="*/ 228 w 312"/>
                <a:gd name="T87" fmla="*/ 0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12" h="382">
                  <a:moveTo>
                    <a:pt x="238" y="2"/>
                  </a:moveTo>
                  <a:lnTo>
                    <a:pt x="238" y="2"/>
                  </a:lnTo>
                  <a:lnTo>
                    <a:pt x="244" y="0"/>
                  </a:lnTo>
                  <a:lnTo>
                    <a:pt x="250" y="0"/>
                  </a:lnTo>
                  <a:lnTo>
                    <a:pt x="264" y="2"/>
                  </a:lnTo>
                  <a:lnTo>
                    <a:pt x="264" y="2"/>
                  </a:lnTo>
                  <a:lnTo>
                    <a:pt x="270" y="4"/>
                  </a:lnTo>
                  <a:lnTo>
                    <a:pt x="274" y="6"/>
                  </a:lnTo>
                  <a:lnTo>
                    <a:pt x="276" y="10"/>
                  </a:lnTo>
                  <a:lnTo>
                    <a:pt x="276" y="10"/>
                  </a:lnTo>
                  <a:lnTo>
                    <a:pt x="286" y="14"/>
                  </a:lnTo>
                  <a:lnTo>
                    <a:pt x="294" y="22"/>
                  </a:lnTo>
                  <a:lnTo>
                    <a:pt x="294" y="22"/>
                  </a:lnTo>
                  <a:lnTo>
                    <a:pt x="298" y="24"/>
                  </a:lnTo>
                  <a:lnTo>
                    <a:pt x="302" y="30"/>
                  </a:lnTo>
                  <a:lnTo>
                    <a:pt x="310" y="40"/>
                  </a:lnTo>
                  <a:lnTo>
                    <a:pt x="310" y="40"/>
                  </a:lnTo>
                  <a:lnTo>
                    <a:pt x="312" y="54"/>
                  </a:lnTo>
                  <a:lnTo>
                    <a:pt x="312" y="68"/>
                  </a:lnTo>
                  <a:lnTo>
                    <a:pt x="306" y="82"/>
                  </a:lnTo>
                  <a:lnTo>
                    <a:pt x="300" y="94"/>
                  </a:lnTo>
                  <a:lnTo>
                    <a:pt x="300" y="94"/>
                  </a:lnTo>
                  <a:lnTo>
                    <a:pt x="296" y="96"/>
                  </a:lnTo>
                  <a:lnTo>
                    <a:pt x="294" y="98"/>
                  </a:lnTo>
                  <a:lnTo>
                    <a:pt x="292" y="98"/>
                  </a:lnTo>
                  <a:lnTo>
                    <a:pt x="292" y="98"/>
                  </a:lnTo>
                  <a:lnTo>
                    <a:pt x="290" y="102"/>
                  </a:lnTo>
                  <a:lnTo>
                    <a:pt x="286" y="104"/>
                  </a:lnTo>
                  <a:lnTo>
                    <a:pt x="276" y="108"/>
                  </a:lnTo>
                  <a:lnTo>
                    <a:pt x="266" y="112"/>
                  </a:lnTo>
                  <a:lnTo>
                    <a:pt x="258" y="114"/>
                  </a:lnTo>
                  <a:lnTo>
                    <a:pt x="258" y="114"/>
                  </a:lnTo>
                  <a:lnTo>
                    <a:pt x="240" y="132"/>
                  </a:lnTo>
                  <a:lnTo>
                    <a:pt x="240" y="132"/>
                  </a:lnTo>
                  <a:lnTo>
                    <a:pt x="228" y="140"/>
                  </a:lnTo>
                  <a:lnTo>
                    <a:pt x="218" y="152"/>
                  </a:lnTo>
                  <a:lnTo>
                    <a:pt x="196" y="174"/>
                  </a:lnTo>
                  <a:lnTo>
                    <a:pt x="194" y="174"/>
                  </a:lnTo>
                  <a:lnTo>
                    <a:pt x="194" y="174"/>
                  </a:lnTo>
                  <a:lnTo>
                    <a:pt x="188" y="184"/>
                  </a:lnTo>
                  <a:lnTo>
                    <a:pt x="180" y="192"/>
                  </a:lnTo>
                  <a:lnTo>
                    <a:pt x="174" y="200"/>
                  </a:lnTo>
                  <a:lnTo>
                    <a:pt x="168" y="210"/>
                  </a:lnTo>
                  <a:lnTo>
                    <a:pt x="168" y="210"/>
                  </a:lnTo>
                  <a:lnTo>
                    <a:pt x="146" y="232"/>
                  </a:lnTo>
                  <a:lnTo>
                    <a:pt x="124" y="254"/>
                  </a:lnTo>
                  <a:lnTo>
                    <a:pt x="106" y="270"/>
                  </a:lnTo>
                  <a:lnTo>
                    <a:pt x="106" y="270"/>
                  </a:lnTo>
                  <a:lnTo>
                    <a:pt x="96" y="286"/>
                  </a:lnTo>
                  <a:lnTo>
                    <a:pt x="86" y="302"/>
                  </a:lnTo>
                  <a:lnTo>
                    <a:pt x="86" y="302"/>
                  </a:lnTo>
                  <a:lnTo>
                    <a:pt x="78" y="314"/>
                  </a:lnTo>
                  <a:lnTo>
                    <a:pt x="72" y="326"/>
                  </a:lnTo>
                  <a:lnTo>
                    <a:pt x="66" y="340"/>
                  </a:lnTo>
                  <a:lnTo>
                    <a:pt x="64" y="354"/>
                  </a:lnTo>
                  <a:lnTo>
                    <a:pt x="64" y="354"/>
                  </a:lnTo>
                  <a:lnTo>
                    <a:pt x="62" y="362"/>
                  </a:lnTo>
                  <a:lnTo>
                    <a:pt x="56" y="370"/>
                  </a:lnTo>
                  <a:lnTo>
                    <a:pt x="50" y="376"/>
                  </a:lnTo>
                  <a:lnTo>
                    <a:pt x="42" y="380"/>
                  </a:lnTo>
                  <a:lnTo>
                    <a:pt x="42" y="380"/>
                  </a:lnTo>
                  <a:lnTo>
                    <a:pt x="38" y="378"/>
                  </a:lnTo>
                  <a:lnTo>
                    <a:pt x="36" y="380"/>
                  </a:lnTo>
                  <a:lnTo>
                    <a:pt x="32" y="382"/>
                  </a:lnTo>
                  <a:lnTo>
                    <a:pt x="28" y="380"/>
                  </a:lnTo>
                  <a:lnTo>
                    <a:pt x="28" y="380"/>
                  </a:lnTo>
                  <a:lnTo>
                    <a:pt x="20" y="380"/>
                  </a:lnTo>
                  <a:lnTo>
                    <a:pt x="10" y="374"/>
                  </a:lnTo>
                  <a:lnTo>
                    <a:pt x="4" y="368"/>
                  </a:lnTo>
                  <a:lnTo>
                    <a:pt x="0" y="360"/>
                  </a:lnTo>
                  <a:lnTo>
                    <a:pt x="0" y="360"/>
                  </a:lnTo>
                  <a:lnTo>
                    <a:pt x="0" y="350"/>
                  </a:lnTo>
                  <a:lnTo>
                    <a:pt x="2" y="342"/>
                  </a:lnTo>
                  <a:lnTo>
                    <a:pt x="6" y="336"/>
                  </a:lnTo>
                  <a:lnTo>
                    <a:pt x="12" y="328"/>
                  </a:lnTo>
                  <a:lnTo>
                    <a:pt x="12" y="328"/>
                  </a:lnTo>
                  <a:lnTo>
                    <a:pt x="20" y="322"/>
                  </a:lnTo>
                  <a:lnTo>
                    <a:pt x="30" y="318"/>
                  </a:lnTo>
                  <a:lnTo>
                    <a:pt x="30" y="318"/>
                  </a:lnTo>
                  <a:lnTo>
                    <a:pt x="38" y="312"/>
                  </a:lnTo>
                  <a:lnTo>
                    <a:pt x="44" y="302"/>
                  </a:lnTo>
                  <a:lnTo>
                    <a:pt x="50" y="294"/>
                  </a:lnTo>
                  <a:lnTo>
                    <a:pt x="58" y="286"/>
                  </a:lnTo>
                  <a:lnTo>
                    <a:pt x="58" y="286"/>
                  </a:lnTo>
                  <a:lnTo>
                    <a:pt x="62" y="278"/>
                  </a:lnTo>
                  <a:lnTo>
                    <a:pt x="68" y="270"/>
                  </a:lnTo>
                  <a:lnTo>
                    <a:pt x="68" y="270"/>
                  </a:lnTo>
                  <a:lnTo>
                    <a:pt x="78" y="246"/>
                  </a:lnTo>
                  <a:lnTo>
                    <a:pt x="90" y="222"/>
                  </a:lnTo>
                  <a:lnTo>
                    <a:pt x="90" y="222"/>
                  </a:lnTo>
                  <a:lnTo>
                    <a:pt x="94" y="216"/>
                  </a:lnTo>
                  <a:lnTo>
                    <a:pt x="96" y="210"/>
                  </a:lnTo>
                  <a:lnTo>
                    <a:pt x="98" y="204"/>
                  </a:lnTo>
                  <a:lnTo>
                    <a:pt x="102" y="196"/>
                  </a:lnTo>
                  <a:lnTo>
                    <a:pt x="102" y="196"/>
                  </a:lnTo>
                  <a:lnTo>
                    <a:pt x="104" y="190"/>
                  </a:lnTo>
                  <a:lnTo>
                    <a:pt x="108" y="184"/>
                  </a:lnTo>
                  <a:lnTo>
                    <a:pt x="108" y="184"/>
                  </a:lnTo>
                  <a:lnTo>
                    <a:pt x="110" y="182"/>
                  </a:lnTo>
                  <a:lnTo>
                    <a:pt x="112" y="178"/>
                  </a:lnTo>
                  <a:lnTo>
                    <a:pt x="112" y="178"/>
                  </a:lnTo>
                  <a:lnTo>
                    <a:pt x="116" y="166"/>
                  </a:lnTo>
                  <a:lnTo>
                    <a:pt x="120" y="162"/>
                  </a:lnTo>
                  <a:lnTo>
                    <a:pt x="124" y="156"/>
                  </a:lnTo>
                  <a:lnTo>
                    <a:pt x="124" y="156"/>
                  </a:lnTo>
                  <a:lnTo>
                    <a:pt x="128" y="146"/>
                  </a:lnTo>
                  <a:lnTo>
                    <a:pt x="134" y="136"/>
                  </a:lnTo>
                  <a:lnTo>
                    <a:pt x="134" y="136"/>
                  </a:lnTo>
                  <a:lnTo>
                    <a:pt x="138" y="128"/>
                  </a:lnTo>
                  <a:lnTo>
                    <a:pt x="144" y="120"/>
                  </a:lnTo>
                  <a:lnTo>
                    <a:pt x="144" y="120"/>
                  </a:lnTo>
                  <a:lnTo>
                    <a:pt x="148" y="112"/>
                  </a:lnTo>
                  <a:lnTo>
                    <a:pt x="154" y="104"/>
                  </a:lnTo>
                  <a:lnTo>
                    <a:pt x="154" y="104"/>
                  </a:lnTo>
                  <a:lnTo>
                    <a:pt x="160" y="86"/>
                  </a:lnTo>
                  <a:lnTo>
                    <a:pt x="168" y="68"/>
                  </a:lnTo>
                  <a:lnTo>
                    <a:pt x="168" y="68"/>
                  </a:lnTo>
                  <a:lnTo>
                    <a:pt x="170" y="68"/>
                  </a:lnTo>
                  <a:lnTo>
                    <a:pt x="170" y="66"/>
                  </a:lnTo>
                  <a:lnTo>
                    <a:pt x="170" y="64"/>
                  </a:lnTo>
                  <a:lnTo>
                    <a:pt x="170" y="64"/>
                  </a:lnTo>
                  <a:lnTo>
                    <a:pt x="176" y="50"/>
                  </a:lnTo>
                  <a:lnTo>
                    <a:pt x="180" y="44"/>
                  </a:lnTo>
                  <a:lnTo>
                    <a:pt x="180" y="36"/>
                  </a:lnTo>
                  <a:lnTo>
                    <a:pt x="180" y="36"/>
                  </a:lnTo>
                  <a:lnTo>
                    <a:pt x="190" y="22"/>
                  </a:lnTo>
                  <a:lnTo>
                    <a:pt x="194" y="16"/>
                  </a:lnTo>
                  <a:lnTo>
                    <a:pt x="200" y="10"/>
                  </a:lnTo>
                  <a:lnTo>
                    <a:pt x="200" y="10"/>
                  </a:lnTo>
                  <a:lnTo>
                    <a:pt x="208" y="6"/>
                  </a:lnTo>
                  <a:lnTo>
                    <a:pt x="218" y="2"/>
                  </a:lnTo>
                  <a:lnTo>
                    <a:pt x="228" y="0"/>
                  </a:lnTo>
                  <a:lnTo>
                    <a:pt x="238" y="2"/>
                  </a:lnTo>
                  <a:lnTo>
                    <a:pt x="23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8" name="Freeform 123"/>
            <p:cNvSpPr>
              <a:spLocks/>
            </p:cNvSpPr>
            <p:nvPr/>
          </p:nvSpPr>
          <p:spPr bwMode="auto">
            <a:xfrm>
              <a:off x="4084" y="2476"/>
              <a:ext cx="398" cy="366"/>
            </a:xfrm>
            <a:custGeom>
              <a:avLst/>
              <a:gdLst>
                <a:gd name="T0" fmla="*/ 144 w 398"/>
                <a:gd name="T1" fmla="*/ 36 h 366"/>
                <a:gd name="T2" fmla="*/ 148 w 398"/>
                <a:gd name="T3" fmla="*/ 56 h 366"/>
                <a:gd name="T4" fmla="*/ 146 w 398"/>
                <a:gd name="T5" fmla="*/ 90 h 366"/>
                <a:gd name="T6" fmla="*/ 140 w 398"/>
                <a:gd name="T7" fmla="*/ 98 h 366"/>
                <a:gd name="T8" fmla="*/ 126 w 398"/>
                <a:gd name="T9" fmla="*/ 132 h 366"/>
                <a:gd name="T10" fmla="*/ 112 w 398"/>
                <a:gd name="T11" fmla="*/ 184 h 366"/>
                <a:gd name="T12" fmla="*/ 110 w 398"/>
                <a:gd name="T13" fmla="*/ 210 h 366"/>
                <a:gd name="T14" fmla="*/ 110 w 398"/>
                <a:gd name="T15" fmla="*/ 220 h 366"/>
                <a:gd name="T16" fmla="*/ 112 w 398"/>
                <a:gd name="T17" fmla="*/ 248 h 366"/>
                <a:gd name="T18" fmla="*/ 118 w 398"/>
                <a:gd name="T19" fmla="*/ 280 h 366"/>
                <a:gd name="T20" fmla="*/ 148 w 398"/>
                <a:gd name="T21" fmla="*/ 300 h 366"/>
                <a:gd name="T22" fmla="*/ 214 w 398"/>
                <a:gd name="T23" fmla="*/ 304 h 366"/>
                <a:gd name="T24" fmla="*/ 226 w 398"/>
                <a:gd name="T25" fmla="*/ 306 h 366"/>
                <a:gd name="T26" fmla="*/ 268 w 398"/>
                <a:gd name="T27" fmla="*/ 304 h 366"/>
                <a:gd name="T28" fmla="*/ 276 w 398"/>
                <a:gd name="T29" fmla="*/ 278 h 366"/>
                <a:gd name="T30" fmla="*/ 282 w 398"/>
                <a:gd name="T31" fmla="*/ 256 h 366"/>
                <a:gd name="T32" fmla="*/ 298 w 398"/>
                <a:gd name="T33" fmla="*/ 226 h 366"/>
                <a:gd name="T34" fmla="*/ 314 w 398"/>
                <a:gd name="T35" fmla="*/ 200 h 366"/>
                <a:gd name="T36" fmla="*/ 326 w 398"/>
                <a:gd name="T37" fmla="*/ 188 h 366"/>
                <a:gd name="T38" fmla="*/ 356 w 398"/>
                <a:gd name="T39" fmla="*/ 142 h 366"/>
                <a:gd name="T40" fmla="*/ 370 w 398"/>
                <a:gd name="T41" fmla="*/ 126 h 366"/>
                <a:gd name="T42" fmla="*/ 384 w 398"/>
                <a:gd name="T43" fmla="*/ 122 h 366"/>
                <a:gd name="T44" fmla="*/ 398 w 398"/>
                <a:gd name="T45" fmla="*/ 134 h 366"/>
                <a:gd name="T46" fmla="*/ 372 w 398"/>
                <a:gd name="T47" fmla="*/ 170 h 366"/>
                <a:gd name="T48" fmla="*/ 352 w 398"/>
                <a:gd name="T49" fmla="*/ 200 h 366"/>
                <a:gd name="T50" fmla="*/ 336 w 398"/>
                <a:gd name="T51" fmla="*/ 242 h 366"/>
                <a:gd name="T52" fmla="*/ 342 w 398"/>
                <a:gd name="T53" fmla="*/ 300 h 366"/>
                <a:gd name="T54" fmla="*/ 356 w 398"/>
                <a:gd name="T55" fmla="*/ 326 h 366"/>
                <a:gd name="T56" fmla="*/ 346 w 398"/>
                <a:gd name="T57" fmla="*/ 350 h 366"/>
                <a:gd name="T58" fmla="*/ 338 w 398"/>
                <a:gd name="T59" fmla="*/ 354 h 366"/>
                <a:gd name="T60" fmla="*/ 334 w 398"/>
                <a:gd name="T61" fmla="*/ 356 h 366"/>
                <a:gd name="T62" fmla="*/ 328 w 398"/>
                <a:gd name="T63" fmla="*/ 358 h 366"/>
                <a:gd name="T64" fmla="*/ 290 w 398"/>
                <a:gd name="T65" fmla="*/ 350 h 366"/>
                <a:gd name="T66" fmla="*/ 256 w 398"/>
                <a:gd name="T67" fmla="*/ 354 h 366"/>
                <a:gd name="T68" fmla="*/ 234 w 398"/>
                <a:gd name="T69" fmla="*/ 354 h 366"/>
                <a:gd name="T70" fmla="*/ 224 w 398"/>
                <a:gd name="T71" fmla="*/ 354 h 366"/>
                <a:gd name="T72" fmla="*/ 204 w 398"/>
                <a:gd name="T73" fmla="*/ 358 h 366"/>
                <a:gd name="T74" fmla="*/ 172 w 398"/>
                <a:gd name="T75" fmla="*/ 360 h 366"/>
                <a:gd name="T76" fmla="*/ 136 w 398"/>
                <a:gd name="T77" fmla="*/ 366 h 366"/>
                <a:gd name="T78" fmla="*/ 82 w 398"/>
                <a:gd name="T79" fmla="*/ 358 h 366"/>
                <a:gd name="T80" fmla="*/ 72 w 398"/>
                <a:gd name="T81" fmla="*/ 354 h 366"/>
                <a:gd name="T82" fmla="*/ 40 w 398"/>
                <a:gd name="T83" fmla="*/ 336 h 366"/>
                <a:gd name="T84" fmla="*/ 14 w 398"/>
                <a:gd name="T85" fmla="*/ 290 h 366"/>
                <a:gd name="T86" fmla="*/ 8 w 398"/>
                <a:gd name="T87" fmla="*/ 260 h 366"/>
                <a:gd name="T88" fmla="*/ 4 w 398"/>
                <a:gd name="T89" fmla="*/ 224 h 366"/>
                <a:gd name="T90" fmla="*/ 2 w 398"/>
                <a:gd name="T91" fmla="*/ 204 h 366"/>
                <a:gd name="T92" fmla="*/ 2 w 398"/>
                <a:gd name="T93" fmla="*/ 140 h 366"/>
                <a:gd name="T94" fmla="*/ 4 w 398"/>
                <a:gd name="T95" fmla="*/ 82 h 366"/>
                <a:gd name="T96" fmla="*/ 4 w 398"/>
                <a:gd name="T97" fmla="*/ 72 h 366"/>
                <a:gd name="T98" fmla="*/ 12 w 398"/>
                <a:gd name="T99" fmla="*/ 38 h 366"/>
                <a:gd name="T100" fmla="*/ 40 w 398"/>
                <a:gd name="T101" fmla="*/ 10 h 366"/>
                <a:gd name="T102" fmla="*/ 58 w 398"/>
                <a:gd name="T103" fmla="*/ 4 h 366"/>
                <a:gd name="T104" fmla="*/ 108 w 398"/>
                <a:gd name="T105" fmla="*/ 6 h 366"/>
                <a:gd name="T106" fmla="*/ 138 w 398"/>
                <a:gd name="T107" fmla="*/ 28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98" h="366">
                  <a:moveTo>
                    <a:pt x="138" y="28"/>
                  </a:moveTo>
                  <a:lnTo>
                    <a:pt x="138" y="28"/>
                  </a:lnTo>
                  <a:lnTo>
                    <a:pt x="140" y="32"/>
                  </a:lnTo>
                  <a:lnTo>
                    <a:pt x="144" y="36"/>
                  </a:lnTo>
                  <a:lnTo>
                    <a:pt x="144" y="36"/>
                  </a:lnTo>
                  <a:lnTo>
                    <a:pt x="146" y="46"/>
                  </a:lnTo>
                  <a:lnTo>
                    <a:pt x="148" y="56"/>
                  </a:lnTo>
                  <a:lnTo>
                    <a:pt x="148" y="56"/>
                  </a:lnTo>
                  <a:lnTo>
                    <a:pt x="150" y="64"/>
                  </a:lnTo>
                  <a:lnTo>
                    <a:pt x="150" y="74"/>
                  </a:lnTo>
                  <a:lnTo>
                    <a:pt x="148" y="82"/>
                  </a:lnTo>
                  <a:lnTo>
                    <a:pt x="146" y="90"/>
                  </a:lnTo>
                  <a:lnTo>
                    <a:pt x="146" y="90"/>
                  </a:lnTo>
                  <a:lnTo>
                    <a:pt x="144" y="94"/>
                  </a:lnTo>
                  <a:lnTo>
                    <a:pt x="140" y="98"/>
                  </a:lnTo>
                  <a:lnTo>
                    <a:pt x="140" y="98"/>
                  </a:lnTo>
                  <a:lnTo>
                    <a:pt x="136" y="108"/>
                  </a:lnTo>
                  <a:lnTo>
                    <a:pt x="132" y="116"/>
                  </a:lnTo>
                  <a:lnTo>
                    <a:pt x="128" y="124"/>
                  </a:lnTo>
                  <a:lnTo>
                    <a:pt x="126" y="132"/>
                  </a:lnTo>
                  <a:lnTo>
                    <a:pt x="126" y="132"/>
                  </a:lnTo>
                  <a:lnTo>
                    <a:pt x="120" y="144"/>
                  </a:lnTo>
                  <a:lnTo>
                    <a:pt x="116" y="158"/>
                  </a:lnTo>
                  <a:lnTo>
                    <a:pt x="112" y="184"/>
                  </a:lnTo>
                  <a:lnTo>
                    <a:pt x="112" y="184"/>
                  </a:lnTo>
                  <a:lnTo>
                    <a:pt x="112" y="196"/>
                  </a:lnTo>
                  <a:lnTo>
                    <a:pt x="110" y="210"/>
                  </a:lnTo>
                  <a:lnTo>
                    <a:pt x="110" y="210"/>
                  </a:lnTo>
                  <a:lnTo>
                    <a:pt x="110" y="212"/>
                  </a:lnTo>
                  <a:lnTo>
                    <a:pt x="110" y="214"/>
                  </a:lnTo>
                  <a:lnTo>
                    <a:pt x="110" y="216"/>
                  </a:lnTo>
                  <a:lnTo>
                    <a:pt x="110" y="220"/>
                  </a:lnTo>
                  <a:lnTo>
                    <a:pt x="110" y="220"/>
                  </a:lnTo>
                  <a:lnTo>
                    <a:pt x="112" y="230"/>
                  </a:lnTo>
                  <a:lnTo>
                    <a:pt x="112" y="240"/>
                  </a:lnTo>
                  <a:lnTo>
                    <a:pt x="112" y="248"/>
                  </a:lnTo>
                  <a:lnTo>
                    <a:pt x="114" y="258"/>
                  </a:lnTo>
                  <a:lnTo>
                    <a:pt x="114" y="258"/>
                  </a:lnTo>
                  <a:lnTo>
                    <a:pt x="116" y="270"/>
                  </a:lnTo>
                  <a:lnTo>
                    <a:pt x="118" y="280"/>
                  </a:lnTo>
                  <a:lnTo>
                    <a:pt x="126" y="290"/>
                  </a:lnTo>
                  <a:lnTo>
                    <a:pt x="136" y="298"/>
                  </a:lnTo>
                  <a:lnTo>
                    <a:pt x="136" y="298"/>
                  </a:lnTo>
                  <a:lnTo>
                    <a:pt x="148" y="300"/>
                  </a:lnTo>
                  <a:lnTo>
                    <a:pt x="148" y="300"/>
                  </a:lnTo>
                  <a:lnTo>
                    <a:pt x="166" y="302"/>
                  </a:lnTo>
                  <a:lnTo>
                    <a:pt x="182" y="304"/>
                  </a:lnTo>
                  <a:lnTo>
                    <a:pt x="214" y="304"/>
                  </a:lnTo>
                  <a:lnTo>
                    <a:pt x="214" y="304"/>
                  </a:lnTo>
                  <a:lnTo>
                    <a:pt x="218" y="306"/>
                  </a:lnTo>
                  <a:lnTo>
                    <a:pt x="222" y="306"/>
                  </a:lnTo>
                  <a:lnTo>
                    <a:pt x="226" y="306"/>
                  </a:lnTo>
                  <a:lnTo>
                    <a:pt x="232" y="306"/>
                  </a:lnTo>
                  <a:lnTo>
                    <a:pt x="266" y="308"/>
                  </a:lnTo>
                  <a:lnTo>
                    <a:pt x="266" y="308"/>
                  </a:lnTo>
                  <a:lnTo>
                    <a:pt x="268" y="304"/>
                  </a:lnTo>
                  <a:lnTo>
                    <a:pt x="270" y="302"/>
                  </a:lnTo>
                  <a:lnTo>
                    <a:pt x="272" y="294"/>
                  </a:lnTo>
                  <a:lnTo>
                    <a:pt x="274" y="286"/>
                  </a:lnTo>
                  <a:lnTo>
                    <a:pt x="276" y="278"/>
                  </a:lnTo>
                  <a:lnTo>
                    <a:pt x="276" y="278"/>
                  </a:lnTo>
                  <a:lnTo>
                    <a:pt x="278" y="272"/>
                  </a:lnTo>
                  <a:lnTo>
                    <a:pt x="280" y="264"/>
                  </a:lnTo>
                  <a:lnTo>
                    <a:pt x="282" y="256"/>
                  </a:lnTo>
                  <a:lnTo>
                    <a:pt x="286" y="248"/>
                  </a:lnTo>
                  <a:lnTo>
                    <a:pt x="286" y="248"/>
                  </a:lnTo>
                  <a:lnTo>
                    <a:pt x="292" y="236"/>
                  </a:lnTo>
                  <a:lnTo>
                    <a:pt x="298" y="226"/>
                  </a:lnTo>
                  <a:lnTo>
                    <a:pt x="312" y="204"/>
                  </a:lnTo>
                  <a:lnTo>
                    <a:pt x="312" y="204"/>
                  </a:lnTo>
                  <a:lnTo>
                    <a:pt x="312" y="204"/>
                  </a:lnTo>
                  <a:lnTo>
                    <a:pt x="314" y="200"/>
                  </a:lnTo>
                  <a:lnTo>
                    <a:pt x="318" y="196"/>
                  </a:lnTo>
                  <a:lnTo>
                    <a:pt x="322" y="192"/>
                  </a:lnTo>
                  <a:lnTo>
                    <a:pt x="326" y="188"/>
                  </a:lnTo>
                  <a:lnTo>
                    <a:pt x="326" y="188"/>
                  </a:lnTo>
                  <a:lnTo>
                    <a:pt x="336" y="178"/>
                  </a:lnTo>
                  <a:lnTo>
                    <a:pt x="344" y="166"/>
                  </a:lnTo>
                  <a:lnTo>
                    <a:pt x="350" y="154"/>
                  </a:lnTo>
                  <a:lnTo>
                    <a:pt x="356" y="142"/>
                  </a:lnTo>
                  <a:lnTo>
                    <a:pt x="356" y="142"/>
                  </a:lnTo>
                  <a:lnTo>
                    <a:pt x="360" y="136"/>
                  </a:lnTo>
                  <a:lnTo>
                    <a:pt x="364" y="130"/>
                  </a:lnTo>
                  <a:lnTo>
                    <a:pt x="370" y="126"/>
                  </a:lnTo>
                  <a:lnTo>
                    <a:pt x="376" y="122"/>
                  </a:lnTo>
                  <a:lnTo>
                    <a:pt x="376" y="122"/>
                  </a:lnTo>
                  <a:lnTo>
                    <a:pt x="380" y="122"/>
                  </a:lnTo>
                  <a:lnTo>
                    <a:pt x="384" y="122"/>
                  </a:lnTo>
                  <a:lnTo>
                    <a:pt x="394" y="126"/>
                  </a:lnTo>
                  <a:lnTo>
                    <a:pt x="394" y="126"/>
                  </a:lnTo>
                  <a:lnTo>
                    <a:pt x="396" y="130"/>
                  </a:lnTo>
                  <a:lnTo>
                    <a:pt x="398" y="134"/>
                  </a:lnTo>
                  <a:lnTo>
                    <a:pt x="398" y="144"/>
                  </a:lnTo>
                  <a:lnTo>
                    <a:pt x="398" y="144"/>
                  </a:lnTo>
                  <a:lnTo>
                    <a:pt x="386" y="156"/>
                  </a:lnTo>
                  <a:lnTo>
                    <a:pt x="372" y="170"/>
                  </a:lnTo>
                  <a:lnTo>
                    <a:pt x="360" y="182"/>
                  </a:lnTo>
                  <a:lnTo>
                    <a:pt x="356" y="190"/>
                  </a:lnTo>
                  <a:lnTo>
                    <a:pt x="352" y="200"/>
                  </a:lnTo>
                  <a:lnTo>
                    <a:pt x="352" y="200"/>
                  </a:lnTo>
                  <a:lnTo>
                    <a:pt x="346" y="220"/>
                  </a:lnTo>
                  <a:lnTo>
                    <a:pt x="342" y="232"/>
                  </a:lnTo>
                  <a:lnTo>
                    <a:pt x="336" y="242"/>
                  </a:lnTo>
                  <a:lnTo>
                    <a:pt x="336" y="242"/>
                  </a:lnTo>
                  <a:lnTo>
                    <a:pt x="336" y="272"/>
                  </a:lnTo>
                  <a:lnTo>
                    <a:pt x="336" y="286"/>
                  </a:lnTo>
                  <a:lnTo>
                    <a:pt x="342" y="300"/>
                  </a:lnTo>
                  <a:lnTo>
                    <a:pt x="342" y="300"/>
                  </a:lnTo>
                  <a:lnTo>
                    <a:pt x="350" y="308"/>
                  </a:lnTo>
                  <a:lnTo>
                    <a:pt x="350" y="308"/>
                  </a:lnTo>
                  <a:lnTo>
                    <a:pt x="354" y="316"/>
                  </a:lnTo>
                  <a:lnTo>
                    <a:pt x="356" y="326"/>
                  </a:lnTo>
                  <a:lnTo>
                    <a:pt x="354" y="334"/>
                  </a:lnTo>
                  <a:lnTo>
                    <a:pt x="352" y="344"/>
                  </a:lnTo>
                  <a:lnTo>
                    <a:pt x="352" y="344"/>
                  </a:lnTo>
                  <a:lnTo>
                    <a:pt x="346" y="350"/>
                  </a:lnTo>
                  <a:lnTo>
                    <a:pt x="342" y="352"/>
                  </a:lnTo>
                  <a:lnTo>
                    <a:pt x="340" y="352"/>
                  </a:lnTo>
                  <a:lnTo>
                    <a:pt x="340" y="352"/>
                  </a:lnTo>
                  <a:lnTo>
                    <a:pt x="338" y="354"/>
                  </a:lnTo>
                  <a:lnTo>
                    <a:pt x="336" y="354"/>
                  </a:lnTo>
                  <a:lnTo>
                    <a:pt x="334" y="354"/>
                  </a:lnTo>
                  <a:lnTo>
                    <a:pt x="334" y="356"/>
                  </a:lnTo>
                  <a:lnTo>
                    <a:pt x="334" y="356"/>
                  </a:lnTo>
                  <a:lnTo>
                    <a:pt x="332" y="354"/>
                  </a:lnTo>
                  <a:lnTo>
                    <a:pt x="330" y="356"/>
                  </a:lnTo>
                  <a:lnTo>
                    <a:pt x="328" y="358"/>
                  </a:lnTo>
                  <a:lnTo>
                    <a:pt x="328" y="358"/>
                  </a:lnTo>
                  <a:lnTo>
                    <a:pt x="318" y="360"/>
                  </a:lnTo>
                  <a:lnTo>
                    <a:pt x="308" y="358"/>
                  </a:lnTo>
                  <a:lnTo>
                    <a:pt x="298" y="356"/>
                  </a:lnTo>
                  <a:lnTo>
                    <a:pt x="290" y="350"/>
                  </a:lnTo>
                  <a:lnTo>
                    <a:pt x="290" y="350"/>
                  </a:lnTo>
                  <a:lnTo>
                    <a:pt x="278" y="350"/>
                  </a:lnTo>
                  <a:lnTo>
                    <a:pt x="268" y="352"/>
                  </a:lnTo>
                  <a:lnTo>
                    <a:pt x="256" y="354"/>
                  </a:lnTo>
                  <a:lnTo>
                    <a:pt x="246" y="352"/>
                  </a:lnTo>
                  <a:lnTo>
                    <a:pt x="246" y="352"/>
                  </a:lnTo>
                  <a:lnTo>
                    <a:pt x="238" y="354"/>
                  </a:lnTo>
                  <a:lnTo>
                    <a:pt x="234" y="354"/>
                  </a:lnTo>
                  <a:lnTo>
                    <a:pt x="230" y="354"/>
                  </a:lnTo>
                  <a:lnTo>
                    <a:pt x="230" y="354"/>
                  </a:lnTo>
                  <a:lnTo>
                    <a:pt x="226" y="354"/>
                  </a:lnTo>
                  <a:lnTo>
                    <a:pt x="224" y="354"/>
                  </a:lnTo>
                  <a:lnTo>
                    <a:pt x="222" y="354"/>
                  </a:lnTo>
                  <a:lnTo>
                    <a:pt x="222" y="354"/>
                  </a:lnTo>
                  <a:lnTo>
                    <a:pt x="214" y="356"/>
                  </a:lnTo>
                  <a:lnTo>
                    <a:pt x="204" y="358"/>
                  </a:lnTo>
                  <a:lnTo>
                    <a:pt x="194" y="358"/>
                  </a:lnTo>
                  <a:lnTo>
                    <a:pt x="184" y="356"/>
                  </a:lnTo>
                  <a:lnTo>
                    <a:pt x="184" y="356"/>
                  </a:lnTo>
                  <a:lnTo>
                    <a:pt x="172" y="360"/>
                  </a:lnTo>
                  <a:lnTo>
                    <a:pt x="160" y="362"/>
                  </a:lnTo>
                  <a:lnTo>
                    <a:pt x="148" y="362"/>
                  </a:lnTo>
                  <a:lnTo>
                    <a:pt x="136" y="366"/>
                  </a:lnTo>
                  <a:lnTo>
                    <a:pt x="136" y="366"/>
                  </a:lnTo>
                  <a:lnTo>
                    <a:pt x="122" y="366"/>
                  </a:lnTo>
                  <a:lnTo>
                    <a:pt x="108" y="366"/>
                  </a:lnTo>
                  <a:lnTo>
                    <a:pt x="96" y="364"/>
                  </a:lnTo>
                  <a:lnTo>
                    <a:pt x="82" y="358"/>
                  </a:lnTo>
                  <a:lnTo>
                    <a:pt x="82" y="358"/>
                  </a:lnTo>
                  <a:lnTo>
                    <a:pt x="78" y="358"/>
                  </a:lnTo>
                  <a:lnTo>
                    <a:pt x="74" y="356"/>
                  </a:lnTo>
                  <a:lnTo>
                    <a:pt x="72" y="354"/>
                  </a:lnTo>
                  <a:lnTo>
                    <a:pt x="68" y="352"/>
                  </a:lnTo>
                  <a:lnTo>
                    <a:pt x="68" y="352"/>
                  </a:lnTo>
                  <a:lnTo>
                    <a:pt x="52" y="346"/>
                  </a:lnTo>
                  <a:lnTo>
                    <a:pt x="40" y="336"/>
                  </a:lnTo>
                  <a:lnTo>
                    <a:pt x="30" y="324"/>
                  </a:lnTo>
                  <a:lnTo>
                    <a:pt x="20" y="312"/>
                  </a:lnTo>
                  <a:lnTo>
                    <a:pt x="20" y="312"/>
                  </a:lnTo>
                  <a:lnTo>
                    <a:pt x="14" y="290"/>
                  </a:lnTo>
                  <a:lnTo>
                    <a:pt x="10" y="280"/>
                  </a:lnTo>
                  <a:lnTo>
                    <a:pt x="10" y="270"/>
                  </a:lnTo>
                  <a:lnTo>
                    <a:pt x="10" y="270"/>
                  </a:lnTo>
                  <a:lnTo>
                    <a:pt x="8" y="260"/>
                  </a:lnTo>
                  <a:lnTo>
                    <a:pt x="8" y="250"/>
                  </a:lnTo>
                  <a:lnTo>
                    <a:pt x="6" y="230"/>
                  </a:lnTo>
                  <a:lnTo>
                    <a:pt x="6" y="230"/>
                  </a:lnTo>
                  <a:lnTo>
                    <a:pt x="4" y="224"/>
                  </a:lnTo>
                  <a:lnTo>
                    <a:pt x="4" y="216"/>
                  </a:lnTo>
                  <a:lnTo>
                    <a:pt x="4" y="210"/>
                  </a:lnTo>
                  <a:lnTo>
                    <a:pt x="2" y="204"/>
                  </a:lnTo>
                  <a:lnTo>
                    <a:pt x="2" y="204"/>
                  </a:lnTo>
                  <a:lnTo>
                    <a:pt x="0" y="190"/>
                  </a:lnTo>
                  <a:lnTo>
                    <a:pt x="0" y="190"/>
                  </a:lnTo>
                  <a:lnTo>
                    <a:pt x="0" y="164"/>
                  </a:lnTo>
                  <a:lnTo>
                    <a:pt x="2" y="140"/>
                  </a:lnTo>
                  <a:lnTo>
                    <a:pt x="2" y="140"/>
                  </a:lnTo>
                  <a:lnTo>
                    <a:pt x="0" y="126"/>
                  </a:lnTo>
                  <a:lnTo>
                    <a:pt x="2" y="110"/>
                  </a:lnTo>
                  <a:lnTo>
                    <a:pt x="4" y="82"/>
                  </a:lnTo>
                  <a:lnTo>
                    <a:pt x="4" y="82"/>
                  </a:lnTo>
                  <a:lnTo>
                    <a:pt x="6" y="80"/>
                  </a:lnTo>
                  <a:lnTo>
                    <a:pt x="4" y="76"/>
                  </a:lnTo>
                  <a:lnTo>
                    <a:pt x="4" y="72"/>
                  </a:lnTo>
                  <a:lnTo>
                    <a:pt x="4" y="72"/>
                  </a:lnTo>
                  <a:lnTo>
                    <a:pt x="4" y="62"/>
                  </a:lnTo>
                  <a:lnTo>
                    <a:pt x="6" y="54"/>
                  </a:lnTo>
                  <a:lnTo>
                    <a:pt x="12" y="38"/>
                  </a:lnTo>
                  <a:lnTo>
                    <a:pt x="22" y="24"/>
                  </a:lnTo>
                  <a:lnTo>
                    <a:pt x="34" y="12"/>
                  </a:lnTo>
                  <a:lnTo>
                    <a:pt x="34" y="12"/>
                  </a:lnTo>
                  <a:lnTo>
                    <a:pt x="40" y="10"/>
                  </a:lnTo>
                  <a:lnTo>
                    <a:pt x="44" y="8"/>
                  </a:lnTo>
                  <a:lnTo>
                    <a:pt x="46" y="8"/>
                  </a:lnTo>
                  <a:lnTo>
                    <a:pt x="46" y="8"/>
                  </a:lnTo>
                  <a:lnTo>
                    <a:pt x="58" y="4"/>
                  </a:lnTo>
                  <a:lnTo>
                    <a:pt x="70" y="0"/>
                  </a:lnTo>
                  <a:lnTo>
                    <a:pt x="84" y="0"/>
                  </a:lnTo>
                  <a:lnTo>
                    <a:pt x="96" y="2"/>
                  </a:lnTo>
                  <a:lnTo>
                    <a:pt x="108" y="6"/>
                  </a:lnTo>
                  <a:lnTo>
                    <a:pt x="120" y="12"/>
                  </a:lnTo>
                  <a:lnTo>
                    <a:pt x="130" y="20"/>
                  </a:lnTo>
                  <a:lnTo>
                    <a:pt x="138" y="28"/>
                  </a:lnTo>
                  <a:lnTo>
                    <a:pt x="138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3975908" y="984371"/>
            <a:ext cx="1086816" cy="3512862"/>
            <a:chOff x="-1223" y="1036"/>
            <a:chExt cx="986" cy="3187"/>
          </a:xfrm>
          <a:solidFill>
            <a:schemeClr val="tx1"/>
          </a:solidFill>
        </p:grpSpPr>
        <p:grpSp>
          <p:nvGrpSpPr>
            <p:cNvPr id="6" name="Group 205"/>
            <p:cNvGrpSpPr>
              <a:grpSpLocks/>
            </p:cNvGrpSpPr>
            <p:nvPr/>
          </p:nvGrpSpPr>
          <p:grpSpPr bwMode="auto">
            <a:xfrm>
              <a:off x="-1223" y="1854"/>
              <a:ext cx="824" cy="1485"/>
              <a:chOff x="-1223" y="1854"/>
              <a:chExt cx="824" cy="1485"/>
            </a:xfrm>
            <a:grpFill/>
          </p:grpSpPr>
          <p:sp>
            <p:nvSpPr>
              <p:cNvPr id="500" name="Freeform 5"/>
              <p:cNvSpPr>
                <a:spLocks/>
              </p:cNvSpPr>
              <p:nvPr/>
            </p:nvSpPr>
            <p:spPr bwMode="auto">
              <a:xfrm>
                <a:off x="-853" y="2904"/>
                <a:ext cx="0" cy="2"/>
              </a:xfrm>
              <a:custGeom>
                <a:avLst/>
                <a:gdLst>
                  <a:gd name="T0" fmla="*/ 2 h 2"/>
                  <a:gd name="T1" fmla="*/ 2 h 2"/>
                  <a:gd name="T2" fmla="*/ 2 h 2"/>
                  <a:gd name="T3" fmla="*/ 0 h 2"/>
                  <a:gd name="T4" fmla="*/ 0 h 2"/>
                  <a:gd name="T5" fmla="*/ 0 h 2"/>
                  <a:gd name="T6" fmla="*/ 0 h 2"/>
                  <a:gd name="T7" fmla="*/ 0 h 2"/>
                  <a:gd name="T8" fmla="*/ 0 h 2"/>
                  <a:gd name="T9" fmla="*/ 2 h 2"/>
                  <a:gd name="T10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  <a:cxn ang="0">
                    <a:pos x="0" y="T8"/>
                  </a:cxn>
                  <a:cxn ang="0">
                    <a:pos x="0" y="T9"/>
                  </a:cxn>
                  <a:cxn ang="0">
                    <a:pos x="0" y="T10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01" name="Freeform 6"/>
              <p:cNvSpPr>
                <a:spLocks/>
              </p:cNvSpPr>
              <p:nvPr/>
            </p:nvSpPr>
            <p:spPr bwMode="auto">
              <a:xfrm>
                <a:off x="-975" y="3134"/>
                <a:ext cx="0" cy="2"/>
              </a:xfrm>
              <a:custGeom>
                <a:avLst/>
                <a:gdLst>
                  <a:gd name="T0" fmla="*/ 0 h 2"/>
                  <a:gd name="T1" fmla="*/ 0 h 2"/>
                  <a:gd name="T2" fmla="*/ 2 h 2"/>
                  <a:gd name="T3" fmla="*/ 2 h 2"/>
                  <a:gd name="T4" fmla="*/ 0 h 2"/>
                  <a:gd name="T5" fmla="*/ 0 h 2"/>
                  <a:gd name="T6" fmla="*/ 0 h 2"/>
                  <a:gd name="T7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02" name="Freeform 7"/>
              <p:cNvSpPr>
                <a:spLocks/>
              </p:cNvSpPr>
              <p:nvPr/>
            </p:nvSpPr>
            <p:spPr bwMode="auto">
              <a:xfrm>
                <a:off x="-1175" y="3140"/>
                <a:ext cx="4" cy="2"/>
              </a:xfrm>
              <a:custGeom>
                <a:avLst/>
                <a:gdLst>
                  <a:gd name="T0" fmla="*/ 4 w 4"/>
                  <a:gd name="T1" fmla="*/ 0 h 2"/>
                  <a:gd name="T2" fmla="*/ 4 w 4"/>
                  <a:gd name="T3" fmla="*/ 0 h 2"/>
                  <a:gd name="T4" fmla="*/ 0 w 4"/>
                  <a:gd name="T5" fmla="*/ 2 h 2"/>
                  <a:gd name="T6" fmla="*/ 0 w 4"/>
                  <a:gd name="T7" fmla="*/ 2 h 2"/>
                  <a:gd name="T8" fmla="*/ 4 w 4"/>
                  <a:gd name="T9" fmla="*/ 0 h 2"/>
                  <a:gd name="T10" fmla="*/ 4 w 4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2">
                    <a:moveTo>
                      <a:pt x="4" y="0"/>
                    </a:moveTo>
                    <a:lnTo>
                      <a:pt x="4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03" name="Freeform 8"/>
              <p:cNvSpPr>
                <a:spLocks/>
              </p:cNvSpPr>
              <p:nvPr/>
            </p:nvSpPr>
            <p:spPr bwMode="auto">
              <a:xfrm>
                <a:off x="-1151" y="3132"/>
                <a:ext cx="6" cy="0"/>
              </a:xfrm>
              <a:custGeom>
                <a:avLst/>
                <a:gdLst>
                  <a:gd name="T0" fmla="*/ 0 w 6"/>
                  <a:gd name="T1" fmla="*/ 0 w 6"/>
                  <a:gd name="T2" fmla="*/ 4 w 6"/>
                  <a:gd name="T3" fmla="*/ 4 w 6"/>
                  <a:gd name="T4" fmla="*/ 6 w 6"/>
                  <a:gd name="T5" fmla="*/ 6 w 6"/>
                  <a:gd name="T6" fmla="*/ 0 w 6"/>
                  <a:gd name="T7" fmla="*/ 0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</a:cxnLst>
                <a:rect l="0" t="0" r="r" b="b"/>
                <a:pathLst>
                  <a:path w="6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04" name="Freeform 9"/>
              <p:cNvSpPr>
                <a:spLocks/>
              </p:cNvSpPr>
              <p:nvPr/>
            </p:nvSpPr>
            <p:spPr bwMode="auto">
              <a:xfrm>
                <a:off x="-1171" y="3138"/>
                <a:ext cx="6" cy="2"/>
              </a:xfrm>
              <a:custGeom>
                <a:avLst/>
                <a:gdLst>
                  <a:gd name="T0" fmla="*/ 4 w 6"/>
                  <a:gd name="T1" fmla="*/ 0 h 2"/>
                  <a:gd name="T2" fmla="*/ 4 w 6"/>
                  <a:gd name="T3" fmla="*/ 0 h 2"/>
                  <a:gd name="T4" fmla="*/ 2 w 6"/>
                  <a:gd name="T5" fmla="*/ 0 h 2"/>
                  <a:gd name="T6" fmla="*/ 2 w 6"/>
                  <a:gd name="T7" fmla="*/ 0 h 2"/>
                  <a:gd name="T8" fmla="*/ 0 w 6"/>
                  <a:gd name="T9" fmla="*/ 2 h 2"/>
                  <a:gd name="T10" fmla="*/ 0 w 6"/>
                  <a:gd name="T11" fmla="*/ 2 h 2"/>
                  <a:gd name="T12" fmla="*/ 6 w 6"/>
                  <a:gd name="T13" fmla="*/ 0 h 2"/>
                  <a:gd name="T14" fmla="*/ 6 w 6"/>
                  <a:gd name="T15" fmla="*/ 0 h 2"/>
                  <a:gd name="T16" fmla="*/ 4 w 6"/>
                  <a:gd name="T17" fmla="*/ 0 h 2"/>
                  <a:gd name="T18" fmla="*/ 4 w 6"/>
                  <a:gd name="T1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" h="2">
                    <a:moveTo>
                      <a:pt x="4" y="0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05" name="Freeform 10"/>
              <p:cNvSpPr>
                <a:spLocks/>
              </p:cNvSpPr>
              <p:nvPr/>
            </p:nvSpPr>
            <p:spPr bwMode="auto">
              <a:xfrm>
                <a:off x="-857" y="2916"/>
                <a:ext cx="2" cy="4"/>
              </a:xfrm>
              <a:custGeom>
                <a:avLst/>
                <a:gdLst>
                  <a:gd name="T0" fmla="*/ 2 w 2"/>
                  <a:gd name="T1" fmla="*/ 2 h 4"/>
                  <a:gd name="T2" fmla="*/ 2 w 2"/>
                  <a:gd name="T3" fmla="*/ 2 h 4"/>
                  <a:gd name="T4" fmla="*/ 2 w 2"/>
                  <a:gd name="T5" fmla="*/ 0 h 4"/>
                  <a:gd name="T6" fmla="*/ 0 w 2"/>
                  <a:gd name="T7" fmla="*/ 2 h 4"/>
                  <a:gd name="T8" fmla="*/ 0 w 2"/>
                  <a:gd name="T9" fmla="*/ 4 h 4"/>
                  <a:gd name="T10" fmla="*/ 0 w 2"/>
                  <a:gd name="T11" fmla="*/ 4 h 4"/>
                  <a:gd name="T12" fmla="*/ 0 w 2"/>
                  <a:gd name="T13" fmla="*/ 4 h 4"/>
                  <a:gd name="T14" fmla="*/ 0 w 2"/>
                  <a:gd name="T15" fmla="*/ 4 h 4"/>
                  <a:gd name="T16" fmla="*/ 2 w 2"/>
                  <a:gd name="T17" fmla="*/ 2 h 4"/>
                  <a:gd name="T18" fmla="*/ 2 w 2"/>
                  <a:gd name="T1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" h="4">
                    <a:moveTo>
                      <a:pt x="2" y="2"/>
                    </a:moveTo>
                    <a:lnTo>
                      <a:pt x="2" y="2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06" name="Freeform 11"/>
              <p:cNvSpPr>
                <a:spLocks/>
              </p:cNvSpPr>
              <p:nvPr/>
            </p:nvSpPr>
            <p:spPr bwMode="auto">
              <a:xfrm>
                <a:off x="-855" y="2904"/>
                <a:ext cx="2" cy="2"/>
              </a:xfrm>
              <a:custGeom>
                <a:avLst/>
                <a:gdLst>
                  <a:gd name="T0" fmla="*/ 0 w 2"/>
                  <a:gd name="T1" fmla="*/ 2 h 2"/>
                  <a:gd name="T2" fmla="*/ 0 w 2"/>
                  <a:gd name="T3" fmla="*/ 2 h 2"/>
                  <a:gd name="T4" fmla="*/ 2 w 2"/>
                  <a:gd name="T5" fmla="*/ 2 h 2"/>
                  <a:gd name="T6" fmla="*/ 2 w 2"/>
                  <a:gd name="T7" fmla="*/ 2 h 2"/>
                  <a:gd name="T8" fmla="*/ 2 w 2"/>
                  <a:gd name="T9" fmla="*/ 2 h 2"/>
                  <a:gd name="T10" fmla="*/ 2 w 2"/>
                  <a:gd name="T11" fmla="*/ 2 h 2"/>
                  <a:gd name="T12" fmla="*/ 2 w 2"/>
                  <a:gd name="T13" fmla="*/ 0 h 2"/>
                  <a:gd name="T14" fmla="*/ 2 w 2"/>
                  <a:gd name="T15" fmla="*/ 0 h 2"/>
                  <a:gd name="T16" fmla="*/ 0 w 2"/>
                  <a:gd name="T17" fmla="*/ 2 h 2"/>
                  <a:gd name="T18" fmla="*/ 0 w 2"/>
                  <a:gd name="T1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07" name="Freeform 12"/>
              <p:cNvSpPr>
                <a:spLocks/>
              </p:cNvSpPr>
              <p:nvPr/>
            </p:nvSpPr>
            <p:spPr bwMode="auto">
              <a:xfrm>
                <a:off x="-1119" y="3112"/>
                <a:ext cx="8" cy="4"/>
              </a:xfrm>
              <a:custGeom>
                <a:avLst/>
                <a:gdLst>
                  <a:gd name="T0" fmla="*/ 0 w 8"/>
                  <a:gd name="T1" fmla="*/ 4 h 4"/>
                  <a:gd name="T2" fmla="*/ 0 w 8"/>
                  <a:gd name="T3" fmla="*/ 4 h 4"/>
                  <a:gd name="T4" fmla="*/ 6 w 8"/>
                  <a:gd name="T5" fmla="*/ 2 h 4"/>
                  <a:gd name="T6" fmla="*/ 6 w 8"/>
                  <a:gd name="T7" fmla="*/ 2 h 4"/>
                  <a:gd name="T8" fmla="*/ 8 w 8"/>
                  <a:gd name="T9" fmla="*/ 0 h 4"/>
                  <a:gd name="T10" fmla="*/ 0 w 8"/>
                  <a:gd name="T11" fmla="*/ 4 h 4"/>
                  <a:gd name="T12" fmla="*/ 0 w 8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4">
                    <a:moveTo>
                      <a:pt x="0" y="4"/>
                    </a:moveTo>
                    <a:lnTo>
                      <a:pt x="0" y="4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8" y="0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08" name="Freeform 13"/>
              <p:cNvSpPr>
                <a:spLocks/>
              </p:cNvSpPr>
              <p:nvPr/>
            </p:nvSpPr>
            <p:spPr bwMode="auto">
              <a:xfrm>
                <a:off x="-853" y="290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09" name="Freeform 14"/>
              <p:cNvSpPr>
                <a:spLocks/>
              </p:cNvSpPr>
              <p:nvPr/>
            </p:nvSpPr>
            <p:spPr bwMode="auto">
              <a:xfrm>
                <a:off x="-835" y="2966"/>
                <a:ext cx="4" cy="2"/>
              </a:xfrm>
              <a:custGeom>
                <a:avLst/>
                <a:gdLst>
                  <a:gd name="T0" fmla="*/ 4 w 4"/>
                  <a:gd name="T1" fmla="*/ 2 h 2"/>
                  <a:gd name="T2" fmla="*/ 4 w 4"/>
                  <a:gd name="T3" fmla="*/ 2 h 2"/>
                  <a:gd name="T4" fmla="*/ 4 w 4"/>
                  <a:gd name="T5" fmla="*/ 0 h 2"/>
                  <a:gd name="T6" fmla="*/ 4 w 4"/>
                  <a:gd name="T7" fmla="*/ 0 h 2"/>
                  <a:gd name="T8" fmla="*/ 4 w 4"/>
                  <a:gd name="T9" fmla="*/ 0 h 2"/>
                  <a:gd name="T10" fmla="*/ 2 w 4"/>
                  <a:gd name="T11" fmla="*/ 0 h 2"/>
                  <a:gd name="T12" fmla="*/ 2 w 4"/>
                  <a:gd name="T13" fmla="*/ 0 h 2"/>
                  <a:gd name="T14" fmla="*/ 2 w 4"/>
                  <a:gd name="T15" fmla="*/ 0 h 2"/>
                  <a:gd name="T16" fmla="*/ 0 w 4"/>
                  <a:gd name="T17" fmla="*/ 0 h 2"/>
                  <a:gd name="T18" fmla="*/ 0 w 4"/>
                  <a:gd name="T19" fmla="*/ 0 h 2"/>
                  <a:gd name="T20" fmla="*/ 4 w 4"/>
                  <a:gd name="T21" fmla="*/ 2 h 2"/>
                  <a:gd name="T22" fmla="*/ 4 w 4"/>
                  <a:gd name="T23" fmla="*/ 2 h 2"/>
                  <a:gd name="T24" fmla="*/ 4 w 4"/>
                  <a:gd name="T25" fmla="*/ 2 h 2"/>
                  <a:gd name="T26" fmla="*/ 4 w 4"/>
                  <a:gd name="T2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2">
                    <a:moveTo>
                      <a:pt x="4" y="2"/>
                    </a:moveTo>
                    <a:lnTo>
                      <a:pt x="4" y="2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10" name="Freeform 15"/>
              <p:cNvSpPr>
                <a:spLocks/>
              </p:cNvSpPr>
              <p:nvPr/>
            </p:nvSpPr>
            <p:spPr bwMode="auto">
              <a:xfrm>
                <a:off x="-855" y="2904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2 h 2"/>
                  <a:gd name="T3" fmla="*/ 2 h 2"/>
                  <a:gd name="T4" fmla="*/ 2 h 2"/>
                  <a:gd name="T5" fmla="*/ 0 h 2"/>
                  <a:gd name="T6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11" name="Rectangle 16"/>
              <p:cNvSpPr>
                <a:spLocks noChangeArrowheads="1"/>
              </p:cNvSpPr>
              <p:nvPr/>
            </p:nvSpPr>
            <p:spPr bwMode="auto">
              <a:xfrm>
                <a:off x="-1169" y="3138"/>
                <a:ext cx="1" cy="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12" name="Rectangle 17"/>
              <p:cNvSpPr>
                <a:spLocks noChangeArrowheads="1"/>
              </p:cNvSpPr>
              <p:nvPr/>
            </p:nvSpPr>
            <p:spPr bwMode="auto">
              <a:xfrm>
                <a:off x="-827" y="3026"/>
                <a:ext cx="2" cy="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13" name="Freeform 18"/>
              <p:cNvSpPr>
                <a:spLocks/>
              </p:cNvSpPr>
              <p:nvPr/>
            </p:nvSpPr>
            <p:spPr bwMode="auto">
              <a:xfrm>
                <a:off x="-847" y="2960"/>
                <a:ext cx="4" cy="2"/>
              </a:xfrm>
              <a:custGeom>
                <a:avLst/>
                <a:gdLst>
                  <a:gd name="T0" fmla="*/ 4 w 4"/>
                  <a:gd name="T1" fmla="*/ 2 h 2"/>
                  <a:gd name="T2" fmla="*/ 4 w 4"/>
                  <a:gd name="T3" fmla="*/ 0 h 2"/>
                  <a:gd name="T4" fmla="*/ 4 w 4"/>
                  <a:gd name="T5" fmla="*/ 0 h 2"/>
                  <a:gd name="T6" fmla="*/ 2 w 4"/>
                  <a:gd name="T7" fmla="*/ 0 h 2"/>
                  <a:gd name="T8" fmla="*/ 2 w 4"/>
                  <a:gd name="T9" fmla="*/ 0 h 2"/>
                  <a:gd name="T10" fmla="*/ 0 w 4"/>
                  <a:gd name="T11" fmla="*/ 0 h 2"/>
                  <a:gd name="T12" fmla="*/ 4 w 4"/>
                  <a:gd name="T13" fmla="*/ 2 h 2"/>
                  <a:gd name="T14" fmla="*/ 4 w 4"/>
                  <a:gd name="T1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2">
                    <a:moveTo>
                      <a:pt x="4" y="2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4" y="2"/>
                    </a:lnTo>
                    <a:lnTo>
                      <a:pt x="4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14" name="Freeform 19"/>
              <p:cNvSpPr>
                <a:spLocks/>
              </p:cNvSpPr>
              <p:nvPr/>
            </p:nvSpPr>
            <p:spPr bwMode="auto">
              <a:xfrm>
                <a:off x="-829" y="3030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2 w 2"/>
                  <a:gd name="T3" fmla="*/ 0 h 2"/>
                  <a:gd name="T4" fmla="*/ 2 w 2"/>
                  <a:gd name="T5" fmla="*/ 0 h 2"/>
                  <a:gd name="T6" fmla="*/ 0 w 2"/>
                  <a:gd name="T7" fmla="*/ 2 h 2"/>
                  <a:gd name="T8" fmla="*/ 2 w 2"/>
                  <a:gd name="T9" fmla="*/ 0 h 2"/>
                  <a:gd name="T10" fmla="*/ 2 w 2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15" name="Freeform 20"/>
              <p:cNvSpPr>
                <a:spLocks/>
              </p:cNvSpPr>
              <p:nvPr/>
            </p:nvSpPr>
            <p:spPr bwMode="auto">
              <a:xfrm>
                <a:off x="-827" y="303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16" name="Freeform 21"/>
              <p:cNvSpPr>
                <a:spLocks/>
              </p:cNvSpPr>
              <p:nvPr/>
            </p:nvSpPr>
            <p:spPr bwMode="auto">
              <a:xfrm>
                <a:off x="-827" y="3024"/>
                <a:ext cx="2" cy="2"/>
              </a:xfrm>
              <a:custGeom>
                <a:avLst/>
                <a:gdLst>
                  <a:gd name="T0" fmla="*/ 0 w 2"/>
                  <a:gd name="T1" fmla="*/ 2 h 2"/>
                  <a:gd name="T2" fmla="*/ 0 w 2"/>
                  <a:gd name="T3" fmla="*/ 2 h 2"/>
                  <a:gd name="T4" fmla="*/ 0 w 2"/>
                  <a:gd name="T5" fmla="*/ 2 h 2"/>
                  <a:gd name="T6" fmla="*/ 0 w 2"/>
                  <a:gd name="T7" fmla="*/ 2 h 2"/>
                  <a:gd name="T8" fmla="*/ 2 w 2"/>
                  <a:gd name="T9" fmla="*/ 0 h 2"/>
                  <a:gd name="T10" fmla="*/ 2 w 2"/>
                  <a:gd name="T11" fmla="*/ 0 h 2"/>
                  <a:gd name="T12" fmla="*/ 2 w 2"/>
                  <a:gd name="T13" fmla="*/ 0 h 2"/>
                  <a:gd name="T14" fmla="*/ 2 w 2"/>
                  <a:gd name="T15" fmla="*/ 0 h 2"/>
                  <a:gd name="T16" fmla="*/ 0 w 2"/>
                  <a:gd name="T17" fmla="*/ 2 h 2"/>
                  <a:gd name="T18" fmla="*/ 0 w 2"/>
                  <a:gd name="T1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17" name="Freeform 22"/>
              <p:cNvSpPr>
                <a:spLocks/>
              </p:cNvSpPr>
              <p:nvPr/>
            </p:nvSpPr>
            <p:spPr bwMode="auto">
              <a:xfrm>
                <a:off x="-905" y="3072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2 w 2"/>
                  <a:gd name="T3" fmla="*/ 2 h 2"/>
                  <a:gd name="T4" fmla="*/ 0 w 2"/>
                  <a:gd name="T5" fmla="*/ 0 h 2"/>
                  <a:gd name="T6" fmla="*/ 0 w 2"/>
                  <a:gd name="T7" fmla="*/ 0 h 2"/>
                  <a:gd name="T8" fmla="*/ 0 w 2"/>
                  <a:gd name="T9" fmla="*/ 0 h 2"/>
                  <a:gd name="T10" fmla="*/ 0 w 2"/>
                  <a:gd name="T11" fmla="*/ 0 h 2"/>
                  <a:gd name="T12" fmla="*/ 2 w 2"/>
                  <a:gd name="T13" fmla="*/ 2 h 2"/>
                  <a:gd name="T14" fmla="*/ 2 w 2"/>
                  <a:gd name="T1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18" name="Rectangle 23"/>
              <p:cNvSpPr>
                <a:spLocks noChangeArrowheads="1"/>
              </p:cNvSpPr>
              <p:nvPr/>
            </p:nvSpPr>
            <p:spPr bwMode="auto">
              <a:xfrm>
                <a:off x="-821" y="2972"/>
                <a:ext cx="1" cy="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19" name="Freeform 24"/>
              <p:cNvSpPr>
                <a:spLocks/>
              </p:cNvSpPr>
              <p:nvPr/>
            </p:nvSpPr>
            <p:spPr bwMode="auto">
              <a:xfrm>
                <a:off x="-829" y="2970"/>
                <a:ext cx="4" cy="2"/>
              </a:xfrm>
              <a:custGeom>
                <a:avLst/>
                <a:gdLst>
                  <a:gd name="T0" fmla="*/ 4 w 4"/>
                  <a:gd name="T1" fmla="*/ 2 h 2"/>
                  <a:gd name="T2" fmla="*/ 4 w 4"/>
                  <a:gd name="T3" fmla="*/ 2 h 2"/>
                  <a:gd name="T4" fmla="*/ 4 w 4"/>
                  <a:gd name="T5" fmla="*/ 0 h 2"/>
                  <a:gd name="T6" fmla="*/ 4 w 4"/>
                  <a:gd name="T7" fmla="*/ 0 h 2"/>
                  <a:gd name="T8" fmla="*/ 4 w 4"/>
                  <a:gd name="T9" fmla="*/ 0 h 2"/>
                  <a:gd name="T10" fmla="*/ 0 w 4"/>
                  <a:gd name="T11" fmla="*/ 0 h 2"/>
                  <a:gd name="T12" fmla="*/ 0 w 4"/>
                  <a:gd name="T13" fmla="*/ 0 h 2"/>
                  <a:gd name="T14" fmla="*/ 0 w 4"/>
                  <a:gd name="T15" fmla="*/ 0 h 2"/>
                  <a:gd name="T16" fmla="*/ 4 w 4"/>
                  <a:gd name="T17" fmla="*/ 2 h 2"/>
                  <a:gd name="T18" fmla="*/ 4 w 4"/>
                  <a:gd name="T1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" h="2">
                    <a:moveTo>
                      <a:pt x="4" y="2"/>
                    </a:moveTo>
                    <a:lnTo>
                      <a:pt x="4" y="2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" y="2"/>
                    </a:lnTo>
                    <a:lnTo>
                      <a:pt x="4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20" name="Freeform 25"/>
              <p:cNvSpPr>
                <a:spLocks/>
              </p:cNvSpPr>
              <p:nvPr/>
            </p:nvSpPr>
            <p:spPr bwMode="auto">
              <a:xfrm>
                <a:off x="-841" y="2962"/>
                <a:ext cx="4" cy="4"/>
              </a:xfrm>
              <a:custGeom>
                <a:avLst/>
                <a:gdLst>
                  <a:gd name="T0" fmla="*/ 2 w 4"/>
                  <a:gd name="T1" fmla="*/ 0 h 4"/>
                  <a:gd name="T2" fmla="*/ 0 w 4"/>
                  <a:gd name="T3" fmla="*/ 0 h 4"/>
                  <a:gd name="T4" fmla="*/ 0 w 4"/>
                  <a:gd name="T5" fmla="*/ 0 h 4"/>
                  <a:gd name="T6" fmla="*/ 0 w 4"/>
                  <a:gd name="T7" fmla="*/ 0 h 4"/>
                  <a:gd name="T8" fmla="*/ 0 w 4"/>
                  <a:gd name="T9" fmla="*/ 0 h 4"/>
                  <a:gd name="T10" fmla="*/ 4 w 4"/>
                  <a:gd name="T11" fmla="*/ 4 h 4"/>
                  <a:gd name="T12" fmla="*/ 4 w 4"/>
                  <a:gd name="T13" fmla="*/ 4 h 4"/>
                  <a:gd name="T14" fmla="*/ 4 w 4"/>
                  <a:gd name="T15" fmla="*/ 2 h 4"/>
                  <a:gd name="T16" fmla="*/ 4 w 4"/>
                  <a:gd name="T17" fmla="*/ 2 h 4"/>
                  <a:gd name="T18" fmla="*/ 4 w 4"/>
                  <a:gd name="T19" fmla="*/ 2 h 4"/>
                  <a:gd name="T20" fmla="*/ 4 w 4"/>
                  <a:gd name="T21" fmla="*/ 2 h 4"/>
                  <a:gd name="T22" fmla="*/ 4 w 4"/>
                  <a:gd name="T23" fmla="*/ 2 h 4"/>
                  <a:gd name="T24" fmla="*/ 2 w 4"/>
                  <a:gd name="T25" fmla="*/ 0 h 4"/>
                  <a:gd name="T26" fmla="*/ 2 w 4"/>
                  <a:gd name="T2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4">
                    <a:moveTo>
                      <a:pt x="2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21" name="Freeform 26"/>
              <p:cNvSpPr>
                <a:spLocks/>
              </p:cNvSpPr>
              <p:nvPr/>
            </p:nvSpPr>
            <p:spPr bwMode="auto">
              <a:xfrm>
                <a:off x="-979" y="3134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2 w 2"/>
                  <a:gd name="T3" fmla="*/ 0 h 2"/>
                  <a:gd name="T4" fmla="*/ 0 w 2"/>
                  <a:gd name="T5" fmla="*/ 2 h 2"/>
                  <a:gd name="T6" fmla="*/ 0 w 2"/>
                  <a:gd name="T7" fmla="*/ 2 h 2"/>
                  <a:gd name="T8" fmla="*/ 2 w 2"/>
                  <a:gd name="T9" fmla="*/ 0 h 2"/>
                  <a:gd name="T10" fmla="*/ 2 w 2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22" name="Freeform 27"/>
              <p:cNvSpPr>
                <a:spLocks/>
              </p:cNvSpPr>
              <p:nvPr/>
            </p:nvSpPr>
            <p:spPr bwMode="auto">
              <a:xfrm>
                <a:off x="-983" y="3136"/>
                <a:ext cx="4" cy="2"/>
              </a:xfrm>
              <a:custGeom>
                <a:avLst/>
                <a:gdLst>
                  <a:gd name="T0" fmla="*/ 2 w 4"/>
                  <a:gd name="T1" fmla="*/ 2 h 2"/>
                  <a:gd name="T2" fmla="*/ 2 w 4"/>
                  <a:gd name="T3" fmla="*/ 2 h 2"/>
                  <a:gd name="T4" fmla="*/ 4 w 4"/>
                  <a:gd name="T5" fmla="*/ 0 h 2"/>
                  <a:gd name="T6" fmla="*/ 4 w 4"/>
                  <a:gd name="T7" fmla="*/ 0 h 2"/>
                  <a:gd name="T8" fmla="*/ 0 w 4"/>
                  <a:gd name="T9" fmla="*/ 2 h 2"/>
                  <a:gd name="T10" fmla="*/ 2 w 4"/>
                  <a:gd name="T11" fmla="*/ 2 h 2"/>
                  <a:gd name="T12" fmla="*/ 2 w 4"/>
                  <a:gd name="T1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2">
                    <a:moveTo>
                      <a:pt x="2" y="2"/>
                    </a:moveTo>
                    <a:lnTo>
                      <a:pt x="2" y="2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23" name="Freeform 28"/>
              <p:cNvSpPr>
                <a:spLocks/>
              </p:cNvSpPr>
              <p:nvPr/>
            </p:nvSpPr>
            <p:spPr bwMode="auto">
              <a:xfrm>
                <a:off x="-1171" y="3238"/>
                <a:ext cx="2" cy="0"/>
              </a:xfrm>
              <a:custGeom>
                <a:avLst/>
                <a:gdLst>
                  <a:gd name="T0" fmla="*/ 2 w 2"/>
                  <a:gd name="T1" fmla="*/ 2 w 2"/>
                  <a:gd name="T2" fmla="*/ 0 w 2"/>
                  <a:gd name="T3" fmla="*/ 0 w 2"/>
                  <a:gd name="T4" fmla="*/ 2 w 2"/>
                  <a:gd name="T5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24" name="Freeform 29"/>
              <p:cNvSpPr>
                <a:spLocks/>
              </p:cNvSpPr>
              <p:nvPr/>
            </p:nvSpPr>
            <p:spPr bwMode="auto">
              <a:xfrm>
                <a:off x="-871" y="3076"/>
                <a:ext cx="6" cy="2"/>
              </a:xfrm>
              <a:custGeom>
                <a:avLst/>
                <a:gdLst>
                  <a:gd name="T0" fmla="*/ 0 w 6"/>
                  <a:gd name="T1" fmla="*/ 2 h 2"/>
                  <a:gd name="T2" fmla="*/ 0 w 6"/>
                  <a:gd name="T3" fmla="*/ 2 h 2"/>
                  <a:gd name="T4" fmla="*/ 6 w 6"/>
                  <a:gd name="T5" fmla="*/ 0 h 2"/>
                  <a:gd name="T6" fmla="*/ 0 w 6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2">
                    <a:moveTo>
                      <a:pt x="0" y="2"/>
                    </a:moveTo>
                    <a:lnTo>
                      <a:pt x="0" y="2"/>
                    </a:lnTo>
                    <a:lnTo>
                      <a:pt x="6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25" name="Freeform 30"/>
              <p:cNvSpPr>
                <a:spLocks/>
              </p:cNvSpPr>
              <p:nvPr/>
            </p:nvSpPr>
            <p:spPr bwMode="auto">
              <a:xfrm>
                <a:off x="-839" y="30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26" name="Freeform 31"/>
              <p:cNvSpPr>
                <a:spLocks/>
              </p:cNvSpPr>
              <p:nvPr/>
            </p:nvSpPr>
            <p:spPr bwMode="auto">
              <a:xfrm>
                <a:off x="-975" y="3292"/>
                <a:ext cx="2" cy="0"/>
              </a:xfrm>
              <a:custGeom>
                <a:avLst/>
                <a:gdLst>
                  <a:gd name="T0" fmla="*/ 2 w 2"/>
                  <a:gd name="T1" fmla="*/ 2 w 2"/>
                  <a:gd name="T2" fmla="*/ 0 w 2"/>
                  <a:gd name="T3" fmla="*/ 0 w 2"/>
                  <a:gd name="T4" fmla="*/ 2 w 2"/>
                  <a:gd name="T5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27" name="Freeform 32"/>
              <p:cNvSpPr>
                <a:spLocks/>
              </p:cNvSpPr>
              <p:nvPr/>
            </p:nvSpPr>
            <p:spPr bwMode="auto">
              <a:xfrm>
                <a:off x="-961" y="3234"/>
                <a:ext cx="0" cy="2"/>
              </a:xfrm>
              <a:custGeom>
                <a:avLst/>
                <a:gdLst>
                  <a:gd name="T0" fmla="*/ 2 h 2"/>
                  <a:gd name="T1" fmla="*/ 2 h 2"/>
                  <a:gd name="T2" fmla="*/ 0 h 2"/>
                  <a:gd name="T3" fmla="*/ 0 h 2"/>
                  <a:gd name="T4" fmla="*/ 0 h 2"/>
                  <a:gd name="T5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28" name="Freeform 33"/>
              <p:cNvSpPr>
                <a:spLocks/>
              </p:cNvSpPr>
              <p:nvPr/>
            </p:nvSpPr>
            <p:spPr bwMode="auto">
              <a:xfrm>
                <a:off x="-1085" y="2822"/>
                <a:ext cx="4" cy="0"/>
              </a:xfrm>
              <a:custGeom>
                <a:avLst/>
                <a:gdLst>
                  <a:gd name="T0" fmla="*/ 4 w 4"/>
                  <a:gd name="T1" fmla="*/ 4 w 4"/>
                  <a:gd name="T2" fmla="*/ 0 w 4"/>
                  <a:gd name="T3" fmla="*/ 0 w 4"/>
                  <a:gd name="T4" fmla="*/ 4 w 4"/>
                  <a:gd name="T5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4">
                    <a:moveTo>
                      <a:pt x="4" y="0"/>
                    </a:moveTo>
                    <a:lnTo>
                      <a:pt x="4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29" name="Freeform 34"/>
              <p:cNvSpPr>
                <a:spLocks/>
              </p:cNvSpPr>
              <p:nvPr/>
            </p:nvSpPr>
            <p:spPr bwMode="auto">
              <a:xfrm>
                <a:off x="-1097" y="2982"/>
                <a:ext cx="0" cy="4"/>
              </a:xfrm>
              <a:custGeom>
                <a:avLst/>
                <a:gdLst>
                  <a:gd name="T0" fmla="*/ 4 h 4"/>
                  <a:gd name="T1" fmla="*/ 4 h 4"/>
                  <a:gd name="T2" fmla="*/ 0 h 4"/>
                  <a:gd name="T3" fmla="*/ 2 h 4"/>
                  <a:gd name="T4" fmla="*/ 2 h 4"/>
                  <a:gd name="T5" fmla="*/ 2 h 4"/>
                  <a:gd name="T6" fmla="*/ 4 h 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</a:cxnLst>
                <a:rect l="0" t="0" r="r" b="b"/>
                <a:pathLst>
                  <a:path h="4">
                    <a:moveTo>
                      <a:pt x="0" y="4"/>
                    </a:moveTo>
                    <a:lnTo>
                      <a:pt x="0" y="4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30" name="Freeform 35"/>
              <p:cNvSpPr>
                <a:spLocks/>
              </p:cNvSpPr>
              <p:nvPr/>
            </p:nvSpPr>
            <p:spPr bwMode="auto">
              <a:xfrm>
                <a:off x="-1123" y="2944"/>
                <a:ext cx="2" cy="0"/>
              </a:xfrm>
              <a:custGeom>
                <a:avLst/>
                <a:gdLst>
                  <a:gd name="T0" fmla="*/ 0 w 2"/>
                  <a:gd name="T1" fmla="*/ 0 w 2"/>
                  <a:gd name="T2" fmla="*/ 0 w 2"/>
                  <a:gd name="T3" fmla="*/ 0 w 2"/>
                  <a:gd name="T4" fmla="*/ 2 w 2"/>
                  <a:gd name="T5" fmla="*/ 2 w 2"/>
                  <a:gd name="T6" fmla="*/ 0 w 2"/>
                  <a:gd name="T7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31" name="Freeform 36"/>
              <p:cNvSpPr>
                <a:spLocks/>
              </p:cNvSpPr>
              <p:nvPr/>
            </p:nvSpPr>
            <p:spPr bwMode="auto">
              <a:xfrm>
                <a:off x="-1135" y="3044"/>
                <a:ext cx="6" cy="8"/>
              </a:xfrm>
              <a:custGeom>
                <a:avLst/>
                <a:gdLst>
                  <a:gd name="T0" fmla="*/ 2 w 6"/>
                  <a:gd name="T1" fmla="*/ 8 h 8"/>
                  <a:gd name="T2" fmla="*/ 2 w 6"/>
                  <a:gd name="T3" fmla="*/ 8 h 8"/>
                  <a:gd name="T4" fmla="*/ 2 w 6"/>
                  <a:gd name="T5" fmla="*/ 4 h 8"/>
                  <a:gd name="T6" fmla="*/ 2 w 6"/>
                  <a:gd name="T7" fmla="*/ 4 h 8"/>
                  <a:gd name="T8" fmla="*/ 6 w 6"/>
                  <a:gd name="T9" fmla="*/ 2 h 8"/>
                  <a:gd name="T10" fmla="*/ 6 w 6"/>
                  <a:gd name="T11" fmla="*/ 2 h 8"/>
                  <a:gd name="T12" fmla="*/ 6 w 6"/>
                  <a:gd name="T13" fmla="*/ 0 h 8"/>
                  <a:gd name="T14" fmla="*/ 6 w 6"/>
                  <a:gd name="T15" fmla="*/ 0 h 8"/>
                  <a:gd name="T16" fmla="*/ 0 w 6"/>
                  <a:gd name="T17" fmla="*/ 6 h 8"/>
                  <a:gd name="T18" fmla="*/ 2 w 6"/>
                  <a:gd name="T19" fmla="*/ 8 h 8"/>
                  <a:gd name="T20" fmla="*/ 2 w 6"/>
                  <a:gd name="T21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" h="8">
                    <a:moveTo>
                      <a:pt x="2" y="8"/>
                    </a:moveTo>
                    <a:lnTo>
                      <a:pt x="2" y="8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" y="8"/>
                    </a:lnTo>
                    <a:lnTo>
                      <a:pt x="2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32" name="Freeform 37"/>
              <p:cNvSpPr>
                <a:spLocks/>
              </p:cNvSpPr>
              <p:nvPr/>
            </p:nvSpPr>
            <p:spPr bwMode="auto">
              <a:xfrm>
                <a:off x="-827" y="3020"/>
                <a:ext cx="8" cy="10"/>
              </a:xfrm>
              <a:custGeom>
                <a:avLst/>
                <a:gdLst>
                  <a:gd name="T0" fmla="*/ 8 w 8"/>
                  <a:gd name="T1" fmla="*/ 2 h 10"/>
                  <a:gd name="T2" fmla="*/ 8 w 8"/>
                  <a:gd name="T3" fmla="*/ 2 h 10"/>
                  <a:gd name="T4" fmla="*/ 8 w 8"/>
                  <a:gd name="T5" fmla="*/ 2 h 10"/>
                  <a:gd name="T6" fmla="*/ 8 w 8"/>
                  <a:gd name="T7" fmla="*/ 2 h 10"/>
                  <a:gd name="T8" fmla="*/ 8 w 8"/>
                  <a:gd name="T9" fmla="*/ 2 h 10"/>
                  <a:gd name="T10" fmla="*/ 8 w 8"/>
                  <a:gd name="T11" fmla="*/ 2 h 10"/>
                  <a:gd name="T12" fmla="*/ 8 w 8"/>
                  <a:gd name="T13" fmla="*/ 2 h 10"/>
                  <a:gd name="T14" fmla="*/ 8 w 8"/>
                  <a:gd name="T15" fmla="*/ 2 h 10"/>
                  <a:gd name="T16" fmla="*/ 8 w 8"/>
                  <a:gd name="T17" fmla="*/ 2 h 10"/>
                  <a:gd name="T18" fmla="*/ 8 w 8"/>
                  <a:gd name="T19" fmla="*/ 2 h 10"/>
                  <a:gd name="T20" fmla="*/ 0 w 8"/>
                  <a:gd name="T21" fmla="*/ 10 h 10"/>
                  <a:gd name="T22" fmla="*/ 0 w 8"/>
                  <a:gd name="T23" fmla="*/ 10 h 10"/>
                  <a:gd name="T24" fmla="*/ 0 w 8"/>
                  <a:gd name="T25" fmla="*/ 10 h 10"/>
                  <a:gd name="T26" fmla="*/ 0 w 8"/>
                  <a:gd name="T27" fmla="*/ 10 h 10"/>
                  <a:gd name="T28" fmla="*/ 8 w 8"/>
                  <a:gd name="T29" fmla="*/ 0 h 10"/>
                  <a:gd name="T30" fmla="*/ 8 w 8"/>
                  <a:gd name="T31" fmla="*/ 0 h 10"/>
                  <a:gd name="T32" fmla="*/ 8 w 8"/>
                  <a:gd name="T33" fmla="*/ 0 h 10"/>
                  <a:gd name="T34" fmla="*/ 8 w 8"/>
                  <a:gd name="T35" fmla="*/ 2 h 10"/>
                  <a:gd name="T36" fmla="*/ 8 w 8"/>
                  <a:gd name="T37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8" h="10">
                    <a:moveTo>
                      <a:pt x="8" y="2"/>
                    </a:move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8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33" name="Freeform 38"/>
              <p:cNvSpPr>
                <a:spLocks/>
              </p:cNvSpPr>
              <p:nvPr/>
            </p:nvSpPr>
            <p:spPr bwMode="auto">
              <a:xfrm>
                <a:off x="-1025" y="3052"/>
                <a:ext cx="2" cy="0"/>
              </a:xfrm>
              <a:custGeom>
                <a:avLst/>
                <a:gdLst>
                  <a:gd name="T0" fmla="*/ 2 w 2"/>
                  <a:gd name="T1" fmla="*/ 2 w 2"/>
                  <a:gd name="T2" fmla="*/ 0 w 2"/>
                  <a:gd name="T3" fmla="*/ 0 w 2"/>
                  <a:gd name="T4" fmla="*/ 2 w 2"/>
                  <a:gd name="T5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34" name="Freeform 39"/>
              <p:cNvSpPr>
                <a:spLocks/>
              </p:cNvSpPr>
              <p:nvPr/>
            </p:nvSpPr>
            <p:spPr bwMode="auto">
              <a:xfrm>
                <a:off x="-981" y="3050"/>
                <a:ext cx="0" cy="2"/>
              </a:xfrm>
              <a:custGeom>
                <a:avLst/>
                <a:gdLst>
                  <a:gd name="T0" fmla="*/ 2 h 2"/>
                  <a:gd name="T1" fmla="*/ 2 h 2"/>
                  <a:gd name="T2" fmla="*/ 0 h 2"/>
                  <a:gd name="T3" fmla="*/ 0 h 2"/>
                  <a:gd name="T4" fmla="*/ 2 h 2"/>
                  <a:gd name="T5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35" name="Freeform 40"/>
              <p:cNvSpPr>
                <a:spLocks/>
              </p:cNvSpPr>
              <p:nvPr/>
            </p:nvSpPr>
            <p:spPr bwMode="auto">
              <a:xfrm>
                <a:off x="-857" y="2940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0 h 2"/>
                  <a:gd name="T3" fmla="*/ 0 h 2"/>
                  <a:gd name="T4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36" name="Freeform 41"/>
              <p:cNvSpPr>
                <a:spLocks/>
              </p:cNvSpPr>
              <p:nvPr/>
            </p:nvSpPr>
            <p:spPr bwMode="auto">
              <a:xfrm>
                <a:off x="-1133" y="3052"/>
                <a:ext cx="0" cy="2"/>
              </a:xfrm>
              <a:custGeom>
                <a:avLst/>
                <a:gdLst>
                  <a:gd name="T0" fmla="*/ 0 h 2"/>
                  <a:gd name="T1" fmla="*/ 0 h 2"/>
                  <a:gd name="T2" fmla="*/ 2 h 2"/>
                  <a:gd name="T3" fmla="*/ 2 h 2"/>
                  <a:gd name="T4" fmla="*/ 0 h 2"/>
                  <a:gd name="T5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37" name="Freeform 42"/>
              <p:cNvSpPr>
                <a:spLocks/>
              </p:cNvSpPr>
              <p:nvPr/>
            </p:nvSpPr>
            <p:spPr bwMode="auto">
              <a:xfrm>
                <a:off x="-981" y="3052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2 w 2"/>
                  <a:gd name="T3" fmla="*/ 2 h 2"/>
                  <a:gd name="T4" fmla="*/ 0 w 2"/>
                  <a:gd name="T5" fmla="*/ 0 h 2"/>
                  <a:gd name="T6" fmla="*/ 0 w 2"/>
                  <a:gd name="T7" fmla="*/ 0 h 2"/>
                  <a:gd name="T8" fmla="*/ 2 w 2"/>
                  <a:gd name="T9" fmla="*/ 2 h 2"/>
                  <a:gd name="T10" fmla="*/ 2 w 2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38" name="Freeform 43"/>
              <p:cNvSpPr>
                <a:spLocks/>
              </p:cNvSpPr>
              <p:nvPr/>
            </p:nvSpPr>
            <p:spPr bwMode="auto">
              <a:xfrm>
                <a:off x="-841" y="2812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4 w 4"/>
                  <a:gd name="T3" fmla="*/ 0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39" name="Freeform 44"/>
              <p:cNvSpPr>
                <a:spLocks/>
              </p:cNvSpPr>
              <p:nvPr/>
            </p:nvSpPr>
            <p:spPr bwMode="auto">
              <a:xfrm>
                <a:off x="-813" y="2814"/>
                <a:ext cx="10" cy="4"/>
              </a:xfrm>
              <a:custGeom>
                <a:avLst/>
                <a:gdLst>
                  <a:gd name="T0" fmla="*/ 10 w 10"/>
                  <a:gd name="T1" fmla="*/ 4 h 4"/>
                  <a:gd name="T2" fmla="*/ 8 w 10"/>
                  <a:gd name="T3" fmla="*/ 2 h 4"/>
                  <a:gd name="T4" fmla="*/ 8 w 10"/>
                  <a:gd name="T5" fmla="*/ 2 h 4"/>
                  <a:gd name="T6" fmla="*/ 0 w 10"/>
                  <a:gd name="T7" fmla="*/ 0 h 4"/>
                  <a:gd name="T8" fmla="*/ 0 w 10"/>
                  <a:gd name="T9" fmla="*/ 0 h 4"/>
                  <a:gd name="T10" fmla="*/ 0 w 10"/>
                  <a:gd name="T11" fmla="*/ 0 h 4"/>
                  <a:gd name="T12" fmla="*/ 0 w 10"/>
                  <a:gd name="T13" fmla="*/ 0 h 4"/>
                  <a:gd name="T14" fmla="*/ 0 w 10"/>
                  <a:gd name="T15" fmla="*/ 0 h 4"/>
                  <a:gd name="T16" fmla="*/ 10 w 10"/>
                  <a:gd name="T17" fmla="*/ 4 h 4"/>
                  <a:gd name="T18" fmla="*/ 10 w 10"/>
                  <a:gd name="T1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" h="4">
                    <a:moveTo>
                      <a:pt x="10" y="4"/>
                    </a:moveTo>
                    <a:lnTo>
                      <a:pt x="8" y="2"/>
                    </a:lnTo>
                    <a:lnTo>
                      <a:pt x="8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" y="4"/>
                    </a:lnTo>
                    <a:lnTo>
                      <a:pt x="10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40" name="Freeform 45"/>
              <p:cNvSpPr>
                <a:spLocks/>
              </p:cNvSpPr>
              <p:nvPr/>
            </p:nvSpPr>
            <p:spPr bwMode="auto">
              <a:xfrm>
                <a:off x="-891" y="2770"/>
                <a:ext cx="0" cy="2"/>
              </a:xfrm>
              <a:custGeom>
                <a:avLst/>
                <a:gdLst>
                  <a:gd name="T0" fmla="*/ 2 h 2"/>
                  <a:gd name="T1" fmla="*/ 2 h 2"/>
                  <a:gd name="T2" fmla="*/ 0 h 2"/>
                  <a:gd name="T3" fmla="*/ 2 h 2"/>
                  <a:gd name="T4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41" name="Rectangle 46"/>
              <p:cNvSpPr>
                <a:spLocks noChangeArrowheads="1"/>
              </p:cNvSpPr>
              <p:nvPr/>
            </p:nvSpPr>
            <p:spPr bwMode="auto">
              <a:xfrm>
                <a:off x="-983" y="2732"/>
                <a:ext cx="1" cy="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42" name="Freeform 47"/>
              <p:cNvSpPr>
                <a:spLocks/>
              </p:cNvSpPr>
              <p:nvPr/>
            </p:nvSpPr>
            <p:spPr bwMode="auto">
              <a:xfrm>
                <a:off x="-899" y="275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43" name="Rectangle 48"/>
              <p:cNvSpPr>
                <a:spLocks noChangeArrowheads="1"/>
              </p:cNvSpPr>
              <p:nvPr/>
            </p:nvSpPr>
            <p:spPr bwMode="auto">
              <a:xfrm>
                <a:off x="-997" y="2756"/>
                <a:ext cx="1" cy="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44" name="Freeform 49"/>
              <p:cNvSpPr>
                <a:spLocks/>
              </p:cNvSpPr>
              <p:nvPr/>
            </p:nvSpPr>
            <p:spPr bwMode="auto">
              <a:xfrm>
                <a:off x="-899" y="275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45" name="Freeform 50"/>
              <p:cNvSpPr>
                <a:spLocks/>
              </p:cNvSpPr>
              <p:nvPr/>
            </p:nvSpPr>
            <p:spPr bwMode="auto">
              <a:xfrm>
                <a:off x="-863" y="2960"/>
                <a:ext cx="4" cy="4"/>
              </a:xfrm>
              <a:custGeom>
                <a:avLst/>
                <a:gdLst>
                  <a:gd name="T0" fmla="*/ 0 w 4"/>
                  <a:gd name="T1" fmla="*/ 4 h 4"/>
                  <a:gd name="T2" fmla="*/ 0 w 4"/>
                  <a:gd name="T3" fmla="*/ 4 h 4"/>
                  <a:gd name="T4" fmla="*/ 4 w 4"/>
                  <a:gd name="T5" fmla="*/ 0 h 4"/>
                  <a:gd name="T6" fmla="*/ 2 w 4"/>
                  <a:gd name="T7" fmla="*/ 0 h 4"/>
                  <a:gd name="T8" fmla="*/ 2 w 4"/>
                  <a:gd name="T9" fmla="*/ 0 h 4"/>
                  <a:gd name="T10" fmla="*/ 2 w 4"/>
                  <a:gd name="T11" fmla="*/ 2 h 4"/>
                  <a:gd name="T12" fmla="*/ 2 w 4"/>
                  <a:gd name="T13" fmla="*/ 2 h 4"/>
                  <a:gd name="T14" fmla="*/ 0 w 4"/>
                  <a:gd name="T15" fmla="*/ 4 h 4"/>
                  <a:gd name="T16" fmla="*/ 0 w 4"/>
                  <a:gd name="T1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" h="4">
                    <a:moveTo>
                      <a:pt x="0" y="4"/>
                    </a:moveTo>
                    <a:lnTo>
                      <a:pt x="0" y="4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46" name="Rectangle 51"/>
              <p:cNvSpPr>
                <a:spLocks noChangeArrowheads="1"/>
              </p:cNvSpPr>
              <p:nvPr/>
            </p:nvSpPr>
            <p:spPr bwMode="auto">
              <a:xfrm>
                <a:off x="-985" y="3040"/>
                <a:ext cx="1" cy="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47" name="Freeform 52"/>
              <p:cNvSpPr>
                <a:spLocks/>
              </p:cNvSpPr>
              <p:nvPr/>
            </p:nvSpPr>
            <p:spPr bwMode="auto">
              <a:xfrm>
                <a:off x="-983" y="3048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2 w 2"/>
                  <a:gd name="T5" fmla="*/ 2 h 2"/>
                  <a:gd name="T6" fmla="*/ 2 w 2"/>
                  <a:gd name="T7" fmla="*/ 2 h 2"/>
                  <a:gd name="T8" fmla="*/ 2 w 2"/>
                  <a:gd name="T9" fmla="*/ 0 h 2"/>
                  <a:gd name="T10" fmla="*/ 2 w 2"/>
                  <a:gd name="T11" fmla="*/ 0 h 2"/>
                  <a:gd name="T12" fmla="*/ 0 w 2"/>
                  <a:gd name="T13" fmla="*/ 0 h 2"/>
                  <a:gd name="T14" fmla="*/ 0 w 2"/>
                  <a:gd name="T1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48" name="Freeform 53"/>
              <p:cNvSpPr>
                <a:spLocks/>
              </p:cNvSpPr>
              <p:nvPr/>
            </p:nvSpPr>
            <p:spPr bwMode="auto">
              <a:xfrm>
                <a:off x="-935" y="2960"/>
                <a:ext cx="0" cy="2"/>
              </a:xfrm>
              <a:custGeom>
                <a:avLst/>
                <a:gdLst>
                  <a:gd name="T0" fmla="*/ 2 h 2"/>
                  <a:gd name="T1" fmla="*/ 2 h 2"/>
                  <a:gd name="T2" fmla="*/ 2 h 2"/>
                  <a:gd name="T3" fmla="*/ 2 h 2"/>
                  <a:gd name="T4" fmla="*/ 2 h 2"/>
                  <a:gd name="T5" fmla="*/ 2 h 2"/>
                  <a:gd name="T6" fmla="*/ 0 h 2"/>
                  <a:gd name="T7" fmla="*/ 0 h 2"/>
                  <a:gd name="T8" fmla="*/ 2 h 2"/>
                  <a:gd name="T9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  <a:cxn ang="0">
                    <a:pos x="0" y="T8"/>
                  </a:cxn>
                  <a:cxn ang="0">
                    <a:pos x="0" y="T9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49" name="Freeform 54"/>
              <p:cNvSpPr>
                <a:spLocks/>
              </p:cNvSpPr>
              <p:nvPr/>
            </p:nvSpPr>
            <p:spPr bwMode="auto">
              <a:xfrm>
                <a:off x="-935" y="2954"/>
                <a:ext cx="4" cy="8"/>
              </a:xfrm>
              <a:custGeom>
                <a:avLst/>
                <a:gdLst>
                  <a:gd name="T0" fmla="*/ 2 w 4"/>
                  <a:gd name="T1" fmla="*/ 2 h 8"/>
                  <a:gd name="T2" fmla="*/ 2 w 4"/>
                  <a:gd name="T3" fmla="*/ 2 h 8"/>
                  <a:gd name="T4" fmla="*/ 2 w 4"/>
                  <a:gd name="T5" fmla="*/ 2 h 8"/>
                  <a:gd name="T6" fmla="*/ 2 w 4"/>
                  <a:gd name="T7" fmla="*/ 2 h 8"/>
                  <a:gd name="T8" fmla="*/ 0 w 4"/>
                  <a:gd name="T9" fmla="*/ 8 h 8"/>
                  <a:gd name="T10" fmla="*/ 0 w 4"/>
                  <a:gd name="T11" fmla="*/ 8 h 8"/>
                  <a:gd name="T12" fmla="*/ 0 w 4"/>
                  <a:gd name="T13" fmla="*/ 8 h 8"/>
                  <a:gd name="T14" fmla="*/ 0 w 4"/>
                  <a:gd name="T15" fmla="*/ 8 h 8"/>
                  <a:gd name="T16" fmla="*/ 0 w 4"/>
                  <a:gd name="T17" fmla="*/ 8 h 8"/>
                  <a:gd name="T18" fmla="*/ 0 w 4"/>
                  <a:gd name="T19" fmla="*/ 8 h 8"/>
                  <a:gd name="T20" fmla="*/ 0 w 4"/>
                  <a:gd name="T21" fmla="*/ 8 h 8"/>
                  <a:gd name="T22" fmla="*/ 0 w 4"/>
                  <a:gd name="T23" fmla="*/ 8 h 8"/>
                  <a:gd name="T24" fmla="*/ 0 w 4"/>
                  <a:gd name="T25" fmla="*/ 8 h 8"/>
                  <a:gd name="T26" fmla="*/ 2 w 4"/>
                  <a:gd name="T27" fmla="*/ 4 h 8"/>
                  <a:gd name="T28" fmla="*/ 2 w 4"/>
                  <a:gd name="T29" fmla="*/ 4 h 8"/>
                  <a:gd name="T30" fmla="*/ 0 w 4"/>
                  <a:gd name="T31" fmla="*/ 8 h 8"/>
                  <a:gd name="T32" fmla="*/ 0 w 4"/>
                  <a:gd name="T33" fmla="*/ 8 h 8"/>
                  <a:gd name="T34" fmla="*/ 4 w 4"/>
                  <a:gd name="T35" fmla="*/ 2 h 8"/>
                  <a:gd name="T36" fmla="*/ 4 w 4"/>
                  <a:gd name="T37" fmla="*/ 2 h 8"/>
                  <a:gd name="T38" fmla="*/ 2 w 4"/>
                  <a:gd name="T39" fmla="*/ 2 h 8"/>
                  <a:gd name="T40" fmla="*/ 2 w 4"/>
                  <a:gd name="T41" fmla="*/ 2 h 8"/>
                  <a:gd name="T42" fmla="*/ 4 w 4"/>
                  <a:gd name="T43" fmla="*/ 0 h 8"/>
                  <a:gd name="T44" fmla="*/ 4 w 4"/>
                  <a:gd name="T45" fmla="*/ 0 h 8"/>
                  <a:gd name="T46" fmla="*/ 4 w 4"/>
                  <a:gd name="T47" fmla="*/ 0 h 8"/>
                  <a:gd name="T48" fmla="*/ 2 w 4"/>
                  <a:gd name="T49" fmla="*/ 0 h 8"/>
                  <a:gd name="T50" fmla="*/ 2 w 4"/>
                  <a:gd name="T51" fmla="*/ 0 h 8"/>
                  <a:gd name="T52" fmla="*/ 2 w 4"/>
                  <a:gd name="T53" fmla="*/ 0 h 8"/>
                  <a:gd name="T54" fmla="*/ 2 w 4"/>
                  <a:gd name="T55" fmla="*/ 0 h 8"/>
                  <a:gd name="T56" fmla="*/ 2 w 4"/>
                  <a:gd name="T57" fmla="*/ 2 h 8"/>
                  <a:gd name="T58" fmla="*/ 2 w 4"/>
                  <a:gd name="T59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" h="8">
                    <a:moveTo>
                      <a:pt x="2" y="2"/>
                    </a:move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50" name="Freeform 55"/>
              <p:cNvSpPr>
                <a:spLocks/>
              </p:cNvSpPr>
              <p:nvPr/>
            </p:nvSpPr>
            <p:spPr bwMode="auto">
              <a:xfrm>
                <a:off x="-955" y="2728"/>
                <a:ext cx="2" cy="0"/>
              </a:xfrm>
              <a:custGeom>
                <a:avLst/>
                <a:gdLst>
                  <a:gd name="T0" fmla="*/ 0 w 2"/>
                  <a:gd name="T1" fmla="*/ 0 w 2"/>
                  <a:gd name="T2" fmla="*/ 2 w 2"/>
                  <a:gd name="T3" fmla="*/ 2 w 2"/>
                  <a:gd name="T4" fmla="*/ 2 w 2"/>
                  <a:gd name="T5" fmla="*/ 2 w 2"/>
                  <a:gd name="T6" fmla="*/ 0 w 2"/>
                  <a:gd name="T7" fmla="*/ 0 w 2"/>
                  <a:gd name="T8" fmla="*/ 0 w 2"/>
                  <a:gd name="T9" fmla="*/ 0 w 2"/>
                  <a:gd name="T10" fmla="*/ 0 w 2"/>
                  <a:gd name="T11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51" name="Freeform 56"/>
              <p:cNvSpPr>
                <a:spLocks/>
              </p:cNvSpPr>
              <p:nvPr/>
            </p:nvSpPr>
            <p:spPr bwMode="auto">
              <a:xfrm>
                <a:off x="-981" y="305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52" name="Freeform 57"/>
              <p:cNvSpPr>
                <a:spLocks/>
              </p:cNvSpPr>
              <p:nvPr/>
            </p:nvSpPr>
            <p:spPr bwMode="auto">
              <a:xfrm>
                <a:off x="-823" y="3020"/>
                <a:ext cx="2" cy="2"/>
              </a:xfrm>
              <a:custGeom>
                <a:avLst/>
                <a:gdLst>
                  <a:gd name="T0" fmla="*/ 0 w 2"/>
                  <a:gd name="T1" fmla="*/ 2 h 2"/>
                  <a:gd name="T2" fmla="*/ 0 w 2"/>
                  <a:gd name="T3" fmla="*/ 2 h 2"/>
                  <a:gd name="T4" fmla="*/ 2 w 2"/>
                  <a:gd name="T5" fmla="*/ 0 h 2"/>
                  <a:gd name="T6" fmla="*/ 2 w 2"/>
                  <a:gd name="T7" fmla="*/ 0 h 2"/>
                  <a:gd name="T8" fmla="*/ 2 w 2"/>
                  <a:gd name="T9" fmla="*/ 0 h 2"/>
                  <a:gd name="T10" fmla="*/ 2 w 2"/>
                  <a:gd name="T11" fmla="*/ 0 h 2"/>
                  <a:gd name="T12" fmla="*/ 0 w 2"/>
                  <a:gd name="T13" fmla="*/ 2 h 2"/>
                  <a:gd name="T14" fmla="*/ 0 w 2"/>
                  <a:gd name="T15" fmla="*/ 2 h 2"/>
                  <a:gd name="T16" fmla="*/ 0 w 2"/>
                  <a:gd name="T17" fmla="*/ 2 h 2"/>
                  <a:gd name="T18" fmla="*/ 0 w 2"/>
                  <a:gd name="T1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53" name="Freeform 58"/>
              <p:cNvSpPr>
                <a:spLocks/>
              </p:cNvSpPr>
              <p:nvPr/>
            </p:nvSpPr>
            <p:spPr bwMode="auto">
              <a:xfrm>
                <a:off x="-945" y="2922"/>
                <a:ext cx="0" cy="2"/>
              </a:xfrm>
              <a:custGeom>
                <a:avLst/>
                <a:gdLst>
                  <a:gd name="T0" fmla="*/ 2 h 2"/>
                  <a:gd name="T1" fmla="*/ 2 h 2"/>
                  <a:gd name="T2" fmla="*/ 2 h 2"/>
                  <a:gd name="T3" fmla="*/ 2 h 2"/>
                  <a:gd name="T4" fmla="*/ 0 h 2"/>
                  <a:gd name="T5" fmla="*/ 0 h 2"/>
                  <a:gd name="T6" fmla="*/ 0 h 2"/>
                  <a:gd name="T7" fmla="*/ 2 h 2"/>
                  <a:gd name="T8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  <a:cxn ang="0">
                    <a:pos x="0" y="T8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54" name="Freeform 59"/>
              <p:cNvSpPr>
                <a:spLocks/>
              </p:cNvSpPr>
              <p:nvPr/>
            </p:nvSpPr>
            <p:spPr bwMode="auto">
              <a:xfrm>
                <a:off x="-971" y="293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55" name="Freeform 60"/>
              <p:cNvSpPr>
                <a:spLocks/>
              </p:cNvSpPr>
              <p:nvPr/>
            </p:nvSpPr>
            <p:spPr bwMode="auto">
              <a:xfrm>
                <a:off x="-863" y="2964"/>
                <a:ext cx="4" cy="4"/>
              </a:xfrm>
              <a:custGeom>
                <a:avLst/>
                <a:gdLst>
                  <a:gd name="T0" fmla="*/ 0 w 4"/>
                  <a:gd name="T1" fmla="*/ 4 h 4"/>
                  <a:gd name="T2" fmla="*/ 0 w 4"/>
                  <a:gd name="T3" fmla="*/ 4 h 4"/>
                  <a:gd name="T4" fmla="*/ 0 w 4"/>
                  <a:gd name="T5" fmla="*/ 4 h 4"/>
                  <a:gd name="T6" fmla="*/ 0 w 4"/>
                  <a:gd name="T7" fmla="*/ 4 h 4"/>
                  <a:gd name="T8" fmla="*/ 4 w 4"/>
                  <a:gd name="T9" fmla="*/ 0 h 4"/>
                  <a:gd name="T10" fmla="*/ 4 w 4"/>
                  <a:gd name="T11" fmla="*/ 0 h 4"/>
                  <a:gd name="T12" fmla="*/ 4 w 4"/>
                  <a:gd name="T13" fmla="*/ 0 h 4"/>
                  <a:gd name="T14" fmla="*/ 2 w 4"/>
                  <a:gd name="T15" fmla="*/ 0 h 4"/>
                  <a:gd name="T16" fmla="*/ 2 w 4"/>
                  <a:gd name="T17" fmla="*/ 0 h 4"/>
                  <a:gd name="T18" fmla="*/ 0 w 4"/>
                  <a:gd name="T19" fmla="*/ 2 h 4"/>
                  <a:gd name="T20" fmla="*/ 0 w 4"/>
                  <a:gd name="T21" fmla="*/ 2 h 4"/>
                  <a:gd name="T22" fmla="*/ 0 w 4"/>
                  <a:gd name="T23" fmla="*/ 4 h 4"/>
                  <a:gd name="T24" fmla="*/ 0 w 4"/>
                  <a:gd name="T2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" h="4">
                    <a:moveTo>
                      <a:pt x="0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56" name="Freeform 61"/>
              <p:cNvSpPr>
                <a:spLocks/>
              </p:cNvSpPr>
              <p:nvPr/>
            </p:nvSpPr>
            <p:spPr bwMode="auto">
              <a:xfrm>
                <a:off x="-953" y="2904"/>
                <a:ext cx="2" cy="8"/>
              </a:xfrm>
              <a:custGeom>
                <a:avLst/>
                <a:gdLst>
                  <a:gd name="T0" fmla="*/ 0 w 2"/>
                  <a:gd name="T1" fmla="*/ 2 h 8"/>
                  <a:gd name="T2" fmla="*/ 0 w 2"/>
                  <a:gd name="T3" fmla="*/ 2 h 8"/>
                  <a:gd name="T4" fmla="*/ 2 w 2"/>
                  <a:gd name="T5" fmla="*/ 6 h 8"/>
                  <a:gd name="T6" fmla="*/ 2 w 2"/>
                  <a:gd name="T7" fmla="*/ 8 h 8"/>
                  <a:gd name="T8" fmla="*/ 2 w 2"/>
                  <a:gd name="T9" fmla="*/ 8 h 8"/>
                  <a:gd name="T10" fmla="*/ 2 w 2"/>
                  <a:gd name="T11" fmla="*/ 6 h 8"/>
                  <a:gd name="T12" fmla="*/ 2 w 2"/>
                  <a:gd name="T13" fmla="*/ 6 h 8"/>
                  <a:gd name="T14" fmla="*/ 0 w 2"/>
                  <a:gd name="T15" fmla="*/ 0 h 8"/>
                  <a:gd name="T16" fmla="*/ 0 w 2"/>
                  <a:gd name="T17" fmla="*/ 0 h 8"/>
                  <a:gd name="T18" fmla="*/ 0 w 2"/>
                  <a:gd name="T19" fmla="*/ 0 h 8"/>
                  <a:gd name="T20" fmla="*/ 0 w 2"/>
                  <a:gd name="T21" fmla="*/ 0 h 8"/>
                  <a:gd name="T22" fmla="*/ 0 w 2"/>
                  <a:gd name="T23" fmla="*/ 0 h 8"/>
                  <a:gd name="T24" fmla="*/ 0 w 2"/>
                  <a:gd name="T25" fmla="*/ 0 h 8"/>
                  <a:gd name="T26" fmla="*/ 0 w 2"/>
                  <a:gd name="T27" fmla="*/ 0 h 8"/>
                  <a:gd name="T28" fmla="*/ 0 w 2"/>
                  <a:gd name="T29" fmla="*/ 2 h 8"/>
                  <a:gd name="T30" fmla="*/ 0 w 2"/>
                  <a:gd name="T31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" h="8">
                    <a:moveTo>
                      <a:pt x="0" y="2"/>
                    </a:moveTo>
                    <a:lnTo>
                      <a:pt x="0" y="2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57" name="Freeform 62"/>
              <p:cNvSpPr>
                <a:spLocks/>
              </p:cNvSpPr>
              <p:nvPr/>
            </p:nvSpPr>
            <p:spPr bwMode="auto">
              <a:xfrm>
                <a:off x="-819" y="301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58" name="Freeform 63"/>
              <p:cNvSpPr>
                <a:spLocks/>
              </p:cNvSpPr>
              <p:nvPr/>
            </p:nvSpPr>
            <p:spPr bwMode="auto">
              <a:xfrm>
                <a:off x="-985" y="3040"/>
                <a:ext cx="0" cy="2"/>
              </a:xfrm>
              <a:custGeom>
                <a:avLst/>
                <a:gdLst>
                  <a:gd name="T0" fmla="*/ 0 h 2"/>
                  <a:gd name="T1" fmla="*/ 0 h 2"/>
                  <a:gd name="T2" fmla="*/ 2 h 2"/>
                  <a:gd name="T3" fmla="*/ 2 h 2"/>
                  <a:gd name="T4" fmla="*/ 0 h 2"/>
                  <a:gd name="T5" fmla="*/ 0 h 2"/>
                  <a:gd name="T6" fmla="*/ 0 h 2"/>
                  <a:gd name="T7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59" name="Freeform 64"/>
              <p:cNvSpPr>
                <a:spLocks/>
              </p:cNvSpPr>
              <p:nvPr/>
            </p:nvSpPr>
            <p:spPr bwMode="auto">
              <a:xfrm>
                <a:off x="-815" y="2814"/>
                <a:ext cx="4" cy="4"/>
              </a:xfrm>
              <a:custGeom>
                <a:avLst/>
                <a:gdLst>
                  <a:gd name="T0" fmla="*/ 2 w 4"/>
                  <a:gd name="T1" fmla="*/ 2 h 4"/>
                  <a:gd name="T2" fmla="*/ 2 w 4"/>
                  <a:gd name="T3" fmla="*/ 2 h 4"/>
                  <a:gd name="T4" fmla="*/ 2 w 4"/>
                  <a:gd name="T5" fmla="*/ 2 h 4"/>
                  <a:gd name="T6" fmla="*/ 2 w 4"/>
                  <a:gd name="T7" fmla="*/ 2 h 4"/>
                  <a:gd name="T8" fmla="*/ 4 w 4"/>
                  <a:gd name="T9" fmla="*/ 4 h 4"/>
                  <a:gd name="T10" fmla="*/ 4 w 4"/>
                  <a:gd name="T11" fmla="*/ 4 h 4"/>
                  <a:gd name="T12" fmla="*/ 2 w 4"/>
                  <a:gd name="T13" fmla="*/ 2 h 4"/>
                  <a:gd name="T14" fmla="*/ 2 w 4"/>
                  <a:gd name="T15" fmla="*/ 2 h 4"/>
                  <a:gd name="T16" fmla="*/ 2 w 4"/>
                  <a:gd name="T17" fmla="*/ 2 h 4"/>
                  <a:gd name="T18" fmla="*/ 0 w 4"/>
                  <a:gd name="T19" fmla="*/ 0 h 4"/>
                  <a:gd name="T20" fmla="*/ 0 w 4"/>
                  <a:gd name="T21" fmla="*/ 0 h 4"/>
                  <a:gd name="T22" fmla="*/ 2 w 4"/>
                  <a:gd name="T23" fmla="*/ 2 h 4"/>
                  <a:gd name="T24" fmla="*/ 2 w 4"/>
                  <a:gd name="T2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" h="4">
                    <a:moveTo>
                      <a:pt x="2" y="2"/>
                    </a:move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60" name="Freeform 65"/>
              <p:cNvSpPr>
                <a:spLocks/>
              </p:cNvSpPr>
              <p:nvPr/>
            </p:nvSpPr>
            <p:spPr bwMode="auto">
              <a:xfrm>
                <a:off x="-863" y="2956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2 h 2"/>
                  <a:gd name="T6" fmla="*/ 0 w 2"/>
                  <a:gd name="T7" fmla="*/ 2 h 2"/>
                  <a:gd name="T8" fmla="*/ 0 w 2"/>
                  <a:gd name="T9" fmla="*/ 0 h 2"/>
                  <a:gd name="T10" fmla="*/ 0 w 2"/>
                  <a:gd name="T11" fmla="*/ 0 h 2"/>
                  <a:gd name="T12" fmla="*/ 2 w 2"/>
                  <a:gd name="T13" fmla="*/ 0 h 2"/>
                  <a:gd name="T14" fmla="*/ 2 w 2"/>
                  <a:gd name="T15" fmla="*/ 0 h 2"/>
                  <a:gd name="T16" fmla="*/ 0 w 2"/>
                  <a:gd name="T17" fmla="*/ 0 h 2"/>
                  <a:gd name="T18" fmla="*/ 0 w 2"/>
                  <a:gd name="T1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61" name="Freeform 66"/>
              <p:cNvSpPr>
                <a:spLocks/>
              </p:cNvSpPr>
              <p:nvPr/>
            </p:nvSpPr>
            <p:spPr bwMode="auto">
              <a:xfrm>
                <a:off x="-893" y="2772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2 w 2"/>
                  <a:gd name="T3" fmla="*/ 2 h 2"/>
                  <a:gd name="T4" fmla="*/ 2 w 2"/>
                  <a:gd name="T5" fmla="*/ 2 h 2"/>
                  <a:gd name="T6" fmla="*/ 2 w 2"/>
                  <a:gd name="T7" fmla="*/ 2 h 2"/>
                  <a:gd name="T8" fmla="*/ 2 w 2"/>
                  <a:gd name="T9" fmla="*/ 0 h 2"/>
                  <a:gd name="T10" fmla="*/ 2 w 2"/>
                  <a:gd name="T11" fmla="*/ 0 h 2"/>
                  <a:gd name="T12" fmla="*/ 0 w 2"/>
                  <a:gd name="T13" fmla="*/ 0 h 2"/>
                  <a:gd name="T14" fmla="*/ 0 w 2"/>
                  <a:gd name="T15" fmla="*/ 0 h 2"/>
                  <a:gd name="T16" fmla="*/ 2 w 2"/>
                  <a:gd name="T17" fmla="*/ 0 h 2"/>
                  <a:gd name="T18" fmla="*/ 2 w 2"/>
                  <a:gd name="T19" fmla="*/ 0 h 2"/>
                  <a:gd name="T20" fmla="*/ 2 w 2"/>
                  <a:gd name="T21" fmla="*/ 2 h 2"/>
                  <a:gd name="T22" fmla="*/ 2 w 2"/>
                  <a:gd name="T2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62" name="Freeform 67"/>
              <p:cNvSpPr>
                <a:spLocks/>
              </p:cNvSpPr>
              <p:nvPr/>
            </p:nvSpPr>
            <p:spPr bwMode="auto">
              <a:xfrm>
                <a:off x="-869" y="2966"/>
                <a:ext cx="0" cy="2"/>
              </a:xfrm>
              <a:custGeom>
                <a:avLst/>
                <a:gdLst>
                  <a:gd name="T0" fmla="*/ 0 h 2"/>
                  <a:gd name="T1" fmla="*/ 0 h 2"/>
                  <a:gd name="T2" fmla="*/ 0 h 2"/>
                  <a:gd name="T3" fmla="*/ 2 h 2"/>
                  <a:gd name="T4" fmla="*/ 0 h 2"/>
                  <a:gd name="T5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63" name="Freeform 68"/>
              <p:cNvSpPr>
                <a:spLocks/>
              </p:cNvSpPr>
              <p:nvPr/>
            </p:nvSpPr>
            <p:spPr bwMode="auto">
              <a:xfrm>
                <a:off x="-979" y="3054"/>
                <a:ext cx="2" cy="4"/>
              </a:xfrm>
              <a:custGeom>
                <a:avLst/>
                <a:gdLst>
                  <a:gd name="T0" fmla="*/ 0 w 2"/>
                  <a:gd name="T1" fmla="*/ 0 h 4"/>
                  <a:gd name="T2" fmla="*/ 0 w 2"/>
                  <a:gd name="T3" fmla="*/ 0 h 4"/>
                  <a:gd name="T4" fmla="*/ 2 w 2"/>
                  <a:gd name="T5" fmla="*/ 4 h 4"/>
                  <a:gd name="T6" fmla="*/ 2 w 2"/>
                  <a:gd name="T7" fmla="*/ 4 h 4"/>
                  <a:gd name="T8" fmla="*/ 2 w 2"/>
                  <a:gd name="T9" fmla="*/ 4 h 4"/>
                  <a:gd name="T10" fmla="*/ 2 w 2"/>
                  <a:gd name="T11" fmla="*/ 4 h 4"/>
                  <a:gd name="T12" fmla="*/ 0 w 2"/>
                  <a:gd name="T13" fmla="*/ 0 h 4"/>
                  <a:gd name="T14" fmla="*/ 0 w 2"/>
                  <a:gd name="T1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4">
                    <a:moveTo>
                      <a:pt x="0" y="0"/>
                    </a:moveTo>
                    <a:lnTo>
                      <a:pt x="0" y="0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64" name="Freeform 69"/>
              <p:cNvSpPr>
                <a:spLocks/>
              </p:cNvSpPr>
              <p:nvPr/>
            </p:nvSpPr>
            <p:spPr bwMode="auto">
              <a:xfrm>
                <a:off x="-861" y="296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65" name="Freeform 70"/>
              <p:cNvSpPr>
                <a:spLocks/>
              </p:cNvSpPr>
              <p:nvPr/>
            </p:nvSpPr>
            <p:spPr bwMode="auto">
              <a:xfrm>
                <a:off x="-819" y="301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66" name="Rectangle 71"/>
              <p:cNvSpPr>
                <a:spLocks noChangeArrowheads="1"/>
              </p:cNvSpPr>
              <p:nvPr/>
            </p:nvSpPr>
            <p:spPr bwMode="auto">
              <a:xfrm>
                <a:off x="-813" y="2862"/>
                <a:ext cx="1" cy="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67" name="Freeform 72"/>
              <p:cNvSpPr>
                <a:spLocks/>
              </p:cNvSpPr>
              <p:nvPr/>
            </p:nvSpPr>
            <p:spPr bwMode="auto">
              <a:xfrm>
                <a:off x="-815" y="2862"/>
                <a:ext cx="2" cy="2"/>
              </a:xfrm>
              <a:custGeom>
                <a:avLst/>
                <a:gdLst>
                  <a:gd name="T0" fmla="*/ 0 w 2"/>
                  <a:gd name="T1" fmla="*/ 2 h 2"/>
                  <a:gd name="T2" fmla="*/ 0 w 2"/>
                  <a:gd name="T3" fmla="*/ 2 h 2"/>
                  <a:gd name="T4" fmla="*/ 2 w 2"/>
                  <a:gd name="T5" fmla="*/ 2 h 2"/>
                  <a:gd name="T6" fmla="*/ 2 w 2"/>
                  <a:gd name="T7" fmla="*/ 2 h 2"/>
                  <a:gd name="T8" fmla="*/ 2 w 2"/>
                  <a:gd name="T9" fmla="*/ 0 h 2"/>
                  <a:gd name="T10" fmla="*/ 2 w 2"/>
                  <a:gd name="T11" fmla="*/ 0 h 2"/>
                  <a:gd name="T12" fmla="*/ 0 w 2"/>
                  <a:gd name="T13" fmla="*/ 0 h 2"/>
                  <a:gd name="T14" fmla="*/ 0 w 2"/>
                  <a:gd name="T15" fmla="*/ 0 h 2"/>
                  <a:gd name="T16" fmla="*/ 0 w 2"/>
                  <a:gd name="T17" fmla="*/ 2 h 2"/>
                  <a:gd name="T18" fmla="*/ 0 w 2"/>
                  <a:gd name="T1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68" name="Freeform 73"/>
              <p:cNvSpPr>
                <a:spLocks noEditPoints="1"/>
              </p:cNvSpPr>
              <p:nvPr/>
            </p:nvSpPr>
            <p:spPr bwMode="auto">
              <a:xfrm>
                <a:off x="-1223" y="2687"/>
                <a:ext cx="476" cy="652"/>
              </a:xfrm>
              <a:custGeom>
                <a:avLst/>
                <a:gdLst>
                  <a:gd name="T0" fmla="*/ 132 w 476"/>
                  <a:gd name="T1" fmla="*/ 468 h 652"/>
                  <a:gd name="T2" fmla="*/ 146 w 476"/>
                  <a:gd name="T3" fmla="*/ 548 h 652"/>
                  <a:gd name="T4" fmla="*/ 150 w 476"/>
                  <a:gd name="T5" fmla="*/ 590 h 652"/>
                  <a:gd name="T6" fmla="*/ 220 w 476"/>
                  <a:gd name="T7" fmla="*/ 422 h 652"/>
                  <a:gd name="T8" fmla="*/ 258 w 476"/>
                  <a:gd name="T9" fmla="*/ 452 h 652"/>
                  <a:gd name="T10" fmla="*/ 254 w 476"/>
                  <a:gd name="T11" fmla="*/ 572 h 652"/>
                  <a:gd name="T12" fmla="*/ 298 w 476"/>
                  <a:gd name="T13" fmla="*/ 648 h 652"/>
                  <a:gd name="T14" fmla="*/ 328 w 476"/>
                  <a:gd name="T15" fmla="*/ 460 h 652"/>
                  <a:gd name="T16" fmla="*/ 416 w 476"/>
                  <a:gd name="T17" fmla="*/ 542 h 652"/>
                  <a:gd name="T18" fmla="*/ 384 w 476"/>
                  <a:gd name="T19" fmla="*/ 414 h 652"/>
                  <a:gd name="T20" fmla="*/ 462 w 476"/>
                  <a:gd name="T21" fmla="*/ 378 h 652"/>
                  <a:gd name="T22" fmla="*/ 406 w 476"/>
                  <a:gd name="T23" fmla="*/ 350 h 652"/>
                  <a:gd name="T24" fmla="*/ 324 w 476"/>
                  <a:gd name="T25" fmla="*/ 352 h 652"/>
                  <a:gd name="T26" fmla="*/ 398 w 476"/>
                  <a:gd name="T27" fmla="*/ 300 h 652"/>
                  <a:gd name="T28" fmla="*/ 398 w 476"/>
                  <a:gd name="T29" fmla="*/ 304 h 652"/>
                  <a:gd name="T30" fmla="*/ 420 w 476"/>
                  <a:gd name="T31" fmla="*/ 274 h 652"/>
                  <a:gd name="T32" fmla="*/ 376 w 476"/>
                  <a:gd name="T33" fmla="*/ 240 h 652"/>
                  <a:gd name="T34" fmla="*/ 378 w 476"/>
                  <a:gd name="T35" fmla="*/ 238 h 652"/>
                  <a:gd name="T36" fmla="*/ 402 w 476"/>
                  <a:gd name="T37" fmla="*/ 250 h 652"/>
                  <a:gd name="T38" fmla="*/ 368 w 476"/>
                  <a:gd name="T39" fmla="*/ 224 h 652"/>
                  <a:gd name="T40" fmla="*/ 370 w 476"/>
                  <a:gd name="T41" fmla="*/ 186 h 652"/>
                  <a:gd name="T42" fmla="*/ 374 w 476"/>
                  <a:gd name="T43" fmla="*/ 182 h 652"/>
                  <a:gd name="T44" fmla="*/ 402 w 476"/>
                  <a:gd name="T45" fmla="*/ 154 h 652"/>
                  <a:gd name="T46" fmla="*/ 400 w 476"/>
                  <a:gd name="T47" fmla="*/ 148 h 652"/>
                  <a:gd name="T48" fmla="*/ 410 w 476"/>
                  <a:gd name="T49" fmla="*/ 142 h 652"/>
                  <a:gd name="T50" fmla="*/ 424 w 476"/>
                  <a:gd name="T51" fmla="*/ 136 h 652"/>
                  <a:gd name="T52" fmla="*/ 412 w 476"/>
                  <a:gd name="T53" fmla="*/ 96 h 652"/>
                  <a:gd name="T54" fmla="*/ 346 w 476"/>
                  <a:gd name="T55" fmla="*/ 92 h 652"/>
                  <a:gd name="T56" fmla="*/ 312 w 476"/>
                  <a:gd name="T57" fmla="*/ 22 h 652"/>
                  <a:gd name="T58" fmla="*/ 270 w 476"/>
                  <a:gd name="T59" fmla="*/ 4 h 652"/>
                  <a:gd name="T60" fmla="*/ 236 w 476"/>
                  <a:gd name="T61" fmla="*/ 16 h 652"/>
                  <a:gd name="T62" fmla="*/ 220 w 476"/>
                  <a:gd name="T63" fmla="*/ 60 h 652"/>
                  <a:gd name="T64" fmla="*/ 162 w 476"/>
                  <a:gd name="T65" fmla="*/ 104 h 652"/>
                  <a:gd name="T66" fmla="*/ 94 w 476"/>
                  <a:gd name="T67" fmla="*/ 142 h 652"/>
                  <a:gd name="T68" fmla="*/ 98 w 476"/>
                  <a:gd name="T69" fmla="*/ 226 h 652"/>
                  <a:gd name="T70" fmla="*/ 166 w 476"/>
                  <a:gd name="T71" fmla="*/ 244 h 652"/>
                  <a:gd name="T72" fmla="*/ 132 w 476"/>
                  <a:gd name="T73" fmla="*/ 252 h 652"/>
                  <a:gd name="T74" fmla="*/ 108 w 476"/>
                  <a:gd name="T75" fmla="*/ 288 h 652"/>
                  <a:gd name="T76" fmla="*/ 160 w 476"/>
                  <a:gd name="T77" fmla="*/ 356 h 652"/>
                  <a:gd name="T78" fmla="*/ 238 w 476"/>
                  <a:gd name="T79" fmla="*/ 320 h 652"/>
                  <a:gd name="T80" fmla="*/ 250 w 476"/>
                  <a:gd name="T81" fmla="*/ 354 h 652"/>
                  <a:gd name="T82" fmla="*/ 138 w 476"/>
                  <a:gd name="T83" fmla="*/ 386 h 652"/>
                  <a:gd name="T84" fmla="*/ 8 w 476"/>
                  <a:gd name="T85" fmla="*/ 458 h 652"/>
                  <a:gd name="T86" fmla="*/ 36 w 476"/>
                  <a:gd name="T87" fmla="*/ 520 h 652"/>
                  <a:gd name="T88" fmla="*/ 402 w 476"/>
                  <a:gd name="T89" fmla="*/ 298 h 652"/>
                  <a:gd name="T90" fmla="*/ 400 w 476"/>
                  <a:gd name="T91" fmla="*/ 300 h 652"/>
                  <a:gd name="T92" fmla="*/ 268 w 476"/>
                  <a:gd name="T93" fmla="*/ 182 h 652"/>
                  <a:gd name="T94" fmla="*/ 276 w 476"/>
                  <a:gd name="T95" fmla="*/ 200 h 652"/>
                  <a:gd name="T96" fmla="*/ 288 w 476"/>
                  <a:gd name="T97" fmla="*/ 240 h 652"/>
                  <a:gd name="T98" fmla="*/ 346 w 476"/>
                  <a:gd name="T99" fmla="*/ 248 h 652"/>
                  <a:gd name="T100" fmla="*/ 402 w 476"/>
                  <a:gd name="T101" fmla="*/ 298 h 652"/>
                  <a:gd name="T102" fmla="*/ 358 w 476"/>
                  <a:gd name="T103" fmla="*/ 240 h 652"/>
                  <a:gd name="T104" fmla="*/ 410 w 476"/>
                  <a:gd name="T105" fmla="*/ 136 h 652"/>
                  <a:gd name="T106" fmla="*/ 424 w 476"/>
                  <a:gd name="T107" fmla="*/ 352 h 652"/>
                  <a:gd name="T108" fmla="*/ 398 w 476"/>
                  <a:gd name="T109" fmla="*/ 304 h 652"/>
                  <a:gd name="T110" fmla="*/ 418 w 476"/>
                  <a:gd name="T111" fmla="*/ 288 h 652"/>
                  <a:gd name="T112" fmla="*/ 364 w 476"/>
                  <a:gd name="T113" fmla="*/ 242 h 652"/>
                  <a:gd name="T114" fmla="*/ 358 w 476"/>
                  <a:gd name="T115" fmla="*/ 242 h 652"/>
                  <a:gd name="T116" fmla="*/ 364 w 476"/>
                  <a:gd name="T117" fmla="*/ 230 h 652"/>
                  <a:gd name="T118" fmla="*/ 406 w 476"/>
                  <a:gd name="T119" fmla="*/ 94 h 652"/>
                  <a:gd name="T120" fmla="*/ 270 w 476"/>
                  <a:gd name="T121" fmla="*/ 6 h 652"/>
                  <a:gd name="T122" fmla="*/ 144 w 476"/>
                  <a:gd name="T123" fmla="*/ 250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476" h="652">
                    <a:moveTo>
                      <a:pt x="36" y="520"/>
                    </a:moveTo>
                    <a:lnTo>
                      <a:pt x="36" y="520"/>
                    </a:lnTo>
                    <a:lnTo>
                      <a:pt x="40" y="516"/>
                    </a:lnTo>
                    <a:lnTo>
                      <a:pt x="42" y="516"/>
                    </a:lnTo>
                    <a:lnTo>
                      <a:pt x="46" y="516"/>
                    </a:lnTo>
                    <a:lnTo>
                      <a:pt x="48" y="516"/>
                    </a:lnTo>
                    <a:lnTo>
                      <a:pt x="52" y="514"/>
                    </a:lnTo>
                    <a:lnTo>
                      <a:pt x="52" y="514"/>
                    </a:lnTo>
                    <a:lnTo>
                      <a:pt x="52" y="514"/>
                    </a:lnTo>
                    <a:lnTo>
                      <a:pt x="52" y="514"/>
                    </a:lnTo>
                    <a:lnTo>
                      <a:pt x="54" y="516"/>
                    </a:lnTo>
                    <a:lnTo>
                      <a:pt x="54" y="516"/>
                    </a:lnTo>
                    <a:lnTo>
                      <a:pt x="76" y="508"/>
                    </a:lnTo>
                    <a:lnTo>
                      <a:pt x="90" y="504"/>
                    </a:lnTo>
                    <a:lnTo>
                      <a:pt x="98" y="498"/>
                    </a:lnTo>
                    <a:lnTo>
                      <a:pt x="98" y="498"/>
                    </a:lnTo>
                    <a:lnTo>
                      <a:pt x="96" y="500"/>
                    </a:lnTo>
                    <a:lnTo>
                      <a:pt x="98" y="498"/>
                    </a:lnTo>
                    <a:lnTo>
                      <a:pt x="104" y="494"/>
                    </a:lnTo>
                    <a:lnTo>
                      <a:pt x="104" y="494"/>
                    </a:lnTo>
                    <a:lnTo>
                      <a:pt x="104" y="494"/>
                    </a:lnTo>
                    <a:lnTo>
                      <a:pt x="104" y="494"/>
                    </a:lnTo>
                    <a:lnTo>
                      <a:pt x="110" y="488"/>
                    </a:lnTo>
                    <a:lnTo>
                      <a:pt x="112" y="486"/>
                    </a:lnTo>
                    <a:lnTo>
                      <a:pt x="112" y="484"/>
                    </a:lnTo>
                    <a:lnTo>
                      <a:pt x="114" y="484"/>
                    </a:lnTo>
                    <a:lnTo>
                      <a:pt x="114" y="484"/>
                    </a:lnTo>
                    <a:lnTo>
                      <a:pt x="120" y="484"/>
                    </a:lnTo>
                    <a:lnTo>
                      <a:pt x="122" y="484"/>
                    </a:lnTo>
                    <a:lnTo>
                      <a:pt x="122" y="482"/>
                    </a:lnTo>
                    <a:lnTo>
                      <a:pt x="122" y="482"/>
                    </a:lnTo>
                    <a:lnTo>
                      <a:pt x="122" y="482"/>
                    </a:lnTo>
                    <a:lnTo>
                      <a:pt x="122" y="482"/>
                    </a:lnTo>
                    <a:lnTo>
                      <a:pt x="124" y="482"/>
                    </a:lnTo>
                    <a:lnTo>
                      <a:pt x="124" y="482"/>
                    </a:lnTo>
                    <a:lnTo>
                      <a:pt x="126" y="480"/>
                    </a:lnTo>
                    <a:lnTo>
                      <a:pt x="126" y="480"/>
                    </a:lnTo>
                    <a:lnTo>
                      <a:pt x="126" y="478"/>
                    </a:lnTo>
                    <a:lnTo>
                      <a:pt x="126" y="476"/>
                    </a:lnTo>
                    <a:lnTo>
                      <a:pt x="130" y="476"/>
                    </a:lnTo>
                    <a:lnTo>
                      <a:pt x="130" y="476"/>
                    </a:lnTo>
                    <a:lnTo>
                      <a:pt x="130" y="472"/>
                    </a:lnTo>
                    <a:lnTo>
                      <a:pt x="130" y="472"/>
                    </a:lnTo>
                    <a:lnTo>
                      <a:pt x="132" y="468"/>
                    </a:lnTo>
                    <a:lnTo>
                      <a:pt x="132" y="468"/>
                    </a:lnTo>
                    <a:lnTo>
                      <a:pt x="136" y="466"/>
                    </a:lnTo>
                    <a:lnTo>
                      <a:pt x="136" y="466"/>
                    </a:lnTo>
                    <a:lnTo>
                      <a:pt x="136" y="464"/>
                    </a:lnTo>
                    <a:lnTo>
                      <a:pt x="138" y="466"/>
                    </a:lnTo>
                    <a:lnTo>
                      <a:pt x="138" y="466"/>
                    </a:lnTo>
                    <a:lnTo>
                      <a:pt x="142" y="466"/>
                    </a:lnTo>
                    <a:lnTo>
                      <a:pt x="144" y="466"/>
                    </a:lnTo>
                    <a:lnTo>
                      <a:pt x="146" y="472"/>
                    </a:lnTo>
                    <a:lnTo>
                      <a:pt x="146" y="472"/>
                    </a:lnTo>
                    <a:lnTo>
                      <a:pt x="152" y="476"/>
                    </a:lnTo>
                    <a:lnTo>
                      <a:pt x="156" y="482"/>
                    </a:lnTo>
                    <a:lnTo>
                      <a:pt x="156" y="482"/>
                    </a:lnTo>
                    <a:lnTo>
                      <a:pt x="156" y="482"/>
                    </a:lnTo>
                    <a:lnTo>
                      <a:pt x="156" y="482"/>
                    </a:lnTo>
                    <a:lnTo>
                      <a:pt x="160" y="498"/>
                    </a:lnTo>
                    <a:lnTo>
                      <a:pt x="160" y="500"/>
                    </a:lnTo>
                    <a:lnTo>
                      <a:pt x="160" y="500"/>
                    </a:lnTo>
                    <a:lnTo>
                      <a:pt x="160" y="500"/>
                    </a:lnTo>
                    <a:lnTo>
                      <a:pt x="162" y="508"/>
                    </a:lnTo>
                    <a:lnTo>
                      <a:pt x="162" y="508"/>
                    </a:lnTo>
                    <a:lnTo>
                      <a:pt x="158" y="516"/>
                    </a:lnTo>
                    <a:lnTo>
                      <a:pt x="158" y="522"/>
                    </a:lnTo>
                    <a:lnTo>
                      <a:pt x="158" y="522"/>
                    </a:lnTo>
                    <a:lnTo>
                      <a:pt x="158" y="522"/>
                    </a:lnTo>
                    <a:lnTo>
                      <a:pt x="158" y="522"/>
                    </a:lnTo>
                    <a:lnTo>
                      <a:pt x="156" y="528"/>
                    </a:lnTo>
                    <a:lnTo>
                      <a:pt x="154" y="532"/>
                    </a:lnTo>
                    <a:lnTo>
                      <a:pt x="152" y="534"/>
                    </a:lnTo>
                    <a:lnTo>
                      <a:pt x="152" y="534"/>
                    </a:lnTo>
                    <a:lnTo>
                      <a:pt x="154" y="530"/>
                    </a:lnTo>
                    <a:lnTo>
                      <a:pt x="154" y="530"/>
                    </a:lnTo>
                    <a:lnTo>
                      <a:pt x="152" y="534"/>
                    </a:lnTo>
                    <a:lnTo>
                      <a:pt x="152" y="534"/>
                    </a:lnTo>
                    <a:lnTo>
                      <a:pt x="152" y="534"/>
                    </a:lnTo>
                    <a:lnTo>
                      <a:pt x="152" y="536"/>
                    </a:lnTo>
                    <a:lnTo>
                      <a:pt x="152" y="536"/>
                    </a:lnTo>
                    <a:lnTo>
                      <a:pt x="150" y="542"/>
                    </a:lnTo>
                    <a:lnTo>
                      <a:pt x="148" y="544"/>
                    </a:lnTo>
                    <a:lnTo>
                      <a:pt x="146" y="548"/>
                    </a:lnTo>
                    <a:lnTo>
                      <a:pt x="146" y="548"/>
                    </a:lnTo>
                    <a:lnTo>
                      <a:pt x="144" y="550"/>
                    </a:lnTo>
                    <a:lnTo>
                      <a:pt x="144" y="550"/>
                    </a:lnTo>
                    <a:lnTo>
                      <a:pt x="144" y="550"/>
                    </a:lnTo>
                    <a:lnTo>
                      <a:pt x="146" y="548"/>
                    </a:lnTo>
                    <a:lnTo>
                      <a:pt x="146" y="548"/>
                    </a:lnTo>
                    <a:lnTo>
                      <a:pt x="136" y="558"/>
                    </a:lnTo>
                    <a:lnTo>
                      <a:pt x="128" y="572"/>
                    </a:lnTo>
                    <a:lnTo>
                      <a:pt x="128" y="572"/>
                    </a:lnTo>
                    <a:lnTo>
                      <a:pt x="128" y="574"/>
                    </a:lnTo>
                    <a:lnTo>
                      <a:pt x="128" y="574"/>
                    </a:lnTo>
                    <a:lnTo>
                      <a:pt x="126" y="580"/>
                    </a:lnTo>
                    <a:lnTo>
                      <a:pt x="126" y="580"/>
                    </a:lnTo>
                    <a:lnTo>
                      <a:pt x="126" y="576"/>
                    </a:lnTo>
                    <a:lnTo>
                      <a:pt x="126" y="576"/>
                    </a:lnTo>
                    <a:lnTo>
                      <a:pt x="120" y="586"/>
                    </a:lnTo>
                    <a:lnTo>
                      <a:pt x="120" y="588"/>
                    </a:lnTo>
                    <a:lnTo>
                      <a:pt x="120" y="590"/>
                    </a:lnTo>
                    <a:lnTo>
                      <a:pt x="120" y="590"/>
                    </a:lnTo>
                    <a:lnTo>
                      <a:pt x="118" y="594"/>
                    </a:lnTo>
                    <a:lnTo>
                      <a:pt x="116" y="596"/>
                    </a:lnTo>
                    <a:lnTo>
                      <a:pt x="116" y="598"/>
                    </a:lnTo>
                    <a:lnTo>
                      <a:pt x="120" y="600"/>
                    </a:lnTo>
                    <a:lnTo>
                      <a:pt x="120" y="600"/>
                    </a:lnTo>
                    <a:lnTo>
                      <a:pt x="122" y="602"/>
                    </a:lnTo>
                    <a:lnTo>
                      <a:pt x="124" y="602"/>
                    </a:lnTo>
                    <a:lnTo>
                      <a:pt x="124" y="602"/>
                    </a:lnTo>
                    <a:lnTo>
                      <a:pt x="124" y="602"/>
                    </a:lnTo>
                    <a:lnTo>
                      <a:pt x="124" y="602"/>
                    </a:lnTo>
                    <a:lnTo>
                      <a:pt x="122" y="602"/>
                    </a:lnTo>
                    <a:lnTo>
                      <a:pt x="122" y="602"/>
                    </a:lnTo>
                    <a:lnTo>
                      <a:pt x="124" y="604"/>
                    </a:lnTo>
                    <a:lnTo>
                      <a:pt x="124" y="604"/>
                    </a:lnTo>
                    <a:lnTo>
                      <a:pt x="124" y="604"/>
                    </a:lnTo>
                    <a:lnTo>
                      <a:pt x="124" y="604"/>
                    </a:lnTo>
                    <a:lnTo>
                      <a:pt x="126" y="604"/>
                    </a:lnTo>
                    <a:lnTo>
                      <a:pt x="126" y="604"/>
                    </a:lnTo>
                    <a:lnTo>
                      <a:pt x="134" y="604"/>
                    </a:lnTo>
                    <a:lnTo>
                      <a:pt x="138" y="602"/>
                    </a:lnTo>
                    <a:lnTo>
                      <a:pt x="140" y="602"/>
                    </a:lnTo>
                    <a:lnTo>
                      <a:pt x="140" y="602"/>
                    </a:lnTo>
                    <a:lnTo>
                      <a:pt x="140" y="602"/>
                    </a:lnTo>
                    <a:lnTo>
                      <a:pt x="144" y="596"/>
                    </a:lnTo>
                    <a:lnTo>
                      <a:pt x="144" y="596"/>
                    </a:lnTo>
                    <a:lnTo>
                      <a:pt x="144" y="596"/>
                    </a:lnTo>
                    <a:lnTo>
                      <a:pt x="148" y="594"/>
                    </a:lnTo>
                    <a:lnTo>
                      <a:pt x="148" y="594"/>
                    </a:lnTo>
                    <a:lnTo>
                      <a:pt x="148" y="592"/>
                    </a:lnTo>
                    <a:lnTo>
                      <a:pt x="148" y="592"/>
                    </a:lnTo>
                    <a:lnTo>
                      <a:pt x="150" y="590"/>
                    </a:lnTo>
                    <a:lnTo>
                      <a:pt x="150" y="590"/>
                    </a:lnTo>
                    <a:lnTo>
                      <a:pt x="156" y="584"/>
                    </a:lnTo>
                    <a:lnTo>
                      <a:pt x="158" y="584"/>
                    </a:lnTo>
                    <a:lnTo>
                      <a:pt x="164" y="578"/>
                    </a:lnTo>
                    <a:lnTo>
                      <a:pt x="164" y="574"/>
                    </a:lnTo>
                    <a:lnTo>
                      <a:pt x="164" y="574"/>
                    </a:lnTo>
                    <a:lnTo>
                      <a:pt x="168" y="572"/>
                    </a:lnTo>
                    <a:lnTo>
                      <a:pt x="172" y="570"/>
                    </a:lnTo>
                    <a:lnTo>
                      <a:pt x="172" y="568"/>
                    </a:lnTo>
                    <a:lnTo>
                      <a:pt x="172" y="568"/>
                    </a:lnTo>
                    <a:lnTo>
                      <a:pt x="180" y="558"/>
                    </a:lnTo>
                    <a:lnTo>
                      <a:pt x="180" y="558"/>
                    </a:lnTo>
                    <a:lnTo>
                      <a:pt x="182" y="556"/>
                    </a:lnTo>
                    <a:lnTo>
                      <a:pt x="184" y="554"/>
                    </a:lnTo>
                    <a:lnTo>
                      <a:pt x="184" y="552"/>
                    </a:lnTo>
                    <a:lnTo>
                      <a:pt x="184" y="552"/>
                    </a:lnTo>
                    <a:lnTo>
                      <a:pt x="192" y="544"/>
                    </a:lnTo>
                    <a:lnTo>
                      <a:pt x="200" y="534"/>
                    </a:lnTo>
                    <a:lnTo>
                      <a:pt x="210" y="512"/>
                    </a:lnTo>
                    <a:lnTo>
                      <a:pt x="210" y="510"/>
                    </a:lnTo>
                    <a:lnTo>
                      <a:pt x="210" y="510"/>
                    </a:lnTo>
                    <a:lnTo>
                      <a:pt x="210" y="510"/>
                    </a:lnTo>
                    <a:lnTo>
                      <a:pt x="216" y="488"/>
                    </a:lnTo>
                    <a:lnTo>
                      <a:pt x="216" y="488"/>
                    </a:lnTo>
                    <a:lnTo>
                      <a:pt x="216" y="486"/>
                    </a:lnTo>
                    <a:lnTo>
                      <a:pt x="216" y="486"/>
                    </a:lnTo>
                    <a:lnTo>
                      <a:pt x="218" y="470"/>
                    </a:lnTo>
                    <a:lnTo>
                      <a:pt x="218" y="470"/>
                    </a:lnTo>
                    <a:lnTo>
                      <a:pt x="218" y="462"/>
                    </a:lnTo>
                    <a:lnTo>
                      <a:pt x="216" y="456"/>
                    </a:lnTo>
                    <a:lnTo>
                      <a:pt x="212" y="444"/>
                    </a:lnTo>
                    <a:lnTo>
                      <a:pt x="212" y="444"/>
                    </a:lnTo>
                    <a:lnTo>
                      <a:pt x="212" y="440"/>
                    </a:lnTo>
                    <a:lnTo>
                      <a:pt x="208" y="436"/>
                    </a:lnTo>
                    <a:lnTo>
                      <a:pt x="206" y="432"/>
                    </a:lnTo>
                    <a:lnTo>
                      <a:pt x="206" y="428"/>
                    </a:lnTo>
                    <a:lnTo>
                      <a:pt x="208" y="428"/>
                    </a:lnTo>
                    <a:lnTo>
                      <a:pt x="208" y="426"/>
                    </a:lnTo>
                    <a:lnTo>
                      <a:pt x="208" y="426"/>
                    </a:lnTo>
                    <a:lnTo>
                      <a:pt x="208" y="426"/>
                    </a:lnTo>
                    <a:lnTo>
                      <a:pt x="208" y="426"/>
                    </a:lnTo>
                    <a:lnTo>
                      <a:pt x="212" y="426"/>
                    </a:lnTo>
                    <a:lnTo>
                      <a:pt x="214" y="426"/>
                    </a:lnTo>
                    <a:lnTo>
                      <a:pt x="214" y="426"/>
                    </a:lnTo>
                    <a:lnTo>
                      <a:pt x="214" y="426"/>
                    </a:lnTo>
                    <a:lnTo>
                      <a:pt x="220" y="422"/>
                    </a:lnTo>
                    <a:lnTo>
                      <a:pt x="222" y="422"/>
                    </a:lnTo>
                    <a:lnTo>
                      <a:pt x="222" y="422"/>
                    </a:lnTo>
                    <a:lnTo>
                      <a:pt x="222" y="422"/>
                    </a:lnTo>
                    <a:lnTo>
                      <a:pt x="226" y="420"/>
                    </a:lnTo>
                    <a:lnTo>
                      <a:pt x="228" y="420"/>
                    </a:lnTo>
                    <a:lnTo>
                      <a:pt x="228" y="418"/>
                    </a:lnTo>
                    <a:lnTo>
                      <a:pt x="228" y="418"/>
                    </a:lnTo>
                    <a:lnTo>
                      <a:pt x="232" y="416"/>
                    </a:lnTo>
                    <a:lnTo>
                      <a:pt x="234" y="416"/>
                    </a:lnTo>
                    <a:lnTo>
                      <a:pt x="236" y="414"/>
                    </a:lnTo>
                    <a:lnTo>
                      <a:pt x="236" y="414"/>
                    </a:lnTo>
                    <a:lnTo>
                      <a:pt x="238" y="414"/>
                    </a:lnTo>
                    <a:lnTo>
                      <a:pt x="240" y="414"/>
                    </a:lnTo>
                    <a:lnTo>
                      <a:pt x="242" y="414"/>
                    </a:lnTo>
                    <a:lnTo>
                      <a:pt x="244" y="412"/>
                    </a:lnTo>
                    <a:lnTo>
                      <a:pt x="244" y="412"/>
                    </a:lnTo>
                    <a:lnTo>
                      <a:pt x="246" y="412"/>
                    </a:lnTo>
                    <a:lnTo>
                      <a:pt x="246" y="412"/>
                    </a:lnTo>
                    <a:lnTo>
                      <a:pt x="246" y="412"/>
                    </a:lnTo>
                    <a:lnTo>
                      <a:pt x="246" y="412"/>
                    </a:lnTo>
                    <a:lnTo>
                      <a:pt x="246" y="412"/>
                    </a:lnTo>
                    <a:lnTo>
                      <a:pt x="246" y="412"/>
                    </a:lnTo>
                    <a:lnTo>
                      <a:pt x="248" y="412"/>
                    </a:lnTo>
                    <a:lnTo>
                      <a:pt x="248" y="412"/>
                    </a:lnTo>
                    <a:lnTo>
                      <a:pt x="246" y="412"/>
                    </a:lnTo>
                    <a:lnTo>
                      <a:pt x="246" y="412"/>
                    </a:lnTo>
                    <a:lnTo>
                      <a:pt x="248" y="412"/>
                    </a:lnTo>
                    <a:lnTo>
                      <a:pt x="248" y="412"/>
                    </a:lnTo>
                    <a:lnTo>
                      <a:pt x="248" y="412"/>
                    </a:lnTo>
                    <a:lnTo>
                      <a:pt x="248" y="414"/>
                    </a:lnTo>
                    <a:lnTo>
                      <a:pt x="248" y="414"/>
                    </a:lnTo>
                    <a:lnTo>
                      <a:pt x="250" y="420"/>
                    </a:lnTo>
                    <a:lnTo>
                      <a:pt x="254" y="428"/>
                    </a:lnTo>
                    <a:lnTo>
                      <a:pt x="254" y="428"/>
                    </a:lnTo>
                    <a:lnTo>
                      <a:pt x="254" y="428"/>
                    </a:lnTo>
                    <a:lnTo>
                      <a:pt x="254" y="428"/>
                    </a:lnTo>
                    <a:lnTo>
                      <a:pt x="256" y="432"/>
                    </a:lnTo>
                    <a:lnTo>
                      <a:pt x="256" y="432"/>
                    </a:lnTo>
                    <a:lnTo>
                      <a:pt x="256" y="432"/>
                    </a:lnTo>
                    <a:lnTo>
                      <a:pt x="256" y="438"/>
                    </a:lnTo>
                    <a:lnTo>
                      <a:pt x="258" y="442"/>
                    </a:lnTo>
                    <a:lnTo>
                      <a:pt x="258" y="446"/>
                    </a:lnTo>
                    <a:lnTo>
                      <a:pt x="258" y="452"/>
                    </a:lnTo>
                    <a:lnTo>
                      <a:pt x="258" y="452"/>
                    </a:lnTo>
                    <a:lnTo>
                      <a:pt x="258" y="452"/>
                    </a:lnTo>
                    <a:lnTo>
                      <a:pt x="260" y="456"/>
                    </a:lnTo>
                    <a:lnTo>
                      <a:pt x="260" y="458"/>
                    </a:lnTo>
                    <a:lnTo>
                      <a:pt x="260" y="458"/>
                    </a:lnTo>
                    <a:lnTo>
                      <a:pt x="260" y="458"/>
                    </a:lnTo>
                    <a:lnTo>
                      <a:pt x="262" y="470"/>
                    </a:lnTo>
                    <a:lnTo>
                      <a:pt x="262" y="478"/>
                    </a:lnTo>
                    <a:lnTo>
                      <a:pt x="260" y="486"/>
                    </a:lnTo>
                    <a:lnTo>
                      <a:pt x="260" y="486"/>
                    </a:lnTo>
                    <a:lnTo>
                      <a:pt x="262" y="498"/>
                    </a:lnTo>
                    <a:lnTo>
                      <a:pt x="262" y="512"/>
                    </a:lnTo>
                    <a:lnTo>
                      <a:pt x="262" y="512"/>
                    </a:lnTo>
                    <a:lnTo>
                      <a:pt x="262" y="516"/>
                    </a:lnTo>
                    <a:lnTo>
                      <a:pt x="262" y="518"/>
                    </a:lnTo>
                    <a:lnTo>
                      <a:pt x="258" y="520"/>
                    </a:lnTo>
                    <a:lnTo>
                      <a:pt x="254" y="524"/>
                    </a:lnTo>
                    <a:lnTo>
                      <a:pt x="254" y="526"/>
                    </a:lnTo>
                    <a:lnTo>
                      <a:pt x="254" y="530"/>
                    </a:lnTo>
                    <a:lnTo>
                      <a:pt x="254" y="530"/>
                    </a:lnTo>
                    <a:lnTo>
                      <a:pt x="250" y="532"/>
                    </a:lnTo>
                    <a:lnTo>
                      <a:pt x="250" y="536"/>
                    </a:lnTo>
                    <a:lnTo>
                      <a:pt x="250" y="538"/>
                    </a:lnTo>
                    <a:lnTo>
                      <a:pt x="250" y="540"/>
                    </a:lnTo>
                    <a:lnTo>
                      <a:pt x="248" y="540"/>
                    </a:lnTo>
                    <a:lnTo>
                      <a:pt x="248" y="540"/>
                    </a:lnTo>
                    <a:lnTo>
                      <a:pt x="248" y="540"/>
                    </a:lnTo>
                    <a:lnTo>
                      <a:pt x="248" y="540"/>
                    </a:lnTo>
                    <a:lnTo>
                      <a:pt x="248" y="540"/>
                    </a:lnTo>
                    <a:lnTo>
                      <a:pt x="248" y="546"/>
                    </a:lnTo>
                    <a:lnTo>
                      <a:pt x="246" y="550"/>
                    </a:lnTo>
                    <a:lnTo>
                      <a:pt x="244" y="554"/>
                    </a:lnTo>
                    <a:lnTo>
                      <a:pt x="244" y="560"/>
                    </a:lnTo>
                    <a:lnTo>
                      <a:pt x="244" y="560"/>
                    </a:lnTo>
                    <a:lnTo>
                      <a:pt x="246" y="560"/>
                    </a:lnTo>
                    <a:lnTo>
                      <a:pt x="246" y="560"/>
                    </a:lnTo>
                    <a:lnTo>
                      <a:pt x="246" y="562"/>
                    </a:lnTo>
                    <a:lnTo>
                      <a:pt x="246" y="562"/>
                    </a:lnTo>
                    <a:lnTo>
                      <a:pt x="248" y="568"/>
                    </a:lnTo>
                    <a:lnTo>
                      <a:pt x="248" y="570"/>
                    </a:lnTo>
                    <a:lnTo>
                      <a:pt x="250" y="570"/>
                    </a:lnTo>
                    <a:lnTo>
                      <a:pt x="250" y="570"/>
                    </a:lnTo>
                    <a:lnTo>
                      <a:pt x="250" y="570"/>
                    </a:lnTo>
                    <a:lnTo>
                      <a:pt x="250" y="570"/>
                    </a:lnTo>
                    <a:lnTo>
                      <a:pt x="252" y="570"/>
                    </a:lnTo>
                    <a:lnTo>
                      <a:pt x="252" y="572"/>
                    </a:lnTo>
                    <a:lnTo>
                      <a:pt x="254" y="572"/>
                    </a:lnTo>
                    <a:lnTo>
                      <a:pt x="254" y="572"/>
                    </a:lnTo>
                    <a:lnTo>
                      <a:pt x="254" y="574"/>
                    </a:lnTo>
                    <a:lnTo>
                      <a:pt x="254" y="576"/>
                    </a:lnTo>
                    <a:lnTo>
                      <a:pt x="254" y="576"/>
                    </a:lnTo>
                    <a:lnTo>
                      <a:pt x="254" y="576"/>
                    </a:lnTo>
                    <a:lnTo>
                      <a:pt x="256" y="586"/>
                    </a:lnTo>
                    <a:lnTo>
                      <a:pt x="258" y="592"/>
                    </a:lnTo>
                    <a:lnTo>
                      <a:pt x="260" y="598"/>
                    </a:lnTo>
                    <a:lnTo>
                      <a:pt x="260" y="598"/>
                    </a:lnTo>
                    <a:lnTo>
                      <a:pt x="264" y="608"/>
                    </a:lnTo>
                    <a:lnTo>
                      <a:pt x="264" y="610"/>
                    </a:lnTo>
                    <a:lnTo>
                      <a:pt x="266" y="612"/>
                    </a:lnTo>
                    <a:lnTo>
                      <a:pt x="266" y="612"/>
                    </a:lnTo>
                    <a:lnTo>
                      <a:pt x="270" y="620"/>
                    </a:lnTo>
                    <a:lnTo>
                      <a:pt x="270" y="622"/>
                    </a:lnTo>
                    <a:lnTo>
                      <a:pt x="270" y="624"/>
                    </a:lnTo>
                    <a:lnTo>
                      <a:pt x="270" y="624"/>
                    </a:lnTo>
                    <a:lnTo>
                      <a:pt x="272" y="626"/>
                    </a:lnTo>
                    <a:lnTo>
                      <a:pt x="272" y="628"/>
                    </a:lnTo>
                    <a:lnTo>
                      <a:pt x="274" y="628"/>
                    </a:lnTo>
                    <a:lnTo>
                      <a:pt x="274" y="628"/>
                    </a:lnTo>
                    <a:lnTo>
                      <a:pt x="274" y="630"/>
                    </a:lnTo>
                    <a:lnTo>
                      <a:pt x="274" y="630"/>
                    </a:lnTo>
                    <a:lnTo>
                      <a:pt x="276" y="632"/>
                    </a:lnTo>
                    <a:lnTo>
                      <a:pt x="276" y="632"/>
                    </a:lnTo>
                    <a:lnTo>
                      <a:pt x="278" y="634"/>
                    </a:lnTo>
                    <a:lnTo>
                      <a:pt x="278" y="634"/>
                    </a:lnTo>
                    <a:lnTo>
                      <a:pt x="278" y="634"/>
                    </a:lnTo>
                    <a:lnTo>
                      <a:pt x="278" y="638"/>
                    </a:lnTo>
                    <a:lnTo>
                      <a:pt x="280" y="638"/>
                    </a:lnTo>
                    <a:lnTo>
                      <a:pt x="280" y="638"/>
                    </a:lnTo>
                    <a:lnTo>
                      <a:pt x="280" y="640"/>
                    </a:lnTo>
                    <a:lnTo>
                      <a:pt x="280" y="640"/>
                    </a:lnTo>
                    <a:lnTo>
                      <a:pt x="282" y="640"/>
                    </a:lnTo>
                    <a:lnTo>
                      <a:pt x="282" y="640"/>
                    </a:lnTo>
                    <a:lnTo>
                      <a:pt x="284" y="644"/>
                    </a:lnTo>
                    <a:lnTo>
                      <a:pt x="284" y="646"/>
                    </a:lnTo>
                    <a:lnTo>
                      <a:pt x="284" y="646"/>
                    </a:lnTo>
                    <a:lnTo>
                      <a:pt x="284" y="646"/>
                    </a:lnTo>
                    <a:lnTo>
                      <a:pt x="290" y="650"/>
                    </a:lnTo>
                    <a:lnTo>
                      <a:pt x="290" y="652"/>
                    </a:lnTo>
                    <a:lnTo>
                      <a:pt x="292" y="652"/>
                    </a:lnTo>
                    <a:lnTo>
                      <a:pt x="298" y="648"/>
                    </a:lnTo>
                    <a:lnTo>
                      <a:pt x="298" y="648"/>
                    </a:lnTo>
                    <a:lnTo>
                      <a:pt x="298" y="648"/>
                    </a:lnTo>
                    <a:lnTo>
                      <a:pt x="302" y="652"/>
                    </a:lnTo>
                    <a:lnTo>
                      <a:pt x="302" y="652"/>
                    </a:lnTo>
                    <a:lnTo>
                      <a:pt x="302" y="650"/>
                    </a:lnTo>
                    <a:lnTo>
                      <a:pt x="302" y="650"/>
                    </a:lnTo>
                    <a:lnTo>
                      <a:pt x="302" y="650"/>
                    </a:lnTo>
                    <a:lnTo>
                      <a:pt x="302" y="650"/>
                    </a:lnTo>
                    <a:lnTo>
                      <a:pt x="300" y="646"/>
                    </a:lnTo>
                    <a:lnTo>
                      <a:pt x="300" y="646"/>
                    </a:lnTo>
                    <a:lnTo>
                      <a:pt x="304" y="642"/>
                    </a:lnTo>
                    <a:lnTo>
                      <a:pt x="308" y="640"/>
                    </a:lnTo>
                    <a:lnTo>
                      <a:pt x="310" y="634"/>
                    </a:lnTo>
                    <a:lnTo>
                      <a:pt x="314" y="628"/>
                    </a:lnTo>
                    <a:lnTo>
                      <a:pt x="316" y="622"/>
                    </a:lnTo>
                    <a:lnTo>
                      <a:pt x="320" y="620"/>
                    </a:lnTo>
                    <a:lnTo>
                      <a:pt x="322" y="614"/>
                    </a:lnTo>
                    <a:lnTo>
                      <a:pt x="322" y="608"/>
                    </a:lnTo>
                    <a:lnTo>
                      <a:pt x="322" y="608"/>
                    </a:lnTo>
                    <a:lnTo>
                      <a:pt x="322" y="608"/>
                    </a:lnTo>
                    <a:lnTo>
                      <a:pt x="326" y="602"/>
                    </a:lnTo>
                    <a:lnTo>
                      <a:pt x="326" y="598"/>
                    </a:lnTo>
                    <a:lnTo>
                      <a:pt x="326" y="598"/>
                    </a:lnTo>
                    <a:lnTo>
                      <a:pt x="326" y="596"/>
                    </a:lnTo>
                    <a:lnTo>
                      <a:pt x="328" y="590"/>
                    </a:lnTo>
                    <a:lnTo>
                      <a:pt x="328" y="584"/>
                    </a:lnTo>
                    <a:lnTo>
                      <a:pt x="328" y="578"/>
                    </a:lnTo>
                    <a:lnTo>
                      <a:pt x="328" y="570"/>
                    </a:lnTo>
                    <a:lnTo>
                      <a:pt x="328" y="564"/>
                    </a:lnTo>
                    <a:lnTo>
                      <a:pt x="328" y="558"/>
                    </a:lnTo>
                    <a:lnTo>
                      <a:pt x="328" y="552"/>
                    </a:lnTo>
                    <a:lnTo>
                      <a:pt x="328" y="546"/>
                    </a:lnTo>
                    <a:lnTo>
                      <a:pt x="328" y="538"/>
                    </a:lnTo>
                    <a:lnTo>
                      <a:pt x="328" y="532"/>
                    </a:lnTo>
                    <a:lnTo>
                      <a:pt x="328" y="526"/>
                    </a:lnTo>
                    <a:lnTo>
                      <a:pt x="328" y="520"/>
                    </a:lnTo>
                    <a:lnTo>
                      <a:pt x="328" y="510"/>
                    </a:lnTo>
                    <a:lnTo>
                      <a:pt x="326" y="504"/>
                    </a:lnTo>
                    <a:lnTo>
                      <a:pt x="326" y="500"/>
                    </a:lnTo>
                    <a:lnTo>
                      <a:pt x="326" y="494"/>
                    </a:lnTo>
                    <a:lnTo>
                      <a:pt x="326" y="488"/>
                    </a:lnTo>
                    <a:lnTo>
                      <a:pt x="326" y="478"/>
                    </a:lnTo>
                    <a:lnTo>
                      <a:pt x="326" y="472"/>
                    </a:lnTo>
                    <a:lnTo>
                      <a:pt x="326" y="466"/>
                    </a:lnTo>
                    <a:lnTo>
                      <a:pt x="326" y="462"/>
                    </a:lnTo>
                    <a:lnTo>
                      <a:pt x="326" y="462"/>
                    </a:lnTo>
                    <a:lnTo>
                      <a:pt x="328" y="460"/>
                    </a:lnTo>
                    <a:lnTo>
                      <a:pt x="332" y="460"/>
                    </a:lnTo>
                    <a:lnTo>
                      <a:pt x="334" y="460"/>
                    </a:lnTo>
                    <a:lnTo>
                      <a:pt x="340" y="464"/>
                    </a:lnTo>
                    <a:lnTo>
                      <a:pt x="342" y="464"/>
                    </a:lnTo>
                    <a:lnTo>
                      <a:pt x="348" y="464"/>
                    </a:lnTo>
                    <a:lnTo>
                      <a:pt x="348" y="464"/>
                    </a:lnTo>
                    <a:lnTo>
                      <a:pt x="348" y="464"/>
                    </a:lnTo>
                    <a:lnTo>
                      <a:pt x="352" y="466"/>
                    </a:lnTo>
                    <a:lnTo>
                      <a:pt x="354" y="470"/>
                    </a:lnTo>
                    <a:lnTo>
                      <a:pt x="358" y="472"/>
                    </a:lnTo>
                    <a:lnTo>
                      <a:pt x="360" y="472"/>
                    </a:lnTo>
                    <a:lnTo>
                      <a:pt x="360" y="472"/>
                    </a:lnTo>
                    <a:lnTo>
                      <a:pt x="364" y="478"/>
                    </a:lnTo>
                    <a:lnTo>
                      <a:pt x="364" y="478"/>
                    </a:lnTo>
                    <a:lnTo>
                      <a:pt x="366" y="482"/>
                    </a:lnTo>
                    <a:lnTo>
                      <a:pt x="366" y="482"/>
                    </a:lnTo>
                    <a:lnTo>
                      <a:pt x="370" y="488"/>
                    </a:lnTo>
                    <a:lnTo>
                      <a:pt x="370" y="490"/>
                    </a:lnTo>
                    <a:lnTo>
                      <a:pt x="370" y="492"/>
                    </a:lnTo>
                    <a:lnTo>
                      <a:pt x="370" y="492"/>
                    </a:lnTo>
                    <a:lnTo>
                      <a:pt x="372" y="496"/>
                    </a:lnTo>
                    <a:lnTo>
                      <a:pt x="372" y="496"/>
                    </a:lnTo>
                    <a:lnTo>
                      <a:pt x="372" y="496"/>
                    </a:lnTo>
                    <a:lnTo>
                      <a:pt x="372" y="496"/>
                    </a:lnTo>
                    <a:lnTo>
                      <a:pt x="376" y="502"/>
                    </a:lnTo>
                    <a:lnTo>
                      <a:pt x="376" y="504"/>
                    </a:lnTo>
                    <a:lnTo>
                      <a:pt x="378" y="508"/>
                    </a:lnTo>
                    <a:lnTo>
                      <a:pt x="378" y="508"/>
                    </a:lnTo>
                    <a:lnTo>
                      <a:pt x="378" y="508"/>
                    </a:lnTo>
                    <a:lnTo>
                      <a:pt x="378" y="510"/>
                    </a:lnTo>
                    <a:lnTo>
                      <a:pt x="380" y="512"/>
                    </a:lnTo>
                    <a:lnTo>
                      <a:pt x="380" y="512"/>
                    </a:lnTo>
                    <a:lnTo>
                      <a:pt x="384" y="520"/>
                    </a:lnTo>
                    <a:lnTo>
                      <a:pt x="384" y="522"/>
                    </a:lnTo>
                    <a:lnTo>
                      <a:pt x="386" y="524"/>
                    </a:lnTo>
                    <a:lnTo>
                      <a:pt x="386" y="524"/>
                    </a:lnTo>
                    <a:lnTo>
                      <a:pt x="386" y="526"/>
                    </a:lnTo>
                    <a:lnTo>
                      <a:pt x="386" y="526"/>
                    </a:lnTo>
                    <a:lnTo>
                      <a:pt x="400" y="538"/>
                    </a:lnTo>
                    <a:lnTo>
                      <a:pt x="402" y="540"/>
                    </a:lnTo>
                    <a:lnTo>
                      <a:pt x="404" y="540"/>
                    </a:lnTo>
                    <a:lnTo>
                      <a:pt x="404" y="540"/>
                    </a:lnTo>
                    <a:lnTo>
                      <a:pt x="410" y="544"/>
                    </a:lnTo>
                    <a:lnTo>
                      <a:pt x="414" y="546"/>
                    </a:lnTo>
                    <a:lnTo>
                      <a:pt x="416" y="542"/>
                    </a:lnTo>
                    <a:lnTo>
                      <a:pt x="416" y="542"/>
                    </a:lnTo>
                    <a:lnTo>
                      <a:pt x="422" y="540"/>
                    </a:lnTo>
                    <a:lnTo>
                      <a:pt x="426" y="532"/>
                    </a:lnTo>
                    <a:lnTo>
                      <a:pt x="426" y="532"/>
                    </a:lnTo>
                    <a:lnTo>
                      <a:pt x="426" y="530"/>
                    </a:lnTo>
                    <a:lnTo>
                      <a:pt x="428" y="528"/>
                    </a:lnTo>
                    <a:lnTo>
                      <a:pt x="428" y="526"/>
                    </a:lnTo>
                    <a:lnTo>
                      <a:pt x="428" y="524"/>
                    </a:lnTo>
                    <a:lnTo>
                      <a:pt x="428" y="524"/>
                    </a:lnTo>
                    <a:lnTo>
                      <a:pt x="430" y="518"/>
                    </a:lnTo>
                    <a:lnTo>
                      <a:pt x="432" y="516"/>
                    </a:lnTo>
                    <a:lnTo>
                      <a:pt x="432" y="514"/>
                    </a:lnTo>
                    <a:lnTo>
                      <a:pt x="430" y="510"/>
                    </a:lnTo>
                    <a:lnTo>
                      <a:pt x="430" y="510"/>
                    </a:lnTo>
                    <a:lnTo>
                      <a:pt x="428" y="504"/>
                    </a:lnTo>
                    <a:lnTo>
                      <a:pt x="428" y="502"/>
                    </a:lnTo>
                    <a:lnTo>
                      <a:pt x="426" y="496"/>
                    </a:lnTo>
                    <a:lnTo>
                      <a:pt x="426" y="494"/>
                    </a:lnTo>
                    <a:lnTo>
                      <a:pt x="422" y="490"/>
                    </a:lnTo>
                    <a:lnTo>
                      <a:pt x="420" y="484"/>
                    </a:lnTo>
                    <a:lnTo>
                      <a:pt x="418" y="484"/>
                    </a:lnTo>
                    <a:lnTo>
                      <a:pt x="418" y="484"/>
                    </a:lnTo>
                    <a:lnTo>
                      <a:pt x="418" y="482"/>
                    </a:lnTo>
                    <a:lnTo>
                      <a:pt x="418" y="482"/>
                    </a:lnTo>
                    <a:lnTo>
                      <a:pt x="412" y="476"/>
                    </a:lnTo>
                    <a:lnTo>
                      <a:pt x="410" y="472"/>
                    </a:lnTo>
                    <a:lnTo>
                      <a:pt x="408" y="470"/>
                    </a:lnTo>
                    <a:lnTo>
                      <a:pt x="404" y="466"/>
                    </a:lnTo>
                    <a:lnTo>
                      <a:pt x="402" y="460"/>
                    </a:lnTo>
                    <a:lnTo>
                      <a:pt x="398" y="458"/>
                    </a:lnTo>
                    <a:lnTo>
                      <a:pt x="396" y="452"/>
                    </a:lnTo>
                    <a:lnTo>
                      <a:pt x="392" y="450"/>
                    </a:lnTo>
                    <a:lnTo>
                      <a:pt x="392" y="448"/>
                    </a:lnTo>
                    <a:lnTo>
                      <a:pt x="392" y="448"/>
                    </a:lnTo>
                    <a:lnTo>
                      <a:pt x="390" y="444"/>
                    </a:lnTo>
                    <a:lnTo>
                      <a:pt x="390" y="440"/>
                    </a:lnTo>
                    <a:lnTo>
                      <a:pt x="386" y="438"/>
                    </a:lnTo>
                    <a:lnTo>
                      <a:pt x="384" y="432"/>
                    </a:lnTo>
                    <a:lnTo>
                      <a:pt x="384" y="432"/>
                    </a:lnTo>
                    <a:lnTo>
                      <a:pt x="384" y="430"/>
                    </a:lnTo>
                    <a:lnTo>
                      <a:pt x="384" y="428"/>
                    </a:lnTo>
                    <a:lnTo>
                      <a:pt x="384" y="426"/>
                    </a:lnTo>
                    <a:lnTo>
                      <a:pt x="384" y="426"/>
                    </a:lnTo>
                    <a:lnTo>
                      <a:pt x="382" y="420"/>
                    </a:lnTo>
                    <a:lnTo>
                      <a:pt x="384" y="414"/>
                    </a:lnTo>
                    <a:lnTo>
                      <a:pt x="410" y="418"/>
                    </a:lnTo>
                    <a:lnTo>
                      <a:pt x="410" y="418"/>
                    </a:lnTo>
                    <a:lnTo>
                      <a:pt x="420" y="418"/>
                    </a:lnTo>
                    <a:lnTo>
                      <a:pt x="434" y="420"/>
                    </a:lnTo>
                    <a:lnTo>
                      <a:pt x="438" y="420"/>
                    </a:lnTo>
                    <a:lnTo>
                      <a:pt x="440" y="420"/>
                    </a:lnTo>
                    <a:lnTo>
                      <a:pt x="442" y="420"/>
                    </a:lnTo>
                    <a:lnTo>
                      <a:pt x="446" y="420"/>
                    </a:lnTo>
                    <a:lnTo>
                      <a:pt x="446" y="416"/>
                    </a:lnTo>
                    <a:lnTo>
                      <a:pt x="448" y="416"/>
                    </a:lnTo>
                    <a:lnTo>
                      <a:pt x="452" y="416"/>
                    </a:lnTo>
                    <a:lnTo>
                      <a:pt x="452" y="414"/>
                    </a:lnTo>
                    <a:lnTo>
                      <a:pt x="452" y="414"/>
                    </a:lnTo>
                    <a:lnTo>
                      <a:pt x="452" y="414"/>
                    </a:lnTo>
                    <a:lnTo>
                      <a:pt x="454" y="414"/>
                    </a:lnTo>
                    <a:lnTo>
                      <a:pt x="454" y="412"/>
                    </a:lnTo>
                    <a:lnTo>
                      <a:pt x="454" y="412"/>
                    </a:lnTo>
                    <a:lnTo>
                      <a:pt x="456" y="410"/>
                    </a:lnTo>
                    <a:lnTo>
                      <a:pt x="458" y="410"/>
                    </a:lnTo>
                    <a:lnTo>
                      <a:pt x="460" y="408"/>
                    </a:lnTo>
                    <a:lnTo>
                      <a:pt x="464" y="408"/>
                    </a:lnTo>
                    <a:lnTo>
                      <a:pt x="464" y="406"/>
                    </a:lnTo>
                    <a:lnTo>
                      <a:pt x="466" y="406"/>
                    </a:lnTo>
                    <a:lnTo>
                      <a:pt x="470" y="406"/>
                    </a:lnTo>
                    <a:lnTo>
                      <a:pt x="470" y="402"/>
                    </a:lnTo>
                    <a:lnTo>
                      <a:pt x="472" y="402"/>
                    </a:lnTo>
                    <a:lnTo>
                      <a:pt x="472" y="400"/>
                    </a:lnTo>
                    <a:lnTo>
                      <a:pt x="476" y="400"/>
                    </a:lnTo>
                    <a:lnTo>
                      <a:pt x="476" y="396"/>
                    </a:lnTo>
                    <a:lnTo>
                      <a:pt x="476" y="394"/>
                    </a:lnTo>
                    <a:lnTo>
                      <a:pt x="476" y="390"/>
                    </a:lnTo>
                    <a:lnTo>
                      <a:pt x="476" y="388"/>
                    </a:lnTo>
                    <a:lnTo>
                      <a:pt x="472" y="384"/>
                    </a:lnTo>
                    <a:lnTo>
                      <a:pt x="472" y="382"/>
                    </a:lnTo>
                    <a:lnTo>
                      <a:pt x="470" y="380"/>
                    </a:lnTo>
                    <a:lnTo>
                      <a:pt x="470" y="380"/>
                    </a:lnTo>
                    <a:lnTo>
                      <a:pt x="472" y="378"/>
                    </a:lnTo>
                    <a:lnTo>
                      <a:pt x="472" y="378"/>
                    </a:lnTo>
                    <a:lnTo>
                      <a:pt x="470" y="378"/>
                    </a:lnTo>
                    <a:lnTo>
                      <a:pt x="470" y="376"/>
                    </a:lnTo>
                    <a:lnTo>
                      <a:pt x="466" y="378"/>
                    </a:lnTo>
                    <a:lnTo>
                      <a:pt x="464" y="378"/>
                    </a:lnTo>
                    <a:lnTo>
                      <a:pt x="462" y="378"/>
                    </a:lnTo>
                    <a:lnTo>
                      <a:pt x="462" y="378"/>
                    </a:lnTo>
                    <a:lnTo>
                      <a:pt x="462" y="378"/>
                    </a:lnTo>
                    <a:lnTo>
                      <a:pt x="462" y="378"/>
                    </a:lnTo>
                    <a:lnTo>
                      <a:pt x="462" y="376"/>
                    </a:lnTo>
                    <a:lnTo>
                      <a:pt x="462" y="378"/>
                    </a:lnTo>
                    <a:lnTo>
                      <a:pt x="462" y="378"/>
                    </a:lnTo>
                    <a:lnTo>
                      <a:pt x="462" y="378"/>
                    </a:lnTo>
                    <a:lnTo>
                      <a:pt x="462" y="378"/>
                    </a:lnTo>
                    <a:lnTo>
                      <a:pt x="462" y="378"/>
                    </a:lnTo>
                    <a:lnTo>
                      <a:pt x="460" y="378"/>
                    </a:lnTo>
                    <a:lnTo>
                      <a:pt x="458" y="378"/>
                    </a:lnTo>
                    <a:lnTo>
                      <a:pt x="458" y="376"/>
                    </a:lnTo>
                    <a:lnTo>
                      <a:pt x="454" y="372"/>
                    </a:lnTo>
                    <a:lnTo>
                      <a:pt x="454" y="370"/>
                    </a:lnTo>
                    <a:lnTo>
                      <a:pt x="452" y="366"/>
                    </a:lnTo>
                    <a:lnTo>
                      <a:pt x="452" y="364"/>
                    </a:lnTo>
                    <a:lnTo>
                      <a:pt x="448" y="364"/>
                    </a:lnTo>
                    <a:lnTo>
                      <a:pt x="448" y="362"/>
                    </a:lnTo>
                    <a:lnTo>
                      <a:pt x="446" y="362"/>
                    </a:lnTo>
                    <a:lnTo>
                      <a:pt x="442" y="362"/>
                    </a:lnTo>
                    <a:lnTo>
                      <a:pt x="440" y="362"/>
                    </a:lnTo>
                    <a:lnTo>
                      <a:pt x="438" y="362"/>
                    </a:lnTo>
                    <a:lnTo>
                      <a:pt x="438" y="360"/>
                    </a:lnTo>
                    <a:lnTo>
                      <a:pt x="438" y="360"/>
                    </a:lnTo>
                    <a:lnTo>
                      <a:pt x="440" y="360"/>
                    </a:lnTo>
                    <a:lnTo>
                      <a:pt x="442" y="360"/>
                    </a:lnTo>
                    <a:lnTo>
                      <a:pt x="442" y="360"/>
                    </a:lnTo>
                    <a:lnTo>
                      <a:pt x="438" y="360"/>
                    </a:lnTo>
                    <a:lnTo>
                      <a:pt x="438" y="358"/>
                    </a:lnTo>
                    <a:lnTo>
                      <a:pt x="436" y="358"/>
                    </a:lnTo>
                    <a:lnTo>
                      <a:pt x="436" y="358"/>
                    </a:lnTo>
                    <a:lnTo>
                      <a:pt x="436" y="356"/>
                    </a:lnTo>
                    <a:lnTo>
                      <a:pt x="436" y="356"/>
                    </a:lnTo>
                    <a:lnTo>
                      <a:pt x="434" y="354"/>
                    </a:lnTo>
                    <a:lnTo>
                      <a:pt x="432" y="354"/>
                    </a:lnTo>
                    <a:lnTo>
                      <a:pt x="434" y="354"/>
                    </a:lnTo>
                    <a:lnTo>
                      <a:pt x="434" y="354"/>
                    </a:lnTo>
                    <a:lnTo>
                      <a:pt x="432" y="354"/>
                    </a:lnTo>
                    <a:lnTo>
                      <a:pt x="432" y="354"/>
                    </a:lnTo>
                    <a:lnTo>
                      <a:pt x="430" y="350"/>
                    </a:lnTo>
                    <a:lnTo>
                      <a:pt x="424" y="352"/>
                    </a:lnTo>
                    <a:lnTo>
                      <a:pt x="426" y="350"/>
                    </a:lnTo>
                    <a:lnTo>
                      <a:pt x="426" y="350"/>
                    </a:lnTo>
                    <a:lnTo>
                      <a:pt x="418" y="354"/>
                    </a:lnTo>
                    <a:lnTo>
                      <a:pt x="414" y="352"/>
                    </a:lnTo>
                    <a:lnTo>
                      <a:pt x="410" y="350"/>
                    </a:lnTo>
                    <a:lnTo>
                      <a:pt x="406" y="350"/>
                    </a:lnTo>
                    <a:lnTo>
                      <a:pt x="406" y="350"/>
                    </a:lnTo>
                    <a:lnTo>
                      <a:pt x="404" y="348"/>
                    </a:lnTo>
                    <a:lnTo>
                      <a:pt x="402" y="344"/>
                    </a:lnTo>
                    <a:lnTo>
                      <a:pt x="402" y="344"/>
                    </a:lnTo>
                    <a:lnTo>
                      <a:pt x="398" y="344"/>
                    </a:lnTo>
                    <a:lnTo>
                      <a:pt x="394" y="346"/>
                    </a:lnTo>
                    <a:lnTo>
                      <a:pt x="394" y="346"/>
                    </a:lnTo>
                    <a:lnTo>
                      <a:pt x="392" y="348"/>
                    </a:lnTo>
                    <a:lnTo>
                      <a:pt x="390" y="348"/>
                    </a:lnTo>
                    <a:lnTo>
                      <a:pt x="390" y="348"/>
                    </a:lnTo>
                    <a:lnTo>
                      <a:pt x="386" y="348"/>
                    </a:lnTo>
                    <a:lnTo>
                      <a:pt x="384" y="350"/>
                    </a:lnTo>
                    <a:lnTo>
                      <a:pt x="384" y="350"/>
                    </a:lnTo>
                    <a:lnTo>
                      <a:pt x="386" y="348"/>
                    </a:lnTo>
                    <a:lnTo>
                      <a:pt x="390" y="348"/>
                    </a:lnTo>
                    <a:lnTo>
                      <a:pt x="390" y="348"/>
                    </a:lnTo>
                    <a:lnTo>
                      <a:pt x="388" y="350"/>
                    </a:lnTo>
                    <a:lnTo>
                      <a:pt x="386" y="350"/>
                    </a:lnTo>
                    <a:lnTo>
                      <a:pt x="386" y="350"/>
                    </a:lnTo>
                    <a:lnTo>
                      <a:pt x="386" y="350"/>
                    </a:lnTo>
                    <a:lnTo>
                      <a:pt x="380" y="352"/>
                    </a:lnTo>
                    <a:lnTo>
                      <a:pt x="378" y="352"/>
                    </a:lnTo>
                    <a:lnTo>
                      <a:pt x="376" y="352"/>
                    </a:lnTo>
                    <a:lnTo>
                      <a:pt x="374" y="354"/>
                    </a:lnTo>
                    <a:lnTo>
                      <a:pt x="374" y="354"/>
                    </a:lnTo>
                    <a:lnTo>
                      <a:pt x="366" y="356"/>
                    </a:lnTo>
                    <a:lnTo>
                      <a:pt x="364" y="356"/>
                    </a:lnTo>
                    <a:lnTo>
                      <a:pt x="362" y="356"/>
                    </a:lnTo>
                    <a:lnTo>
                      <a:pt x="362" y="356"/>
                    </a:lnTo>
                    <a:lnTo>
                      <a:pt x="360" y="358"/>
                    </a:lnTo>
                    <a:lnTo>
                      <a:pt x="360" y="358"/>
                    </a:lnTo>
                    <a:lnTo>
                      <a:pt x="360" y="356"/>
                    </a:lnTo>
                    <a:lnTo>
                      <a:pt x="360" y="356"/>
                    </a:lnTo>
                    <a:lnTo>
                      <a:pt x="360" y="356"/>
                    </a:lnTo>
                    <a:lnTo>
                      <a:pt x="352" y="356"/>
                    </a:lnTo>
                    <a:lnTo>
                      <a:pt x="352" y="356"/>
                    </a:lnTo>
                    <a:lnTo>
                      <a:pt x="352" y="356"/>
                    </a:lnTo>
                    <a:lnTo>
                      <a:pt x="344" y="356"/>
                    </a:lnTo>
                    <a:lnTo>
                      <a:pt x="336" y="354"/>
                    </a:lnTo>
                    <a:lnTo>
                      <a:pt x="324" y="354"/>
                    </a:lnTo>
                    <a:lnTo>
                      <a:pt x="324" y="354"/>
                    </a:lnTo>
                    <a:lnTo>
                      <a:pt x="322" y="352"/>
                    </a:lnTo>
                    <a:lnTo>
                      <a:pt x="322" y="352"/>
                    </a:lnTo>
                    <a:lnTo>
                      <a:pt x="324" y="352"/>
                    </a:lnTo>
                    <a:lnTo>
                      <a:pt x="324" y="352"/>
                    </a:lnTo>
                    <a:lnTo>
                      <a:pt x="320" y="352"/>
                    </a:lnTo>
                    <a:lnTo>
                      <a:pt x="320" y="352"/>
                    </a:lnTo>
                    <a:lnTo>
                      <a:pt x="320" y="352"/>
                    </a:lnTo>
                    <a:lnTo>
                      <a:pt x="318" y="352"/>
                    </a:lnTo>
                    <a:lnTo>
                      <a:pt x="318" y="352"/>
                    </a:lnTo>
                    <a:lnTo>
                      <a:pt x="318" y="350"/>
                    </a:lnTo>
                    <a:lnTo>
                      <a:pt x="318" y="350"/>
                    </a:lnTo>
                    <a:lnTo>
                      <a:pt x="318" y="350"/>
                    </a:lnTo>
                    <a:lnTo>
                      <a:pt x="318" y="350"/>
                    </a:lnTo>
                    <a:lnTo>
                      <a:pt x="318" y="350"/>
                    </a:lnTo>
                    <a:lnTo>
                      <a:pt x="318" y="350"/>
                    </a:lnTo>
                    <a:lnTo>
                      <a:pt x="318" y="350"/>
                    </a:lnTo>
                    <a:lnTo>
                      <a:pt x="318" y="350"/>
                    </a:lnTo>
                    <a:lnTo>
                      <a:pt x="318" y="350"/>
                    </a:lnTo>
                    <a:lnTo>
                      <a:pt x="318" y="350"/>
                    </a:lnTo>
                    <a:lnTo>
                      <a:pt x="324" y="346"/>
                    </a:lnTo>
                    <a:lnTo>
                      <a:pt x="324" y="346"/>
                    </a:lnTo>
                    <a:lnTo>
                      <a:pt x="324" y="342"/>
                    </a:lnTo>
                    <a:lnTo>
                      <a:pt x="324" y="342"/>
                    </a:lnTo>
                    <a:lnTo>
                      <a:pt x="324" y="310"/>
                    </a:lnTo>
                    <a:lnTo>
                      <a:pt x="324" y="310"/>
                    </a:lnTo>
                    <a:lnTo>
                      <a:pt x="326" y="304"/>
                    </a:lnTo>
                    <a:lnTo>
                      <a:pt x="328" y="306"/>
                    </a:lnTo>
                    <a:lnTo>
                      <a:pt x="328" y="306"/>
                    </a:lnTo>
                    <a:lnTo>
                      <a:pt x="332" y="308"/>
                    </a:lnTo>
                    <a:lnTo>
                      <a:pt x="338" y="310"/>
                    </a:lnTo>
                    <a:lnTo>
                      <a:pt x="346" y="310"/>
                    </a:lnTo>
                    <a:lnTo>
                      <a:pt x="346" y="310"/>
                    </a:lnTo>
                    <a:lnTo>
                      <a:pt x="392" y="304"/>
                    </a:lnTo>
                    <a:lnTo>
                      <a:pt x="392" y="304"/>
                    </a:lnTo>
                    <a:lnTo>
                      <a:pt x="396" y="302"/>
                    </a:lnTo>
                    <a:lnTo>
                      <a:pt x="396" y="302"/>
                    </a:lnTo>
                    <a:lnTo>
                      <a:pt x="396" y="302"/>
                    </a:lnTo>
                    <a:lnTo>
                      <a:pt x="398" y="300"/>
                    </a:lnTo>
                    <a:lnTo>
                      <a:pt x="398" y="300"/>
                    </a:lnTo>
                    <a:lnTo>
                      <a:pt x="398" y="300"/>
                    </a:lnTo>
                    <a:lnTo>
                      <a:pt x="398" y="300"/>
                    </a:lnTo>
                    <a:lnTo>
                      <a:pt x="398" y="300"/>
                    </a:lnTo>
                    <a:lnTo>
                      <a:pt x="392" y="306"/>
                    </a:lnTo>
                    <a:lnTo>
                      <a:pt x="392" y="306"/>
                    </a:lnTo>
                    <a:lnTo>
                      <a:pt x="394" y="306"/>
                    </a:lnTo>
                    <a:lnTo>
                      <a:pt x="394" y="306"/>
                    </a:lnTo>
                    <a:lnTo>
                      <a:pt x="394" y="306"/>
                    </a:lnTo>
                    <a:lnTo>
                      <a:pt x="398" y="300"/>
                    </a:lnTo>
                    <a:lnTo>
                      <a:pt x="398" y="300"/>
                    </a:lnTo>
                    <a:lnTo>
                      <a:pt x="398" y="300"/>
                    </a:lnTo>
                    <a:lnTo>
                      <a:pt x="402" y="298"/>
                    </a:lnTo>
                    <a:lnTo>
                      <a:pt x="402" y="298"/>
                    </a:lnTo>
                    <a:lnTo>
                      <a:pt x="400" y="300"/>
                    </a:lnTo>
                    <a:lnTo>
                      <a:pt x="400" y="300"/>
                    </a:lnTo>
                    <a:lnTo>
                      <a:pt x="398" y="300"/>
                    </a:lnTo>
                    <a:lnTo>
                      <a:pt x="398" y="300"/>
                    </a:lnTo>
                    <a:lnTo>
                      <a:pt x="400" y="300"/>
                    </a:lnTo>
                    <a:lnTo>
                      <a:pt x="400" y="300"/>
                    </a:lnTo>
                    <a:lnTo>
                      <a:pt x="398" y="302"/>
                    </a:lnTo>
                    <a:lnTo>
                      <a:pt x="398" y="302"/>
                    </a:lnTo>
                    <a:lnTo>
                      <a:pt x="398" y="302"/>
                    </a:lnTo>
                    <a:lnTo>
                      <a:pt x="398" y="302"/>
                    </a:lnTo>
                    <a:lnTo>
                      <a:pt x="398" y="302"/>
                    </a:lnTo>
                    <a:lnTo>
                      <a:pt x="398" y="302"/>
                    </a:lnTo>
                    <a:lnTo>
                      <a:pt x="400" y="302"/>
                    </a:lnTo>
                    <a:lnTo>
                      <a:pt x="400" y="302"/>
                    </a:lnTo>
                    <a:lnTo>
                      <a:pt x="400" y="302"/>
                    </a:lnTo>
                    <a:lnTo>
                      <a:pt x="398" y="304"/>
                    </a:lnTo>
                    <a:lnTo>
                      <a:pt x="398" y="304"/>
                    </a:lnTo>
                    <a:lnTo>
                      <a:pt x="398" y="304"/>
                    </a:lnTo>
                    <a:lnTo>
                      <a:pt x="398" y="304"/>
                    </a:lnTo>
                    <a:lnTo>
                      <a:pt x="398" y="304"/>
                    </a:lnTo>
                    <a:lnTo>
                      <a:pt x="396" y="306"/>
                    </a:lnTo>
                    <a:lnTo>
                      <a:pt x="394" y="306"/>
                    </a:lnTo>
                    <a:lnTo>
                      <a:pt x="394" y="306"/>
                    </a:lnTo>
                    <a:lnTo>
                      <a:pt x="394" y="306"/>
                    </a:lnTo>
                    <a:lnTo>
                      <a:pt x="396" y="306"/>
                    </a:lnTo>
                    <a:lnTo>
                      <a:pt x="396" y="306"/>
                    </a:lnTo>
                    <a:lnTo>
                      <a:pt x="396" y="306"/>
                    </a:lnTo>
                    <a:lnTo>
                      <a:pt x="398" y="304"/>
                    </a:lnTo>
                    <a:lnTo>
                      <a:pt x="398" y="304"/>
                    </a:lnTo>
                    <a:lnTo>
                      <a:pt x="398" y="304"/>
                    </a:lnTo>
                    <a:lnTo>
                      <a:pt x="392" y="310"/>
                    </a:lnTo>
                    <a:lnTo>
                      <a:pt x="392" y="310"/>
                    </a:lnTo>
                    <a:lnTo>
                      <a:pt x="392" y="310"/>
                    </a:lnTo>
                    <a:lnTo>
                      <a:pt x="392" y="310"/>
                    </a:lnTo>
                    <a:lnTo>
                      <a:pt x="398" y="304"/>
                    </a:lnTo>
                    <a:lnTo>
                      <a:pt x="398" y="304"/>
                    </a:lnTo>
                    <a:lnTo>
                      <a:pt x="398" y="304"/>
                    </a:lnTo>
                    <a:lnTo>
                      <a:pt x="402" y="302"/>
                    </a:lnTo>
                    <a:lnTo>
                      <a:pt x="402" y="302"/>
                    </a:lnTo>
                    <a:lnTo>
                      <a:pt x="402" y="302"/>
                    </a:lnTo>
                    <a:lnTo>
                      <a:pt x="398" y="304"/>
                    </a:lnTo>
                    <a:lnTo>
                      <a:pt x="398" y="304"/>
                    </a:lnTo>
                    <a:lnTo>
                      <a:pt x="398" y="304"/>
                    </a:lnTo>
                    <a:lnTo>
                      <a:pt x="398" y="304"/>
                    </a:lnTo>
                    <a:lnTo>
                      <a:pt x="400" y="302"/>
                    </a:lnTo>
                    <a:lnTo>
                      <a:pt x="400" y="302"/>
                    </a:lnTo>
                    <a:lnTo>
                      <a:pt x="400" y="302"/>
                    </a:lnTo>
                    <a:lnTo>
                      <a:pt x="400" y="302"/>
                    </a:lnTo>
                    <a:lnTo>
                      <a:pt x="402" y="300"/>
                    </a:lnTo>
                    <a:lnTo>
                      <a:pt x="402" y="300"/>
                    </a:lnTo>
                    <a:lnTo>
                      <a:pt x="400" y="302"/>
                    </a:lnTo>
                    <a:lnTo>
                      <a:pt x="402" y="302"/>
                    </a:lnTo>
                    <a:lnTo>
                      <a:pt x="402" y="302"/>
                    </a:lnTo>
                    <a:lnTo>
                      <a:pt x="404" y="298"/>
                    </a:lnTo>
                    <a:lnTo>
                      <a:pt x="404" y="298"/>
                    </a:lnTo>
                    <a:lnTo>
                      <a:pt x="404" y="298"/>
                    </a:lnTo>
                    <a:lnTo>
                      <a:pt x="402" y="302"/>
                    </a:lnTo>
                    <a:lnTo>
                      <a:pt x="402" y="302"/>
                    </a:lnTo>
                    <a:lnTo>
                      <a:pt x="402" y="302"/>
                    </a:lnTo>
                    <a:lnTo>
                      <a:pt x="402" y="302"/>
                    </a:lnTo>
                    <a:lnTo>
                      <a:pt x="402" y="302"/>
                    </a:lnTo>
                    <a:lnTo>
                      <a:pt x="404" y="300"/>
                    </a:lnTo>
                    <a:lnTo>
                      <a:pt x="404" y="300"/>
                    </a:lnTo>
                    <a:lnTo>
                      <a:pt x="404" y="298"/>
                    </a:lnTo>
                    <a:lnTo>
                      <a:pt x="404" y="298"/>
                    </a:lnTo>
                    <a:lnTo>
                      <a:pt x="404" y="298"/>
                    </a:lnTo>
                    <a:lnTo>
                      <a:pt x="404" y="300"/>
                    </a:lnTo>
                    <a:lnTo>
                      <a:pt x="404" y="300"/>
                    </a:lnTo>
                    <a:lnTo>
                      <a:pt x="404" y="298"/>
                    </a:lnTo>
                    <a:lnTo>
                      <a:pt x="404" y="298"/>
                    </a:lnTo>
                    <a:lnTo>
                      <a:pt x="404" y="298"/>
                    </a:lnTo>
                    <a:lnTo>
                      <a:pt x="406" y="298"/>
                    </a:lnTo>
                    <a:lnTo>
                      <a:pt x="404" y="298"/>
                    </a:lnTo>
                    <a:lnTo>
                      <a:pt x="406" y="298"/>
                    </a:lnTo>
                    <a:lnTo>
                      <a:pt x="408" y="298"/>
                    </a:lnTo>
                    <a:lnTo>
                      <a:pt x="408" y="298"/>
                    </a:lnTo>
                    <a:lnTo>
                      <a:pt x="408" y="298"/>
                    </a:lnTo>
                    <a:lnTo>
                      <a:pt x="408" y="298"/>
                    </a:lnTo>
                    <a:lnTo>
                      <a:pt x="414" y="294"/>
                    </a:lnTo>
                    <a:lnTo>
                      <a:pt x="414" y="294"/>
                    </a:lnTo>
                    <a:lnTo>
                      <a:pt x="414" y="296"/>
                    </a:lnTo>
                    <a:lnTo>
                      <a:pt x="416" y="294"/>
                    </a:lnTo>
                    <a:lnTo>
                      <a:pt x="420" y="290"/>
                    </a:lnTo>
                    <a:lnTo>
                      <a:pt x="420" y="286"/>
                    </a:lnTo>
                    <a:lnTo>
                      <a:pt x="420" y="286"/>
                    </a:lnTo>
                    <a:lnTo>
                      <a:pt x="422" y="278"/>
                    </a:lnTo>
                    <a:lnTo>
                      <a:pt x="420" y="274"/>
                    </a:lnTo>
                    <a:lnTo>
                      <a:pt x="418" y="272"/>
                    </a:lnTo>
                    <a:lnTo>
                      <a:pt x="418" y="270"/>
                    </a:lnTo>
                    <a:lnTo>
                      <a:pt x="418" y="270"/>
                    </a:lnTo>
                    <a:lnTo>
                      <a:pt x="420" y="272"/>
                    </a:lnTo>
                    <a:lnTo>
                      <a:pt x="420" y="272"/>
                    </a:lnTo>
                    <a:lnTo>
                      <a:pt x="420" y="270"/>
                    </a:lnTo>
                    <a:lnTo>
                      <a:pt x="420" y="270"/>
                    </a:lnTo>
                    <a:lnTo>
                      <a:pt x="418" y="266"/>
                    </a:lnTo>
                    <a:lnTo>
                      <a:pt x="418" y="266"/>
                    </a:lnTo>
                    <a:lnTo>
                      <a:pt x="418" y="266"/>
                    </a:lnTo>
                    <a:lnTo>
                      <a:pt x="418" y="264"/>
                    </a:lnTo>
                    <a:lnTo>
                      <a:pt x="418" y="264"/>
                    </a:lnTo>
                    <a:lnTo>
                      <a:pt x="418" y="264"/>
                    </a:lnTo>
                    <a:lnTo>
                      <a:pt x="418" y="264"/>
                    </a:lnTo>
                    <a:lnTo>
                      <a:pt x="422" y="268"/>
                    </a:lnTo>
                    <a:lnTo>
                      <a:pt x="422" y="268"/>
                    </a:lnTo>
                    <a:lnTo>
                      <a:pt x="414" y="260"/>
                    </a:lnTo>
                    <a:lnTo>
                      <a:pt x="412" y="260"/>
                    </a:lnTo>
                    <a:lnTo>
                      <a:pt x="412" y="260"/>
                    </a:lnTo>
                    <a:lnTo>
                      <a:pt x="410" y="256"/>
                    </a:lnTo>
                    <a:lnTo>
                      <a:pt x="408" y="258"/>
                    </a:lnTo>
                    <a:lnTo>
                      <a:pt x="408" y="258"/>
                    </a:lnTo>
                    <a:lnTo>
                      <a:pt x="406" y="256"/>
                    </a:lnTo>
                    <a:lnTo>
                      <a:pt x="408" y="256"/>
                    </a:lnTo>
                    <a:lnTo>
                      <a:pt x="406" y="256"/>
                    </a:lnTo>
                    <a:lnTo>
                      <a:pt x="406" y="256"/>
                    </a:lnTo>
                    <a:lnTo>
                      <a:pt x="406" y="256"/>
                    </a:lnTo>
                    <a:lnTo>
                      <a:pt x="402" y="252"/>
                    </a:lnTo>
                    <a:lnTo>
                      <a:pt x="402" y="252"/>
                    </a:lnTo>
                    <a:lnTo>
                      <a:pt x="404" y="254"/>
                    </a:lnTo>
                    <a:lnTo>
                      <a:pt x="404" y="254"/>
                    </a:lnTo>
                    <a:lnTo>
                      <a:pt x="400" y="252"/>
                    </a:lnTo>
                    <a:lnTo>
                      <a:pt x="396" y="250"/>
                    </a:lnTo>
                    <a:lnTo>
                      <a:pt x="396" y="250"/>
                    </a:lnTo>
                    <a:lnTo>
                      <a:pt x="388" y="246"/>
                    </a:lnTo>
                    <a:lnTo>
                      <a:pt x="388" y="246"/>
                    </a:lnTo>
                    <a:lnTo>
                      <a:pt x="388" y="246"/>
                    </a:lnTo>
                    <a:lnTo>
                      <a:pt x="384" y="244"/>
                    </a:lnTo>
                    <a:lnTo>
                      <a:pt x="384" y="244"/>
                    </a:lnTo>
                    <a:lnTo>
                      <a:pt x="384" y="244"/>
                    </a:lnTo>
                    <a:lnTo>
                      <a:pt x="378" y="242"/>
                    </a:lnTo>
                    <a:lnTo>
                      <a:pt x="378" y="242"/>
                    </a:lnTo>
                    <a:lnTo>
                      <a:pt x="378" y="242"/>
                    </a:lnTo>
                    <a:lnTo>
                      <a:pt x="378" y="242"/>
                    </a:lnTo>
                    <a:lnTo>
                      <a:pt x="376" y="240"/>
                    </a:lnTo>
                    <a:lnTo>
                      <a:pt x="376" y="240"/>
                    </a:lnTo>
                    <a:lnTo>
                      <a:pt x="368" y="238"/>
                    </a:lnTo>
                    <a:lnTo>
                      <a:pt x="366" y="238"/>
                    </a:lnTo>
                    <a:lnTo>
                      <a:pt x="364" y="238"/>
                    </a:lnTo>
                    <a:lnTo>
                      <a:pt x="364" y="238"/>
                    </a:lnTo>
                    <a:lnTo>
                      <a:pt x="364" y="240"/>
                    </a:lnTo>
                    <a:lnTo>
                      <a:pt x="364" y="238"/>
                    </a:lnTo>
                    <a:lnTo>
                      <a:pt x="360" y="242"/>
                    </a:lnTo>
                    <a:lnTo>
                      <a:pt x="360" y="242"/>
                    </a:lnTo>
                    <a:lnTo>
                      <a:pt x="360" y="242"/>
                    </a:lnTo>
                    <a:lnTo>
                      <a:pt x="360" y="242"/>
                    </a:lnTo>
                    <a:lnTo>
                      <a:pt x="358" y="244"/>
                    </a:lnTo>
                    <a:lnTo>
                      <a:pt x="358" y="244"/>
                    </a:lnTo>
                    <a:lnTo>
                      <a:pt x="356" y="244"/>
                    </a:lnTo>
                    <a:lnTo>
                      <a:pt x="356" y="244"/>
                    </a:lnTo>
                    <a:lnTo>
                      <a:pt x="362" y="240"/>
                    </a:lnTo>
                    <a:lnTo>
                      <a:pt x="362" y="240"/>
                    </a:lnTo>
                    <a:lnTo>
                      <a:pt x="362" y="238"/>
                    </a:lnTo>
                    <a:lnTo>
                      <a:pt x="362" y="238"/>
                    </a:lnTo>
                    <a:lnTo>
                      <a:pt x="362" y="238"/>
                    </a:lnTo>
                    <a:lnTo>
                      <a:pt x="364" y="238"/>
                    </a:lnTo>
                    <a:lnTo>
                      <a:pt x="364" y="238"/>
                    </a:lnTo>
                    <a:lnTo>
                      <a:pt x="364" y="238"/>
                    </a:lnTo>
                    <a:lnTo>
                      <a:pt x="364" y="238"/>
                    </a:lnTo>
                    <a:lnTo>
                      <a:pt x="362" y="238"/>
                    </a:lnTo>
                    <a:lnTo>
                      <a:pt x="362" y="238"/>
                    </a:lnTo>
                    <a:lnTo>
                      <a:pt x="362" y="238"/>
                    </a:lnTo>
                    <a:lnTo>
                      <a:pt x="362" y="238"/>
                    </a:lnTo>
                    <a:lnTo>
                      <a:pt x="362" y="236"/>
                    </a:lnTo>
                    <a:lnTo>
                      <a:pt x="362" y="236"/>
                    </a:lnTo>
                    <a:lnTo>
                      <a:pt x="364" y="236"/>
                    </a:lnTo>
                    <a:lnTo>
                      <a:pt x="364" y="236"/>
                    </a:lnTo>
                    <a:lnTo>
                      <a:pt x="364" y="236"/>
                    </a:lnTo>
                    <a:lnTo>
                      <a:pt x="364" y="236"/>
                    </a:lnTo>
                    <a:lnTo>
                      <a:pt x="364" y="236"/>
                    </a:lnTo>
                    <a:lnTo>
                      <a:pt x="366" y="236"/>
                    </a:lnTo>
                    <a:lnTo>
                      <a:pt x="370" y="236"/>
                    </a:lnTo>
                    <a:lnTo>
                      <a:pt x="370" y="236"/>
                    </a:lnTo>
                    <a:lnTo>
                      <a:pt x="370" y="236"/>
                    </a:lnTo>
                    <a:lnTo>
                      <a:pt x="370" y="236"/>
                    </a:lnTo>
                    <a:lnTo>
                      <a:pt x="376" y="236"/>
                    </a:lnTo>
                    <a:lnTo>
                      <a:pt x="376" y="236"/>
                    </a:lnTo>
                    <a:lnTo>
                      <a:pt x="376" y="236"/>
                    </a:lnTo>
                    <a:lnTo>
                      <a:pt x="378" y="238"/>
                    </a:lnTo>
                    <a:lnTo>
                      <a:pt x="378" y="238"/>
                    </a:lnTo>
                    <a:lnTo>
                      <a:pt x="378" y="238"/>
                    </a:lnTo>
                    <a:lnTo>
                      <a:pt x="378" y="238"/>
                    </a:lnTo>
                    <a:lnTo>
                      <a:pt x="380" y="238"/>
                    </a:lnTo>
                    <a:lnTo>
                      <a:pt x="380" y="238"/>
                    </a:lnTo>
                    <a:lnTo>
                      <a:pt x="380" y="238"/>
                    </a:lnTo>
                    <a:lnTo>
                      <a:pt x="382" y="240"/>
                    </a:lnTo>
                    <a:lnTo>
                      <a:pt x="382" y="240"/>
                    </a:lnTo>
                    <a:lnTo>
                      <a:pt x="382" y="240"/>
                    </a:lnTo>
                    <a:lnTo>
                      <a:pt x="384" y="240"/>
                    </a:lnTo>
                    <a:lnTo>
                      <a:pt x="384" y="240"/>
                    </a:lnTo>
                    <a:lnTo>
                      <a:pt x="386" y="242"/>
                    </a:lnTo>
                    <a:lnTo>
                      <a:pt x="386" y="242"/>
                    </a:lnTo>
                    <a:lnTo>
                      <a:pt x="390" y="244"/>
                    </a:lnTo>
                    <a:lnTo>
                      <a:pt x="390" y="244"/>
                    </a:lnTo>
                    <a:lnTo>
                      <a:pt x="388" y="244"/>
                    </a:lnTo>
                    <a:lnTo>
                      <a:pt x="388" y="244"/>
                    </a:lnTo>
                    <a:lnTo>
                      <a:pt x="388" y="244"/>
                    </a:lnTo>
                    <a:lnTo>
                      <a:pt x="390" y="244"/>
                    </a:lnTo>
                    <a:lnTo>
                      <a:pt x="390" y="244"/>
                    </a:lnTo>
                    <a:lnTo>
                      <a:pt x="390" y="244"/>
                    </a:lnTo>
                    <a:lnTo>
                      <a:pt x="390" y="244"/>
                    </a:lnTo>
                    <a:lnTo>
                      <a:pt x="390" y="244"/>
                    </a:lnTo>
                    <a:lnTo>
                      <a:pt x="392" y="244"/>
                    </a:lnTo>
                    <a:lnTo>
                      <a:pt x="392" y="244"/>
                    </a:lnTo>
                    <a:lnTo>
                      <a:pt x="392" y="244"/>
                    </a:lnTo>
                    <a:lnTo>
                      <a:pt x="394" y="246"/>
                    </a:lnTo>
                    <a:lnTo>
                      <a:pt x="394" y="246"/>
                    </a:lnTo>
                    <a:lnTo>
                      <a:pt x="392" y="246"/>
                    </a:lnTo>
                    <a:lnTo>
                      <a:pt x="392" y="246"/>
                    </a:lnTo>
                    <a:lnTo>
                      <a:pt x="392" y="246"/>
                    </a:lnTo>
                    <a:lnTo>
                      <a:pt x="392" y="246"/>
                    </a:lnTo>
                    <a:lnTo>
                      <a:pt x="394" y="248"/>
                    </a:lnTo>
                    <a:lnTo>
                      <a:pt x="394" y="248"/>
                    </a:lnTo>
                    <a:lnTo>
                      <a:pt x="396" y="248"/>
                    </a:lnTo>
                    <a:lnTo>
                      <a:pt x="396" y="248"/>
                    </a:lnTo>
                    <a:lnTo>
                      <a:pt x="398" y="248"/>
                    </a:lnTo>
                    <a:lnTo>
                      <a:pt x="398" y="248"/>
                    </a:lnTo>
                    <a:lnTo>
                      <a:pt x="398" y="248"/>
                    </a:lnTo>
                    <a:lnTo>
                      <a:pt x="398" y="248"/>
                    </a:lnTo>
                    <a:lnTo>
                      <a:pt x="398" y="248"/>
                    </a:lnTo>
                    <a:lnTo>
                      <a:pt x="402" y="250"/>
                    </a:lnTo>
                    <a:lnTo>
                      <a:pt x="402" y="250"/>
                    </a:lnTo>
                    <a:lnTo>
                      <a:pt x="402" y="250"/>
                    </a:lnTo>
                    <a:lnTo>
                      <a:pt x="402" y="250"/>
                    </a:lnTo>
                    <a:lnTo>
                      <a:pt x="402" y="250"/>
                    </a:lnTo>
                    <a:lnTo>
                      <a:pt x="398" y="248"/>
                    </a:lnTo>
                    <a:lnTo>
                      <a:pt x="396" y="246"/>
                    </a:lnTo>
                    <a:lnTo>
                      <a:pt x="396" y="246"/>
                    </a:lnTo>
                    <a:lnTo>
                      <a:pt x="392" y="244"/>
                    </a:lnTo>
                    <a:lnTo>
                      <a:pt x="392" y="244"/>
                    </a:lnTo>
                    <a:lnTo>
                      <a:pt x="392" y="244"/>
                    </a:lnTo>
                    <a:lnTo>
                      <a:pt x="392" y="244"/>
                    </a:lnTo>
                    <a:lnTo>
                      <a:pt x="392" y="244"/>
                    </a:lnTo>
                    <a:lnTo>
                      <a:pt x="392" y="244"/>
                    </a:lnTo>
                    <a:lnTo>
                      <a:pt x="392" y="244"/>
                    </a:lnTo>
                    <a:lnTo>
                      <a:pt x="386" y="240"/>
                    </a:lnTo>
                    <a:lnTo>
                      <a:pt x="386" y="240"/>
                    </a:lnTo>
                    <a:lnTo>
                      <a:pt x="386" y="240"/>
                    </a:lnTo>
                    <a:lnTo>
                      <a:pt x="386" y="240"/>
                    </a:lnTo>
                    <a:lnTo>
                      <a:pt x="380" y="238"/>
                    </a:lnTo>
                    <a:lnTo>
                      <a:pt x="380" y="238"/>
                    </a:lnTo>
                    <a:lnTo>
                      <a:pt x="372" y="234"/>
                    </a:lnTo>
                    <a:lnTo>
                      <a:pt x="368" y="234"/>
                    </a:lnTo>
                    <a:lnTo>
                      <a:pt x="364" y="234"/>
                    </a:lnTo>
                    <a:lnTo>
                      <a:pt x="364" y="234"/>
                    </a:lnTo>
                    <a:lnTo>
                      <a:pt x="364" y="234"/>
                    </a:lnTo>
                    <a:lnTo>
                      <a:pt x="364" y="234"/>
                    </a:lnTo>
                    <a:lnTo>
                      <a:pt x="364" y="234"/>
                    </a:lnTo>
                    <a:lnTo>
                      <a:pt x="364" y="234"/>
                    </a:lnTo>
                    <a:lnTo>
                      <a:pt x="364" y="234"/>
                    </a:lnTo>
                    <a:lnTo>
                      <a:pt x="364" y="234"/>
                    </a:lnTo>
                    <a:lnTo>
                      <a:pt x="364" y="234"/>
                    </a:lnTo>
                    <a:lnTo>
                      <a:pt x="364" y="234"/>
                    </a:lnTo>
                    <a:lnTo>
                      <a:pt x="364" y="234"/>
                    </a:lnTo>
                    <a:lnTo>
                      <a:pt x="364" y="234"/>
                    </a:lnTo>
                    <a:lnTo>
                      <a:pt x="366" y="232"/>
                    </a:lnTo>
                    <a:lnTo>
                      <a:pt x="366" y="232"/>
                    </a:lnTo>
                    <a:lnTo>
                      <a:pt x="366" y="232"/>
                    </a:lnTo>
                    <a:lnTo>
                      <a:pt x="366" y="232"/>
                    </a:lnTo>
                    <a:lnTo>
                      <a:pt x="366" y="232"/>
                    </a:lnTo>
                    <a:lnTo>
                      <a:pt x="366" y="230"/>
                    </a:lnTo>
                    <a:lnTo>
                      <a:pt x="366" y="230"/>
                    </a:lnTo>
                    <a:lnTo>
                      <a:pt x="366" y="228"/>
                    </a:lnTo>
                    <a:lnTo>
                      <a:pt x="366" y="228"/>
                    </a:lnTo>
                    <a:lnTo>
                      <a:pt x="368" y="226"/>
                    </a:lnTo>
                    <a:lnTo>
                      <a:pt x="368" y="226"/>
                    </a:lnTo>
                    <a:lnTo>
                      <a:pt x="368" y="226"/>
                    </a:lnTo>
                    <a:lnTo>
                      <a:pt x="368" y="226"/>
                    </a:lnTo>
                    <a:lnTo>
                      <a:pt x="368" y="226"/>
                    </a:lnTo>
                    <a:lnTo>
                      <a:pt x="368" y="224"/>
                    </a:lnTo>
                    <a:lnTo>
                      <a:pt x="368" y="222"/>
                    </a:lnTo>
                    <a:lnTo>
                      <a:pt x="368" y="222"/>
                    </a:lnTo>
                    <a:lnTo>
                      <a:pt x="368" y="222"/>
                    </a:lnTo>
                    <a:lnTo>
                      <a:pt x="368" y="222"/>
                    </a:lnTo>
                    <a:lnTo>
                      <a:pt x="372" y="214"/>
                    </a:lnTo>
                    <a:lnTo>
                      <a:pt x="372" y="208"/>
                    </a:lnTo>
                    <a:lnTo>
                      <a:pt x="372" y="208"/>
                    </a:lnTo>
                    <a:lnTo>
                      <a:pt x="370" y="210"/>
                    </a:lnTo>
                    <a:lnTo>
                      <a:pt x="370" y="210"/>
                    </a:lnTo>
                    <a:lnTo>
                      <a:pt x="370" y="212"/>
                    </a:lnTo>
                    <a:lnTo>
                      <a:pt x="366" y="220"/>
                    </a:lnTo>
                    <a:lnTo>
                      <a:pt x="364" y="222"/>
                    </a:lnTo>
                    <a:lnTo>
                      <a:pt x="364" y="222"/>
                    </a:lnTo>
                    <a:lnTo>
                      <a:pt x="364" y="222"/>
                    </a:lnTo>
                    <a:lnTo>
                      <a:pt x="364" y="220"/>
                    </a:lnTo>
                    <a:lnTo>
                      <a:pt x="364" y="220"/>
                    </a:lnTo>
                    <a:lnTo>
                      <a:pt x="366" y="218"/>
                    </a:lnTo>
                    <a:lnTo>
                      <a:pt x="366" y="218"/>
                    </a:lnTo>
                    <a:lnTo>
                      <a:pt x="366" y="218"/>
                    </a:lnTo>
                    <a:lnTo>
                      <a:pt x="366" y="218"/>
                    </a:lnTo>
                    <a:lnTo>
                      <a:pt x="366" y="218"/>
                    </a:lnTo>
                    <a:lnTo>
                      <a:pt x="366" y="218"/>
                    </a:lnTo>
                    <a:lnTo>
                      <a:pt x="366" y="218"/>
                    </a:lnTo>
                    <a:lnTo>
                      <a:pt x="368" y="214"/>
                    </a:lnTo>
                    <a:lnTo>
                      <a:pt x="368" y="212"/>
                    </a:lnTo>
                    <a:lnTo>
                      <a:pt x="368" y="212"/>
                    </a:lnTo>
                    <a:lnTo>
                      <a:pt x="368" y="194"/>
                    </a:lnTo>
                    <a:lnTo>
                      <a:pt x="368" y="194"/>
                    </a:lnTo>
                    <a:lnTo>
                      <a:pt x="368" y="196"/>
                    </a:lnTo>
                    <a:lnTo>
                      <a:pt x="368" y="196"/>
                    </a:lnTo>
                    <a:lnTo>
                      <a:pt x="368" y="196"/>
                    </a:lnTo>
                    <a:lnTo>
                      <a:pt x="368" y="196"/>
                    </a:lnTo>
                    <a:lnTo>
                      <a:pt x="366" y="202"/>
                    </a:lnTo>
                    <a:lnTo>
                      <a:pt x="366" y="202"/>
                    </a:lnTo>
                    <a:lnTo>
                      <a:pt x="366" y="198"/>
                    </a:lnTo>
                    <a:lnTo>
                      <a:pt x="366" y="198"/>
                    </a:lnTo>
                    <a:lnTo>
                      <a:pt x="366" y="198"/>
                    </a:lnTo>
                    <a:lnTo>
                      <a:pt x="366" y="198"/>
                    </a:lnTo>
                    <a:lnTo>
                      <a:pt x="366" y="196"/>
                    </a:lnTo>
                    <a:lnTo>
                      <a:pt x="366" y="196"/>
                    </a:lnTo>
                    <a:lnTo>
                      <a:pt x="364" y="198"/>
                    </a:lnTo>
                    <a:lnTo>
                      <a:pt x="366" y="194"/>
                    </a:lnTo>
                    <a:lnTo>
                      <a:pt x="368" y="190"/>
                    </a:lnTo>
                    <a:lnTo>
                      <a:pt x="368" y="186"/>
                    </a:lnTo>
                    <a:lnTo>
                      <a:pt x="370" y="186"/>
                    </a:lnTo>
                    <a:lnTo>
                      <a:pt x="370" y="186"/>
                    </a:lnTo>
                    <a:lnTo>
                      <a:pt x="370" y="186"/>
                    </a:lnTo>
                    <a:lnTo>
                      <a:pt x="370" y="186"/>
                    </a:lnTo>
                    <a:lnTo>
                      <a:pt x="370" y="186"/>
                    </a:lnTo>
                    <a:lnTo>
                      <a:pt x="370" y="184"/>
                    </a:lnTo>
                    <a:lnTo>
                      <a:pt x="370" y="184"/>
                    </a:lnTo>
                    <a:lnTo>
                      <a:pt x="368" y="186"/>
                    </a:lnTo>
                    <a:lnTo>
                      <a:pt x="368" y="186"/>
                    </a:lnTo>
                    <a:lnTo>
                      <a:pt x="368" y="184"/>
                    </a:lnTo>
                    <a:lnTo>
                      <a:pt x="368" y="184"/>
                    </a:lnTo>
                    <a:lnTo>
                      <a:pt x="368" y="184"/>
                    </a:lnTo>
                    <a:lnTo>
                      <a:pt x="368" y="184"/>
                    </a:lnTo>
                    <a:lnTo>
                      <a:pt x="368" y="182"/>
                    </a:lnTo>
                    <a:lnTo>
                      <a:pt x="368" y="182"/>
                    </a:lnTo>
                    <a:lnTo>
                      <a:pt x="368" y="182"/>
                    </a:lnTo>
                    <a:lnTo>
                      <a:pt x="368" y="182"/>
                    </a:lnTo>
                    <a:lnTo>
                      <a:pt x="368" y="182"/>
                    </a:lnTo>
                    <a:lnTo>
                      <a:pt x="370" y="182"/>
                    </a:lnTo>
                    <a:lnTo>
                      <a:pt x="370" y="182"/>
                    </a:lnTo>
                    <a:lnTo>
                      <a:pt x="370" y="182"/>
                    </a:lnTo>
                    <a:lnTo>
                      <a:pt x="370" y="182"/>
                    </a:lnTo>
                    <a:lnTo>
                      <a:pt x="370" y="182"/>
                    </a:lnTo>
                    <a:lnTo>
                      <a:pt x="370" y="182"/>
                    </a:lnTo>
                    <a:lnTo>
                      <a:pt x="370" y="182"/>
                    </a:lnTo>
                    <a:lnTo>
                      <a:pt x="370" y="182"/>
                    </a:lnTo>
                    <a:lnTo>
                      <a:pt x="370" y="182"/>
                    </a:lnTo>
                    <a:lnTo>
                      <a:pt x="370" y="182"/>
                    </a:lnTo>
                    <a:lnTo>
                      <a:pt x="370" y="182"/>
                    </a:lnTo>
                    <a:lnTo>
                      <a:pt x="370" y="182"/>
                    </a:lnTo>
                    <a:lnTo>
                      <a:pt x="370" y="182"/>
                    </a:lnTo>
                    <a:lnTo>
                      <a:pt x="370" y="182"/>
                    </a:lnTo>
                    <a:lnTo>
                      <a:pt x="370" y="182"/>
                    </a:lnTo>
                    <a:lnTo>
                      <a:pt x="370" y="182"/>
                    </a:lnTo>
                    <a:lnTo>
                      <a:pt x="370" y="182"/>
                    </a:lnTo>
                    <a:lnTo>
                      <a:pt x="370" y="182"/>
                    </a:lnTo>
                    <a:lnTo>
                      <a:pt x="370" y="182"/>
                    </a:lnTo>
                    <a:lnTo>
                      <a:pt x="370" y="182"/>
                    </a:lnTo>
                    <a:lnTo>
                      <a:pt x="370" y="184"/>
                    </a:lnTo>
                    <a:lnTo>
                      <a:pt x="370" y="184"/>
                    </a:lnTo>
                    <a:lnTo>
                      <a:pt x="370" y="184"/>
                    </a:lnTo>
                    <a:lnTo>
                      <a:pt x="370" y="184"/>
                    </a:lnTo>
                    <a:lnTo>
                      <a:pt x="374" y="182"/>
                    </a:lnTo>
                    <a:lnTo>
                      <a:pt x="374" y="182"/>
                    </a:lnTo>
                    <a:lnTo>
                      <a:pt x="374" y="182"/>
                    </a:lnTo>
                    <a:lnTo>
                      <a:pt x="374" y="182"/>
                    </a:lnTo>
                    <a:lnTo>
                      <a:pt x="372" y="184"/>
                    </a:lnTo>
                    <a:lnTo>
                      <a:pt x="372" y="184"/>
                    </a:lnTo>
                    <a:lnTo>
                      <a:pt x="370" y="184"/>
                    </a:lnTo>
                    <a:lnTo>
                      <a:pt x="370" y="184"/>
                    </a:lnTo>
                    <a:lnTo>
                      <a:pt x="372" y="190"/>
                    </a:lnTo>
                    <a:lnTo>
                      <a:pt x="372" y="188"/>
                    </a:lnTo>
                    <a:lnTo>
                      <a:pt x="374" y="186"/>
                    </a:lnTo>
                    <a:lnTo>
                      <a:pt x="374" y="188"/>
                    </a:lnTo>
                    <a:lnTo>
                      <a:pt x="374" y="188"/>
                    </a:lnTo>
                    <a:lnTo>
                      <a:pt x="374" y="182"/>
                    </a:lnTo>
                    <a:lnTo>
                      <a:pt x="374" y="182"/>
                    </a:lnTo>
                    <a:lnTo>
                      <a:pt x="380" y="180"/>
                    </a:lnTo>
                    <a:lnTo>
                      <a:pt x="380" y="178"/>
                    </a:lnTo>
                    <a:lnTo>
                      <a:pt x="380" y="178"/>
                    </a:lnTo>
                    <a:lnTo>
                      <a:pt x="380" y="176"/>
                    </a:lnTo>
                    <a:lnTo>
                      <a:pt x="380" y="176"/>
                    </a:lnTo>
                    <a:lnTo>
                      <a:pt x="380" y="176"/>
                    </a:lnTo>
                    <a:lnTo>
                      <a:pt x="380" y="176"/>
                    </a:lnTo>
                    <a:lnTo>
                      <a:pt x="380" y="176"/>
                    </a:lnTo>
                    <a:lnTo>
                      <a:pt x="380" y="174"/>
                    </a:lnTo>
                    <a:lnTo>
                      <a:pt x="380" y="174"/>
                    </a:lnTo>
                    <a:lnTo>
                      <a:pt x="380" y="172"/>
                    </a:lnTo>
                    <a:lnTo>
                      <a:pt x="380" y="172"/>
                    </a:lnTo>
                    <a:lnTo>
                      <a:pt x="384" y="170"/>
                    </a:lnTo>
                    <a:lnTo>
                      <a:pt x="384" y="170"/>
                    </a:lnTo>
                    <a:lnTo>
                      <a:pt x="384" y="170"/>
                    </a:lnTo>
                    <a:lnTo>
                      <a:pt x="386" y="170"/>
                    </a:lnTo>
                    <a:lnTo>
                      <a:pt x="386" y="170"/>
                    </a:lnTo>
                    <a:lnTo>
                      <a:pt x="390" y="168"/>
                    </a:lnTo>
                    <a:lnTo>
                      <a:pt x="390" y="168"/>
                    </a:lnTo>
                    <a:lnTo>
                      <a:pt x="392" y="166"/>
                    </a:lnTo>
                    <a:lnTo>
                      <a:pt x="392" y="166"/>
                    </a:lnTo>
                    <a:lnTo>
                      <a:pt x="396" y="160"/>
                    </a:lnTo>
                    <a:lnTo>
                      <a:pt x="396" y="160"/>
                    </a:lnTo>
                    <a:lnTo>
                      <a:pt x="400" y="156"/>
                    </a:lnTo>
                    <a:lnTo>
                      <a:pt x="400" y="156"/>
                    </a:lnTo>
                    <a:lnTo>
                      <a:pt x="400" y="156"/>
                    </a:lnTo>
                    <a:lnTo>
                      <a:pt x="400" y="156"/>
                    </a:lnTo>
                    <a:lnTo>
                      <a:pt x="400" y="156"/>
                    </a:lnTo>
                    <a:lnTo>
                      <a:pt x="400" y="154"/>
                    </a:lnTo>
                    <a:lnTo>
                      <a:pt x="400" y="154"/>
                    </a:lnTo>
                    <a:lnTo>
                      <a:pt x="402" y="154"/>
                    </a:lnTo>
                    <a:lnTo>
                      <a:pt x="402" y="154"/>
                    </a:lnTo>
                    <a:lnTo>
                      <a:pt x="402" y="154"/>
                    </a:lnTo>
                    <a:lnTo>
                      <a:pt x="402" y="154"/>
                    </a:lnTo>
                    <a:lnTo>
                      <a:pt x="402" y="154"/>
                    </a:lnTo>
                    <a:lnTo>
                      <a:pt x="402" y="154"/>
                    </a:lnTo>
                    <a:lnTo>
                      <a:pt x="402" y="154"/>
                    </a:lnTo>
                    <a:lnTo>
                      <a:pt x="404" y="152"/>
                    </a:lnTo>
                    <a:lnTo>
                      <a:pt x="404" y="152"/>
                    </a:lnTo>
                    <a:lnTo>
                      <a:pt x="402" y="152"/>
                    </a:lnTo>
                    <a:lnTo>
                      <a:pt x="402" y="152"/>
                    </a:lnTo>
                    <a:lnTo>
                      <a:pt x="402" y="154"/>
                    </a:lnTo>
                    <a:lnTo>
                      <a:pt x="402" y="154"/>
                    </a:lnTo>
                    <a:lnTo>
                      <a:pt x="402" y="154"/>
                    </a:lnTo>
                    <a:lnTo>
                      <a:pt x="400" y="154"/>
                    </a:lnTo>
                    <a:lnTo>
                      <a:pt x="400" y="154"/>
                    </a:lnTo>
                    <a:lnTo>
                      <a:pt x="400" y="154"/>
                    </a:lnTo>
                    <a:lnTo>
                      <a:pt x="400" y="154"/>
                    </a:lnTo>
                    <a:lnTo>
                      <a:pt x="400" y="154"/>
                    </a:lnTo>
                    <a:lnTo>
                      <a:pt x="400" y="154"/>
                    </a:lnTo>
                    <a:lnTo>
                      <a:pt x="400" y="154"/>
                    </a:lnTo>
                    <a:lnTo>
                      <a:pt x="400" y="154"/>
                    </a:lnTo>
                    <a:lnTo>
                      <a:pt x="400" y="154"/>
                    </a:lnTo>
                    <a:lnTo>
                      <a:pt x="402" y="152"/>
                    </a:lnTo>
                    <a:lnTo>
                      <a:pt x="402" y="152"/>
                    </a:lnTo>
                    <a:lnTo>
                      <a:pt x="404" y="152"/>
                    </a:lnTo>
                    <a:lnTo>
                      <a:pt x="404" y="152"/>
                    </a:lnTo>
                    <a:lnTo>
                      <a:pt x="400" y="154"/>
                    </a:lnTo>
                    <a:lnTo>
                      <a:pt x="400" y="154"/>
                    </a:lnTo>
                    <a:lnTo>
                      <a:pt x="400" y="154"/>
                    </a:lnTo>
                    <a:lnTo>
                      <a:pt x="400" y="154"/>
                    </a:lnTo>
                    <a:lnTo>
                      <a:pt x="400" y="154"/>
                    </a:lnTo>
                    <a:lnTo>
                      <a:pt x="398" y="154"/>
                    </a:lnTo>
                    <a:lnTo>
                      <a:pt x="398" y="154"/>
                    </a:lnTo>
                    <a:lnTo>
                      <a:pt x="396" y="156"/>
                    </a:lnTo>
                    <a:lnTo>
                      <a:pt x="396" y="156"/>
                    </a:lnTo>
                    <a:lnTo>
                      <a:pt x="396" y="156"/>
                    </a:lnTo>
                    <a:lnTo>
                      <a:pt x="396" y="156"/>
                    </a:lnTo>
                    <a:lnTo>
                      <a:pt x="396" y="156"/>
                    </a:lnTo>
                    <a:lnTo>
                      <a:pt x="396" y="156"/>
                    </a:lnTo>
                    <a:lnTo>
                      <a:pt x="396" y="156"/>
                    </a:lnTo>
                    <a:lnTo>
                      <a:pt x="396" y="156"/>
                    </a:lnTo>
                    <a:lnTo>
                      <a:pt x="400" y="152"/>
                    </a:lnTo>
                    <a:lnTo>
                      <a:pt x="402" y="148"/>
                    </a:lnTo>
                    <a:lnTo>
                      <a:pt x="402" y="148"/>
                    </a:lnTo>
                    <a:lnTo>
                      <a:pt x="402" y="148"/>
                    </a:lnTo>
                    <a:lnTo>
                      <a:pt x="402" y="148"/>
                    </a:lnTo>
                    <a:lnTo>
                      <a:pt x="400" y="148"/>
                    </a:lnTo>
                    <a:lnTo>
                      <a:pt x="400" y="148"/>
                    </a:lnTo>
                    <a:lnTo>
                      <a:pt x="400" y="148"/>
                    </a:lnTo>
                    <a:lnTo>
                      <a:pt x="400" y="148"/>
                    </a:lnTo>
                    <a:lnTo>
                      <a:pt x="400" y="148"/>
                    </a:lnTo>
                    <a:lnTo>
                      <a:pt x="402" y="146"/>
                    </a:lnTo>
                    <a:lnTo>
                      <a:pt x="402" y="146"/>
                    </a:lnTo>
                    <a:lnTo>
                      <a:pt x="404" y="144"/>
                    </a:lnTo>
                    <a:lnTo>
                      <a:pt x="406" y="142"/>
                    </a:lnTo>
                    <a:lnTo>
                      <a:pt x="406" y="142"/>
                    </a:lnTo>
                    <a:lnTo>
                      <a:pt x="406" y="140"/>
                    </a:lnTo>
                    <a:lnTo>
                      <a:pt x="406" y="140"/>
                    </a:lnTo>
                    <a:lnTo>
                      <a:pt x="406" y="140"/>
                    </a:lnTo>
                    <a:lnTo>
                      <a:pt x="406" y="140"/>
                    </a:lnTo>
                    <a:lnTo>
                      <a:pt x="408" y="140"/>
                    </a:lnTo>
                    <a:lnTo>
                      <a:pt x="408" y="140"/>
                    </a:lnTo>
                    <a:lnTo>
                      <a:pt x="410" y="138"/>
                    </a:lnTo>
                    <a:lnTo>
                      <a:pt x="410" y="138"/>
                    </a:lnTo>
                    <a:lnTo>
                      <a:pt x="408" y="140"/>
                    </a:lnTo>
                    <a:lnTo>
                      <a:pt x="408" y="140"/>
                    </a:lnTo>
                    <a:lnTo>
                      <a:pt x="408" y="140"/>
                    </a:lnTo>
                    <a:lnTo>
                      <a:pt x="408" y="140"/>
                    </a:lnTo>
                    <a:lnTo>
                      <a:pt x="408" y="140"/>
                    </a:lnTo>
                    <a:lnTo>
                      <a:pt x="410" y="138"/>
                    </a:lnTo>
                    <a:lnTo>
                      <a:pt x="410" y="138"/>
                    </a:lnTo>
                    <a:lnTo>
                      <a:pt x="410" y="140"/>
                    </a:lnTo>
                    <a:lnTo>
                      <a:pt x="410" y="140"/>
                    </a:lnTo>
                    <a:lnTo>
                      <a:pt x="410" y="138"/>
                    </a:lnTo>
                    <a:lnTo>
                      <a:pt x="410" y="138"/>
                    </a:lnTo>
                    <a:lnTo>
                      <a:pt x="414" y="134"/>
                    </a:lnTo>
                    <a:lnTo>
                      <a:pt x="414" y="136"/>
                    </a:lnTo>
                    <a:lnTo>
                      <a:pt x="414" y="136"/>
                    </a:lnTo>
                    <a:lnTo>
                      <a:pt x="414" y="136"/>
                    </a:lnTo>
                    <a:lnTo>
                      <a:pt x="410" y="140"/>
                    </a:lnTo>
                    <a:lnTo>
                      <a:pt x="410" y="140"/>
                    </a:lnTo>
                    <a:lnTo>
                      <a:pt x="414" y="140"/>
                    </a:lnTo>
                    <a:lnTo>
                      <a:pt x="414" y="140"/>
                    </a:lnTo>
                    <a:lnTo>
                      <a:pt x="412" y="140"/>
                    </a:lnTo>
                    <a:lnTo>
                      <a:pt x="412" y="140"/>
                    </a:lnTo>
                    <a:lnTo>
                      <a:pt x="412" y="140"/>
                    </a:lnTo>
                    <a:lnTo>
                      <a:pt x="412" y="140"/>
                    </a:lnTo>
                    <a:lnTo>
                      <a:pt x="412" y="140"/>
                    </a:lnTo>
                    <a:lnTo>
                      <a:pt x="412" y="140"/>
                    </a:lnTo>
                    <a:lnTo>
                      <a:pt x="410" y="142"/>
                    </a:lnTo>
                    <a:lnTo>
                      <a:pt x="410" y="142"/>
                    </a:lnTo>
                    <a:lnTo>
                      <a:pt x="410" y="142"/>
                    </a:lnTo>
                    <a:lnTo>
                      <a:pt x="410" y="142"/>
                    </a:lnTo>
                    <a:lnTo>
                      <a:pt x="408" y="144"/>
                    </a:lnTo>
                    <a:lnTo>
                      <a:pt x="408" y="144"/>
                    </a:lnTo>
                    <a:lnTo>
                      <a:pt x="408" y="144"/>
                    </a:lnTo>
                    <a:lnTo>
                      <a:pt x="408" y="144"/>
                    </a:lnTo>
                    <a:lnTo>
                      <a:pt x="410" y="144"/>
                    </a:lnTo>
                    <a:lnTo>
                      <a:pt x="410" y="144"/>
                    </a:lnTo>
                    <a:lnTo>
                      <a:pt x="408" y="146"/>
                    </a:lnTo>
                    <a:lnTo>
                      <a:pt x="408" y="146"/>
                    </a:lnTo>
                    <a:lnTo>
                      <a:pt x="408" y="146"/>
                    </a:lnTo>
                    <a:lnTo>
                      <a:pt x="408" y="146"/>
                    </a:lnTo>
                    <a:lnTo>
                      <a:pt x="408" y="146"/>
                    </a:lnTo>
                    <a:lnTo>
                      <a:pt x="406" y="146"/>
                    </a:lnTo>
                    <a:lnTo>
                      <a:pt x="408" y="146"/>
                    </a:lnTo>
                    <a:lnTo>
                      <a:pt x="408" y="146"/>
                    </a:lnTo>
                    <a:lnTo>
                      <a:pt x="408" y="146"/>
                    </a:lnTo>
                    <a:lnTo>
                      <a:pt x="408" y="146"/>
                    </a:lnTo>
                    <a:lnTo>
                      <a:pt x="408" y="146"/>
                    </a:lnTo>
                    <a:lnTo>
                      <a:pt x="408" y="146"/>
                    </a:lnTo>
                    <a:lnTo>
                      <a:pt x="410" y="144"/>
                    </a:lnTo>
                    <a:lnTo>
                      <a:pt x="410" y="144"/>
                    </a:lnTo>
                    <a:lnTo>
                      <a:pt x="410" y="144"/>
                    </a:lnTo>
                    <a:lnTo>
                      <a:pt x="410" y="142"/>
                    </a:lnTo>
                    <a:lnTo>
                      <a:pt x="410" y="142"/>
                    </a:lnTo>
                    <a:lnTo>
                      <a:pt x="410" y="146"/>
                    </a:lnTo>
                    <a:lnTo>
                      <a:pt x="410" y="146"/>
                    </a:lnTo>
                    <a:lnTo>
                      <a:pt x="410" y="144"/>
                    </a:lnTo>
                    <a:lnTo>
                      <a:pt x="410" y="144"/>
                    </a:lnTo>
                    <a:lnTo>
                      <a:pt x="412" y="142"/>
                    </a:lnTo>
                    <a:lnTo>
                      <a:pt x="412" y="142"/>
                    </a:lnTo>
                    <a:lnTo>
                      <a:pt x="412" y="142"/>
                    </a:lnTo>
                    <a:lnTo>
                      <a:pt x="412" y="144"/>
                    </a:lnTo>
                    <a:lnTo>
                      <a:pt x="412" y="144"/>
                    </a:lnTo>
                    <a:lnTo>
                      <a:pt x="412" y="144"/>
                    </a:lnTo>
                    <a:lnTo>
                      <a:pt x="412" y="144"/>
                    </a:lnTo>
                    <a:lnTo>
                      <a:pt x="412" y="144"/>
                    </a:lnTo>
                    <a:lnTo>
                      <a:pt x="412" y="144"/>
                    </a:lnTo>
                    <a:lnTo>
                      <a:pt x="412" y="144"/>
                    </a:lnTo>
                    <a:lnTo>
                      <a:pt x="412" y="144"/>
                    </a:lnTo>
                    <a:lnTo>
                      <a:pt x="412" y="144"/>
                    </a:lnTo>
                    <a:lnTo>
                      <a:pt x="412" y="142"/>
                    </a:lnTo>
                    <a:lnTo>
                      <a:pt x="412" y="142"/>
                    </a:lnTo>
                    <a:lnTo>
                      <a:pt x="420" y="138"/>
                    </a:lnTo>
                    <a:lnTo>
                      <a:pt x="420" y="138"/>
                    </a:lnTo>
                    <a:lnTo>
                      <a:pt x="424" y="136"/>
                    </a:lnTo>
                    <a:lnTo>
                      <a:pt x="424" y="136"/>
                    </a:lnTo>
                    <a:lnTo>
                      <a:pt x="426" y="136"/>
                    </a:lnTo>
                    <a:lnTo>
                      <a:pt x="428" y="136"/>
                    </a:lnTo>
                    <a:lnTo>
                      <a:pt x="428" y="136"/>
                    </a:lnTo>
                    <a:lnTo>
                      <a:pt x="438" y="130"/>
                    </a:lnTo>
                    <a:lnTo>
                      <a:pt x="438" y="130"/>
                    </a:lnTo>
                    <a:lnTo>
                      <a:pt x="438" y="130"/>
                    </a:lnTo>
                    <a:lnTo>
                      <a:pt x="436" y="130"/>
                    </a:lnTo>
                    <a:lnTo>
                      <a:pt x="438" y="130"/>
                    </a:lnTo>
                    <a:lnTo>
                      <a:pt x="438" y="130"/>
                    </a:lnTo>
                    <a:lnTo>
                      <a:pt x="438" y="130"/>
                    </a:lnTo>
                    <a:lnTo>
                      <a:pt x="438" y="130"/>
                    </a:lnTo>
                    <a:lnTo>
                      <a:pt x="438" y="130"/>
                    </a:lnTo>
                    <a:lnTo>
                      <a:pt x="438" y="130"/>
                    </a:lnTo>
                    <a:lnTo>
                      <a:pt x="438" y="130"/>
                    </a:lnTo>
                    <a:lnTo>
                      <a:pt x="438" y="116"/>
                    </a:lnTo>
                    <a:lnTo>
                      <a:pt x="438" y="116"/>
                    </a:lnTo>
                    <a:lnTo>
                      <a:pt x="438" y="116"/>
                    </a:lnTo>
                    <a:lnTo>
                      <a:pt x="438" y="116"/>
                    </a:lnTo>
                    <a:lnTo>
                      <a:pt x="438" y="116"/>
                    </a:lnTo>
                    <a:lnTo>
                      <a:pt x="436" y="116"/>
                    </a:lnTo>
                    <a:lnTo>
                      <a:pt x="436" y="116"/>
                    </a:lnTo>
                    <a:lnTo>
                      <a:pt x="436" y="116"/>
                    </a:lnTo>
                    <a:lnTo>
                      <a:pt x="436" y="114"/>
                    </a:lnTo>
                    <a:lnTo>
                      <a:pt x="436" y="114"/>
                    </a:lnTo>
                    <a:lnTo>
                      <a:pt x="436" y="114"/>
                    </a:lnTo>
                    <a:lnTo>
                      <a:pt x="436" y="114"/>
                    </a:lnTo>
                    <a:lnTo>
                      <a:pt x="432" y="106"/>
                    </a:lnTo>
                    <a:lnTo>
                      <a:pt x="430" y="104"/>
                    </a:lnTo>
                    <a:lnTo>
                      <a:pt x="430" y="104"/>
                    </a:lnTo>
                    <a:lnTo>
                      <a:pt x="434" y="114"/>
                    </a:lnTo>
                    <a:lnTo>
                      <a:pt x="434" y="114"/>
                    </a:lnTo>
                    <a:lnTo>
                      <a:pt x="428" y="106"/>
                    </a:lnTo>
                    <a:lnTo>
                      <a:pt x="424" y="104"/>
                    </a:lnTo>
                    <a:lnTo>
                      <a:pt x="420" y="102"/>
                    </a:lnTo>
                    <a:lnTo>
                      <a:pt x="420" y="102"/>
                    </a:lnTo>
                    <a:lnTo>
                      <a:pt x="418" y="100"/>
                    </a:lnTo>
                    <a:lnTo>
                      <a:pt x="418" y="100"/>
                    </a:lnTo>
                    <a:lnTo>
                      <a:pt x="422" y="100"/>
                    </a:lnTo>
                    <a:lnTo>
                      <a:pt x="422" y="100"/>
                    </a:lnTo>
                    <a:lnTo>
                      <a:pt x="418" y="100"/>
                    </a:lnTo>
                    <a:lnTo>
                      <a:pt x="418" y="100"/>
                    </a:lnTo>
                    <a:lnTo>
                      <a:pt x="416" y="98"/>
                    </a:lnTo>
                    <a:lnTo>
                      <a:pt x="416" y="98"/>
                    </a:lnTo>
                    <a:lnTo>
                      <a:pt x="412" y="96"/>
                    </a:lnTo>
                    <a:lnTo>
                      <a:pt x="412" y="96"/>
                    </a:lnTo>
                    <a:lnTo>
                      <a:pt x="410" y="94"/>
                    </a:lnTo>
                    <a:lnTo>
                      <a:pt x="410" y="94"/>
                    </a:lnTo>
                    <a:lnTo>
                      <a:pt x="410" y="94"/>
                    </a:lnTo>
                    <a:lnTo>
                      <a:pt x="410" y="94"/>
                    </a:lnTo>
                    <a:lnTo>
                      <a:pt x="410" y="94"/>
                    </a:lnTo>
                    <a:lnTo>
                      <a:pt x="410" y="94"/>
                    </a:lnTo>
                    <a:lnTo>
                      <a:pt x="404" y="92"/>
                    </a:lnTo>
                    <a:lnTo>
                      <a:pt x="406" y="92"/>
                    </a:lnTo>
                    <a:lnTo>
                      <a:pt x="406" y="92"/>
                    </a:lnTo>
                    <a:lnTo>
                      <a:pt x="406" y="92"/>
                    </a:lnTo>
                    <a:lnTo>
                      <a:pt x="408" y="92"/>
                    </a:lnTo>
                    <a:lnTo>
                      <a:pt x="408" y="92"/>
                    </a:lnTo>
                    <a:lnTo>
                      <a:pt x="408" y="92"/>
                    </a:lnTo>
                    <a:lnTo>
                      <a:pt x="410" y="94"/>
                    </a:lnTo>
                    <a:lnTo>
                      <a:pt x="410" y="94"/>
                    </a:lnTo>
                    <a:lnTo>
                      <a:pt x="412" y="94"/>
                    </a:lnTo>
                    <a:lnTo>
                      <a:pt x="412" y="94"/>
                    </a:lnTo>
                    <a:lnTo>
                      <a:pt x="412" y="94"/>
                    </a:lnTo>
                    <a:lnTo>
                      <a:pt x="412" y="94"/>
                    </a:lnTo>
                    <a:lnTo>
                      <a:pt x="412" y="94"/>
                    </a:lnTo>
                    <a:lnTo>
                      <a:pt x="410" y="92"/>
                    </a:lnTo>
                    <a:lnTo>
                      <a:pt x="410" y="92"/>
                    </a:lnTo>
                    <a:lnTo>
                      <a:pt x="410" y="92"/>
                    </a:lnTo>
                    <a:lnTo>
                      <a:pt x="410" y="92"/>
                    </a:lnTo>
                    <a:lnTo>
                      <a:pt x="410" y="92"/>
                    </a:lnTo>
                    <a:lnTo>
                      <a:pt x="410" y="92"/>
                    </a:lnTo>
                    <a:lnTo>
                      <a:pt x="410" y="92"/>
                    </a:lnTo>
                    <a:lnTo>
                      <a:pt x="400" y="88"/>
                    </a:lnTo>
                    <a:lnTo>
                      <a:pt x="400" y="88"/>
                    </a:lnTo>
                    <a:lnTo>
                      <a:pt x="390" y="92"/>
                    </a:lnTo>
                    <a:lnTo>
                      <a:pt x="390" y="92"/>
                    </a:lnTo>
                    <a:lnTo>
                      <a:pt x="374" y="92"/>
                    </a:lnTo>
                    <a:lnTo>
                      <a:pt x="382" y="90"/>
                    </a:lnTo>
                    <a:lnTo>
                      <a:pt x="382" y="90"/>
                    </a:lnTo>
                    <a:lnTo>
                      <a:pt x="378" y="90"/>
                    </a:lnTo>
                    <a:lnTo>
                      <a:pt x="378" y="88"/>
                    </a:lnTo>
                    <a:lnTo>
                      <a:pt x="374" y="90"/>
                    </a:lnTo>
                    <a:lnTo>
                      <a:pt x="362" y="92"/>
                    </a:lnTo>
                    <a:lnTo>
                      <a:pt x="362" y="92"/>
                    </a:lnTo>
                    <a:lnTo>
                      <a:pt x="360" y="92"/>
                    </a:lnTo>
                    <a:lnTo>
                      <a:pt x="362" y="92"/>
                    </a:lnTo>
                    <a:lnTo>
                      <a:pt x="362" y="92"/>
                    </a:lnTo>
                    <a:lnTo>
                      <a:pt x="346" y="92"/>
                    </a:lnTo>
                    <a:lnTo>
                      <a:pt x="346" y="92"/>
                    </a:lnTo>
                    <a:lnTo>
                      <a:pt x="346" y="92"/>
                    </a:lnTo>
                    <a:lnTo>
                      <a:pt x="338" y="92"/>
                    </a:lnTo>
                    <a:lnTo>
                      <a:pt x="328" y="94"/>
                    </a:lnTo>
                    <a:lnTo>
                      <a:pt x="328" y="94"/>
                    </a:lnTo>
                    <a:lnTo>
                      <a:pt x="330" y="90"/>
                    </a:lnTo>
                    <a:lnTo>
                      <a:pt x="330" y="90"/>
                    </a:lnTo>
                    <a:lnTo>
                      <a:pt x="330" y="90"/>
                    </a:lnTo>
                    <a:lnTo>
                      <a:pt x="330" y="88"/>
                    </a:lnTo>
                    <a:lnTo>
                      <a:pt x="330" y="88"/>
                    </a:lnTo>
                    <a:lnTo>
                      <a:pt x="334" y="82"/>
                    </a:lnTo>
                    <a:lnTo>
                      <a:pt x="334" y="82"/>
                    </a:lnTo>
                    <a:lnTo>
                      <a:pt x="334" y="78"/>
                    </a:lnTo>
                    <a:lnTo>
                      <a:pt x="334" y="78"/>
                    </a:lnTo>
                    <a:lnTo>
                      <a:pt x="334" y="78"/>
                    </a:lnTo>
                    <a:lnTo>
                      <a:pt x="334" y="78"/>
                    </a:lnTo>
                    <a:lnTo>
                      <a:pt x="336" y="72"/>
                    </a:lnTo>
                    <a:lnTo>
                      <a:pt x="336" y="72"/>
                    </a:lnTo>
                    <a:lnTo>
                      <a:pt x="336" y="66"/>
                    </a:lnTo>
                    <a:lnTo>
                      <a:pt x="336" y="60"/>
                    </a:lnTo>
                    <a:lnTo>
                      <a:pt x="336" y="60"/>
                    </a:lnTo>
                    <a:lnTo>
                      <a:pt x="332" y="52"/>
                    </a:lnTo>
                    <a:lnTo>
                      <a:pt x="332" y="52"/>
                    </a:lnTo>
                    <a:lnTo>
                      <a:pt x="332" y="50"/>
                    </a:lnTo>
                    <a:lnTo>
                      <a:pt x="332" y="50"/>
                    </a:lnTo>
                    <a:lnTo>
                      <a:pt x="330" y="50"/>
                    </a:lnTo>
                    <a:lnTo>
                      <a:pt x="330" y="48"/>
                    </a:lnTo>
                    <a:lnTo>
                      <a:pt x="330" y="48"/>
                    </a:lnTo>
                    <a:lnTo>
                      <a:pt x="330" y="50"/>
                    </a:lnTo>
                    <a:lnTo>
                      <a:pt x="330" y="50"/>
                    </a:lnTo>
                    <a:lnTo>
                      <a:pt x="326" y="42"/>
                    </a:lnTo>
                    <a:lnTo>
                      <a:pt x="324" y="38"/>
                    </a:lnTo>
                    <a:lnTo>
                      <a:pt x="324" y="38"/>
                    </a:lnTo>
                    <a:lnTo>
                      <a:pt x="322" y="34"/>
                    </a:lnTo>
                    <a:lnTo>
                      <a:pt x="322" y="34"/>
                    </a:lnTo>
                    <a:lnTo>
                      <a:pt x="324" y="34"/>
                    </a:lnTo>
                    <a:lnTo>
                      <a:pt x="324" y="34"/>
                    </a:lnTo>
                    <a:lnTo>
                      <a:pt x="324" y="34"/>
                    </a:lnTo>
                    <a:lnTo>
                      <a:pt x="324" y="34"/>
                    </a:lnTo>
                    <a:lnTo>
                      <a:pt x="324" y="34"/>
                    </a:lnTo>
                    <a:lnTo>
                      <a:pt x="324" y="34"/>
                    </a:lnTo>
                    <a:lnTo>
                      <a:pt x="320" y="32"/>
                    </a:lnTo>
                    <a:lnTo>
                      <a:pt x="320" y="32"/>
                    </a:lnTo>
                    <a:lnTo>
                      <a:pt x="318" y="28"/>
                    </a:lnTo>
                    <a:lnTo>
                      <a:pt x="316" y="26"/>
                    </a:lnTo>
                    <a:lnTo>
                      <a:pt x="316" y="26"/>
                    </a:lnTo>
                    <a:lnTo>
                      <a:pt x="312" y="22"/>
                    </a:lnTo>
                    <a:lnTo>
                      <a:pt x="302" y="16"/>
                    </a:lnTo>
                    <a:lnTo>
                      <a:pt x="302" y="16"/>
                    </a:lnTo>
                    <a:lnTo>
                      <a:pt x="312" y="24"/>
                    </a:lnTo>
                    <a:lnTo>
                      <a:pt x="310" y="22"/>
                    </a:lnTo>
                    <a:lnTo>
                      <a:pt x="308" y="22"/>
                    </a:lnTo>
                    <a:lnTo>
                      <a:pt x="308" y="22"/>
                    </a:lnTo>
                    <a:lnTo>
                      <a:pt x="302" y="18"/>
                    </a:lnTo>
                    <a:lnTo>
                      <a:pt x="300" y="18"/>
                    </a:lnTo>
                    <a:lnTo>
                      <a:pt x="300" y="18"/>
                    </a:lnTo>
                    <a:lnTo>
                      <a:pt x="300" y="16"/>
                    </a:lnTo>
                    <a:lnTo>
                      <a:pt x="300" y="16"/>
                    </a:lnTo>
                    <a:lnTo>
                      <a:pt x="302" y="18"/>
                    </a:lnTo>
                    <a:lnTo>
                      <a:pt x="300" y="14"/>
                    </a:lnTo>
                    <a:lnTo>
                      <a:pt x="300" y="14"/>
                    </a:lnTo>
                    <a:lnTo>
                      <a:pt x="292" y="12"/>
                    </a:lnTo>
                    <a:lnTo>
                      <a:pt x="292" y="12"/>
                    </a:lnTo>
                    <a:lnTo>
                      <a:pt x="286" y="10"/>
                    </a:lnTo>
                    <a:lnTo>
                      <a:pt x="286" y="10"/>
                    </a:lnTo>
                    <a:lnTo>
                      <a:pt x="286" y="10"/>
                    </a:lnTo>
                    <a:lnTo>
                      <a:pt x="286" y="10"/>
                    </a:lnTo>
                    <a:lnTo>
                      <a:pt x="286" y="10"/>
                    </a:lnTo>
                    <a:lnTo>
                      <a:pt x="292" y="12"/>
                    </a:lnTo>
                    <a:lnTo>
                      <a:pt x="292" y="14"/>
                    </a:lnTo>
                    <a:lnTo>
                      <a:pt x="292" y="14"/>
                    </a:lnTo>
                    <a:lnTo>
                      <a:pt x="288" y="12"/>
                    </a:lnTo>
                    <a:lnTo>
                      <a:pt x="288" y="12"/>
                    </a:lnTo>
                    <a:lnTo>
                      <a:pt x="280" y="8"/>
                    </a:lnTo>
                    <a:lnTo>
                      <a:pt x="280" y="8"/>
                    </a:lnTo>
                    <a:lnTo>
                      <a:pt x="274" y="6"/>
                    </a:lnTo>
                    <a:lnTo>
                      <a:pt x="270" y="6"/>
                    </a:lnTo>
                    <a:lnTo>
                      <a:pt x="270" y="6"/>
                    </a:lnTo>
                    <a:lnTo>
                      <a:pt x="268" y="4"/>
                    </a:lnTo>
                    <a:lnTo>
                      <a:pt x="270" y="4"/>
                    </a:lnTo>
                    <a:lnTo>
                      <a:pt x="274" y="4"/>
                    </a:lnTo>
                    <a:lnTo>
                      <a:pt x="274" y="4"/>
                    </a:lnTo>
                    <a:lnTo>
                      <a:pt x="280" y="6"/>
                    </a:lnTo>
                    <a:lnTo>
                      <a:pt x="282" y="8"/>
                    </a:lnTo>
                    <a:lnTo>
                      <a:pt x="282" y="8"/>
                    </a:lnTo>
                    <a:lnTo>
                      <a:pt x="282" y="8"/>
                    </a:lnTo>
                    <a:lnTo>
                      <a:pt x="282" y="6"/>
                    </a:lnTo>
                    <a:lnTo>
                      <a:pt x="282" y="6"/>
                    </a:lnTo>
                    <a:lnTo>
                      <a:pt x="272" y="4"/>
                    </a:lnTo>
                    <a:lnTo>
                      <a:pt x="272" y="4"/>
                    </a:lnTo>
                    <a:lnTo>
                      <a:pt x="270" y="4"/>
                    </a:lnTo>
                    <a:lnTo>
                      <a:pt x="270" y="4"/>
                    </a:lnTo>
                    <a:lnTo>
                      <a:pt x="268" y="4"/>
                    </a:lnTo>
                    <a:lnTo>
                      <a:pt x="268" y="4"/>
                    </a:lnTo>
                    <a:lnTo>
                      <a:pt x="262" y="2"/>
                    </a:lnTo>
                    <a:lnTo>
                      <a:pt x="262" y="2"/>
                    </a:lnTo>
                    <a:lnTo>
                      <a:pt x="258" y="4"/>
                    </a:lnTo>
                    <a:lnTo>
                      <a:pt x="248" y="4"/>
                    </a:lnTo>
                    <a:lnTo>
                      <a:pt x="248" y="4"/>
                    </a:lnTo>
                    <a:lnTo>
                      <a:pt x="252" y="6"/>
                    </a:lnTo>
                    <a:lnTo>
                      <a:pt x="250" y="6"/>
                    </a:lnTo>
                    <a:lnTo>
                      <a:pt x="246" y="8"/>
                    </a:lnTo>
                    <a:lnTo>
                      <a:pt x="244" y="10"/>
                    </a:lnTo>
                    <a:lnTo>
                      <a:pt x="244" y="14"/>
                    </a:lnTo>
                    <a:lnTo>
                      <a:pt x="244" y="14"/>
                    </a:lnTo>
                    <a:lnTo>
                      <a:pt x="242" y="14"/>
                    </a:lnTo>
                    <a:lnTo>
                      <a:pt x="242" y="14"/>
                    </a:lnTo>
                    <a:lnTo>
                      <a:pt x="242" y="14"/>
                    </a:lnTo>
                    <a:lnTo>
                      <a:pt x="242" y="14"/>
                    </a:lnTo>
                    <a:lnTo>
                      <a:pt x="242" y="16"/>
                    </a:lnTo>
                    <a:lnTo>
                      <a:pt x="244" y="12"/>
                    </a:lnTo>
                    <a:lnTo>
                      <a:pt x="244" y="10"/>
                    </a:lnTo>
                    <a:lnTo>
                      <a:pt x="242" y="12"/>
                    </a:lnTo>
                    <a:lnTo>
                      <a:pt x="242" y="12"/>
                    </a:lnTo>
                    <a:lnTo>
                      <a:pt x="240" y="16"/>
                    </a:lnTo>
                    <a:lnTo>
                      <a:pt x="238" y="18"/>
                    </a:lnTo>
                    <a:lnTo>
                      <a:pt x="238" y="18"/>
                    </a:lnTo>
                    <a:lnTo>
                      <a:pt x="236" y="22"/>
                    </a:lnTo>
                    <a:lnTo>
                      <a:pt x="236" y="20"/>
                    </a:lnTo>
                    <a:lnTo>
                      <a:pt x="240" y="10"/>
                    </a:lnTo>
                    <a:lnTo>
                      <a:pt x="240" y="10"/>
                    </a:lnTo>
                    <a:lnTo>
                      <a:pt x="240" y="10"/>
                    </a:lnTo>
                    <a:lnTo>
                      <a:pt x="240" y="10"/>
                    </a:lnTo>
                    <a:lnTo>
                      <a:pt x="246" y="2"/>
                    </a:lnTo>
                    <a:lnTo>
                      <a:pt x="246" y="2"/>
                    </a:lnTo>
                    <a:lnTo>
                      <a:pt x="248" y="2"/>
                    </a:lnTo>
                    <a:lnTo>
                      <a:pt x="246" y="0"/>
                    </a:lnTo>
                    <a:lnTo>
                      <a:pt x="246" y="0"/>
                    </a:lnTo>
                    <a:lnTo>
                      <a:pt x="238" y="10"/>
                    </a:lnTo>
                    <a:lnTo>
                      <a:pt x="240" y="6"/>
                    </a:lnTo>
                    <a:lnTo>
                      <a:pt x="240" y="8"/>
                    </a:lnTo>
                    <a:lnTo>
                      <a:pt x="238" y="8"/>
                    </a:lnTo>
                    <a:lnTo>
                      <a:pt x="238" y="8"/>
                    </a:lnTo>
                    <a:lnTo>
                      <a:pt x="236" y="16"/>
                    </a:lnTo>
                    <a:lnTo>
                      <a:pt x="236" y="16"/>
                    </a:lnTo>
                    <a:lnTo>
                      <a:pt x="236" y="16"/>
                    </a:lnTo>
                    <a:lnTo>
                      <a:pt x="236" y="16"/>
                    </a:lnTo>
                    <a:lnTo>
                      <a:pt x="236" y="16"/>
                    </a:lnTo>
                    <a:lnTo>
                      <a:pt x="236" y="12"/>
                    </a:lnTo>
                    <a:lnTo>
                      <a:pt x="236" y="12"/>
                    </a:lnTo>
                    <a:lnTo>
                      <a:pt x="236" y="10"/>
                    </a:lnTo>
                    <a:lnTo>
                      <a:pt x="236" y="10"/>
                    </a:lnTo>
                    <a:lnTo>
                      <a:pt x="238" y="6"/>
                    </a:lnTo>
                    <a:lnTo>
                      <a:pt x="234" y="14"/>
                    </a:lnTo>
                    <a:lnTo>
                      <a:pt x="234" y="14"/>
                    </a:lnTo>
                    <a:lnTo>
                      <a:pt x="234" y="14"/>
                    </a:lnTo>
                    <a:lnTo>
                      <a:pt x="234" y="14"/>
                    </a:lnTo>
                    <a:lnTo>
                      <a:pt x="234" y="14"/>
                    </a:lnTo>
                    <a:lnTo>
                      <a:pt x="234" y="16"/>
                    </a:lnTo>
                    <a:lnTo>
                      <a:pt x="234" y="16"/>
                    </a:lnTo>
                    <a:lnTo>
                      <a:pt x="234" y="16"/>
                    </a:lnTo>
                    <a:lnTo>
                      <a:pt x="232" y="20"/>
                    </a:lnTo>
                    <a:lnTo>
                      <a:pt x="232" y="20"/>
                    </a:lnTo>
                    <a:lnTo>
                      <a:pt x="232" y="18"/>
                    </a:lnTo>
                    <a:lnTo>
                      <a:pt x="228" y="24"/>
                    </a:lnTo>
                    <a:lnTo>
                      <a:pt x="228" y="24"/>
                    </a:lnTo>
                    <a:lnTo>
                      <a:pt x="228" y="24"/>
                    </a:lnTo>
                    <a:lnTo>
                      <a:pt x="228" y="24"/>
                    </a:lnTo>
                    <a:lnTo>
                      <a:pt x="224" y="34"/>
                    </a:lnTo>
                    <a:lnTo>
                      <a:pt x="226" y="34"/>
                    </a:lnTo>
                    <a:lnTo>
                      <a:pt x="226" y="34"/>
                    </a:lnTo>
                    <a:lnTo>
                      <a:pt x="226" y="34"/>
                    </a:lnTo>
                    <a:lnTo>
                      <a:pt x="226" y="34"/>
                    </a:lnTo>
                    <a:lnTo>
                      <a:pt x="226" y="34"/>
                    </a:lnTo>
                    <a:lnTo>
                      <a:pt x="226" y="32"/>
                    </a:lnTo>
                    <a:lnTo>
                      <a:pt x="226" y="32"/>
                    </a:lnTo>
                    <a:lnTo>
                      <a:pt x="226" y="34"/>
                    </a:lnTo>
                    <a:lnTo>
                      <a:pt x="228" y="34"/>
                    </a:lnTo>
                    <a:lnTo>
                      <a:pt x="226" y="36"/>
                    </a:lnTo>
                    <a:lnTo>
                      <a:pt x="226" y="36"/>
                    </a:lnTo>
                    <a:lnTo>
                      <a:pt x="224" y="42"/>
                    </a:lnTo>
                    <a:lnTo>
                      <a:pt x="224" y="44"/>
                    </a:lnTo>
                    <a:lnTo>
                      <a:pt x="224" y="44"/>
                    </a:lnTo>
                    <a:lnTo>
                      <a:pt x="222" y="50"/>
                    </a:lnTo>
                    <a:lnTo>
                      <a:pt x="222" y="56"/>
                    </a:lnTo>
                    <a:lnTo>
                      <a:pt x="222" y="56"/>
                    </a:lnTo>
                    <a:lnTo>
                      <a:pt x="220" y="52"/>
                    </a:lnTo>
                    <a:lnTo>
                      <a:pt x="220" y="54"/>
                    </a:lnTo>
                    <a:lnTo>
                      <a:pt x="220" y="56"/>
                    </a:lnTo>
                    <a:lnTo>
                      <a:pt x="218" y="56"/>
                    </a:lnTo>
                    <a:lnTo>
                      <a:pt x="218" y="56"/>
                    </a:lnTo>
                    <a:lnTo>
                      <a:pt x="220" y="60"/>
                    </a:lnTo>
                    <a:lnTo>
                      <a:pt x="220" y="60"/>
                    </a:lnTo>
                    <a:lnTo>
                      <a:pt x="216" y="68"/>
                    </a:lnTo>
                    <a:lnTo>
                      <a:pt x="216" y="70"/>
                    </a:lnTo>
                    <a:lnTo>
                      <a:pt x="216" y="70"/>
                    </a:lnTo>
                    <a:lnTo>
                      <a:pt x="216" y="70"/>
                    </a:lnTo>
                    <a:lnTo>
                      <a:pt x="218" y="76"/>
                    </a:lnTo>
                    <a:lnTo>
                      <a:pt x="218" y="76"/>
                    </a:lnTo>
                    <a:lnTo>
                      <a:pt x="218" y="80"/>
                    </a:lnTo>
                    <a:lnTo>
                      <a:pt x="218" y="88"/>
                    </a:lnTo>
                    <a:lnTo>
                      <a:pt x="218" y="88"/>
                    </a:lnTo>
                    <a:lnTo>
                      <a:pt x="220" y="88"/>
                    </a:lnTo>
                    <a:lnTo>
                      <a:pt x="218" y="88"/>
                    </a:lnTo>
                    <a:lnTo>
                      <a:pt x="222" y="98"/>
                    </a:lnTo>
                    <a:lnTo>
                      <a:pt x="222" y="98"/>
                    </a:lnTo>
                    <a:lnTo>
                      <a:pt x="222" y="98"/>
                    </a:lnTo>
                    <a:lnTo>
                      <a:pt x="222" y="98"/>
                    </a:lnTo>
                    <a:lnTo>
                      <a:pt x="224" y="102"/>
                    </a:lnTo>
                    <a:lnTo>
                      <a:pt x="224" y="104"/>
                    </a:lnTo>
                    <a:lnTo>
                      <a:pt x="226" y="104"/>
                    </a:lnTo>
                    <a:lnTo>
                      <a:pt x="226" y="104"/>
                    </a:lnTo>
                    <a:lnTo>
                      <a:pt x="226" y="104"/>
                    </a:lnTo>
                    <a:lnTo>
                      <a:pt x="226" y="106"/>
                    </a:lnTo>
                    <a:lnTo>
                      <a:pt x="226" y="106"/>
                    </a:lnTo>
                    <a:lnTo>
                      <a:pt x="226" y="108"/>
                    </a:lnTo>
                    <a:lnTo>
                      <a:pt x="226" y="108"/>
                    </a:lnTo>
                    <a:lnTo>
                      <a:pt x="222" y="106"/>
                    </a:lnTo>
                    <a:lnTo>
                      <a:pt x="218" y="106"/>
                    </a:lnTo>
                    <a:lnTo>
                      <a:pt x="218" y="106"/>
                    </a:lnTo>
                    <a:lnTo>
                      <a:pt x="216" y="102"/>
                    </a:lnTo>
                    <a:lnTo>
                      <a:pt x="216" y="102"/>
                    </a:lnTo>
                    <a:lnTo>
                      <a:pt x="216" y="102"/>
                    </a:lnTo>
                    <a:lnTo>
                      <a:pt x="216" y="102"/>
                    </a:lnTo>
                    <a:lnTo>
                      <a:pt x="214" y="104"/>
                    </a:lnTo>
                    <a:lnTo>
                      <a:pt x="210" y="104"/>
                    </a:lnTo>
                    <a:lnTo>
                      <a:pt x="210" y="104"/>
                    </a:lnTo>
                    <a:lnTo>
                      <a:pt x="204" y="104"/>
                    </a:lnTo>
                    <a:lnTo>
                      <a:pt x="198" y="106"/>
                    </a:lnTo>
                    <a:lnTo>
                      <a:pt x="198" y="106"/>
                    </a:lnTo>
                    <a:lnTo>
                      <a:pt x="174" y="108"/>
                    </a:lnTo>
                    <a:lnTo>
                      <a:pt x="174" y="108"/>
                    </a:lnTo>
                    <a:lnTo>
                      <a:pt x="172" y="108"/>
                    </a:lnTo>
                    <a:lnTo>
                      <a:pt x="172" y="106"/>
                    </a:lnTo>
                    <a:lnTo>
                      <a:pt x="172" y="106"/>
                    </a:lnTo>
                    <a:lnTo>
                      <a:pt x="164" y="104"/>
                    </a:lnTo>
                    <a:lnTo>
                      <a:pt x="162" y="104"/>
                    </a:lnTo>
                    <a:lnTo>
                      <a:pt x="158" y="104"/>
                    </a:lnTo>
                    <a:lnTo>
                      <a:pt x="158" y="104"/>
                    </a:lnTo>
                    <a:lnTo>
                      <a:pt x="158" y="104"/>
                    </a:lnTo>
                    <a:lnTo>
                      <a:pt x="146" y="100"/>
                    </a:lnTo>
                    <a:lnTo>
                      <a:pt x="142" y="100"/>
                    </a:lnTo>
                    <a:lnTo>
                      <a:pt x="142" y="100"/>
                    </a:lnTo>
                    <a:lnTo>
                      <a:pt x="134" y="102"/>
                    </a:lnTo>
                    <a:lnTo>
                      <a:pt x="130" y="100"/>
                    </a:lnTo>
                    <a:lnTo>
                      <a:pt x="130" y="100"/>
                    </a:lnTo>
                    <a:lnTo>
                      <a:pt x="128" y="100"/>
                    </a:lnTo>
                    <a:lnTo>
                      <a:pt x="128" y="100"/>
                    </a:lnTo>
                    <a:lnTo>
                      <a:pt x="124" y="102"/>
                    </a:lnTo>
                    <a:lnTo>
                      <a:pt x="124" y="102"/>
                    </a:lnTo>
                    <a:lnTo>
                      <a:pt x="116" y="106"/>
                    </a:lnTo>
                    <a:lnTo>
                      <a:pt x="116" y="106"/>
                    </a:lnTo>
                    <a:lnTo>
                      <a:pt x="114" y="106"/>
                    </a:lnTo>
                    <a:lnTo>
                      <a:pt x="114" y="106"/>
                    </a:lnTo>
                    <a:lnTo>
                      <a:pt x="110" y="108"/>
                    </a:lnTo>
                    <a:lnTo>
                      <a:pt x="108" y="110"/>
                    </a:lnTo>
                    <a:lnTo>
                      <a:pt x="108" y="112"/>
                    </a:lnTo>
                    <a:lnTo>
                      <a:pt x="106" y="114"/>
                    </a:lnTo>
                    <a:lnTo>
                      <a:pt x="106" y="114"/>
                    </a:lnTo>
                    <a:lnTo>
                      <a:pt x="104" y="116"/>
                    </a:lnTo>
                    <a:lnTo>
                      <a:pt x="102" y="116"/>
                    </a:lnTo>
                    <a:lnTo>
                      <a:pt x="100" y="120"/>
                    </a:lnTo>
                    <a:lnTo>
                      <a:pt x="98" y="130"/>
                    </a:lnTo>
                    <a:lnTo>
                      <a:pt x="98" y="132"/>
                    </a:lnTo>
                    <a:lnTo>
                      <a:pt x="98" y="132"/>
                    </a:lnTo>
                    <a:lnTo>
                      <a:pt x="96" y="134"/>
                    </a:lnTo>
                    <a:lnTo>
                      <a:pt x="98" y="134"/>
                    </a:lnTo>
                    <a:lnTo>
                      <a:pt x="98" y="134"/>
                    </a:lnTo>
                    <a:lnTo>
                      <a:pt x="96" y="134"/>
                    </a:lnTo>
                    <a:lnTo>
                      <a:pt x="96" y="134"/>
                    </a:lnTo>
                    <a:lnTo>
                      <a:pt x="96" y="134"/>
                    </a:lnTo>
                    <a:lnTo>
                      <a:pt x="96" y="134"/>
                    </a:lnTo>
                    <a:lnTo>
                      <a:pt x="96" y="134"/>
                    </a:lnTo>
                    <a:lnTo>
                      <a:pt x="96" y="134"/>
                    </a:lnTo>
                    <a:lnTo>
                      <a:pt x="96" y="134"/>
                    </a:lnTo>
                    <a:lnTo>
                      <a:pt x="96" y="134"/>
                    </a:lnTo>
                    <a:lnTo>
                      <a:pt x="96" y="134"/>
                    </a:lnTo>
                    <a:lnTo>
                      <a:pt x="96" y="134"/>
                    </a:lnTo>
                    <a:lnTo>
                      <a:pt x="96" y="134"/>
                    </a:lnTo>
                    <a:lnTo>
                      <a:pt x="94" y="140"/>
                    </a:lnTo>
                    <a:lnTo>
                      <a:pt x="94" y="142"/>
                    </a:lnTo>
                    <a:lnTo>
                      <a:pt x="94" y="142"/>
                    </a:lnTo>
                    <a:lnTo>
                      <a:pt x="94" y="146"/>
                    </a:lnTo>
                    <a:lnTo>
                      <a:pt x="94" y="146"/>
                    </a:lnTo>
                    <a:lnTo>
                      <a:pt x="90" y="152"/>
                    </a:lnTo>
                    <a:lnTo>
                      <a:pt x="92" y="154"/>
                    </a:lnTo>
                    <a:lnTo>
                      <a:pt x="92" y="154"/>
                    </a:lnTo>
                    <a:lnTo>
                      <a:pt x="92" y="170"/>
                    </a:lnTo>
                    <a:lnTo>
                      <a:pt x="92" y="176"/>
                    </a:lnTo>
                    <a:lnTo>
                      <a:pt x="90" y="176"/>
                    </a:lnTo>
                    <a:lnTo>
                      <a:pt x="90" y="176"/>
                    </a:lnTo>
                    <a:lnTo>
                      <a:pt x="90" y="182"/>
                    </a:lnTo>
                    <a:lnTo>
                      <a:pt x="90" y="182"/>
                    </a:lnTo>
                    <a:lnTo>
                      <a:pt x="90" y="186"/>
                    </a:lnTo>
                    <a:lnTo>
                      <a:pt x="92" y="192"/>
                    </a:lnTo>
                    <a:lnTo>
                      <a:pt x="94" y="196"/>
                    </a:lnTo>
                    <a:lnTo>
                      <a:pt x="94" y="196"/>
                    </a:lnTo>
                    <a:lnTo>
                      <a:pt x="90" y="206"/>
                    </a:lnTo>
                    <a:lnTo>
                      <a:pt x="90" y="210"/>
                    </a:lnTo>
                    <a:lnTo>
                      <a:pt x="90" y="218"/>
                    </a:lnTo>
                    <a:lnTo>
                      <a:pt x="90" y="220"/>
                    </a:lnTo>
                    <a:lnTo>
                      <a:pt x="90" y="220"/>
                    </a:lnTo>
                    <a:lnTo>
                      <a:pt x="90" y="220"/>
                    </a:lnTo>
                    <a:lnTo>
                      <a:pt x="90" y="220"/>
                    </a:lnTo>
                    <a:lnTo>
                      <a:pt x="90" y="220"/>
                    </a:lnTo>
                    <a:lnTo>
                      <a:pt x="92" y="220"/>
                    </a:lnTo>
                    <a:lnTo>
                      <a:pt x="92" y="220"/>
                    </a:lnTo>
                    <a:lnTo>
                      <a:pt x="92" y="220"/>
                    </a:lnTo>
                    <a:lnTo>
                      <a:pt x="104" y="220"/>
                    </a:lnTo>
                    <a:lnTo>
                      <a:pt x="104" y="220"/>
                    </a:lnTo>
                    <a:lnTo>
                      <a:pt x="102" y="222"/>
                    </a:lnTo>
                    <a:lnTo>
                      <a:pt x="102" y="222"/>
                    </a:lnTo>
                    <a:lnTo>
                      <a:pt x="104" y="222"/>
                    </a:lnTo>
                    <a:lnTo>
                      <a:pt x="104" y="222"/>
                    </a:lnTo>
                    <a:lnTo>
                      <a:pt x="106" y="220"/>
                    </a:lnTo>
                    <a:lnTo>
                      <a:pt x="106" y="220"/>
                    </a:lnTo>
                    <a:lnTo>
                      <a:pt x="106" y="220"/>
                    </a:lnTo>
                    <a:lnTo>
                      <a:pt x="106" y="220"/>
                    </a:lnTo>
                    <a:lnTo>
                      <a:pt x="104" y="222"/>
                    </a:lnTo>
                    <a:lnTo>
                      <a:pt x="106" y="220"/>
                    </a:lnTo>
                    <a:lnTo>
                      <a:pt x="106" y="222"/>
                    </a:lnTo>
                    <a:lnTo>
                      <a:pt x="106" y="222"/>
                    </a:lnTo>
                    <a:lnTo>
                      <a:pt x="104" y="224"/>
                    </a:lnTo>
                    <a:lnTo>
                      <a:pt x="102" y="224"/>
                    </a:lnTo>
                    <a:lnTo>
                      <a:pt x="100" y="222"/>
                    </a:lnTo>
                    <a:lnTo>
                      <a:pt x="100" y="222"/>
                    </a:lnTo>
                    <a:lnTo>
                      <a:pt x="98" y="226"/>
                    </a:lnTo>
                    <a:lnTo>
                      <a:pt x="100" y="224"/>
                    </a:lnTo>
                    <a:lnTo>
                      <a:pt x="102" y="224"/>
                    </a:lnTo>
                    <a:lnTo>
                      <a:pt x="102" y="224"/>
                    </a:lnTo>
                    <a:lnTo>
                      <a:pt x="104" y="224"/>
                    </a:lnTo>
                    <a:lnTo>
                      <a:pt x="104" y="224"/>
                    </a:lnTo>
                    <a:lnTo>
                      <a:pt x="104" y="224"/>
                    </a:lnTo>
                    <a:lnTo>
                      <a:pt x="104" y="226"/>
                    </a:lnTo>
                    <a:lnTo>
                      <a:pt x="108" y="220"/>
                    </a:lnTo>
                    <a:lnTo>
                      <a:pt x="108" y="220"/>
                    </a:lnTo>
                    <a:lnTo>
                      <a:pt x="108" y="220"/>
                    </a:lnTo>
                    <a:lnTo>
                      <a:pt x="108" y="220"/>
                    </a:lnTo>
                    <a:lnTo>
                      <a:pt x="110" y="220"/>
                    </a:lnTo>
                    <a:lnTo>
                      <a:pt x="110" y="220"/>
                    </a:lnTo>
                    <a:lnTo>
                      <a:pt x="112" y="220"/>
                    </a:lnTo>
                    <a:lnTo>
                      <a:pt x="108" y="220"/>
                    </a:lnTo>
                    <a:lnTo>
                      <a:pt x="108" y="220"/>
                    </a:lnTo>
                    <a:lnTo>
                      <a:pt x="114" y="224"/>
                    </a:lnTo>
                    <a:lnTo>
                      <a:pt x="124" y="228"/>
                    </a:lnTo>
                    <a:lnTo>
                      <a:pt x="128" y="228"/>
                    </a:lnTo>
                    <a:lnTo>
                      <a:pt x="132" y="228"/>
                    </a:lnTo>
                    <a:lnTo>
                      <a:pt x="136" y="226"/>
                    </a:lnTo>
                    <a:lnTo>
                      <a:pt x="140" y="222"/>
                    </a:lnTo>
                    <a:lnTo>
                      <a:pt x="152" y="210"/>
                    </a:lnTo>
                    <a:lnTo>
                      <a:pt x="154" y="210"/>
                    </a:lnTo>
                    <a:lnTo>
                      <a:pt x="154" y="210"/>
                    </a:lnTo>
                    <a:lnTo>
                      <a:pt x="154" y="210"/>
                    </a:lnTo>
                    <a:lnTo>
                      <a:pt x="154" y="210"/>
                    </a:lnTo>
                    <a:lnTo>
                      <a:pt x="158" y="206"/>
                    </a:lnTo>
                    <a:lnTo>
                      <a:pt x="158" y="206"/>
                    </a:lnTo>
                    <a:lnTo>
                      <a:pt x="158" y="208"/>
                    </a:lnTo>
                    <a:lnTo>
                      <a:pt x="162" y="204"/>
                    </a:lnTo>
                    <a:lnTo>
                      <a:pt x="162" y="204"/>
                    </a:lnTo>
                    <a:lnTo>
                      <a:pt x="162" y="204"/>
                    </a:lnTo>
                    <a:lnTo>
                      <a:pt x="162" y="204"/>
                    </a:lnTo>
                    <a:lnTo>
                      <a:pt x="162" y="204"/>
                    </a:lnTo>
                    <a:lnTo>
                      <a:pt x="164" y="206"/>
                    </a:lnTo>
                    <a:lnTo>
                      <a:pt x="166" y="208"/>
                    </a:lnTo>
                    <a:lnTo>
                      <a:pt x="164" y="214"/>
                    </a:lnTo>
                    <a:lnTo>
                      <a:pt x="164" y="220"/>
                    </a:lnTo>
                    <a:lnTo>
                      <a:pt x="166" y="224"/>
                    </a:lnTo>
                    <a:lnTo>
                      <a:pt x="168" y="228"/>
                    </a:lnTo>
                    <a:lnTo>
                      <a:pt x="168" y="228"/>
                    </a:lnTo>
                    <a:lnTo>
                      <a:pt x="166" y="230"/>
                    </a:lnTo>
                    <a:lnTo>
                      <a:pt x="166" y="242"/>
                    </a:lnTo>
                    <a:lnTo>
                      <a:pt x="166" y="244"/>
                    </a:lnTo>
                    <a:lnTo>
                      <a:pt x="166" y="244"/>
                    </a:lnTo>
                    <a:lnTo>
                      <a:pt x="166" y="244"/>
                    </a:lnTo>
                    <a:lnTo>
                      <a:pt x="168" y="248"/>
                    </a:lnTo>
                    <a:lnTo>
                      <a:pt x="168" y="248"/>
                    </a:lnTo>
                    <a:lnTo>
                      <a:pt x="168" y="250"/>
                    </a:lnTo>
                    <a:lnTo>
                      <a:pt x="168" y="250"/>
                    </a:lnTo>
                    <a:lnTo>
                      <a:pt x="168" y="250"/>
                    </a:lnTo>
                    <a:lnTo>
                      <a:pt x="168" y="250"/>
                    </a:lnTo>
                    <a:lnTo>
                      <a:pt x="172" y="252"/>
                    </a:lnTo>
                    <a:lnTo>
                      <a:pt x="172" y="252"/>
                    </a:lnTo>
                    <a:lnTo>
                      <a:pt x="174" y="254"/>
                    </a:lnTo>
                    <a:lnTo>
                      <a:pt x="174" y="254"/>
                    </a:lnTo>
                    <a:lnTo>
                      <a:pt x="174" y="256"/>
                    </a:lnTo>
                    <a:lnTo>
                      <a:pt x="174" y="256"/>
                    </a:lnTo>
                    <a:lnTo>
                      <a:pt x="174" y="256"/>
                    </a:lnTo>
                    <a:lnTo>
                      <a:pt x="174" y="256"/>
                    </a:lnTo>
                    <a:lnTo>
                      <a:pt x="168" y="252"/>
                    </a:lnTo>
                    <a:lnTo>
                      <a:pt x="164" y="252"/>
                    </a:lnTo>
                    <a:lnTo>
                      <a:pt x="162" y="252"/>
                    </a:lnTo>
                    <a:lnTo>
                      <a:pt x="160" y="252"/>
                    </a:lnTo>
                    <a:lnTo>
                      <a:pt x="160" y="252"/>
                    </a:lnTo>
                    <a:lnTo>
                      <a:pt x="158" y="252"/>
                    </a:lnTo>
                    <a:lnTo>
                      <a:pt x="152" y="252"/>
                    </a:lnTo>
                    <a:lnTo>
                      <a:pt x="152" y="252"/>
                    </a:lnTo>
                    <a:lnTo>
                      <a:pt x="150" y="252"/>
                    </a:lnTo>
                    <a:lnTo>
                      <a:pt x="148" y="252"/>
                    </a:lnTo>
                    <a:lnTo>
                      <a:pt x="148" y="252"/>
                    </a:lnTo>
                    <a:lnTo>
                      <a:pt x="148" y="252"/>
                    </a:lnTo>
                    <a:lnTo>
                      <a:pt x="148" y="250"/>
                    </a:lnTo>
                    <a:lnTo>
                      <a:pt x="148" y="250"/>
                    </a:lnTo>
                    <a:lnTo>
                      <a:pt x="146" y="250"/>
                    </a:lnTo>
                    <a:lnTo>
                      <a:pt x="148" y="248"/>
                    </a:lnTo>
                    <a:lnTo>
                      <a:pt x="146" y="246"/>
                    </a:lnTo>
                    <a:lnTo>
                      <a:pt x="138" y="244"/>
                    </a:lnTo>
                    <a:lnTo>
                      <a:pt x="138" y="244"/>
                    </a:lnTo>
                    <a:lnTo>
                      <a:pt x="136" y="248"/>
                    </a:lnTo>
                    <a:lnTo>
                      <a:pt x="136" y="248"/>
                    </a:lnTo>
                    <a:lnTo>
                      <a:pt x="134" y="246"/>
                    </a:lnTo>
                    <a:lnTo>
                      <a:pt x="134" y="246"/>
                    </a:lnTo>
                    <a:lnTo>
                      <a:pt x="134" y="246"/>
                    </a:lnTo>
                    <a:lnTo>
                      <a:pt x="134" y="246"/>
                    </a:lnTo>
                    <a:lnTo>
                      <a:pt x="134" y="248"/>
                    </a:lnTo>
                    <a:lnTo>
                      <a:pt x="134" y="250"/>
                    </a:lnTo>
                    <a:lnTo>
                      <a:pt x="134" y="250"/>
                    </a:lnTo>
                    <a:lnTo>
                      <a:pt x="132" y="252"/>
                    </a:lnTo>
                    <a:lnTo>
                      <a:pt x="132" y="254"/>
                    </a:lnTo>
                    <a:lnTo>
                      <a:pt x="132" y="254"/>
                    </a:lnTo>
                    <a:lnTo>
                      <a:pt x="130" y="258"/>
                    </a:lnTo>
                    <a:lnTo>
                      <a:pt x="126" y="264"/>
                    </a:lnTo>
                    <a:lnTo>
                      <a:pt x="126" y="264"/>
                    </a:lnTo>
                    <a:lnTo>
                      <a:pt x="126" y="264"/>
                    </a:lnTo>
                    <a:lnTo>
                      <a:pt x="122" y="266"/>
                    </a:lnTo>
                    <a:lnTo>
                      <a:pt x="122" y="266"/>
                    </a:lnTo>
                    <a:lnTo>
                      <a:pt x="126" y="262"/>
                    </a:lnTo>
                    <a:lnTo>
                      <a:pt x="126" y="262"/>
                    </a:lnTo>
                    <a:lnTo>
                      <a:pt x="124" y="264"/>
                    </a:lnTo>
                    <a:lnTo>
                      <a:pt x="126" y="262"/>
                    </a:lnTo>
                    <a:lnTo>
                      <a:pt x="126" y="262"/>
                    </a:lnTo>
                    <a:lnTo>
                      <a:pt x="126" y="262"/>
                    </a:lnTo>
                    <a:lnTo>
                      <a:pt x="126" y="262"/>
                    </a:lnTo>
                    <a:lnTo>
                      <a:pt x="126" y="262"/>
                    </a:lnTo>
                    <a:lnTo>
                      <a:pt x="126" y="262"/>
                    </a:lnTo>
                    <a:lnTo>
                      <a:pt x="126" y="262"/>
                    </a:lnTo>
                    <a:lnTo>
                      <a:pt x="126" y="260"/>
                    </a:lnTo>
                    <a:lnTo>
                      <a:pt x="124" y="262"/>
                    </a:lnTo>
                    <a:lnTo>
                      <a:pt x="124" y="262"/>
                    </a:lnTo>
                    <a:lnTo>
                      <a:pt x="124" y="262"/>
                    </a:lnTo>
                    <a:lnTo>
                      <a:pt x="124" y="262"/>
                    </a:lnTo>
                    <a:lnTo>
                      <a:pt x="122" y="268"/>
                    </a:lnTo>
                    <a:lnTo>
                      <a:pt x="122" y="268"/>
                    </a:lnTo>
                    <a:lnTo>
                      <a:pt x="122" y="268"/>
                    </a:lnTo>
                    <a:lnTo>
                      <a:pt x="120" y="270"/>
                    </a:lnTo>
                    <a:lnTo>
                      <a:pt x="120" y="270"/>
                    </a:lnTo>
                    <a:lnTo>
                      <a:pt x="118" y="270"/>
                    </a:lnTo>
                    <a:lnTo>
                      <a:pt x="118" y="270"/>
                    </a:lnTo>
                    <a:lnTo>
                      <a:pt x="116" y="276"/>
                    </a:lnTo>
                    <a:lnTo>
                      <a:pt x="116" y="276"/>
                    </a:lnTo>
                    <a:lnTo>
                      <a:pt x="112" y="280"/>
                    </a:lnTo>
                    <a:lnTo>
                      <a:pt x="114" y="282"/>
                    </a:lnTo>
                    <a:lnTo>
                      <a:pt x="114" y="282"/>
                    </a:lnTo>
                    <a:lnTo>
                      <a:pt x="114" y="282"/>
                    </a:lnTo>
                    <a:lnTo>
                      <a:pt x="114" y="282"/>
                    </a:lnTo>
                    <a:lnTo>
                      <a:pt x="114" y="282"/>
                    </a:lnTo>
                    <a:lnTo>
                      <a:pt x="110" y="284"/>
                    </a:lnTo>
                    <a:lnTo>
                      <a:pt x="110" y="284"/>
                    </a:lnTo>
                    <a:lnTo>
                      <a:pt x="110" y="284"/>
                    </a:lnTo>
                    <a:lnTo>
                      <a:pt x="110" y="284"/>
                    </a:lnTo>
                    <a:lnTo>
                      <a:pt x="110" y="284"/>
                    </a:lnTo>
                    <a:lnTo>
                      <a:pt x="110" y="284"/>
                    </a:lnTo>
                    <a:lnTo>
                      <a:pt x="108" y="288"/>
                    </a:lnTo>
                    <a:lnTo>
                      <a:pt x="108" y="288"/>
                    </a:lnTo>
                    <a:lnTo>
                      <a:pt x="106" y="290"/>
                    </a:lnTo>
                    <a:lnTo>
                      <a:pt x="106" y="290"/>
                    </a:lnTo>
                    <a:lnTo>
                      <a:pt x="106" y="290"/>
                    </a:lnTo>
                    <a:lnTo>
                      <a:pt x="106" y="290"/>
                    </a:lnTo>
                    <a:lnTo>
                      <a:pt x="104" y="292"/>
                    </a:lnTo>
                    <a:lnTo>
                      <a:pt x="104" y="292"/>
                    </a:lnTo>
                    <a:lnTo>
                      <a:pt x="102" y="294"/>
                    </a:lnTo>
                    <a:lnTo>
                      <a:pt x="100" y="294"/>
                    </a:lnTo>
                    <a:lnTo>
                      <a:pt x="100" y="296"/>
                    </a:lnTo>
                    <a:lnTo>
                      <a:pt x="100" y="296"/>
                    </a:lnTo>
                    <a:lnTo>
                      <a:pt x="94" y="300"/>
                    </a:lnTo>
                    <a:lnTo>
                      <a:pt x="94" y="304"/>
                    </a:lnTo>
                    <a:lnTo>
                      <a:pt x="94" y="306"/>
                    </a:lnTo>
                    <a:lnTo>
                      <a:pt x="94" y="308"/>
                    </a:lnTo>
                    <a:lnTo>
                      <a:pt x="94" y="308"/>
                    </a:lnTo>
                    <a:lnTo>
                      <a:pt x="92" y="316"/>
                    </a:lnTo>
                    <a:lnTo>
                      <a:pt x="92" y="316"/>
                    </a:lnTo>
                    <a:lnTo>
                      <a:pt x="94" y="322"/>
                    </a:lnTo>
                    <a:lnTo>
                      <a:pt x="94" y="322"/>
                    </a:lnTo>
                    <a:lnTo>
                      <a:pt x="98" y="320"/>
                    </a:lnTo>
                    <a:lnTo>
                      <a:pt x="98" y="320"/>
                    </a:lnTo>
                    <a:lnTo>
                      <a:pt x="96" y="320"/>
                    </a:lnTo>
                    <a:lnTo>
                      <a:pt x="96" y="320"/>
                    </a:lnTo>
                    <a:lnTo>
                      <a:pt x="94" y="324"/>
                    </a:lnTo>
                    <a:lnTo>
                      <a:pt x="94" y="324"/>
                    </a:lnTo>
                    <a:lnTo>
                      <a:pt x="94" y="324"/>
                    </a:lnTo>
                    <a:lnTo>
                      <a:pt x="94" y="324"/>
                    </a:lnTo>
                    <a:lnTo>
                      <a:pt x="94" y="326"/>
                    </a:lnTo>
                    <a:lnTo>
                      <a:pt x="94" y="326"/>
                    </a:lnTo>
                    <a:lnTo>
                      <a:pt x="94" y="326"/>
                    </a:lnTo>
                    <a:lnTo>
                      <a:pt x="88" y="336"/>
                    </a:lnTo>
                    <a:lnTo>
                      <a:pt x="88" y="340"/>
                    </a:lnTo>
                    <a:lnTo>
                      <a:pt x="90" y="344"/>
                    </a:lnTo>
                    <a:lnTo>
                      <a:pt x="94" y="350"/>
                    </a:lnTo>
                    <a:lnTo>
                      <a:pt x="102" y="360"/>
                    </a:lnTo>
                    <a:lnTo>
                      <a:pt x="102" y="360"/>
                    </a:lnTo>
                    <a:lnTo>
                      <a:pt x="102" y="362"/>
                    </a:lnTo>
                    <a:lnTo>
                      <a:pt x="106" y="364"/>
                    </a:lnTo>
                    <a:lnTo>
                      <a:pt x="120" y="366"/>
                    </a:lnTo>
                    <a:lnTo>
                      <a:pt x="136" y="366"/>
                    </a:lnTo>
                    <a:lnTo>
                      <a:pt x="142" y="366"/>
                    </a:lnTo>
                    <a:lnTo>
                      <a:pt x="146" y="364"/>
                    </a:lnTo>
                    <a:lnTo>
                      <a:pt x="146" y="364"/>
                    </a:lnTo>
                    <a:lnTo>
                      <a:pt x="160" y="356"/>
                    </a:lnTo>
                    <a:lnTo>
                      <a:pt x="166" y="352"/>
                    </a:lnTo>
                    <a:lnTo>
                      <a:pt x="166" y="352"/>
                    </a:lnTo>
                    <a:lnTo>
                      <a:pt x="170" y="350"/>
                    </a:lnTo>
                    <a:lnTo>
                      <a:pt x="170" y="350"/>
                    </a:lnTo>
                    <a:lnTo>
                      <a:pt x="172" y="348"/>
                    </a:lnTo>
                    <a:lnTo>
                      <a:pt x="172" y="348"/>
                    </a:lnTo>
                    <a:lnTo>
                      <a:pt x="176" y="342"/>
                    </a:lnTo>
                    <a:lnTo>
                      <a:pt x="178" y="340"/>
                    </a:lnTo>
                    <a:lnTo>
                      <a:pt x="184" y="336"/>
                    </a:lnTo>
                    <a:lnTo>
                      <a:pt x="184" y="336"/>
                    </a:lnTo>
                    <a:lnTo>
                      <a:pt x="182" y="340"/>
                    </a:lnTo>
                    <a:lnTo>
                      <a:pt x="182" y="340"/>
                    </a:lnTo>
                    <a:lnTo>
                      <a:pt x="186" y="338"/>
                    </a:lnTo>
                    <a:lnTo>
                      <a:pt x="190" y="334"/>
                    </a:lnTo>
                    <a:lnTo>
                      <a:pt x="194" y="332"/>
                    </a:lnTo>
                    <a:lnTo>
                      <a:pt x="198" y="330"/>
                    </a:lnTo>
                    <a:lnTo>
                      <a:pt x="198" y="330"/>
                    </a:lnTo>
                    <a:lnTo>
                      <a:pt x="204" y="326"/>
                    </a:lnTo>
                    <a:lnTo>
                      <a:pt x="208" y="322"/>
                    </a:lnTo>
                    <a:lnTo>
                      <a:pt x="208" y="322"/>
                    </a:lnTo>
                    <a:lnTo>
                      <a:pt x="214" y="320"/>
                    </a:lnTo>
                    <a:lnTo>
                      <a:pt x="214" y="320"/>
                    </a:lnTo>
                    <a:lnTo>
                      <a:pt x="218" y="316"/>
                    </a:lnTo>
                    <a:lnTo>
                      <a:pt x="218" y="316"/>
                    </a:lnTo>
                    <a:lnTo>
                      <a:pt x="228" y="312"/>
                    </a:lnTo>
                    <a:lnTo>
                      <a:pt x="228" y="312"/>
                    </a:lnTo>
                    <a:lnTo>
                      <a:pt x="232" y="312"/>
                    </a:lnTo>
                    <a:lnTo>
                      <a:pt x="232" y="312"/>
                    </a:lnTo>
                    <a:lnTo>
                      <a:pt x="230" y="314"/>
                    </a:lnTo>
                    <a:lnTo>
                      <a:pt x="230" y="314"/>
                    </a:lnTo>
                    <a:lnTo>
                      <a:pt x="234" y="314"/>
                    </a:lnTo>
                    <a:lnTo>
                      <a:pt x="234" y="314"/>
                    </a:lnTo>
                    <a:lnTo>
                      <a:pt x="234" y="314"/>
                    </a:lnTo>
                    <a:lnTo>
                      <a:pt x="234" y="314"/>
                    </a:lnTo>
                    <a:lnTo>
                      <a:pt x="236" y="320"/>
                    </a:lnTo>
                    <a:lnTo>
                      <a:pt x="238" y="318"/>
                    </a:lnTo>
                    <a:lnTo>
                      <a:pt x="238" y="318"/>
                    </a:lnTo>
                    <a:lnTo>
                      <a:pt x="236" y="316"/>
                    </a:lnTo>
                    <a:lnTo>
                      <a:pt x="236" y="316"/>
                    </a:lnTo>
                    <a:lnTo>
                      <a:pt x="238" y="318"/>
                    </a:lnTo>
                    <a:lnTo>
                      <a:pt x="238" y="318"/>
                    </a:lnTo>
                    <a:lnTo>
                      <a:pt x="238" y="322"/>
                    </a:lnTo>
                    <a:lnTo>
                      <a:pt x="238" y="322"/>
                    </a:lnTo>
                    <a:lnTo>
                      <a:pt x="238" y="320"/>
                    </a:lnTo>
                    <a:lnTo>
                      <a:pt x="238" y="320"/>
                    </a:lnTo>
                    <a:lnTo>
                      <a:pt x="238" y="320"/>
                    </a:lnTo>
                    <a:lnTo>
                      <a:pt x="238" y="320"/>
                    </a:lnTo>
                    <a:lnTo>
                      <a:pt x="238" y="322"/>
                    </a:lnTo>
                    <a:lnTo>
                      <a:pt x="238" y="322"/>
                    </a:lnTo>
                    <a:lnTo>
                      <a:pt x="240" y="326"/>
                    </a:lnTo>
                    <a:lnTo>
                      <a:pt x="240" y="326"/>
                    </a:lnTo>
                    <a:lnTo>
                      <a:pt x="240" y="324"/>
                    </a:lnTo>
                    <a:lnTo>
                      <a:pt x="240" y="324"/>
                    </a:lnTo>
                    <a:lnTo>
                      <a:pt x="240" y="326"/>
                    </a:lnTo>
                    <a:lnTo>
                      <a:pt x="240" y="326"/>
                    </a:lnTo>
                    <a:lnTo>
                      <a:pt x="242" y="326"/>
                    </a:lnTo>
                    <a:lnTo>
                      <a:pt x="242" y="326"/>
                    </a:lnTo>
                    <a:lnTo>
                      <a:pt x="248" y="338"/>
                    </a:lnTo>
                    <a:lnTo>
                      <a:pt x="248" y="338"/>
                    </a:lnTo>
                    <a:lnTo>
                      <a:pt x="246" y="336"/>
                    </a:lnTo>
                    <a:lnTo>
                      <a:pt x="246" y="336"/>
                    </a:lnTo>
                    <a:lnTo>
                      <a:pt x="248" y="338"/>
                    </a:lnTo>
                    <a:lnTo>
                      <a:pt x="248" y="338"/>
                    </a:lnTo>
                    <a:lnTo>
                      <a:pt x="246" y="338"/>
                    </a:lnTo>
                    <a:lnTo>
                      <a:pt x="246" y="338"/>
                    </a:lnTo>
                    <a:lnTo>
                      <a:pt x="246" y="336"/>
                    </a:lnTo>
                    <a:lnTo>
                      <a:pt x="246" y="336"/>
                    </a:lnTo>
                    <a:lnTo>
                      <a:pt x="244" y="334"/>
                    </a:lnTo>
                    <a:lnTo>
                      <a:pt x="244" y="334"/>
                    </a:lnTo>
                    <a:lnTo>
                      <a:pt x="244" y="336"/>
                    </a:lnTo>
                    <a:lnTo>
                      <a:pt x="244" y="336"/>
                    </a:lnTo>
                    <a:lnTo>
                      <a:pt x="244" y="336"/>
                    </a:lnTo>
                    <a:lnTo>
                      <a:pt x="242" y="334"/>
                    </a:lnTo>
                    <a:lnTo>
                      <a:pt x="242" y="334"/>
                    </a:lnTo>
                    <a:lnTo>
                      <a:pt x="242" y="332"/>
                    </a:lnTo>
                    <a:lnTo>
                      <a:pt x="242" y="334"/>
                    </a:lnTo>
                    <a:lnTo>
                      <a:pt x="242" y="334"/>
                    </a:lnTo>
                    <a:lnTo>
                      <a:pt x="242" y="334"/>
                    </a:lnTo>
                    <a:lnTo>
                      <a:pt x="242" y="334"/>
                    </a:lnTo>
                    <a:lnTo>
                      <a:pt x="244" y="338"/>
                    </a:lnTo>
                    <a:lnTo>
                      <a:pt x="244" y="340"/>
                    </a:lnTo>
                    <a:lnTo>
                      <a:pt x="244" y="340"/>
                    </a:lnTo>
                    <a:lnTo>
                      <a:pt x="244" y="340"/>
                    </a:lnTo>
                    <a:lnTo>
                      <a:pt x="246" y="346"/>
                    </a:lnTo>
                    <a:lnTo>
                      <a:pt x="248" y="346"/>
                    </a:lnTo>
                    <a:lnTo>
                      <a:pt x="248" y="346"/>
                    </a:lnTo>
                    <a:lnTo>
                      <a:pt x="248" y="346"/>
                    </a:lnTo>
                    <a:lnTo>
                      <a:pt x="250" y="350"/>
                    </a:lnTo>
                    <a:lnTo>
                      <a:pt x="250" y="350"/>
                    </a:lnTo>
                    <a:lnTo>
                      <a:pt x="250" y="354"/>
                    </a:lnTo>
                    <a:lnTo>
                      <a:pt x="248" y="360"/>
                    </a:lnTo>
                    <a:lnTo>
                      <a:pt x="246" y="362"/>
                    </a:lnTo>
                    <a:lnTo>
                      <a:pt x="248" y="358"/>
                    </a:lnTo>
                    <a:lnTo>
                      <a:pt x="248" y="358"/>
                    </a:lnTo>
                    <a:lnTo>
                      <a:pt x="242" y="358"/>
                    </a:lnTo>
                    <a:lnTo>
                      <a:pt x="238" y="358"/>
                    </a:lnTo>
                    <a:lnTo>
                      <a:pt x="232" y="362"/>
                    </a:lnTo>
                    <a:lnTo>
                      <a:pt x="232" y="362"/>
                    </a:lnTo>
                    <a:lnTo>
                      <a:pt x="234" y="360"/>
                    </a:lnTo>
                    <a:lnTo>
                      <a:pt x="230" y="362"/>
                    </a:lnTo>
                    <a:lnTo>
                      <a:pt x="224" y="364"/>
                    </a:lnTo>
                    <a:lnTo>
                      <a:pt x="222" y="364"/>
                    </a:lnTo>
                    <a:lnTo>
                      <a:pt x="222" y="366"/>
                    </a:lnTo>
                    <a:lnTo>
                      <a:pt x="222" y="366"/>
                    </a:lnTo>
                    <a:lnTo>
                      <a:pt x="220" y="364"/>
                    </a:lnTo>
                    <a:lnTo>
                      <a:pt x="214" y="364"/>
                    </a:lnTo>
                    <a:lnTo>
                      <a:pt x="204" y="364"/>
                    </a:lnTo>
                    <a:lnTo>
                      <a:pt x="204" y="364"/>
                    </a:lnTo>
                    <a:lnTo>
                      <a:pt x="204" y="366"/>
                    </a:lnTo>
                    <a:lnTo>
                      <a:pt x="202" y="368"/>
                    </a:lnTo>
                    <a:lnTo>
                      <a:pt x="198" y="368"/>
                    </a:lnTo>
                    <a:lnTo>
                      <a:pt x="198" y="368"/>
                    </a:lnTo>
                    <a:lnTo>
                      <a:pt x="202" y="368"/>
                    </a:lnTo>
                    <a:lnTo>
                      <a:pt x="198" y="368"/>
                    </a:lnTo>
                    <a:lnTo>
                      <a:pt x="198" y="368"/>
                    </a:lnTo>
                    <a:lnTo>
                      <a:pt x="196" y="368"/>
                    </a:lnTo>
                    <a:lnTo>
                      <a:pt x="196" y="368"/>
                    </a:lnTo>
                    <a:lnTo>
                      <a:pt x="194" y="368"/>
                    </a:lnTo>
                    <a:lnTo>
                      <a:pt x="194" y="368"/>
                    </a:lnTo>
                    <a:lnTo>
                      <a:pt x="182" y="368"/>
                    </a:lnTo>
                    <a:lnTo>
                      <a:pt x="182" y="368"/>
                    </a:lnTo>
                    <a:lnTo>
                      <a:pt x="174" y="370"/>
                    </a:lnTo>
                    <a:lnTo>
                      <a:pt x="172" y="372"/>
                    </a:lnTo>
                    <a:lnTo>
                      <a:pt x="168" y="374"/>
                    </a:lnTo>
                    <a:lnTo>
                      <a:pt x="166" y="376"/>
                    </a:lnTo>
                    <a:lnTo>
                      <a:pt x="166" y="376"/>
                    </a:lnTo>
                    <a:lnTo>
                      <a:pt x="166" y="376"/>
                    </a:lnTo>
                    <a:lnTo>
                      <a:pt x="162" y="378"/>
                    </a:lnTo>
                    <a:lnTo>
                      <a:pt x="162" y="378"/>
                    </a:lnTo>
                    <a:lnTo>
                      <a:pt x="162" y="378"/>
                    </a:lnTo>
                    <a:lnTo>
                      <a:pt x="166" y="378"/>
                    </a:lnTo>
                    <a:lnTo>
                      <a:pt x="168" y="378"/>
                    </a:lnTo>
                    <a:lnTo>
                      <a:pt x="168" y="378"/>
                    </a:lnTo>
                    <a:lnTo>
                      <a:pt x="154" y="382"/>
                    </a:lnTo>
                    <a:lnTo>
                      <a:pt x="138" y="386"/>
                    </a:lnTo>
                    <a:lnTo>
                      <a:pt x="120" y="390"/>
                    </a:lnTo>
                    <a:lnTo>
                      <a:pt x="102" y="396"/>
                    </a:lnTo>
                    <a:lnTo>
                      <a:pt x="102" y="396"/>
                    </a:lnTo>
                    <a:lnTo>
                      <a:pt x="104" y="394"/>
                    </a:lnTo>
                    <a:lnTo>
                      <a:pt x="104" y="394"/>
                    </a:lnTo>
                    <a:lnTo>
                      <a:pt x="100" y="394"/>
                    </a:lnTo>
                    <a:lnTo>
                      <a:pt x="96" y="396"/>
                    </a:lnTo>
                    <a:lnTo>
                      <a:pt x="92" y="400"/>
                    </a:lnTo>
                    <a:lnTo>
                      <a:pt x="88" y="408"/>
                    </a:lnTo>
                    <a:lnTo>
                      <a:pt x="88" y="408"/>
                    </a:lnTo>
                    <a:lnTo>
                      <a:pt x="92" y="410"/>
                    </a:lnTo>
                    <a:lnTo>
                      <a:pt x="88" y="410"/>
                    </a:lnTo>
                    <a:lnTo>
                      <a:pt x="76" y="410"/>
                    </a:lnTo>
                    <a:lnTo>
                      <a:pt x="76" y="410"/>
                    </a:lnTo>
                    <a:lnTo>
                      <a:pt x="68" y="414"/>
                    </a:lnTo>
                    <a:lnTo>
                      <a:pt x="58" y="416"/>
                    </a:lnTo>
                    <a:lnTo>
                      <a:pt x="58" y="416"/>
                    </a:lnTo>
                    <a:lnTo>
                      <a:pt x="52" y="420"/>
                    </a:lnTo>
                    <a:lnTo>
                      <a:pt x="48" y="420"/>
                    </a:lnTo>
                    <a:lnTo>
                      <a:pt x="42" y="422"/>
                    </a:lnTo>
                    <a:lnTo>
                      <a:pt x="40" y="420"/>
                    </a:lnTo>
                    <a:lnTo>
                      <a:pt x="40" y="420"/>
                    </a:lnTo>
                    <a:lnTo>
                      <a:pt x="30" y="424"/>
                    </a:lnTo>
                    <a:lnTo>
                      <a:pt x="24" y="426"/>
                    </a:lnTo>
                    <a:lnTo>
                      <a:pt x="18" y="430"/>
                    </a:lnTo>
                    <a:lnTo>
                      <a:pt x="18" y="430"/>
                    </a:lnTo>
                    <a:lnTo>
                      <a:pt x="16" y="432"/>
                    </a:lnTo>
                    <a:lnTo>
                      <a:pt x="18" y="430"/>
                    </a:lnTo>
                    <a:lnTo>
                      <a:pt x="20" y="428"/>
                    </a:lnTo>
                    <a:lnTo>
                      <a:pt x="20" y="428"/>
                    </a:lnTo>
                    <a:lnTo>
                      <a:pt x="14" y="430"/>
                    </a:lnTo>
                    <a:lnTo>
                      <a:pt x="12" y="434"/>
                    </a:lnTo>
                    <a:lnTo>
                      <a:pt x="10" y="442"/>
                    </a:lnTo>
                    <a:lnTo>
                      <a:pt x="10" y="446"/>
                    </a:lnTo>
                    <a:lnTo>
                      <a:pt x="10" y="446"/>
                    </a:lnTo>
                    <a:lnTo>
                      <a:pt x="10" y="446"/>
                    </a:lnTo>
                    <a:lnTo>
                      <a:pt x="10" y="446"/>
                    </a:lnTo>
                    <a:lnTo>
                      <a:pt x="6" y="452"/>
                    </a:lnTo>
                    <a:lnTo>
                      <a:pt x="6" y="452"/>
                    </a:lnTo>
                    <a:lnTo>
                      <a:pt x="6" y="452"/>
                    </a:lnTo>
                    <a:lnTo>
                      <a:pt x="4" y="456"/>
                    </a:lnTo>
                    <a:lnTo>
                      <a:pt x="4" y="456"/>
                    </a:lnTo>
                    <a:lnTo>
                      <a:pt x="4" y="458"/>
                    </a:lnTo>
                    <a:lnTo>
                      <a:pt x="4" y="458"/>
                    </a:lnTo>
                    <a:lnTo>
                      <a:pt x="8" y="458"/>
                    </a:lnTo>
                    <a:lnTo>
                      <a:pt x="8" y="458"/>
                    </a:lnTo>
                    <a:lnTo>
                      <a:pt x="8" y="458"/>
                    </a:lnTo>
                    <a:lnTo>
                      <a:pt x="4" y="460"/>
                    </a:lnTo>
                    <a:lnTo>
                      <a:pt x="2" y="460"/>
                    </a:lnTo>
                    <a:lnTo>
                      <a:pt x="2" y="462"/>
                    </a:lnTo>
                    <a:lnTo>
                      <a:pt x="2" y="462"/>
                    </a:lnTo>
                    <a:lnTo>
                      <a:pt x="0" y="466"/>
                    </a:lnTo>
                    <a:lnTo>
                      <a:pt x="0" y="466"/>
                    </a:lnTo>
                    <a:lnTo>
                      <a:pt x="2" y="478"/>
                    </a:lnTo>
                    <a:lnTo>
                      <a:pt x="8" y="488"/>
                    </a:lnTo>
                    <a:lnTo>
                      <a:pt x="8" y="490"/>
                    </a:lnTo>
                    <a:lnTo>
                      <a:pt x="10" y="490"/>
                    </a:lnTo>
                    <a:lnTo>
                      <a:pt x="10" y="490"/>
                    </a:lnTo>
                    <a:lnTo>
                      <a:pt x="8" y="492"/>
                    </a:lnTo>
                    <a:lnTo>
                      <a:pt x="10" y="494"/>
                    </a:lnTo>
                    <a:lnTo>
                      <a:pt x="10" y="492"/>
                    </a:lnTo>
                    <a:lnTo>
                      <a:pt x="10" y="492"/>
                    </a:lnTo>
                    <a:lnTo>
                      <a:pt x="10" y="496"/>
                    </a:lnTo>
                    <a:lnTo>
                      <a:pt x="10" y="496"/>
                    </a:lnTo>
                    <a:lnTo>
                      <a:pt x="10" y="496"/>
                    </a:lnTo>
                    <a:lnTo>
                      <a:pt x="10" y="496"/>
                    </a:lnTo>
                    <a:lnTo>
                      <a:pt x="12" y="502"/>
                    </a:lnTo>
                    <a:lnTo>
                      <a:pt x="18" y="508"/>
                    </a:lnTo>
                    <a:lnTo>
                      <a:pt x="18" y="508"/>
                    </a:lnTo>
                    <a:lnTo>
                      <a:pt x="20" y="512"/>
                    </a:lnTo>
                    <a:lnTo>
                      <a:pt x="18" y="514"/>
                    </a:lnTo>
                    <a:lnTo>
                      <a:pt x="18" y="514"/>
                    </a:lnTo>
                    <a:lnTo>
                      <a:pt x="18" y="514"/>
                    </a:lnTo>
                    <a:lnTo>
                      <a:pt x="18" y="514"/>
                    </a:lnTo>
                    <a:lnTo>
                      <a:pt x="18" y="514"/>
                    </a:lnTo>
                    <a:lnTo>
                      <a:pt x="24" y="518"/>
                    </a:lnTo>
                    <a:lnTo>
                      <a:pt x="24" y="520"/>
                    </a:lnTo>
                    <a:lnTo>
                      <a:pt x="24" y="520"/>
                    </a:lnTo>
                    <a:lnTo>
                      <a:pt x="24" y="520"/>
                    </a:lnTo>
                    <a:lnTo>
                      <a:pt x="24" y="520"/>
                    </a:lnTo>
                    <a:lnTo>
                      <a:pt x="24" y="520"/>
                    </a:lnTo>
                    <a:lnTo>
                      <a:pt x="24" y="520"/>
                    </a:lnTo>
                    <a:lnTo>
                      <a:pt x="24" y="522"/>
                    </a:lnTo>
                    <a:lnTo>
                      <a:pt x="28" y="520"/>
                    </a:lnTo>
                    <a:lnTo>
                      <a:pt x="28" y="520"/>
                    </a:lnTo>
                    <a:lnTo>
                      <a:pt x="28" y="520"/>
                    </a:lnTo>
                    <a:lnTo>
                      <a:pt x="36" y="522"/>
                    </a:lnTo>
                    <a:lnTo>
                      <a:pt x="36" y="522"/>
                    </a:lnTo>
                    <a:lnTo>
                      <a:pt x="36" y="522"/>
                    </a:lnTo>
                    <a:lnTo>
                      <a:pt x="36" y="520"/>
                    </a:lnTo>
                    <a:close/>
                    <a:moveTo>
                      <a:pt x="374" y="184"/>
                    </a:moveTo>
                    <a:lnTo>
                      <a:pt x="374" y="184"/>
                    </a:lnTo>
                    <a:lnTo>
                      <a:pt x="374" y="184"/>
                    </a:lnTo>
                    <a:lnTo>
                      <a:pt x="374" y="184"/>
                    </a:lnTo>
                    <a:lnTo>
                      <a:pt x="374" y="184"/>
                    </a:lnTo>
                    <a:lnTo>
                      <a:pt x="374" y="184"/>
                    </a:lnTo>
                    <a:close/>
                    <a:moveTo>
                      <a:pt x="126" y="262"/>
                    </a:moveTo>
                    <a:lnTo>
                      <a:pt x="126" y="262"/>
                    </a:lnTo>
                    <a:lnTo>
                      <a:pt x="126" y="262"/>
                    </a:lnTo>
                    <a:lnTo>
                      <a:pt x="126" y="262"/>
                    </a:lnTo>
                    <a:lnTo>
                      <a:pt x="126" y="262"/>
                    </a:lnTo>
                    <a:close/>
                    <a:moveTo>
                      <a:pt x="320" y="40"/>
                    </a:moveTo>
                    <a:lnTo>
                      <a:pt x="320" y="40"/>
                    </a:lnTo>
                    <a:lnTo>
                      <a:pt x="322" y="40"/>
                    </a:lnTo>
                    <a:lnTo>
                      <a:pt x="322" y="40"/>
                    </a:lnTo>
                    <a:lnTo>
                      <a:pt x="322" y="40"/>
                    </a:lnTo>
                    <a:lnTo>
                      <a:pt x="320" y="40"/>
                    </a:lnTo>
                    <a:lnTo>
                      <a:pt x="320" y="40"/>
                    </a:lnTo>
                    <a:lnTo>
                      <a:pt x="320" y="38"/>
                    </a:lnTo>
                    <a:lnTo>
                      <a:pt x="320" y="40"/>
                    </a:lnTo>
                    <a:lnTo>
                      <a:pt x="320" y="40"/>
                    </a:lnTo>
                    <a:close/>
                    <a:moveTo>
                      <a:pt x="370" y="180"/>
                    </a:moveTo>
                    <a:lnTo>
                      <a:pt x="370" y="180"/>
                    </a:lnTo>
                    <a:lnTo>
                      <a:pt x="370" y="180"/>
                    </a:lnTo>
                    <a:lnTo>
                      <a:pt x="370" y="180"/>
                    </a:lnTo>
                    <a:lnTo>
                      <a:pt x="370" y="180"/>
                    </a:lnTo>
                    <a:lnTo>
                      <a:pt x="370" y="180"/>
                    </a:lnTo>
                    <a:close/>
                    <a:moveTo>
                      <a:pt x="400" y="254"/>
                    </a:moveTo>
                    <a:lnTo>
                      <a:pt x="400" y="254"/>
                    </a:lnTo>
                    <a:lnTo>
                      <a:pt x="400" y="254"/>
                    </a:lnTo>
                    <a:lnTo>
                      <a:pt x="400" y="254"/>
                    </a:lnTo>
                    <a:lnTo>
                      <a:pt x="400" y="254"/>
                    </a:lnTo>
                    <a:close/>
                    <a:moveTo>
                      <a:pt x="404" y="298"/>
                    </a:moveTo>
                    <a:lnTo>
                      <a:pt x="404" y="298"/>
                    </a:lnTo>
                    <a:lnTo>
                      <a:pt x="404" y="298"/>
                    </a:lnTo>
                    <a:lnTo>
                      <a:pt x="404" y="298"/>
                    </a:lnTo>
                    <a:lnTo>
                      <a:pt x="404" y="298"/>
                    </a:lnTo>
                    <a:lnTo>
                      <a:pt x="404" y="298"/>
                    </a:lnTo>
                    <a:lnTo>
                      <a:pt x="404" y="298"/>
                    </a:lnTo>
                    <a:lnTo>
                      <a:pt x="404" y="298"/>
                    </a:lnTo>
                    <a:close/>
                    <a:moveTo>
                      <a:pt x="402" y="300"/>
                    </a:moveTo>
                    <a:lnTo>
                      <a:pt x="402" y="300"/>
                    </a:lnTo>
                    <a:lnTo>
                      <a:pt x="402" y="298"/>
                    </a:lnTo>
                    <a:lnTo>
                      <a:pt x="402" y="298"/>
                    </a:lnTo>
                    <a:lnTo>
                      <a:pt x="402" y="298"/>
                    </a:lnTo>
                    <a:lnTo>
                      <a:pt x="402" y="298"/>
                    </a:lnTo>
                    <a:lnTo>
                      <a:pt x="402" y="298"/>
                    </a:lnTo>
                    <a:lnTo>
                      <a:pt x="402" y="298"/>
                    </a:lnTo>
                    <a:lnTo>
                      <a:pt x="402" y="300"/>
                    </a:lnTo>
                    <a:lnTo>
                      <a:pt x="402" y="300"/>
                    </a:lnTo>
                    <a:close/>
                    <a:moveTo>
                      <a:pt x="400" y="300"/>
                    </a:moveTo>
                    <a:lnTo>
                      <a:pt x="400" y="300"/>
                    </a:lnTo>
                    <a:lnTo>
                      <a:pt x="400" y="300"/>
                    </a:lnTo>
                    <a:lnTo>
                      <a:pt x="400" y="300"/>
                    </a:lnTo>
                    <a:lnTo>
                      <a:pt x="400" y="300"/>
                    </a:lnTo>
                    <a:lnTo>
                      <a:pt x="400" y="300"/>
                    </a:lnTo>
                    <a:lnTo>
                      <a:pt x="400" y="300"/>
                    </a:lnTo>
                    <a:lnTo>
                      <a:pt x="402" y="298"/>
                    </a:lnTo>
                    <a:lnTo>
                      <a:pt x="402" y="298"/>
                    </a:lnTo>
                    <a:lnTo>
                      <a:pt x="406" y="294"/>
                    </a:lnTo>
                    <a:lnTo>
                      <a:pt x="406" y="294"/>
                    </a:lnTo>
                    <a:lnTo>
                      <a:pt x="406" y="294"/>
                    </a:lnTo>
                    <a:lnTo>
                      <a:pt x="406" y="294"/>
                    </a:lnTo>
                    <a:lnTo>
                      <a:pt x="404" y="296"/>
                    </a:lnTo>
                    <a:lnTo>
                      <a:pt x="404" y="296"/>
                    </a:lnTo>
                    <a:lnTo>
                      <a:pt x="404" y="296"/>
                    </a:lnTo>
                    <a:lnTo>
                      <a:pt x="404" y="296"/>
                    </a:lnTo>
                    <a:lnTo>
                      <a:pt x="404" y="296"/>
                    </a:lnTo>
                    <a:lnTo>
                      <a:pt x="404" y="296"/>
                    </a:lnTo>
                    <a:lnTo>
                      <a:pt x="404" y="296"/>
                    </a:lnTo>
                    <a:lnTo>
                      <a:pt x="404" y="296"/>
                    </a:lnTo>
                    <a:lnTo>
                      <a:pt x="404" y="296"/>
                    </a:lnTo>
                    <a:lnTo>
                      <a:pt x="404" y="296"/>
                    </a:lnTo>
                    <a:lnTo>
                      <a:pt x="404" y="296"/>
                    </a:lnTo>
                    <a:lnTo>
                      <a:pt x="404" y="298"/>
                    </a:lnTo>
                    <a:lnTo>
                      <a:pt x="404" y="296"/>
                    </a:lnTo>
                    <a:lnTo>
                      <a:pt x="404" y="296"/>
                    </a:lnTo>
                    <a:lnTo>
                      <a:pt x="404" y="296"/>
                    </a:lnTo>
                    <a:lnTo>
                      <a:pt x="404" y="296"/>
                    </a:lnTo>
                    <a:lnTo>
                      <a:pt x="404" y="296"/>
                    </a:lnTo>
                    <a:lnTo>
                      <a:pt x="404" y="296"/>
                    </a:lnTo>
                    <a:lnTo>
                      <a:pt x="404" y="296"/>
                    </a:lnTo>
                    <a:lnTo>
                      <a:pt x="404" y="296"/>
                    </a:lnTo>
                    <a:lnTo>
                      <a:pt x="402" y="298"/>
                    </a:lnTo>
                    <a:lnTo>
                      <a:pt x="402" y="298"/>
                    </a:lnTo>
                    <a:lnTo>
                      <a:pt x="402" y="298"/>
                    </a:lnTo>
                    <a:lnTo>
                      <a:pt x="402" y="298"/>
                    </a:lnTo>
                    <a:lnTo>
                      <a:pt x="400" y="300"/>
                    </a:lnTo>
                    <a:lnTo>
                      <a:pt x="400" y="300"/>
                    </a:lnTo>
                    <a:lnTo>
                      <a:pt x="400" y="300"/>
                    </a:lnTo>
                    <a:lnTo>
                      <a:pt x="400" y="300"/>
                    </a:lnTo>
                    <a:lnTo>
                      <a:pt x="400" y="300"/>
                    </a:lnTo>
                    <a:lnTo>
                      <a:pt x="400" y="300"/>
                    </a:lnTo>
                    <a:lnTo>
                      <a:pt x="400" y="300"/>
                    </a:lnTo>
                    <a:lnTo>
                      <a:pt x="400" y="300"/>
                    </a:lnTo>
                    <a:lnTo>
                      <a:pt x="400" y="300"/>
                    </a:lnTo>
                    <a:lnTo>
                      <a:pt x="400" y="300"/>
                    </a:lnTo>
                    <a:lnTo>
                      <a:pt x="400" y="300"/>
                    </a:lnTo>
                    <a:lnTo>
                      <a:pt x="400" y="300"/>
                    </a:lnTo>
                    <a:lnTo>
                      <a:pt x="400" y="300"/>
                    </a:lnTo>
                    <a:lnTo>
                      <a:pt x="400" y="300"/>
                    </a:lnTo>
                    <a:lnTo>
                      <a:pt x="400" y="300"/>
                    </a:lnTo>
                    <a:lnTo>
                      <a:pt x="400" y="300"/>
                    </a:lnTo>
                    <a:lnTo>
                      <a:pt x="400" y="300"/>
                    </a:lnTo>
                    <a:lnTo>
                      <a:pt x="400" y="300"/>
                    </a:lnTo>
                    <a:lnTo>
                      <a:pt x="400" y="300"/>
                    </a:lnTo>
                    <a:close/>
                    <a:moveTo>
                      <a:pt x="248" y="242"/>
                    </a:moveTo>
                    <a:lnTo>
                      <a:pt x="248" y="242"/>
                    </a:lnTo>
                    <a:lnTo>
                      <a:pt x="240" y="242"/>
                    </a:lnTo>
                    <a:lnTo>
                      <a:pt x="240" y="242"/>
                    </a:lnTo>
                    <a:lnTo>
                      <a:pt x="240" y="242"/>
                    </a:lnTo>
                    <a:lnTo>
                      <a:pt x="240" y="242"/>
                    </a:lnTo>
                    <a:lnTo>
                      <a:pt x="240" y="242"/>
                    </a:lnTo>
                    <a:lnTo>
                      <a:pt x="240" y="236"/>
                    </a:lnTo>
                    <a:lnTo>
                      <a:pt x="240" y="236"/>
                    </a:lnTo>
                    <a:lnTo>
                      <a:pt x="244" y="232"/>
                    </a:lnTo>
                    <a:lnTo>
                      <a:pt x="244" y="232"/>
                    </a:lnTo>
                    <a:lnTo>
                      <a:pt x="246" y="230"/>
                    </a:lnTo>
                    <a:lnTo>
                      <a:pt x="246" y="230"/>
                    </a:lnTo>
                    <a:lnTo>
                      <a:pt x="252" y="222"/>
                    </a:lnTo>
                    <a:lnTo>
                      <a:pt x="252" y="222"/>
                    </a:lnTo>
                    <a:lnTo>
                      <a:pt x="252" y="222"/>
                    </a:lnTo>
                    <a:lnTo>
                      <a:pt x="252" y="212"/>
                    </a:lnTo>
                    <a:lnTo>
                      <a:pt x="252" y="212"/>
                    </a:lnTo>
                    <a:lnTo>
                      <a:pt x="242" y="200"/>
                    </a:lnTo>
                    <a:lnTo>
                      <a:pt x="242" y="198"/>
                    </a:lnTo>
                    <a:lnTo>
                      <a:pt x="242" y="192"/>
                    </a:lnTo>
                    <a:lnTo>
                      <a:pt x="244" y="184"/>
                    </a:lnTo>
                    <a:lnTo>
                      <a:pt x="244" y="184"/>
                    </a:lnTo>
                    <a:lnTo>
                      <a:pt x="256" y="184"/>
                    </a:lnTo>
                    <a:lnTo>
                      <a:pt x="266" y="184"/>
                    </a:lnTo>
                    <a:lnTo>
                      <a:pt x="266" y="184"/>
                    </a:lnTo>
                    <a:lnTo>
                      <a:pt x="268" y="184"/>
                    </a:lnTo>
                    <a:lnTo>
                      <a:pt x="268" y="182"/>
                    </a:lnTo>
                    <a:lnTo>
                      <a:pt x="268" y="182"/>
                    </a:lnTo>
                    <a:lnTo>
                      <a:pt x="270" y="182"/>
                    </a:lnTo>
                    <a:lnTo>
                      <a:pt x="270" y="182"/>
                    </a:lnTo>
                    <a:lnTo>
                      <a:pt x="270" y="182"/>
                    </a:lnTo>
                    <a:lnTo>
                      <a:pt x="270" y="182"/>
                    </a:lnTo>
                    <a:lnTo>
                      <a:pt x="270" y="182"/>
                    </a:lnTo>
                    <a:lnTo>
                      <a:pt x="270" y="182"/>
                    </a:lnTo>
                    <a:lnTo>
                      <a:pt x="270" y="182"/>
                    </a:lnTo>
                    <a:lnTo>
                      <a:pt x="268" y="180"/>
                    </a:lnTo>
                    <a:lnTo>
                      <a:pt x="268" y="180"/>
                    </a:lnTo>
                    <a:lnTo>
                      <a:pt x="270" y="182"/>
                    </a:lnTo>
                    <a:lnTo>
                      <a:pt x="270" y="182"/>
                    </a:lnTo>
                    <a:lnTo>
                      <a:pt x="270" y="182"/>
                    </a:lnTo>
                    <a:lnTo>
                      <a:pt x="270" y="182"/>
                    </a:lnTo>
                    <a:lnTo>
                      <a:pt x="272" y="184"/>
                    </a:lnTo>
                    <a:lnTo>
                      <a:pt x="272" y="184"/>
                    </a:lnTo>
                    <a:lnTo>
                      <a:pt x="274" y="186"/>
                    </a:lnTo>
                    <a:lnTo>
                      <a:pt x="274" y="186"/>
                    </a:lnTo>
                    <a:lnTo>
                      <a:pt x="272" y="188"/>
                    </a:lnTo>
                    <a:lnTo>
                      <a:pt x="272" y="188"/>
                    </a:lnTo>
                    <a:lnTo>
                      <a:pt x="272" y="190"/>
                    </a:lnTo>
                    <a:lnTo>
                      <a:pt x="272" y="190"/>
                    </a:lnTo>
                    <a:lnTo>
                      <a:pt x="272" y="190"/>
                    </a:lnTo>
                    <a:lnTo>
                      <a:pt x="272" y="192"/>
                    </a:lnTo>
                    <a:lnTo>
                      <a:pt x="274" y="192"/>
                    </a:lnTo>
                    <a:lnTo>
                      <a:pt x="274" y="192"/>
                    </a:lnTo>
                    <a:lnTo>
                      <a:pt x="276" y="198"/>
                    </a:lnTo>
                    <a:lnTo>
                      <a:pt x="278" y="200"/>
                    </a:lnTo>
                    <a:lnTo>
                      <a:pt x="278" y="200"/>
                    </a:lnTo>
                    <a:lnTo>
                      <a:pt x="278" y="200"/>
                    </a:lnTo>
                    <a:lnTo>
                      <a:pt x="278" y="200"/>
                    </a:lnTo>
                    <a:lnTo>
                      <a:pt x="278" y="202"/>
                    </a:lnTo>
                    <a:lnTo>
                      <a:pt x="278" y="202"/>
                    </a:lnTo>
                    <a:lnTo>
                      <a:pt x="280" y="206"/>
                    </a:lnTo>
                    <a:lnTo>
                      <a:pt x="280" y="206"/>
                    </a:lnTo>
                    <a:lnTo>
                      <a:pt x="278" y="202"/>
                    </a:lnTo>
                    <a:lnTo>
                      <a:pt x="278" y="202"/>
                    </a:lnTo>
                    <a:lnTo>
                      <a:pt x="278" y="202"/>
                    </a:lnTo>
                    <a:lnTo>
                      <a:pt x="278" y="202"/>
                    </a:lnTo>
                    <a:lnTo>
                      <a:pt x="278" y="202"/>
                    </a:lnTo>
                    <a:lnTo>
                      <a:pt x="278" y="200"/>
                    </a:lnTo>
                    <a:lnTo>
                      <a:pt x="278" y="202"/>
                    </a:lnTo>
                    <a:lnTo>
                      <a:pt x="276" y="198"/>
                    </a:lnTo>
                    <a:lnTo>
                      <a:pt x="276" y="198"/>
                    </a:lnTo>
                    <a:lnTo>
                      <a:pt x="272" y="194"/>
                    </a:lnTo>
                    <a:lnTo>
                      <a:pt x="276" y="200"/>
                    </a:lnTo>
                    <a:lnTo>
                      <a:pt x="276" y="200"/>
                    </a:lnTo>
                    <a:lnTo>
                      <a:pt x="278" y="202"/>
                    </a:lnTo>
                    <a:lnTo>
                      <a:pt x="278" y="202"/>
                    </a:lnTo>
                    <a:lnTo>
                      <a:pt x="280" y="206"/>
                    </a:lnTo>
                    <a:lnTo>
                      <a:pt x="280" y="206"/>
                    </a:lnTo>
                    <a:lnTo>
                      <a:pt x="284" y="210"/>
                    </a:lnTo>
                    <a:lnTo>
                      <a:pt x="284" y="210"/>
                    </a:lnTo>
                    <a:lnTo>
                      <a:pt x="286" y="216"/>
                    </a:lnTo>
                    <a:lnTo>
                      <a:pt x="288" y="216"/>
                    </a:lnTo>
                    <a:lnTo>
                      <a:pt x="288" y="216"/>
                    </a:lnTo>
                    <a:lnTo>
                      <a:pt x="290" y="222"/>
                    </a:lnTo>
                    <a:lnTo>
                      <a:pt x="290" y="222"/>
                    </a:lnTo>
                    <a:lnTo>
                      <a:pt x="290" y="226"/>
                    </a:lnTo>
                    <a:lnTo>
                      <a:pt x="290" y="226"/>
                    </a:lnTo>
                    <a:lnTo>
                      <a:pt x="290" y="226"/>
                    </a:lnTo>
                    <a:lnTo>
                      <a:pt x="290" y="232"/>
                    </a:lnTo>
                    <a:lnTo>
                      <a:pt x="290" y="232"/>
                    </a:lnTo>
                    <a:lnTo>
                      <a:pt x="288" y="234"/>
                    </a:lnTo>
                    <a:lnTo>
                      <a:pt x="288" y="234"/>
                    </a:lnTo>
                    <a:lnTo>
                      <a:pt x="288" y="238"/>
                    </a:lnTo>
                    <a:lnTo>
                      <a:pt x="288" y="238"/>
                    </a:lnTo>
                    <a:lnTo>
                      <a:pt x="290" y="234"/>
                    </a:lnTo>
                    <a:lnTo>
                      <a:pt x="290" y="234"/>
                    </a:lnTo>
                    <a:lnTo>
                      <a:pt x="290" y="234"/>
                    </a:lnTo>
                    <a:lnTo>
                      <a:pt x="290" y="232"/>
                    </a:lnTo>
                    <a:lnTo>
                      <a:pt x="290" y="232"/>
                    </a:lnTo>
                    <a:lnTo>
                      <a:pt x="290" y="232"/>
                    </a:lnTo>
                    <a:lnTo>
                      <a:pt x="292" y="226"/>
                    </a:lnTo>
                    <a:lnTo>
                      <a:pt x="292" y="226"/>
                    </a:lnTo>
                    <a:lnTo>
                      <a:pt x="292" y="232"/>
                    </a:lnTo>
                    <a:lnTo>
                      <a:pt x="292" y="232"/>
                    </a:lnTo>
                    <a:lnTo>
                      <a:pt x="292" y="232"/>
                    </a:lnTo>
                    <a:lnTo>
                      <a:pt x="292" y="232"/>
                    </a:lnTo>
                    <a:lnTo>
                      <a:pt x="292" y="232"/>
                    </a:lnTo>
                    <a:lnTo>
                      <a:pt x="292" y="232"/>
                    </a:lnTo>
                    <a:lnTo>
                      <a:pt x="292" y="232"/>
                    </a:lnTo>
                    <a:lnTo>
                      <a:pt x="292" y="234"/>
                    </a:lnTo>
                    <a:lnTo>
                      <a:pt x="292" y="234"/>
                    </a:lnTo>
                    <a:lnTo>
                      <a:pt x="292" y="236"/>
                    </a:lnTo>
                    <a:lnTo>
                      <a:pt x="292" y="236"/>
                    </a:lnTo>
                    <a:lnTo>
                      <a:pt x="290" y="236"/>
                    </a:lnTo>
                    <a:lnTo>
                      <a:pt x="290" y="236"/>
                    </a:lnTo>
                    <a:lnTo>
                      <a:pt x="292" y="236"/>
                    </a:lnTo>
                    <a:lnTo>
                      <a:pt x="292" y="236"/>
                    </a:lnTo>
                    <a:lnTo>
                      <a:pt x="288" y="240"/>
                    </a:lnTo>
                    <a:lnTo>
                      <a:pt x="288" y="240"/>
                    </a:lnTo>
                    <a:lnTo>
                      <a:pt x="288" y="240"/>
                    </a:lnTo>
                    <a:lnTo>
                      <a:pt x="288" y="240"/>
                    </a:lnTo>
                    <a:lnTo>
                      <a:pt x="288" y="240"/>
                    </a:lnTo>
                    <a:lnTo>
                      <a:pt x="288" y="240"/>
                    </a:lnTo>
                    <a:lnTo>
                      <a:pt x="284" y="242"/>
                    </a:lnTo>
                    <a:lnTo>
                      <a:pt x="284" y="242"/>
                    </a:lnTo>
                    <a:lnTo>
                      <a:pt x="282" y="242"/>
                    </a:lnTo>
                    <a:lnTo>
                      <a:pt x="280" y="242"/>
                    </a:lnTo>
                    <a:lnTo>
                      <a:pt x="280" y="242"/>
                    </a:lnTo>
                    <a:lnTo>
                      <a:pt x="270" y="244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42"/>
                    </a:lnTo>
                    <a:lnTo>
                      <a:pt x="248" y="242"/>
                    </a:lnTo>
                    <a:lnTo>
                      <a:pt x="248" y="242"/>
                    </a:lnTo>
                    <a:close/>
                    <a:moveTo>
                      <a:pt x="286" y="242"/>
                    </a:moveTo>
                    <a:lnTo>
                      <a:pt x="286" y="242"/>
                    </a:lnTo>
                    <a:lnTo>
                      <a:pt x="284" y="244"/>
                    </a:lnTo>
                    <a:lnTo>
                      <a:pt x="284" y="244"/>
                    </a:lnTo>
                    <a:lnTo>
                      <a:pt x="286" y="242"/>
                    </a:lnTo>
                    <a:lnTo>
                      <a:pt x="286" y="242"/>
                    </a:lnTo>
                    <a:close/>
                    <a:moveTo>
                      <a:pt x="180" y="256"/>
                    </a:moveTo>
                    <a:lnTo>
                      <a:pt x="180" y="256"/>
                    </a:lnTo>
                    <a:lnTo>
                      <a:pt x="180" y="256"/>
                    </a:lnTo>
                    <a:lnTo>
                      <a:pt x="180" y="256"/>
                    </a:lnTo>
                    <a:close/>
                    <a:moveTo>
                      <a:pt x="354" y="236"/>
                    </a:moveTo>
                    <a:lnTo>
                      <a:pt x="354" y="236"/>
                    </a:lnTo>
                    <a:lnTo>
                      <a:pt x="354" y="236"/>
                    </a:lnTo>
                    <a:lnTo>
                      <a:pt x="354" y="236"/>
                    </a:lnTo>
                    <a:lnTo>
                      <a:pt x="354" y="236"/>
                    </a:lnTo>
                    <a:close/>
                    <a:moveTo>
                      <a:pt x="348" y="244"/>
                    </a:moveTo>
                    <a:lnTo>
                      <a:pt x="348" y="244"/>
                    </a:lnTo>
                    <a:lnTo>
                      <a:pt x="348" y="244"/>
                    </a:lnTo>
                    <a:lnTo>
                      <a:pt x="348" y="244"/>
                    </a:lnTo>
                    <a:lnTo>
                      <a:pt x="348" y="244"/>
                    </a:lnTo>
                    <a:lnTo>
                      <a:pt x="348" y="244"/>
                    </a:lnTo>
                    <a:lnTo>
                      <a:pt x="348" y="244"/>
                    </a:lnTo>
                    <a:lnTo>
                      <a:pt x="348" y="244"/>
                    </a:lnTo>
                    <a:close/>
                    <a:moveTo>
                      <a:pt x="344" y="248"/>
                    </a:moveTo>
                    <a:lnTo>
                      <a:pt x="344" y="248"/>
                    </a:lnTo>
                    <a:lnTo>
                      <a:pt x="344" y="248"/>
                    </a:lnTo>
                    <a:lnTo>
                      <a:pt x="344" y="248"/>
                    </a:lnTo>
                    <a:lnTo>
                      <a:pt x="346" y="248"/>
                    </a:lnTo>
                    <a:lnTo>
                      <a:pt x="346" y="248"/>
                    </a:lnTo>
                    <a:lnTo>
                      <a:pt x="346" y="248"/>
                    </a:lnTo>
                    <a:lnTo>
                      <a:pt x="344" y="248"/>
                    </a:lnTo>
                    <a:lnTo>
                      <a:pt x="344" y="248"/>
                    </a:lnTo>
                    <a:close/>
                    <a:moveTo>
                      <a:pt x="346" y="244"/>
                    </a:moveTo>
                    <a:lnTo>
                      <a:pt x="346" y="244"/>
                    </a:lnTo>
                    <a:lnTo>
                      <a:pt x="346" y="244"/>
                    </a:lnTo>
                    <a:lnTo>
                      <a:pt x="346" y="244"/>
                    </a:lnTo>
                    <a:lnTo>
                      <a:pt x="346" y="244"/>
                    </a:lnTo>
                    <a:lnTo>
                      <a:pt x="346" y="244"/>
                    </a:lnTo>
                    <a:lnTo>
                      <a:pt x="346" y="244"/>
                    </a:lnTo>
                    <a:lnTo>
                      <a:pt x="346" y="244"/>
                    </a:lnTo>
                    <a:lnTo>
                      <a:pt x="346" y="244"/>
                    </a:lnTo>
                    <a:lnTo>
                      <a:pt x="346" y="244"/>
                    </a:lnTo>
                    <a:close/>
                    <a:moveTo>
                      <a:pt x="346" y="248"/>
                    </a:moveTo>
                    <a:lnTo>
                      <a:pt x="346" y="248"/>
                    </a:lnTo>
                    <a:lnTo>
                      <a:pt x="346" y="248"/>
                    </a:lnTo>
                    <a:lnTo>
                      <a:pt x="346" y="248"/>
                    </a:lnTo>
                    <a:lnTo>
                      <a:pt x="346" y="248"/>
                    </a:lnTo>
                    <a:lnTo>
                      <a:pt x="346" y="248"/>
                    </a:lnTo>
                    <a:lnTo>
                      <a:pt x="346" y="248"/>
                    </a:lnTo>
                    <a:close/>
                    <a:moveTo>
                      <a:pt x="348" y="246"/>
                    </a:moveTo>
                    <a:lnTo>
                      <a:pt x="348" y="246"/>
                    </a:lnTo>
                    <a:lnTo>
                      <a:pt x="348" y="248"/>
                    </a:lnTo>
                    <a:lnTo>
                      <a:pt x="348" y="248"/>
                    </a:lnTo>
                    <a:lnTo>
                      <a:pt x="346" y="248"/>
                    </a:lnTo>
                    <a:lnTo>
                      <a:pt x="346" y="248"/>
                    </a:lnTo>
                    <a:lnTo>
                      <a:pt x="348" y="246"/>
                    </a:lnTo>
                    <a:lnTo>
                      <a:pt x="348" y="246"/>
                    </a:lnTo>
                    <a:close/>
                    <a:moveTo>
                      <a:pt x="334" y="358"/>
                    </a:moveTo>
                    <a:lnTo>
                      <a:pt x="334" y="358"/>
                    </a:lnTo>
                    <a:lnTo>
                      <a:pt x="334" y="358"/>
                    </a:lnTo>
                    <a:lnTo>
                      <a:pt x="336" y="358"/>
                    </a:lnTo>
                    <a:lnTo>
                      <a:pt x="334" y="358"/>
                    </a:lnTo>
                    <a:close/>
                    <a:moveTo>
                      <a:pt x="402" y="298"/>
                    </a:moveTo>
                    <a:lnTo>
                      <a:pt x="402" y="298"/>
                    </a:lnTo>
                    <a:lnTo>
                      <a:pt x="402" y="298"/>
                    </a:lnTo>
                    <a:lnTo>
                      <a:pt x="402" y="298"/>
                    </a:lnTo>
                    <a:lnTo>
                      <a:pt x="402" y="300"/>
                    </a:lnTo>
                    <a:lnTo>
                      <a:pt x="402" y="300"/>
                    </a:lnTo>
                    <a:lnTo>
                      <a:pt x="400" y="300"/>
                    </a:lnTo>
                    <a:lnTo>
                      <a:pt x="400" y="300"/>
                    </a:lnTo>
                    <a:lnTo>
                      <a:pt x="400" y="300"/>
                    </a:lnTo>
                    <a:lnTo>
                      <a:pt x="400" y="300"/>
                    </a:lnTo>
                    <a:lnTo>
                      <a:pt x="402" y="298"/>
                    </a:lnTo>
                    <a:lnTo>
                      <a:pt x="402" y="298"/>
                    </a:lnTo>
                    <a:close/>
                    <a:moveTo>
                      <a:pt x="406" y="294"/>
                    </a:moveTo>
                    <a:lnTo>
                      <a:pt x="406" y="294"/>
                    </a:lnTo>
                    <a:lnTo>
                      <a:pt x="406" y="294"/>
                    </a:lnTo>
                    <a:lnTo>
                      <a:pt x="406" y="294"/>
                    </a:lnTo>
                    <a:lnTo>
                      <a:pt x="406" y="294"/>
                    </a:lnTo>
                    <a:lnTo>
                      <a:pt x="406" y="294"/>
                    </a:lnTo>
                    <a:lnTo>
                      <a:pt x="406" y="294"/>
                    </a:lnTo>
                    <a:lnTo>
                      <a:pt x="406" y="294"/>
                    </a:lnTo>
                    <a:close/>
                    <a:moveTo>
                      <a:pt x="410" y="290"/>
                    </a:moveTo>
                    <a:lnTo>
                      <a:pt x="410" y="290"/>
                    </a:lnTo>
                    <a:lnTo>
                      <a:pt x="410" y="290"/>
                    </a:lnTo>
                    <a:lnTo>
                      <a:pt x="410" y="290"/>
                    </a:lnTo>
                    <a:lnTo>
                      <a:pt x="410" y="290"/>
                    </a:lnTo>
                    <a:lnTo>
                      <a:pt x="410" y="290"/>
                    </a:lnTo>
                    <a:lnTo>
                      <a:pt x="410" y="290"/>
                    </a:lnTo>
                    <a:close/>
                    <a:moveTo>
                      <a:pt x="352" y="246"/>
                    </a:moveTo>
                    <a:lnTo>
                      <a:pt x="352" y="246"/>
                    </a:lnTo>
                    <a:lnTo>
                      <a:pt x="354" y="244"/>
                    </a:lnTo>
                    <a:lnTo>
                      <a:pt x="352" y="246"/>
                    </a:lnTo>
                    <a:lnTo>
                      <a:pt x="352" y="246"/>
                    </a:lnTo>
                    <a:lnTo>
                      <a:pt x="352" y="246"/>
                    </a:lnTo>
                    <a:lnTo>
                      <a:pt x="352" y="246"/>
                    </a:lnTo>
                    <a:close/>
                    <a:moveTo>
                      <a:pt x="354" y="244"/>
                    </a:moveTo>
                    <a:lnTo>
                      <a:pt x="354" y="244"/>
                    </a:lnTo>
                    <a:lnTo>
                      <a:pt x="354" y="244"/>
                    </a:lnTo>
                    <a:lnTo>
                      <a:pt x="354" y="244"/>
                    </a:lnTo>
                    <a:lnTo>
                      <a:pt x="354" y="244"/>
                    </a:lnTo>
                    <a:close/>
                    <a:moveTo>
                      <a:pt x="358" y="240"/>
                    </a:moveTo>
                    <a:lnTo>
                      <a:pt x="358" y="240"/>
                    </a:lnTo>
                    <a:lnTo>
                      <a:pt x="358" y="240"/>
                    </a:lnTo>
                    <a:lnTo>
                      <a:pt x="358" y="240"/>
                    </a:lnTo>
                    <a:lnTo>
                      <a:pt x="358" y="240"/>
                    </a:lnTo>
                    <a:lnTo>
                      <a:pt x="358" y="240"/>
                    </a:lnTo>
                    <a:lnTo>
                      <a:pt x="358" y="240"/>
                    </a:lnTo>
                    <a:lnTo>
                      <a:pt x="358" y="240"/>
                    </a:lnTo>
                    <a:close/>
                    <a:moveTo>
                      <a:pt x="358" y="240"/>
                    </a:moveTo>
                    <a:lnTo>
                      <a:pt x="358" y="240"/>
                    </a:lnTo>
                    <a:lnTo>
                      <a:pt x="358" y="240"/>
                    </a:lnTo>
                    <a:lnTo>
                      <a:pt x="358" y="240"/>
                    </a:lnTo>
                    <a:lnTo>
                      <a:pt x="358" y="240"/>
                    </a:lnTo>
                    <a:lnTo>
                      <a:pt x="358" y="240"/>
                    </a:lnTo>
                    <a:lnTo>
                      <a:pt x="358" y="240"/>
                    </a:lnTo>
                    <a:lnTo>
                      <a:pt x="358" y="240"/>
                    </a:lnTo>
                    <a:lnTo>
                      <a:pt x="358" y="240"/>
                    </a:lnTo>
                    <a:lnTo>
                      <a:pt x="358" y="240"/>
                    </a:lnTo>
                    <a:close/>
                    <a:moveTo>
                      <a:pt x="356" y="234"/>
                    </a:moveTo>
                    <a:lnTo>
                      <a:pt x="356" y="234"/>
                    </a:lnTo>
                    <a:lnTo>
                      <a:pt x="356" y="234"/>
                    </a:lnTo>
                    <a:lnTo>
                      <a:pt x="354" y="236"/>
                    </a:lnTo>
                    <a:lnTo>
                      <a:pt x="354" y="236"/>
                    </a:lnTo>
                    <a:lnTo>
                      <a:pt x="354" y="236"/>
                    </a:lnTo>
                    <a:lnTo>
                      <a:pt x="354" y="236"/>
                    </a:lnTo>
                    <a:lnTo>
                      <a:pt x="354" y="236"/>
                    </a:lnTo>
                    <a:lnTo>
                      <a:pt x="356" y="234"/>
                    </a:lnTo>
                    <a:lnTo>
                      <a:pt x="356" y="234"/>
                    </a:lnTo>
                    <a:lnTo>
                      <a:pt x="356" y="234"/>
                    </a:lnTo>
                    <a:lnTo>
                      <a:pt x="358" y="234"/>
                    </a:lnTo>
                    <a:lnTo>
                      <a:pt x="358" y="234"/>
                    </a:lnTo>
                    <a:lnTo>
                      <a:pt x="358" y="234"/>
                    </a:lnTo>
                    <a:lnTo>
                      <a:pt x="358" y="234"/>
                    </a:lnTo>
                    <a:lnTo>
                      <a:pt x="356" y="234"/>
                    </a:lnTo>
                    <a:lnTo>
                      <a:pt x="356" y="234"/>
                    </a:lnTo>
                    <a:close/>
                    <a:moveTo>
                      <a:pt x="362" y="228"/>
                    </a:moveTo>
                    <a:lnTo>
                      <a:pt x="362" y="228"/>
                    </a:lnTo>
                    <a:lnTo>
                      <a:pt x="362" y="228"/>
                    </a:lnTo>
                    <a:lnTo>
                      <a:pt x="364" y="226"/>
                    </a:lnTo>
                    <a:lnTo>
                      <a:pt x="364" y="226"/>
                    </a:lnTo>
                    <a:lnTo>
                      <a:pt x="364" y="226"/>
                    </a:lnTo>
                    <a:lnTo>
                      <a:pt x="364" y="226"/>
                    </a:lnTo>
                    <a:lnTo>
                      <a:pt x="364" y="226"/>
                    </a:lnTo>
                    <a:lnTo>
                      <a:pt x="364" y="228"/>
                    </a:lnTo>
                    <a:lnTo>
                      <a:pt x="364" y="228"/>
                    </a:lnTo>
                    <a:lnTo>
                      <a:pt x="362" y="228"/>
                    </a:lnTo>
                    <a:lnTo>
                      <a:pt x="362" y="228"/>
                    </a:lnTo>
                    <a:close/>
                    <a:moveTo>
                      <a:pt x="370" y="180"/>
                    </a:moveTo>
                    <a:lnTo>
                      <a:pt x="370" y="180"/>
                    </a:lnTo>
                    <a:lnTo>
                      <a:pt x="370" y="180"/>
                    </a:lnTo>
                    <a:lnTo>
                      <a:pt x="370" y="180"/>
                    </a:lnTo>
                    <a:lnTo>
                      <a:pt x="368" y="182"/>
                    </a:lnTo>
                    <a:lnTo>
                      <a:pt x="368" y="182"/>
                    </a:lnTo>
                    <a:lnTo>
                      <a:pt x="370" y="180"/>
                    </a:lnTo>
                    <a:lnTo>
                      <a:pt x="370" y="180"/>
                    </a:lnTo>
                    <a:close/>
                    <a:moveTo>
                      <a:pt x="390" y="162"/>
                    </a:moveTo>
                    <a:lnTo>
                      <a:pt x="390" y="162"/>
                    </a:lnTo>
                    <a:lnTo>
                      <a:pt x="390" y="162"/>
                    </a:lnTo>
                    <a:lnTo>
                      <a:pt x="390" y="162"/>
                    </a:lnTo>
                    <a:lnTo>
                      <a:pt x="390" y="162"/>
                    </a:lnTo>
                    <a:lnTo>
                      <a:pt x="390" y="162"/>
                    </a:lnTo>
                    <a:close/>
                    <a:moveTo>
                      <a:pt x="410" y="136"/>
                    </a:moveTo>
                    <a:lnTo>
                      <a:pt x="410" y="136"/>
                    </a:lnTo>
                    <a:lnTo>
                      <a:pt x="410" y="136"/>
                    </a:lnTo>
                    <a:lnTo>
                      <a:pt x="410" y="136"/>
                    </a:lnTo>
                    <a:lnTo>
                      <a:pt x="410" y="136"/>
                    </a:lnTo>
                    <a:lnTo>
                      <a:pt x="410" y="136"/>
                    </a:lnTo>
                    <a:lnTo>
                      <a:pt x="410" y="136"/>
                    </a:lnTo>
                    <a:close/>
                    <a:moveTo>
                      <a:pt x="106" y="220"/>
                    </a:moveTo>
                    <a:lnTo>
                      <a:pt x="106" y="220"/>
                    </a:lnTo>
                    <a:lnTo>
                      <a:pt x="106" y="218"/>
                    </a:lnTo>
                    <a:lnTo>
                      <a:pt x="106" y="218"/>
                    </a:lnTo>
                    <a:lnTo>
                      <a:pt x="108" y="218"/>
                    </a:lnTo>
                    <a:lnTo>
                      <a:pt x="108" y="218"/>
                    </a:lnTo>
                    <a:lnTo>
                      <a:pt x="106" y="220"/>
                    </a:lnTo>
                    <a:lnTo>
                      <a:pt x="106" y="220"/>
                    </a:lnTo>
                    <a:lnTo>
                      <a:pt x="106" y="220"/>
                    </a:lnTo>
                    <a:lnTo>
                      <a:pt x="106" y="220"/>
                    </a:lnTo>
                    <a:close/>
                    <a:moveTo>
                      <a:pt x="106" y="214"/>
                    </a:moveTo>
                    <a:lnTo>
                      <a:pt x="106" y="216"/>
                    </a:lnTo>
                    <a:lnTo>
                      <a:pt x="106" y="214"/>
                    </a:lnTo>
                    <a:lnTo>
                      <a:pt x="106" y="214"/>
                    </a:lnTo>
                    <a:close/>
                    <a:moveTo>
                      <a:pt x="170" y="200"/>
                    </a:moveTo>
                    <a:lnTo>
                      <a:pt x="170" y="200"/>
                    </a:lnTo>
                    <a:lnTo>
                      <a:pt x="170" y="200"/>
                    </a:lnTo>
                    <a:lnTo>
                      <a:pt x="170" y="200"/>
                    </a:lnTo>
                    <a:lnTo>
                      <a:pt x="170" y="200"/>
                    </a:lnTo>
                    <a:lnTo>
                      <a:pt x="170" y="200"/>
                    </a:lnTo>
                    <a:lnTo>
                      <a:pt x="170" y="200"/>
                    </a:lnTo>
                    <a:close/>
                    <a:moveTo>
                      <a:pt x="148" y="254"/>
                    </a:moveTo>
                    <a:lnTo>
                      <a:pt x="148" y="254"/>
                    </a:lnTo>
                    <a:lnTo>
                      <a:pt x="148" y="254"/>
                    </a:lnTo>
                    <a:lnTo>
                      <a:pt x="148" y="254"/>
                    </a:lnTo>
                    <a:lnTo>
                      <a:pt x="148" y="254"/>
                    </a:lnTo>
                    <a:lnTo>
                      <a:pt x="148" y="254"/>
                    </a:lnTo>
                    <a:lnTo>
                      <a:pt x="148" y="254"/>
                    </a:lnTo>
                    <a:lnTo>
                      <a:pt x="148" y="254"/>
                    </a:lnTo>
                    <a:close/>
                    <a:moveTo>
                      <a:pt x="126" y="602"/>
                    </a:moveTo>
                    <a:lnTo>
                      <a:pt x="126" y="602"/>
                    </a:lnTo>
                    <a:lnTo>
                      <a:pt x="126" y="602"/>
                    </a:lnTo>
                    <a:lnTo>
                      <a:pt x="126" y="602"/>
                    </a:lnTo>
                    <a:lnTo>
                      <a:pt x="126" y="602"/>
                    </a:lnTo>
                    <a:lnTo>
                      <a:pt x="128" y="604"/>
                    </a:lnTo>
                    <a:lnTo>
                      <a:pt x="128" y="604"/>
                    </a:lnTo>
                    <a:lnTo>
                      <a:pt x="126" y="602"/>
                    </a:lnTo>
                    <a:lnTo>
                      <a:pt x="126" y="602"/>
                    </a:lnTo>
                    <a:close/>
                    <a:moveTo>
                      <a:pt x="424" y="352"/>
                    </a:moveTo>
                    <a:lnTo>
                      <a:pt x="424" y="352"/>
                    </a:lnTo>
                    <a:lnTo>
                      <a:pt x="424" y="352"/>
                    </a:lnTo>
                    <a:lnTo>
                      <a:pt x="424" y="352"/>
                    </a:lnTo>
                    <a:lnTo>
                      <a:pt x="424" y="352"/>
                    </a:lnTo>
                    <a:lnTo>
                      <a:pt x="426" y="352"/>
                    </a:lnTo>
                    <a:lnTo>
                      <a:pt x="424" y="352"/>
                    </a:lnTo>
                    <a:lnTo>
                      <a:pt x="424" y="352"/>
                    </a:lnTo>
                    <a:close/>
                    <a:moveTo>
                      <a:pt x="420" y="354"/>
                    </a:moveTo>
                    <a:lnTo>
                      <a:pt x="420" y="356"/>
                    </a:lnTo>
                    <a:lnTo>
                      <a:pt x="416" y="356"/>
                    </a:lnTo>
                    <a:lnTo>
                      <a:pt x="414" y="356"/>
                    </a:lnTo>
                    <a:lnTo>
                      <a:pt x="412" y="356"/>
                    </a:lnTo>
                    <a:lnTo>
                      <a:pt x="412" y="356"/>
                    </a:lnTo>
                    <a:lnTo>
                      <a:pt x="412" y="354"/>
                    </a:lnTo>
                    <a:lnTo>
                      <a:pt x="412" y="354"/>
                    </a:lnTo>
                    <a:lnTo>
                      <a:pt x="410" y="354"/>
                    </a:lnTo>
                    <a:lnTo>
                      <a:pt x="410" y="354"/>
                    </a:lnTo>
                    <a:lnTo>
                      <a:pt x="410" y="354"/>
                    </a:lnTo>
                    <a:lnTo>
                      <a:pt x="416" y="354"/>
                    </a:lnTo>
                    <a:lnTo>
                      <a:pt x="420" y="354"/>
                    </a:lnTo>
                    <a:lnTo>
                      <a:pt x="420" y="354"/>
                    </a:lnTo>
                    <a:close/>
                    <a:moveTo>
                      <a:pt x="408" y="352"/>
                    </a:moveTo>
                    <a:lnTo>
                      <a:pt x="408" y="352"/>
                    </a:lnTo>
                    <a:lnTo>
                      <a:pt x="404" y="352"/>
                    </a:lnTo>
                    <a:lnTo>
                      <a:pt x="404" y="352"/>
                    </a:lnTo>
                    <a:lnTo>
                      <a:pt x="404" y="352"/>
                    </a:lnTo>
                    <a:lnTo>
                      <a:pt x="408" y="352"/>
                    </a:lnTo>
                    <a:lnTo>
                      <a:pt x="408" y="352"/>
                    </a:lnTo>
                    <a:close/>
                    <a:moveTo>
                      <a:pt x="328" y="356"/>
                    </a:moveTo>
                    <a:lnTo>
                      <a:pt x="328" y="356"/>
                    </a:lnTo>
                    <a:lnTo>
                      <a:pt x="328" y="356"/>
                    </a:lnTo>
                    <a:lnTo>
                      <a:pt x="328" y="356"/>
                    </a:lnTo>
                    <a:lnTo>
                      <a:pt x="328" y="354"/>
                    </a:lnTo>
                    <a:lnTo>
                      <a:pt x="328" y="354"/>
                    </a:lnTo>
                    <a:lnTo>
                      <a:pt x="328" y="356"/>
                    </a:lnTo>
                    <a:lnTo>
                      <a:pt x="328" y="356"/>
                    </a:lnTo>
                    <a:close/>
                    <a:moveTo>
                      <a:pt x="318" y="350"/>
                    </a:moveTo>
                    <a:lnTo>
                      <a:pt x="318" y="350"/>
                    </a:lnTo>
                    <a:lnTo>
                      <a:pt x="318" y="350"/>
                    </a:lnTo>
                    <a:lnTo>
                      <a:pt x="318" y="350"/>
                    </a:lnTo>
                    <a:lnTo>
                      <a:pt x="318" y="350"/>
                    </a:lnTo>
                    <a:lnTo>
                      <a:pt x="318" y="350"/>
                    </a:lnTo>
                    <a:lnTo>
                      <a:pt x="318" y="350"/>
                    </a:lnTo>
                    <a:close/>
                    <a:moveTo>
                      <a:pt x="400" y="302"/>
                    </a:moveTo>
                    <a:lnTo>
                      <a:pt x="400" y="302"/>
                    </a:lnTo>
                    <a:lnTo>
                      <a:pt x="398" y="304"/>
                    </a:lnTo>
                    <a:lnTo>
                      <a:pt x="398" y="304"/>
                    </a:lnTo>
                    <a:lnTo>
                      <a:pt x="398" y="304"/>
                    </a:lnTo>
                    <a:lnTo>
                      <a:pt x="398" y="304"/>
                    </a:lnTo>
                    <a:lnTo>
                      <a:pt x="400" y="302"/>
                    </a:lnTo>
                    <a:lnTo>
                      <a:pt x="400" y="302"/>
                    </a:lnTo>
                    <a:close/>
                    <a:moveTo>
                      <a:pt x="400" y="302"/>
                    </a:moveTo>
                    <a:lnTo>
                      <a:pt x="400" y="302"/>
                    </a:lnTo>
                    <a:lnTo>
                      <a:pt x="400" y="300"/>
                    </a:lnTo>
                    <a:lnTo>
                      <a:pt x="400" y="300"/>
                    </a:lnTo>
                    <a:lnTo>
                      <a:pt x="400" y="302"/>
                    </a:lnTo>
                    <a:lnTo>
                      <a:pt x="400" y="302"/>
                    </a:lnTo>
                    <a:close/>
                    <a:moveTo>
                      <a:pt x="404" y="298"/>
                    </a:moveTo>
                    <a:lnTo>
                      <a:pt x="404" y="298"/>
                    </a:lnTo>
                    <a:lnTo>
                      <a:pt x="404" y="298"/>
                    </a:lnTo>
                    <a:lnTo>
                      <a:pt x="404" y="298"/>
                    </a:lnTo>
                    <a:lnTo>
                      <a:pt x="404" y="298"/>
                    </a:lnTo>
                    <a:lnTo>
                      <a:pt x="404" y="298"/>
                    </a:lnTo>
                    <a:lnTo>
                      <a:pt x="404" y="298"/>
                    </a:lnTo>
                    <a:close/>
                    <a:moveTo>
                      <a:pt x="408" y="298"/>
                    </a:moveTo>
                    <a:lnTo>
                      <a:pt x="408" y="298"/>
                    </a:lnTo>
                    <a:lnTo>
                      <a:pt x="408" y="298"/>
                    </a:lnTo>
                    <a:lnTo>
                      <a:pt x="408" y="298"/>
                    </a:lnTo>
                    <a:lnTo>
                      <a:pt x="408" y="298"/>
                    </a:lnTo>
                    <a:close/>
                    <a:moveTo>
                      <a:pt x="408" y="296"/>
                    </a:moveTo>
                    <a:lnTo>
                      <a:pt x="408" y="296"/>
                    </a:lnTo>
                    <a:lnTo>
                      <a:pt x="406" y="296"/>
                    </a:lnTo>
                    <a:lnTo>
                      <a:pt x="406" y="296"/>
                    </a:lnTo>
                    <a:lnTo>
                      <a:pt x="410" y="294"/>
                    </a:lnTo>
                    <a:lnTo>
                      <a:pt x="410" y="294"/>
                    </a:lnTo>
                    <a:lnTo>
                      <a:pt x="410" y="294"/>
                    </a:lnTo>
                    <a:lnTo>
                      <a:pt x="410" y="294"/>
                    </a:lnTo>
                    <a:lnTo>
                      <a:pt x="410" y="294"/>
                    </a:lnTo>
                    <a:lnTo>
                      <a:pt x="410" y="294"/>
                    </a:lnTo>
                    <a:lnTo>
                      <a:pt x="410" y="292"/>
                    </a:lnTo>
                    <a:lnTo>
                      <a:pt x="412" y="292"/>
                    </a:lnTo>
                    <a:lnTo>
                      <a:pt x="412" y="292"/>
                    </a:lnTo>
                    <a:lnTo>
                      <a:pt x="412" y="292"/>
                    </a:lnTo>
                    <a:lnTo>
                      <a:pt x="412" y="292"/>
                    </a:lnTo>
                    <a:lnTo>
                      <a:pt x="408" y="296"/>
                    </a:lnTo>
                    <a:lnTo>
                      <a:pt x="408" y="296"/>
                    </a:lnTo>
                    <a:close/>
                    <a:moveTo>
                      <a:pt x="418" y="288"/>
                    </a:moveTo>
                    <a:lnTo>
                      <a:pt x="418" y="288"/>
                    </a:lnTo>
                    <a:lnTo>
                      <a:pt x="418" y="288"/>
                    </a:lnTo>
                    <a:lnTo>
                      <a:pt x="420" y="286"/>
                    </a:lnTo>
                    <a:lnTo>
                      <a:pt x="418" y="288"/>
                    </a:lnTo>
                    <a:lnTo>
                      <a:pt x="418" y="288"/>
                    </a:lnTo>
                    <a:close/>
                    <a:moveTo>
                      <a:pt x="412" y="260"/>
                    </a:moveTo>
                    <a:lnTo>
                      <a:pt x="412" y="260"/>
                    </a:lnTo>
                    <a:lnTo>
                      <a:pt x="410" y="260"/>
                    </a:lnTo>
                    <a:lnTo>
                      <a:pt x="410" y="260"/>
                    </a:lnTo>
                    <a:lnTo>
                      <a:pt x="410" y="260"/>
                    </a:lnTo>
                    <a:lnTo>
                      <a:pt x="410" y="260"/>
                    </a:lnTo>
                    <a:lnTo>
                      <a:pt x="410" y="260"/>
                    </a:lnTo>
                    <a:lnTo>
                      <a:pt x="412" y="260"/>
                    </a:lnTo>
                    <a:lnTo>
                      <a:pt x="412" y="260"/>
                    </a:lnTo>
                    <a:close/>
                    <a:moveTo>
                      <a:pt x="404" y="256"/>
                    </a:moveTo>
                    <a:lnTo>
                      <a:pt x="404" y="256"/>
                    </a:lnTo>
                    <a:lnTo>
                      <a:pt x="404" y="256"/>
                    </a:lnTo>
                    <a:lnTo>
                      <a:pt x="404" y="256"/>
                    </a:lnTo>
                    <a:lnTo>
                      <a:pt x="400" y="254"/>
                    </a:lnTo>
                    <a:lnTo>
                      <a:pt x="400" y="254"/>
                    </a:lnTo>
                    <a:lnTo>
                      <a:pt x="404" y="256"/>
                    </a:lnTo>
                    <a:lnTo>
                      <a:pt x="404" y="256"/>
                    </a:lnTo>
                    <a:close/>
                    <a:moveTo>
                      <a:pt x="402" y="252"/>
                    </a:moveTo>
                    <a:lnTo>
                      <a:pt x="402" y="252"/>
                    </a:lnTo>
                    <a:lnTo>
                      <a:pt x="402" y="252"/>
                    </a:lnTo>
                    <a:lnTo>
                      <a:pt x="402" y="252"/>
                    </a:lnTo>
                    <a:lnTo>
                      <a:pt x="402" y="252"/>
                    </a:lnTo>
                    <a:close/>
                    <a:moveTo>
                      <a:pt x="400" y="254"/>
                    </a:moveTo>
                    <a:lnTo>
                      <a:pt x="400" y="254"/>
                    </a:lnTo>
                    <a:lnTo>
                      <a:pt x="400" y="254"/>
                    </a:lnTo>
                    <a:lnTo>
                      <a:pt x="400" y="254"/>
                    </a:lnTo>
                    <a:lnTo>
                      <a:pt x="400" y="252"/>
                    </a:lnTo>
                    <a:lnTo>
                      <a:pt x="400" y="252"/>
                    </a:lnTo>
                    <a:lnTo>
                      <a:pt x="400" y="254"/>
                    </a:lnTo>
                    <a:lnTo>
                      <a:pt x="400" y="254"/>
                    </a:lnTo>
                    <a:close/>
                    <a:moveTo>
                      <a:pt x="362" y="242"/>
                    </a:moveTo>
                    <a:lnTo>
                      <a:pt x="362" y="242"/>
                    </a:lnTo>
                    <a:lnTo>
                      <a:pt x="362" y="242"/>
                    </a:lnTo>
                    <a:lnTo>
                      <a:pt x="364" y="240"/>
                    </a:lnTo>
                    <a:lnTo>
                      <a:pt x="364" y="240"/>
                    </a:lnTo>
                    <a:lnTo>
                      <a:pt x="364" y="242"/>
                    </a:lnTo>
                    <a:lnTo>
                      <a:pt x="364" y="242"/>
                    </a:lnTo>
                    <a:lnTo>
                      <a:pt x="362" y="242"/>
                    </a:lnTo>
                    <a:lnTo>
                      <a:pt x="362" y="242"/>
                    </a:lnTo>
                    <a:lnTo>
                      <a:pt x="362" y="242"/>
                    </a:lnTo>
                    <a:lnTo>
                      <a:pt x="364" y="242"/>
                    </a:lnTo>
                    <a:lnTo>
                      <a:pt x="364" y="242"/>
                    </a:lnTo>
                    <a:lnTo>
                      <a:pt x="364" y="242"/>
                    </a:lnTo>
                    <a:lnTo>
                      <a:pt x="364" y="242"/>
                    </a:lnTo>
                    <a:lnTo>
                      <a:pt x="364" y="242"/>
                    </a:lnTo>
                    <a:lnTo>
                      <a:pt x="364" y="242"/>
                    </a:lnTo>
                    <a:lnTo>
                      <a:pt x="364" y="242"/>
                    </a:lnTo>
                    <a:lnTo>
                      <a:pt x="362" y="246"/>
                    </a:lnTo>
                    <a:lnTo>
                      <a:pt x="360" y="246"/>
                    </a:lnTo>
                    <a:lnTo>
                      <a:pt x="360" y="246"/>
                    </a:lnTo>
                    <a:lnTo>
                      <a:pt x="360" y="246"/>
                    </a:lnTo>
                    <a:lnTo>
                      <a:pt x="360" y="246"/>
                    </a:lnTo>
                    <a:lnTo>
                      <a:pt x="360" y="246"/>
                    </a:lnTo>
                    <a:lnTo>
                      <a:pt x="360" y="244"/>
                    </a:lnTo>
                    <a:lnTo>
                      <a:pt x="360" y="244"/>
                    </a:lnTo>
                    <a:lnTo>
                      <a:pt x="360" y="244"/>
                    </a:lnTo>
                    <a:lnTo>
                      <a:pt x="360" y="244"/>
                    </a:lnTo>
                    <a:lnTo>
                      <a:pt x="360" y="244"/>
                    </a:lnTo>
                    <a:lnTo>
                      <a:pt x="360" y="244"/>
                    </a:lnTo>
                    <a:lnTo>
                      <a:pt x="360" y="244"/>
                    </a:lnTo>
                    <a:lnTo>
                      <a:pt x="362" y="242"/>
                    </a:lnTo>
                    <a:lnTo>
                      <a:pt x="362" y="242"/>
                    </a:lnTo>
                    <a:lnTo>
                      <a:pt x="362" y="242"/>
                    </a:lnTo>
                    <a:lnTo>
                      <a:pt x="362" y="242"/>
                    </a:lnTo>
                    <a:close/>
                    <a:moveTo>
                      <a:pt x="358" y="244"/>
                    </a:moveTo>
                    <a:lnTo>
                      <a:pt x="358" y="244"/>
                    </a:lnTo>
                    <a:lnTo>
                      <a:pt x="358" y="244"/>
                    </a:lnTo>
                    <a:lnTo>
                      <a:pt x="358" y="244"/>
                    </a:lnTo>
                    <a:lnTo>
                      <a:pt x="358" y="244"/>
                    </a:lnTo>
                    <a:lnTo>
                      <a:pt x="358" y="244"/>
                    </a:lnTo>
                    <a:lnTo>
                      <a:pt x="358" y="244"/>
                    </a:lnTo>
                    <a:lnTo>
                      <a:pt x="358" y="244"/>
                    </a:lnTo>
                    <a:close/>
                    <a:moveTo>
                      <a:pt x="356" y="244"/>
                    </a:moveTo>
                    <a:lnTo>
                      <a:pt x="356" y="244"/>
                    </a:lnTo>
                    <a:lnTo>
                      <a:pt x="356" y="244"/>
                    </a:lnTo>
                    <a:lnTo>
                      <a:pt x="356" y="244"/>
                    </a:lnTo>
                    <a:lnTo>
                      <a:pt x="356" y="244"/>
                    </a:lnTo>
                    <a:lnTo>
                      <a:pt x="356" y="244"/>
                    </a:lnTo>
                    <a:lnTo>
                      <a:pt x="356" y="244"/>
                    </a:lnTo>
                    <a:lnTo>
                      <a:pt x="354" y="244"/>
                    </a:lnTo>
                    <a:lnTo>
                      <a:pt x="354" y="244"/>
                    </a:lnTo>
                    <a:lnTo>
                      <a:pt x="354" y="246"/>
                    </a:lnTo>
                    <a:lnTo>
                      <a:pt x="354" y="246"/>
                    </a:lnTo>
                    <a:lnTo>
                      <a:pt x="354" y="246"/>
                    </a:lnTo>
                    <a:lnTo>
                      <a:pt x="354" y="244"/>
                    </a:lnTo>
                    <a:lnTo>
                      <a:pt x="354" y="244"/>
                    </a:lnTo>
                    <a:lnTo>
                      <a:pt x="354" y="244"/>
                    </a:lnTo>
                    <a:lnTo>
                      <a:pt x="358" y="242"/>
                    </a:lnTo>
                    <a:lnTo>
                      <a:pt x="358" y="242"/>
                    </a:lnTo>
                    <a:lnTo>
                      <a:pt x="356" y="244"/>
                    </a:lnTo>
                    <a:lnTo>
                      <a:pt x="356" y="244"/>
                    </a:lnTo>
                    <a:close/>
                    <a:moveTo>
                      <a:pt x="364" y="232"/>
                    </a:moveTo>
                    <a:lnTo>
                      <a:pt x="364" y="232"/>
                    </a:lnTo>
                    <a:lnTo>
                      <a:pt x="364" y="232"/>
                    </a:lnTo>
                    <a:lnTo>
                      <a:pt x="364" y="232"/>
                    </a:lnTo>
                    <a:lnTo>
                      <a:pt x="364" y="232"/>
                    </a:lnTo>
                    <a:lnTo>
                      <a:pt x="364" y="232"/>
                    </a:lnTo>
                    <a:lnTo>
                      <a:pt x="364" y="232"/>
                    </a:lnTo>
                    <a:lnTo>
                      <a:pt x="364" y="232"/>
                    </a:lnTo>
                    <a:lnTo>
                      <a:pt x="364" y="232"/>
                    </a:lnTo>
                    <a:lnTo>
                      <a:pt x="364" y="232"/>
                    </a:lnTo>
                    <a:lnTo>
                      <a:pt x="364" y="232"/>
                    </a:lnTo>
                    <a:lnTo>
                      <a:pt x="364" y="232"/>
                    </a:lnTo>
                    <a:lnTo>
                      <a:pt x="364" y="232"/>
                    </a:lnTo>
                    <a:lnTo>
                      <a:pt x="364" y="232"/>
                    </a:lnTo>
                    <a:close/>
                    <a:moveTo>
                      <a:pt x="364" y="230"/>
                    </a:moveTo>
                    <a:lnTo>
                      <a:pt x="364" y="232"/>
                    </a:lnTo>
                    <a:lnTo>
                      <a:pt x="364" y="232"/>
                    </a:lnTo>
                    <a:lnTo>
                      <a:pt x="360" y="234"/>
                    </a:lnTo>
                    <a:lnTo>
                      <a:pt x="360" y="234"/>
                    </a:lnTo>
                    <a:lnTo>
                      <a:pt x="360" y="236"/>
                    </a:lnTo>
                    <a:lnTo>
                      <a:pt x="360" y="236"/>
                    </a:lnTo>
                    <a:lnTo>
                      <a:pt x="360" y="236"/>
                    </a:lnTo>
                    <a:lnTo>
                      <a:pt x="360" y="236"/>
                    </a:lnTo>
                    <a:lnTo>
                      <a:pt x="360" y="236"/>
                    </a:lnTo>
                    <a:lnTo>
                      <a:pt x="360" y="236"/>
                    </a:lnTo>
                    <a:lnTo>
                      <a:pt x="358" y="238"/>
                    </a:lnTo>
                    <a:lnTo>
                      <a:pt x="356" y="238"/>
                    </a:lnTo>
                    <a:lnTo>
                      <a:pt x="356" y="238"/>
                    </a:lnTo>
                    <a:lnTo>
                      <a:pt x="360" y="234"/>
                    </a:lnTo>
                    <a:lnTo>
                      <a:pt x="360" y="234"/>
                    </a:lnTo>
                    <a:lnTo>
                      <a:pt x="360" y="234"/>
                    </a:lnTo>
                    <a:lnTo>
                      <a:pt x="360" y="234"/>
                    </a:lnTo>
                    <a:lnTo>
                      <a:pt x="362" y="232"/>
                    </a:lnTo>
                    <a:lnTo>
                      <a:pt x="362" y="232"/>
                    </a:lnTo>
                    <a:lnTo>
                      <a:pt x="362" y="234"/>
                    </a:lnTo>
                    <a:lnTo>
                      <a:pt x="362" y="234"/>
                    </a:lnTo>
                    <a:lnTo>
                      <a:pt x="362" y="232"/>
                    </a:lnTo>
                    <a:lnTo>
                      <a:pt x="362" y="232"/>
                    </a:lnTo>
                    <a:lnTo>
                      <a:pt x="362" y="232"/>
                    </a:lnTo>
                    <a:lnTo>
                      <a:pt x="362" y="232"/>
                    </a:lnTo>
                    <a:lnTo>
                      <a:pt x="362" y="230"/>
                    </a:lnTo>
                    <a:lnTo>
                      <a:pt x="362" y="230"/>
                    </a:lnTo>
                    <a:lnTo>
                      <a:pt x="364" y="230"/>
                    </a:lnTo>
                    <a:lnTo>
                      <a:pt x="364" y="230"/>
                    </a:lnTo>
                    <a:close/>
                    <a:moveTo>
                      <a:pt x="368" y="218"/>
                    </a:moveTo>
                    <a:lnTo>
                      <a:pt x="368" y="218"/>
                    </a:lnTo>
                    <a:lnTo>
                      <a:pt x="368" y="218"/>
                    </a:lnTo>
                    <a:lnTo>
                      <a:pt x="368" y="218"/>
                    </a:lnTo>
                    <a:lnTo>
                      <a:pt x="366" y="224"/>
                    </a:lnTo>
                    <a:lnTo>
                      <a:pt x="366" y="224"/>
                    </a:lnTo>
                    <a:lnTo>
                      <a:pt x="368" y="218"/>
                    </a:lnTo>
                    <a:lnTo>
                      <a:pt x="368" y="218"/>
                    </a:lnTo>
                    <a:close/>
                    <a:moveTo>
                      <a:pt x="370" y="182"/>
                    </a:moveTo>
                    <a:lnTo>
                      <a:pt x="370" y="182"/>
                    </a:lnTo>
                    <a:lnTo>
                      <a:pt x="370" y="180"/>
                    </a:lnTo>
                    <a:lnTo>
                      <a:pt x="370" y="180"/>
                    </a:lnTo>
                    <a:lnTo>
                      <a:pt x="370" y="180"/>
                    </a:lnTo>
                    <a:lnTo>
                      <a:pt x="370" y="180"/>
                    </a:lnTo>
                    <a:lnTo>
                      <a:pt x="370" y="180"/>
                    </a:lnTo>
                    <a:lnTo>
                      <a:pt x="370" y="180"/>
                    </a:lnTo>
                    <a:lnTo>
                      <a:pt x="370" y="182"/>
                    </a:lnTo>
                    <a:lnTo>
                      <a:pt x="370" y="182"/>
                    </a:lnTo>
                    <a:close/>
                    <a:moveTo>
                      <a:pt x="416" y="138"/>
                    </a:moveTo>
                    <a:lnTo>
                      <a:pt x="416" y="138"/>
                    </a:lnTo>
                    <a:lnTo>
                      <a:pt x="416" y="138"/>
                    </a:lnTo>
                    <a:lnTo>
                      <a:pt x="416" y="138"/>
                    </a:lnTo>
                    <a:lnTo>
                      <a:pt x="416" y="138"/>
                    </a:lnTo>
                    <a:close/>
                    <a:moveTo>
                      <a:pt x="414" y="140"/>
                    </a:moveTo>
                    <a:lnTo>
                      <a:pt x="414" y="140"/>
                    </a:lnTo>
                    <a:lnTo>
                      <a:pt x="414" y="138"/>
                    </a:lnTo>
                    <a:lnTo>
                      <a:pt x="414" y="138"/>
                    </a:lnTo>
                    <a:lnTo>
                      <a:pt x="414" y="138"/>
                    </a:lnTo>
                    <a:lnTo>
                      <a:pt x="418" y="136"/>
                    </a:lnTo>
                    <a:lnTo>
                      <a:pt x="416" y="138"/>
                    </a:lnTo>
                    <a:lnTo>
                      <a:pt x="416" y="138"/>
                    </a:lnTo>
                    <a:lnTo>
                      <a:pt x="416" y="138"/>
                    </a:lnTo>
                    <a:lnTo>
                      <a:pt x="414" y="140"/>
                    </a:lnTo>
                    <a:lnTo>
                      <a:pt x="414" y="140"/>
                    </a:lnTo>
                    <a:close/>
                    <a:moveTo>
                      <a:pt x="434" y="114"/>
                    </a:moveTo>
                    <a:lnTo>
                      <a:pt x="434" y="114"/>
                    </a:lnTo>
                    <a:lnTo>
                      <a:pt x="434" y="114"/>
                    </a:lnTo>
                    <a:lnTo>
                      <a:pt x="434" y="114"/>
                    </a:lnTo>
                    <a:lnTo>
                      <a:pt x="434" y="114"/>
                    </a:lnTo>
                    <a:lnTo>
                      <a:pt x="434" y="114"/>
                    </a:lnTo>
                    <a:lnTo>
                      <a:pt x="434" y="114"/>
                    </a:lnTo>
                    <a:close/>
                    <a:moveTo>
                      <a:pt x="406" y="94"/>
                    </a:moveTo>
                    <a:lnTo>
                      <a:pt x="406" y="94"/>
                    </a:lnTo>
                    <a:lnTo>
                      <a:pt x="406" y="94"/>
                    </a:lnTo>
                    <a:lnTo>
                      <a:pt x="406" y="94"/>
                    </a:lnTo>
                    <a:lnTo>
                      <a:pt x="406" y="94"/>
                    </a:lnTo>
                    <a:lnTo>
                      <a:pt x="406" y="94"/>
                    </a:lnTo>
                    <a:close/>
                    <a:moveTo>
                      <a:pt x="406" y="92"/>
                    </a:moveTo>
                    <a:lnTo>
                      <a:pt x="408" y="92"/>
                    </a:lnTo>
                    <a:lnTo>
                      <a:pt x="408" y="92"/>
                    </a:lnTo>
                    <a:lnTo>
                      <a:pt x="406" y="92"/>
                    </a:lnTo>
                    <a:lnTo>
                      <a:pt x="406" y="92"/>
                    </a:lnTo>
                    <a:close/>
                    <a:moveTo>
                      <a:pt x="342" y="94"/>
                    </a:moveTo>
                    <a:lnTo>
                      <a:pt x="342" y="94"/>
                    </a:lnTo>
                    <a:lnTo>
                      <a:pt x="344" y="94"/>
                    </a:lnTo>
                    <a:lnTo>
                      <a:pt x="338" y="94"/>
                    </a:lnTo>
                    <a:lnTo>
                      <a:pt x="328" y="96"/>
                    </a:lnTo>
                    <a:lnTo>
                      <a:pt x="328" y="96"/>
                    </a:lnTo>
                    <a:lnTo>
                      <a:pt x="328" y="94"/>
                    </a:lnTo>
                    <a:lnTo>
                      <a:pt x="328" y="94"/>
                    </a:lnTo>
                    <a:lnTo>
                      <a:pt x="328" y="94"/>
                    </a:lnTo>
                    <a:lnTo>
                      <a:pt x="328" y="94"/>
                    </a:lnTo>
                    <a:lnTo>
                      <a:pt x="342" y="94"/>
                    </a:lnTo>
                    <a:lnTo>
                      <a:pt x="342" y="94"/>
                    </a:lnTo>
                    <a:close/>
                    <a:moveTo>
                      <a:pt x="314" y="32"/>
                    </a:moveTo>
                    <a:lnTo>
                      <a:pt x="314" y="32"/>
                    </a:lnTo>
                    <a:lnTo>
                      <a:pt x="314" y="32"/>
                    </a:lnTo>
                    <a:lnTo>
                      <a:pt x="314" y="32"/>
                    </a:lnTo>
                    <a:lnTo>
                      <a:pt x="314" y="32"/>
                    </a:lnTo>
                    <a:lnTo>
                      <a:pt x="314" y="32"/>
                    </a:lnTo>
                    <a:lnTo>
                      <a:pt x="314" y="32"/>
                    </a:lnTo>
                    <a:lnTo>
                      <a:pt x="314" y="32"/>
                    </a:lnTo>
                    <a:lnTo>
                      <a:pt x="314" y="32"/>
                    </a:lnTo>
                    <a:lnTo>
                      <a:pt x="314" y="32"/>
                    </a:lnTo>
                    <a:lnTo>
                      <a:pt x="318" y="34"/>
                    </a:lnTo>
                    <a:lnTo>
                      <a:pt x="318" y="34"/>
                    </a:lnTo>
                    <a:lnTo>
                      <a:pt x="316" y="34"/>
                    </a:lnTo>
                    <a:lnTo>
                      <a:pt x="316" y="34"/>
                    </a:lnTo>
                    <a:lnTo>
                      <a:pt x="316" y="34"/>
                    </a:lnTo>
                    <a:lnTo>
                      <a:pt x="314" y="34"/>
                    </a:lnTo>
                    <a:lnTo>
                      <a:pt x="314" y="34"/>
                    </a:lnTo>
                    <a:lnTo>
                      <a:pt x="314" y="32"/>
                    </a:lnTo>
                    <a:lnTo>
                      <a:pt x="314" y="32"/>
                    </a:lnTo>
                    <a:close/>
                    <a:moveTo>
                      <a:pt x="268" y="4"/>
                    </a:moveTo>
                    <a:lnTo>
                      <a:pt x="268" y="4"/>
                    </a:lnTo>
                    <a:lnTo>
                      <a:pt x="268" y="6"/>
                    </a:lnTo>
                    <a:lnTo>
                      <a:pt x="268" y="6"/>
                    </a:lnTo>
                    <a:lnTo>
                      <a:pt x="270" y="6"/>
                    </a:lnTo>
                    <a:lnTo>
                      <a:pt x="270" y="6"/>
                    </a:lnTo>
                    <a:lnTo>
                      <a:pt x="270" y="6"/>
                    </a:lnTo>
                    <a:lnTo>
                      <a:pt x="270" y="6"/>
                    </a:lnTo>
                    <a:lnTo>
                      <a:pt x="270" y="6"/>
                    </a:lnTo>
                    <a:lnTo>
                      <a:pt x="270" y="6"/>
                    </a:lnTo>
                    <a:lnTo>
                      <a:pt x="270" y="6"/>
                    </a:lnTo>
                    <a:lnTo>
                      <a:pt x="272" y="6"/>
                    </a:lnTo>
                    <a:lnTo>
                      <a:pt x="272" y="6"/>
                    </a:lnTo>
                    <a:lnTo>
                      <a:pt x="270" y="6"/>
                    </a:lnTo>
                    <a:lnTo>
                      <a:pt x="270" y="6"/>
                    </a:lnTo>
                    <a:lnTo>
                      <a:pt x="268" y="6"/>
                    </a:lnTo>
                    <a:lnTo>
                      <a:pt x="268" y="6"/>
                    </a:lnTo>
                    <a:lnTo>
                      <a:pt x="268" y="6"/>
                    </a:lnTo>
                    <a:lnTo>
                      <a:pt x="266" y="4"/>
                    </a:lnTo>
                    <a:lnTo>
                      <a:pt x="268" y="4"/>
                    </a:lnTo>
                    <a:lnTo>
                      <a:pt x="268" y="4"/>
                    </a:lnTo>
                    <a:close/>
                    <a:moveTo>
                      <a:pt x="230" y="24"/>
                    </a:moveTo>
                    <a:lnTo>
                      <a:pt x="230" y="24"/>
                    </a:lnTo>
                    <a:lnTo>
                      <a:pt x="228" y="26"/>
                    </a:lnTo>
                    <a:lnTo>
                      <a:pt x="228" y="26"/>
                    </a:lnTo>
                    <a:lnTo>
                      <a:pt x="230" y="24"/>
                    </a:lnTo>
                    <a:lnTo>
                      <a:pt x="230" y="24"/>
                    </a:lnTo>
                    <a:lnTo>
                      <a:pt x="230" y="24"/>
                    </a:lnTo>
                    <a:lnTo>
                      <a:pt x="230" y="24"/>
                    </a:lnTo>
                    <a:close/>
                    <a:moveTo>
                      <a:pt x="226" y="32"/>
                    </a:moveTo>
                    <a:lnTo>
                      <a:pt x="226" y="32"/>
                    </a:lnTo>
                    <a:lnTo>
                      <a:pt x="228" y="26"/>
                    </a:lnTo>
                    <a:lnTo>
                      <a:pt x="228" y="26"/>
                    </a:lnTo>
                    <a:lnTo>
                      <a:pt x="228" y="26"/>
                    </a:lnTo>
                    <a:lnTo>
                      <a:pt x="228" y="26"/>
                    </a:lnTo>
                    <a:lnTo>
                      <a:pt x="228" y="26"/>
                    </a:lnTo>
                    <a:lnTo>
                      <a:pt x="228" y="28"/>
                    </a:lnTo>
                    <a:lnTo>
                      <a:pt x="228" y="28"/>
                    </a:lnTo>
                    <a:lnTo>
                      <a:pt x="226" y="32"/>
                    </a:lnTo>
                    <a:lnTo>
                      <a:pt x="226" y="32"/>
                    </a:lnTo>
                    <a:close/>
                    <a:moveTo>
                      <a:pt x="150" y="252"/>
                    </a:moveTo>
                    <a:lnTo>
                      <a:pt x="150" y="252"/>
                    </a:lnTo>
                    <a:lnTo>
                      <a:pt x="150" y="252"/>
                    </a:lnTo>
                    <a:lnTo>
                      <a:pt x="150" y="252"/>
                    </a:lnTo>
                    <a:lnTo>
                      <a:pt x="150" y="252"/>
                    </a:lnTo>
                    <a:lnTo>
                      <a:pt x="150" y="252"/>
                    </a:lnTo>
                    <a:lnTo>
                      <a:pt x="150" y="252"/>
                    </a:lnTo>
                    <a:close/>
                    <a:moveTo>
                      <a:pt x="144" y="250"/>
                    </a:moveTo>
                    <a:lnTo>
                      <a:pt x="144" y="250"/>
                    </a:lnTo>
                    <a:lnTo>
                      <a:pt x="144" y="250"/>
                    </a:lnTo>
                    <a:lnTo>
                      <a:pt x="144" y="250"/>
                    </a:lnTo>
                    <a:lnTo>
                      <a:pt x="142" y="250"/>
                    </a:lnTo>
                    <a:lnTo>
                      <a:pt x="142" y="250"/>
                    </a:lnTo>
                    <a:lnTo>
                      <a:pt x="142" y="250"/>
                    </a:lnTo>
                    <a:lnTo>
                      <a:pt x="144" y="250"/>
                    </a:lnTo>
                    <a:lnTo>
                      <a:pt x="144" y="250"/>
                    </a:lnTo>
                    <a:close/>
                    <a:moveTo>
                      <a:pt x="128" y="266"/>
                    </a:moveTo>
                    <a:lnTo>
                      <a:pt x="126" y="266"/>
                    </a:lnTo>
                    <a:lnTo>
                      <a:pt x="126" y="266"/>
                    </a:lnTo>
                    <a:lnTo>
                      <a:pt x="126" y="266"/>
                    </a:lnTo>
                    <a:lnTo>
                      <a:pt x="128" y="264"/>
                    </a:lnTo>
                    <a:lnTo>
                      <a:pt x="128" y="266"/>
                    </a:lnTo>
                    <a:lnTo>
                      <a:pt x="128" y="266"/>
                    </a:lnTo>
                    <a:close/>
                    <a:moveTo>
                      <a:pt x="124" y="268"/>
                    </a:moveTo>
                    <a:lnTo>
                      <a:pt x="124" y="268"/>
                    </a:lnTo>
                    <a:lnTo>
                      <a:pt x="122" y="270"/>
                    </a:lnTo>
                    <a:lnTo>
                      <a:pt x="122" y="268"/>
                    </a:lnTo>
                    <a:lnTo>
                      <a:pt x="122" y="268"/>
                    </a:lnTo>
                    <a:lnTo>
                      <a:pt x="124" y="266"/>
                    </a:lnTo>
                    <a:lnTo>
                      <a:pt x="124" y="266"/>
                    </a:lnTo>
                    <a:lnTo>
                      <a:pt x="124" y="268"/>
                    </a:lnTo>
                    <a:lnTo>
                      <a:pt x="124" y="268"/>
                    </a:lnTo>
                    <a:lnTo>
                      <a:pt x="124" y="268"/>
                    </a:lnTo>
                    <a:lnTo>
                      <a:pt x="124" y="268"/>
                    </a:lnTo>
                    <a:close/>
                    <a:moveTo>
                      <a:pt x="166" y="352"/>
                    </a:moveTo>
                    <a:lnTo>
                      <a:pt x="166" y="352"/>
                    </a:lnTo>
                    <a:lnTo>
                      <a:pt x="166" y="352"/>
                    </a:lnTo>
                    <a:lnTo>
                      <a:pt x="166" y="352"/>
                    </a:lnTo>
                    <a:lnTo>
                      <a:pt x="166" y="352"/>
                    </a:lnTo>
                    <a:lnTo>
                      <a:pt x="166" y="35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69" name="Freeform 74"/>
              <p:cNvSpPr>
                <a:spLocks/>
              </p:cNvSpPr>
              <p:nvPr/>
            </p:nvSpPr>
            <p:spPr bwMode="auto">
              <a:xfrm>
                <a:off x="-823" y="2874"/>
                <a:ext cx="0" cy="2"/>
              </a:xfrm>
              <a:custGeom>
                <a:avLst/>
                <a:gdLst>
                  <a:gd name="T0" fmla="*/ 2 h 2"/>
                  <a:gd name="T1" fmla="*/ 2 h 2"/>
                  <a:gd name="T2" fmla="*/ 2 h 2"/>
                  <a:gd name="T3" fmla="*/ 0 h 2"/>
                  <a:gd name="T4" fmla="*/ 2 h 2"/>
                  <a:gd name="T5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70" name="Freeform 75"/>
              <p:cNvSpPr>
                <a:spLocks/>
              </p:cNvSpPr>
              <p:nvPr/>
            </p:nvSpPr>
            <p:spPr bwMode="auto">
              <a:xfrm>
                <a:off x="-937" y="2962"/>
                <a:ext cx="2" cy="0"/>
              </a:xfrm>
              <a:custGeom>
                <a:avLst/>
                <a:gdLst>
                  <a:gd name="T0" fmla="*/ 2 w 2"/>
                  <a:gd name="T1" fmla="*/ 2 w 2"/>
                  <a:gd name="T2" fmla="*/ 2 w 2"/>
                  <a:gd name="T3" fmla="*/ 2 w 2"/>
                  <a:gd name="T4" fmla="*/ 0 w 2"/>
                  <a:gd name="T5" fmla="*/ 2 w 2"/>
                  <a:gd name="T6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71" name="Freeform 76"/>
              <p:cNvSpPr>
                <a:spLocks/>
              </p:cNvSpPr>
              <p:nvPr/>
            </p:nvSpPr>
            <p:spPr bwMode="auto">
              <a:xfrm>
                <a:off x="-831" y="3028"/>
                <a:ext cx="2" cy="0"/>
              </a:xfrm>
              <a:custGeom>
                <a:avLst/>
                <a:gdLst>
                  <a:gd name="T0" fmla="*/ 2 w 2"/>
                  <a:gd name="T1" fmla="*/ 2 w 2"/>
                  <a:gd name="T2" fmla="*/ 0 w 2"/>
                  <a:gd name="T3" fmla="*/ 2 w 2"/>
                  <a:gd name="T4" fmla="*/ 2 w 2"/>
                  <a:gd name="T5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72" name="Rectangle 77"/>
              <p:cNvSpPr>
                <a:spLocks noChangeArrowheads="1"/>
              </p:cNvSpPr>
              <p:nvPr/>
            </p:nvSpPr>
            <p:spPr bwMode="auto">
              <a:xfrm>
                <a:off x="-831" y="3032"/>
                <a:ext cx="1" cy="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73" name="Rectangle 78"/>
              <p:cNvSpPr>
                <a:spLocks noChangeArrowheads="1"/>
              </p:cNvSpPr>
              <p:nvPr/>
            </p:nvSpPr>
            <p:spPr bwMode="auto">
              <a:xfrm>
                <a:off x="-829" y="3028"/>
                <a:ext cx="1" cy="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74" name="Freeform 79"/>
              <p:cNvSpPr>
                <a:spLocks/>
              </p:cNvSpPr>
              <p:nvPr/>
            </p:nvSpPr>
            <p:spPr bwMode="auto">
              <a:xfrm>
                <a:off x="-833" y="3030"/>
                <a:ext cx="2" cy="2"/>
              </a:xfrm>
              <a:custGeom>
                <a:avLst/>
                <a:gdLst>
                  <a:gd name="T0" fmla="*/ 0 w 2"/>
                  <a:gd name="T1" fmla="*/ 2 h 2"/>
                  <a:gd name="T2" fmla="*/ 2 w 2"/>
                  <a:gd name="T3" fmla="*/ 2 h 2"/>
                  <a:gd name="T4" fmla="*/ 2 w 2"/>
                  <a:gd name="T5" fmla="*/ 2 h 2"/>
                  <a:gd name="T6" fmla="*/ 2 w 2"/>
                  <a:gd name="T7" fmla="*/ 0 h 2"/>
                  <a:gd name="T8" fmla="*/ 0 w 2"/>
                  <a:gd name="T9" fmla="*/ 2 h 2"/>
                  <a:gd name="T10" fmla="*/ 0 w 2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75" name="Freeform 80"/>
              <p:cNvSpPr>
                <a:spLocks/>
              </p:cNvSpPr>
              <p:nvPr/>
            </p:nvSpPr>
            <p:spPr bwMode="auto">
              <a:xfrm>
                <a:off x="-799" y="2996"/>
                <a:ext cx="0" cy="8"/>
              </a:xfrm>
              <a:custGeom>
                <a:avLst/>
                <a:gdLst>
                  <a:gd name="T0" fmla="*/ 2 h 8"/>
                  <a:gd name="T1" fmla="*/ 0 h 8"/>
                  <a:gd name="T2" fmla="*/ 0 h 8"/>
                  <a:gd name="T3" fmla="*/ 0 h 8"/>
                  <a:gd name="T4" fmla="*/ 0 h 8"/>
                  <a:gd name="T5" fmla="*/ 8 h 8"/>
                  <a:gd name="T6" fmla="*/ 2 h 8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</a:cxnLst>
                <a:rect l="0" t="0" r="r" b="b"/>
                <a:pathLst>
                  <a:path h="8">
                    <a:moveTo>
                      <a:pt x="0" y="2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8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76" name="Freeform 81"/>
              <p:cNvSpPr>
                <a:spLocks/>
              </p:cNvSpPr>
              <p:nvPr/>
            </p:nvSpPr>
            <p:spPr bwMode="auto">
              <a:xfrm>
                <a:off x="-799" y="2994"/>
                <a:ext cx="0" cy="2"/>
              </a:xfrm>
              <a:custGeom>
                <a:avLst/>
                <a:gdLst>
                  <a:gd name="T0" fmla="*/ 2 h 2"/>
                  <a:gd name="T1" fmla="*/ 2 h 2"/>
                  <a:gd name="T2" fmla="*/ 0 h 2"/>
                  <a:gd name="T3" fmla="*/ 0 h 2"/>
                  <a:gd name="T4" fmla="*/ 2 h 2"/>
                  <a:gd name="T5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77" name="Freeform 82"/>
              <p:cNvSpPr>
                <a:spLocks/>
              </p:cNvSpPr>
              <p:nvPr/>
            </p:nvSpPr>
            <p:spPr bwMode="auto">
              <a:xfrm>
                <a:off x="-799" y="2994"/>
                <a:ext cx="0" cy="2"/>
              </a:xfrm>
              <a:custGeom>
                <a:avLst/>
                <a:gdLst>
                  <a:gd name="T0" fmla="*/ 0 h 2"/>
                  <a:gd name="T1" fmla="*/ 0 h 2"/>
                  <a:gd name="T2" fmla="*/ 0 h 2"/>
                  <a:gd name="T3" fmla="*/ 0 h 2"/>
                  <a:gd name="T4" fmla="*/ 2 h 2"/>
                  <a:gd name="T5" fmla="*/ 0 h 2"/>
                  <a:gd name="T6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78" name="Freeform 83"/>
              <p:cNvSpPr>
                <a:spLocks/>
              </p:cNvSpPr>
              <p:nvPr/>
            </p:nvSpPr>
            <p:spPr bwMode="auto">
              <a:xfrm>
                <a:off x="-803" y="2990"/>
                <a:ext cx="4" cy="4"/>
              </a:xfrm>
              <a:custGeom>
                <a:avLst/>
                <a:gdLst>
                  <a:gd name="T0" fmla="*/ 0 w 4"/>
                  <a:gd name="T1" fmla="*/ 0 h 4"/>
                  <a:gd name="T2" fmla="*/ 0 w 4"/>
                  <a:gd name="T3" fmla="*/ 2 h 4"/>
                  <a:gd name="T4" fmla="*/ 0 w 4"/>
                  <a:gd name="T5" fmla="*/ 2 h 4"/>
                  <a:gd name="T6" fmla="*/ 4 w 4"/>
                  <a:gd name="T7" fmla="*/ 4 h 4"/>
                  <a:gd name="T8" fmla="*/ 4 w 4"/>
                  <a:gd name="T9" fmla="*/ 4 h 4"/>
                  <a:gd name="T10" fmla="*/ 2 w 4"/>
                  <a:gd name="T11" fmla="*/ 0 h 4"/>
                  <a:gd name="T12" fmla="*/ 2 w 4"/>
                  <a:gd name="T13" fmla="*/ 0 h 4"/>
                  <a:gd name="T14" fmla="*/ 0 w 4"/>
                  <a:gd name="T15" fmla="*/ 0 h 4"/>
                  <a:gd name="T16" fmla="*/ 0 w 4"/>
                  <a:gd name="T17" fmla="*/ 0 h 4"/>
                  <a:gd name="T18" fmla="*/ 0 w 4"/>
                  <a:gd name="T1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79" name="Freeform 84"/>
              <p:cNvSpPr>
                <a:spLocks/>
              </p:cNvSpPr>
              <p:nvPr/>
            </p:nvSpPr>
            <p:spPr bwMode="auto">
              <a:xfrm>
                <a:off x="-813" y="287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80" name="Freeform 85"/>
              <p:cNvSpPr>
                <a:spLocks/>
              </p:cNvSpPr>
              <p:nvPr/>
            </p:nvSpPr>
            <p:spPr bwMode="auto">
              <a:xfrm>
                <a:off x="-815" y="2868"/>
                <a:ext cx="4" cy="2"/>
              </a:xfrm>
              <a:custGeom>
                <a:avLst/>
                <a:gdLst>
                  <a:gd name="T0" fmla="*/ 2 w 4"/>
                  <a:gd name="T1" fmla="*/ 0 h 2"/>
                  <a:gd name="T2" fmla="*/ 2 w 4"/>
                  <a:gd name="T3" fmla="*/ 0 h 2"/>
                  <a:gd name="T4" fmla="*/ 2 w 4"/>
                  <a:gd name="T5" fmla="*/ 0 h 2"/>
                  <a:gd name="T6" fmla="*/ 2 w 4"/>
                  <a:gd name="T7" fmla="*/ 0 h 2"/>
                  <a:gd name="T8" fmla="*/ 2 w 4"/>
                  <a:gd name="T9" fmla="*/ 0 h 2"/>
                  <a:gd name="T10" fmla="*/ 2 w 4"/>
                  <a:gd name="T11" fmla="*/ 0 h 2"/>
                  <a:gd name="T12" fmla="*/ 2 w 4"/>
                  <a:gd name="T13" fmla="*/ 0 h 2"/>
                  <a:gd name="T14" fmla="*/ 2 w 4"/>
                  <a:gd name="T15" fmla="*/ 0 h 2"/>
                  <a:gd name="T16" fmla="*/ 0 w 4"/>
                  <a:gd name="T17" fmla="*/ 2 h 2"/>
                  <a:gd name="T18" fmla="*/ 2 w 4"/>
                  <a:gd name="T19" fmla="*/ 2 h 2"/>
                  <a:gd name="T20" fmla="*/ 2 w 4"/>
                  <a:gd name="T21" fmla="*/ 2 h 2"/>
                  <a:gd name="T22" fmla="*/ 2 w 4"/>
                  <a:gd name="T23" fmla="*/ 2 h 2"/>
                  <a:gd name="T24" fmla="*/ 2 w 4"/>
                  <a:gd name="T25" fmla="*/ 0 h 2"/>
                  <a:gd name="T26" fmla="*/ 2 w 4"/>
                  <a:gd name="T27" fmla="*/ 0 h 2"/>
                  <a:gd name="T28" fmla="*/ 2 w 4"/>
                  <a:gd name="T29" fmla="*/ 0 h 2"/>
                  <a:gd name="T30" fmla="*/ 2 w 4"/>
                  <a:gd name="T31" fmla="*/ 0 h 2"/>
                  <a:gd name="T32" fmla="*/ 2 w 4"/>
                  <a:gd name="T33" fmla="*/ 0 h 2"/>
                  <a:gd name="T34" fmla="*/ 2 w 4"/>
                  <a:gd name="T35" fmla="*/ 0 h 2"/>
                  <a:gd name="T36" fmla="*/ 4 w 4"/>
                  <a:gd name="T37" fmla="*/ 0 h 2"/>
                  <a:gd name="T38" fmla="*/ 4 w 4"/>
                  <a:gd name="T39" fmla="*/ 0 h 2"/>
                  <a:gd name="T40" fmla="*/ 2 w 4"/>
                  <a:gd name="T41" fmla="*/ 0 h 2"/>
                  <a:gd name="T42" fmla="*/ 2 w 4"/>
                  <a:gd name="T43" fmla="*/ 0 h 2"/>
                  <a:gd name="T44" fmla="*/ 2 w 4"/>
                  <a:gd name="T45" fmla="*/ 0 h 2"/>
                  <a:gd name="T46" fmla="*/ 2 w 4"/>
                  <a:gd name="T47" fmla="*/ 0 h 2"/>
                  <a:gd name="T48" fmla="*/ 2 w 4"/>
                  <a:gd name="T49" fmla="*/ 0 h 2"/>
                  <a:gd name="T50" fmla="*/ 2 w 4"/>
                  <a:gd name="T51" fmla="*/ 0 h 2"/>
                  <a:gd name="T52" fmla="*/ 2 w 4"/>
                  <a:gd name="T53" fmla="*/ 0 h 2"/>
                  <a:gd name="T54" fmla="*/ 2 w 4"/>
                  <a:gd name="T5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" h="2">
                    <a:moveTo>
                      <a:pt x="2" y="0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81" name="Freeform 86"/>
              <p:cNvSpPr>
                <a:spLocks/>
              </p:cNvSpPr>
              <p:nvPr/>
            </p:nvSpPr>
            <p:spPr bwMode="auto">
              <a:xfrm>
                <a:off x="-813" y="2866"/>
                <a:ext cx="2" cy="2"/>
              </a:xfrm>
              <a:custGeom>
                <a:avLst/>
                <a:gdLst>
                  <a:gd name="T0" fmla="*/ 0 w 2"/>
                  <a:gd name="T1" fmla="*/ 2 h 2"/>
                  <a:gd name="T2" fmla="*/ 0 w 2"/>
                  <a:gd name="T3" fmla="*/ 2 h 2"/>
                  <a:gd name="T4" fmla="*/ 2 w 2"/>
                  <a:gd name="T5" fmla="*/ 0 h 2"/>
                  <a:gd name="T6" fmla="*/ 2 w 2"/>
                  <a:gd name="T7" fmla="*/ 0 h 2"/>
                  <a:gd name="T8" fmla="*/ 2 w 2"/>
                  <a:gd name="T9" fmla="*/ 0 h 2"/>
                  <a:gd name="T10" fmla="*/ 2 w 2"/>
                  <a:gd name="T11" fmla="*/ 0 h 2"/>
                  <a:gd name="T12" fmla="*/ 2 w 2"/>
                  <a:gd name="T13" fmla="*/ 0 h 2"/>
                  <a:gd name="T14" fmla="*/ 2 w 2"/>
                  <a:gd name="T15" fmla="*/ 0 h 2"/>
                  <a:gd name="T16" fmla="*/ 0 w 2"/>
                  <a:gd name="T17" fmla="*/ 0 h 2"/>
                  <a:gd name="T18" fmla="*/ 0 w 2"/>
                  <a:gd name="T19" fmla="*/ 0 h 2"/>
                  <a:gd name="T20" fmla="*/ 0 w 2"/>
                  <a:gd name="T21" fmla="*/ 2 h 2"/>
                  <a:gd name="T22" fmla="*/ 0 w 2"/>
                  <a:gd name="T2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82" name="Freeform 87"/>
              <p:cNvSpPr>
                <a:spLocks/>
              </p:cNvSpPr>
              <p:nvPr/>
            </p:nvSpPr>
            <p:spPr bwMode="auto">
              <a:xfrm>
                <a:off x="-819" y="2868"/>
                <a:ext cx="6" cy="4"/>
              </a:xfrm>
              <a:custGeom>
                <a:avLst/>
                <a:gdLst>
                  <a:gd name="T0" fmla="*/ 4 w 6"/>
                  <a:gd name="T1" fmla="*/ 0 h 4"/>
                  <a:gd name="T2" fmla="*/ 4 w 6"/>
                  <a:gd name="T3" fmla="*/ 0 h 4"/>
                  <a:gd name="T4" fmla="*/ 2 w 6"/>
                  <a:gd name="T5" fmla="*/ 4 h 4"/>
                  <a:gd name="T6" fmla="*/ 2 w 6"/>
                  <a:gd name="T7" fmla="*/ 4 h 4"/>
                  <a:gd name="T8" fmla="*/ 0 w 6"/>
                  <a:gd name="T9" fmla="*/ 4 h 4"/>
                  <a:gd name="T10" fmla="*/ 0 w 6"/>
                  <a:gd name="T11" fmla="*/ 4 h 4"/>
                  <a:gd name="T12" fmla="*/ 6 w 6"/>
                  <a:gd name="T13" fmla="*/ 0 h 4"/>
                  <a:gd name="T14" fmla="*/ 6 w 6"/>
                  <a:gd name="T15" fmla="*/ 0 h 4"/>
                  <a:gd name="T16" fmla="*/ 6 w 6"/>
                  <a:gd name="T17" fmla="*/ 0 h 4"/>
                  <a:gd name="T18" fmla="*/ 6 w 6"/>
                  <a:gd name="T19" fmla="*/ 0 h 4"/>
                  <a:gd name="T20" fmla="*/ 4 w 6"/>
                  <a:gd name="T21" fmla="*/ 0 h 4"/>
                  <a:gd name="T22" fmla="*/ 4 w 6"/>
                  <a:gd name="T2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" h="4">
                    <a:moveTo>
                      <a:pt x="4" y="0"/>
                    </a:moveTo>
                    <a:lnTo>
                      <a:pt x="4" y="0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83" name="Freeform 88"/>
              <p:cNvSpPr>
                <a:spLocks/>
              </p:cNvSpPr>
              <p:nvPr/>
            </p:nvSpPr>
            <p:spPr bwMode="auto">
              <a:xfrm>
                <a:off x="-811" y="2864"/>
                <a:ext cx="0" cy="2"/>
              </a:xfrm>
              <a:custGeom>
                <a:avLst/>
                <a:gdLst>
                  <a:gd name="T0" fmla="*/ 2 h 2"/>
                  <a:gd name="T1" fmla="*/ 2 h 2"/>
                  <a:gd name="T2" fmla="*/ 2 h 2"/>
                  <a:gd name="T3" fmla="*/ 0 h 2"/>
                  <a:gd name="T4" fmla="*/ 2 h 2"/>
                  <a:gd name="T5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84" name="Freeform 89"/>
              <p:cNvSpPr>
                <a:spLocks/>
              </p:cNvSpPr>
              <p:nvPr/>
            </p:nvSpPr>
            <p:spPr bwMode="auto">
              <a:xfrm>
                <a:off x="-813" y="2868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0 h 2"/>
                  <a:gd name="T6" fmla="*/ 0 w 2"/>
                  <a:gd name="T7" fmla="*/ 2 h 2"/>
                  <a:gd name="T8" fmla="*/ 0 w 2"/>
                  <a:gd name="T9" fmla="*/ 2 h 2"/>
                  <a:gd name="T10" fmla="*/ 0 w 2"/>
                  <a:gd name="T11" fmla="*/ 2 h 2"/>
                  <a:gd name="T12" fmla="*/ 0 w 2"/>
                  <a:gd name="T13" fmla="*/ 2 h 2"/>
                  <a:gd name="T14" fmla="*/ 2 w 2"/>
                  <a:gd name="T15" fmla="*/ 0 h 2"/>
                  <a:gd name="T16" fmla="*/ 2 w 2"/>
                  <a:gd name="T17" fmla="*/ 0 h 2"/>
                  <a:gd name="T18" fmla="*/ 0 w 2"/>
                  <a:gd name="T19" fmla="*/ 0 h 2"/>
                  <a:gd name="T20" fmla="*/ 0 w 2"/>
                  <a:gd name="T21" fmla="*/ 0 h 2"/>
                  <a:gd name="T22" fmla="*/ 0 w 2"/>
                  <a:gd name="T23" fmla="*/ 0 h 2"/>
                  <a:gd name="T24" fmla="*/ 0 w 2"/>
                  <a:gd name="T2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85" name="Freeform 90"/>
              <p:cNvSpPr>
                <a:spLocks/>
              </p:cNvSpPr>
              <p:nvPr/>
            </p:nvSpPr>
            <p:spPr bwMode="auto">
              <a:xfrm>
                <a:off x="-815" y="2868"/>
                <a:ext cx="2" cy="0"/>
              </a:xfrm>
              <a:custGeom>
                <a:avLst/>
                <a:gdLst>
                  <a:gd name="T0" fmla="*/ 2 w 2"/>
                  <a:gd name="T1" fmla="*/ 2 w 2"/>
                  <a:gd name="T2" fmla="*/ 2 w 2"/>
                  <a:gd name="T3" fmla="*/ 2 w 2"/>
                  <a:gd name="T4" fmla="*/ 0 w 2"/>
                  <a:gd name="T5" fmla="*/ 0 w 2"/>
                  <a:gd name="T6" fmla="*/ 2 w 2"/>
                  <a:gd name="T7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86" name="Rectangle 91"/>
              <p:cNvSpPr>
                <a:spLocks noChangeArrowheads="1"/>
              </p:cNvSpPr>
              <p:nvPr/>
            </p:nvSpPr>
            <p:spPr bwMode="auto">
              <a:xfrm>
                <a:off x="-817" y="2868"/>
                <a:ext cx="1" cy="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87" name="Freeform 92"/>
              <p:cNvSpPr>
                <a:spLocks/>
              </p:cNvSpPr>
              <p:nvPr/>
            </p:nvSpPr>
            <p:spPr bwMode="auto">
              <a:xfrm>
                <a:off x="-819" y="2872"/>
                <a:ext cx="0" cy="2"/>
              </a:xfrm>
              <a:custGeom>
                <a:avLst/>
                <a:gdLst>
                  <a:gd name="T0" fmla="*/ 0 h 2"/>
                  <a:gd name="T1" fmla="*/ 0 h 2"/>
                  <a:gd name="T2" fmla="*/ 2 h 2"/>
                  <a:gd name="T3" fmla="*/ 2 h 2"/>
                  <a:gd name="T4" fmla="*/ 2 h 2"/>
                  <a:gd name="T5" fmla="*/ 2 h 2"/>
                  <a:gd name="T6" fmla="*/ 0 h 2"/>
                  <a:gd name="T7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88" name="Freeform 93"/>
              <p:cNvSpPr>
                <a:spLocks/>
              </p:cNvSpPr>
              <p:nvPr/>
            </p:nvSpPr>
            <p:spPr bwMode="auto">
              <a:xfrm>
                <a:off x="-819" y="2868"/>
                <a:ext cx="4" cy="4"/>
              </a:xfrm>
              <a:custGeom>
                <a:avLst/>
                <a:gdLst>
                  <a:gd name="T0" fmla="*/ 2 w 4"/>
                  <a:gd name="T1" fmla="*/ 2 h 4"/>
                  <a:gd name="T2" fmla="*/ 2 w 4"/>
                  <a:gd name="T3" fmla="*/ 2 h 4"/>
                  <a:gd name="T4" fmla="*/ 2 w 4"/>
                  <a:gd name="T5" fmla="*/ 0 h 4"/>
                  <a:gd name="T6" fmla="*/ 2 w 4"/>
                  <a:gd name="T7" fmla="*/ 0 h 4"/>
                  <a:gd name="T8" fmla="*/ 2 w 4"/>
                  <a:gd name="T9" fmla="*/ 2 h 4"/>
                  <a:gd name="T10" fmla="*/ 2 w 4"/>
                  <a:gd name="T11" fmla="*/ 0 h 4"/>
                  <a:gd name="T12" fmla="*/ 2 w 4"/>
                  <a:gd name="T13" fmla="*/ 0 h 4"/>
                  <a:gd name="T14" fmla="*/ 2 w 4"/>
                  <a:gd name="T15" fmla="*/ 2 h 4"/>
                  <a:gd name="T16" fmla="*/ 2 w 4"/>
                  <a:gd name="T17" fmla="*/ 2 h 4"/>
                  <a:gd name="T18" fmla="*/ 2 w 4"/>
                  <a:gd name="T19" fmla="*/ 2 h 4"/>
                  <a:gd name="T20" fmla="*/ 2 w 4"/>
                  <a:gd name="T21" fmla="*/ 2 h 4"/>
                  <a:gd name="T22" fmla="*/ 2 w 4"/>
                  <a:gd name="T23" fmla="*/ 2 h 4"/>
                  <a:gd name="T24" fmla="*/ 2 w 4"/>
                  <a:gd name="T25" fmla="*/ 2 h 4"/>
                  <a:gd name="T26" fmla="*/ 0 w 4"/>
                  <a:gd name="T27" fmla="*/ 4 h 4"/>
                  <a:gd name="T28" fmla="*/ 0 w 4"/>
                  <a:gd name="T29" fmla="*/ 4 h 4"/>
                  <a:gd name="T30" fmla="*/ 2 w 4"/>
                  <a:gd name="T31" fmla="*/ 4 h 4"/>
                  <a:gd name="T32" fmla="*/ 2 w 4"/>
                  <a:gd name="T33" fmla="*/ 4 h 4"/>
                  <a:gd name="T34" fmla="*/ 2 w 4"/>
                  <a:gd name="T35" fmla="*/ 2 h 4"/>
                  <a:gd name="T36" fmla="*/ 2 w 4"/>
                  <a:gd name="T37" fmla="*/ 2 h 4"/>
                  <a:gd name="T38" fmla="*/ 4 w 4"/>
                  <a:gd name="T39" fmla="*/ 0 h 4"/>
                  <a:gd name="T40" fmla="*/ 4 w 4"/>
                  <a:gd name="T41" fmla="*/ 0 h 4"/>
                  <a:gd name="T42" fmla="*/ 4 w 4"/>
                  <a:gd name="T43" fmla="*/ 0 h 4"/>
                  <a:gd name="T44" fmla="*/ 4 w 4"/>
                  <a:gd name="T45" fmla="*/ 0 h 4"/>
                  <a:gd name="T46" fmla="*/ 2 w 4"/>
                  <a:gd name="T47" fmla="*/ 2 h 4"/>
                  <a:gd name="T48" fmla="*/ 2 w 4"/>
                  <a:gd name="T4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" h="4">
                    <a:moveTo>
                      <a:pt x="2" y="2"/>
                    </a:move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89" name="Freeform 94"/>
              <p:cNvSpPr>
                <a:spLocks/>
              </p:cNvSpPr>
              <p:nvPr/>
            </p:nvSpPr>
            <p:spPr bwMode="auto">
              <a:xfrm>
                <a:off x="-819" y="2874"/>
                <a:ext cx="2" cy="2"/>
              </a:xfrm>
              <a:custGeom>
                <a:avLst/>
                <a:gdLst>
                  <a:gd name="T0" fmla="*/ 0 w 2"/>
                  <a:gd name="T1" fmla="*/ 2 h 2"/>
                  <a:gd name="T2" fmla="*/ 0 w 2"/>
                  <a:gd name="T3" fmla="*/ 2 h 2"/>
                  <a:gd name="T4" fmla="*/ 2 w 2"/>
                  <a:gd name="T5" fmla="*/ 0 h 2"/>
                  <a:gd name="T6" fmla="*/ 0 w 2"/>
                  <a:gd name="T7" fmla="*/ 0 h 2"/>
                  <a:gd name="T8" fmla="*/ 0 w 2"/>
                  <a:gd name="T9" fmla="*/ 0 h 2"/>
                  <a:gd name="T10" fmla="*/ 0 w 2"/>
                  <a:gd name="T11" fmla="*/ 2 h 2"/>
                  <a:gd name="T12" fmla="*/ 0 w 2"/>
                  <a:gd name="T13" fmla="*/ 2 h 2"/>
                  <a:gd name="T14" fmla="*/ 0 w 2"/>
                  <a:gd name="T15" fmla="*/ 2 h 2"/>
                  <a:gd name="T16" fmla="*/ 0 w 2"/>
                  <a:gd name="T1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90" name="Freeform 95"/>
              <p:cNvSpPr>
                <a:spLocks/>
              </p:cNvSpPr>
              <p:nvPr/>
            </p:nvSpPr>
            <p:spPr bwMode="auto">
              <a:xfrm>
                <a:off x="-819" y="2872"/>
                <a:ext cx="2" cy="4"/>
              </a:xfrm>
              <a:custGeom>
                <a:avLst/>
                <a:gdLst>
                  <a:gd name="T0" fmla="*/ 0 w 2"/>
                  <a:gd name="T1" fmla="*/ 2 h 4"/>
                  <a:gd name="T2" fmla="*/ 0 w 2"/>
                  <a:gd name="T3" fmla="*/ 2 h 4"/>
                  <a:gd name="T4" fmla="*/ 0 w 2"/>
                  <a:gd name="T5" fmla="*/ 2 h 4"/>
                  <a:gd name="T6" fmla="*/ 0 w 2"/>
                  <a:gd name="T7" fmla="*/ 2 h 4"/>
                  <a:gd name="T8" fmla="*/ 0 w 2"/>
                  <a:gd name="T9" fmla="*/ 2 h 4"/>
                  <a:gd name="T10" fmla="*/ 0 w 2"/>
                  <a:gd name="T11" fmla="*/ 2 h 4"/>
                  <a:gd name="T12" fmla="*/ 0 w 2"/>
                  <a:gd name="T13" fmla="*/ 2 h 4"/>
                  <a:gd name="T14" fmla="*/ 0 w 2"/>
                  <a:gd name="T15" fmla="*/ 2 h 4"/>
                  <a:gd name="T16" fmla="*/ 0 w 2"/>
                  <a:gd name="T17" fmla="*/ 4 h 4"/>
                  <a:gd name="T18" fmla="*/ 0 w 2"/>
                  <a:gd name="T19" fmla="*/ 4 h 4"/>
                  <a:gd name="T20" fmla="*/ 0 w 2"/>
                  <a:gd name="T21" fmla="*/ 4 h 4"/>
                  <a:gd name="T22" fmla="*/ 0 w 2"/>
                  <a:gd name="T23" fmla="*/ 4 h 4"/>
                  <a:gd name="T24" fmla="*/ 0 w 2"/>
                  <a:gd name="T25" fmla="*/ 4 h 4"/>
                  <a:gd name="T26" fmla="*/ 0 w 2"/>
                  <a:gd name="T27" fmla="*/ 4 h 4"/>
                  <a:gd name="T28" fmla="*/ 0 w 2"/>
                  <a:gd name="T29" fmla="*/ 4 h 4"/>
                  <a:gd name="T30" fmla="*/ 0 w 2"/>
                  <a:gd name="T31" fmla="*/ 4 h 4"/>
                  <a:gd name="T32" fmla="*/ 0 w 2"/>
                  <a:gd name="T33" fmla="*/ 4 h 4"/>
                  <a:gd name="T34" fmla="*/ 0 w 2"/>
                  <a:gd name="T35" fmla="*/ 4 h 4"/>
                  <a:gd name="T36" fmla="*/ 0 w 2"/>
                  <a:gd name="T37" fmla="*/ 2 h 4"/>
                  <a:gd name="T38" fmla="*/ 0 w 2"/>
                  <a:gd name="T39" fmla="*/ 2 h 4"/>
                  <a:gd name="T40" fmla="*/ 0 w 2"/>
                  <a:gd name="T41" fmla="*/ 2 h 4"/>
                  <a:gd name="T42" fmla="*/ 0 w 2"/>
                  <a:gd name="T43" fmla="*/ 2 h 4"/>
                  <a:gd name="T44" fmla="*/ 2 w 2"/>
                  <a:gd name="T45" fmla="*/ 2 h 4"/>
                  <a:gd name="T46" fmla="*/ 2 w 2"/>
                  <a:gd name="T47" fmla="*/ 0 h 4"/>
                  <a:gd name="T48" fmla="*/ 2 w 2"/>
                  <a:gd name="T49" fmla="*/ 0 h 4"/>
                  <a:gd name="T50" fmla="*/ 0 w 2"/>
                  <a:gd name="T51" fmla="*/ 2 h 4"/>
                  <a:gd name="T52" fmla="*/ 0 w 2"/>
                  <a:gd name="T53" fmla="*/ 2 h 4"/>
                  <a:gd name="T54" fmla="*/ 0 w 2"/>
                  <a:gd name="T55" fmla="*/ 0 h 4"/>
                  <a:gd name="T56" fmla="*/ 0 w 2"/>
                  <a:gd name="T57" fmla="*/ 0 h 4"/>
                  <a:gd name="T58" fmla="*/ 0 w 2"/>
                  <a:gd name="T59" fmla="*/ 2 h 4"/>
                  <a:gd name="T60" fmla="*/ 0 w 2"/>
                  <a:gd name="T61" fmla="*/ 2 h 4"/>
                  <a:gd name="T62" fmla="*/ 0 w 2"/>
                  <a:gd name="T63" fmla="*/ 2 h 4"/>
                  <a:gd name="T64" fmla="*/ 0 w 2"/>
                  <a:gd name="T6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" h="4">
                    <a:moveTo>
                      <a:pt x="0" y="2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91" name="Freeform 96"/>
              <p:cNvSpPr>
                <a:spLocks/>
              </p:cNvSpPr>
              <p:nvPr/>
            </p:nvSpPr>
            <p:spPr bwMode="auto">
              <a:xfrm>
                <a:off x="-805" y="2820"/>
                <a:ext cx="6" cy="2"/>
              </a:xfrm>
              <a:custGeom>
                <a:avLst/>
                <a:gdLst>
                  <a:gd name="T0" fmla="*/ 4 w 6"/>
                  <a:gd name="T1" fmla="*/ 2 h 2"/>
                  <a:gd name="T2" fmla="*/ 4 w 6"/>
                  <a:gd name="T3" fmla="*/ 2 h 2"/>
                  <a:gd name="T4" fmla="*/ 2 w 6"/>
                  <a:gd name="T5" fmla="*/ 0 h 2"/>
                  <a:gd name="T6" fmla="*/ 0 w 6"/>
                  <a:gd name="T7" fmla="*/ 0 h 2"/>
                  <a:gd name="T8" fmla="*/ 2 w 6"/>
                  <a:gd name="T9" fmla="*/ 0 h 2"/>
                  <a:gd name="T10" fmla="*/ 2 w 6"/>
                  <a:gd name="T11" fmla="*/ 0 h 2"/>
                  <a:gd name="T12" fmla="*/ 4 w 6"/>
                  <a:gd name="T13" fmla="*/ 2 h 2"/>
                  <a:gd name="T14" fmla="*/ 4 w 6"/>
                  <a:gd name="T15" fmla="*/ 2 h 2"/>
                  <a:gd name="T16" fmla="*/ 6 w 6"/>
                  <a:gd name="T17" fmla="*/ 2 h 2"/>
                  <a:gd name="T18" fmla="*/ 4 w 6"/>
                  <a:gd name="T19" fmla="*/ 2 h 2"/>
                  <a:gd name="T20" fmla="*/ 4 w 6"/>
                  <a:gd name="T2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" h="2">
                    <a:moveTo>
                      <a:pt x="4" y="2"/>
                    </a:moveTo>
                    <a:lnTo>
                      <a:pt x="4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4" y="2"/>
                    </a:lnTo>
                    <a:lnTo>
                      <a:pt x="4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92" name="Freeform 97"/>
              <p:cNvSpPr>
                <a:spLocks/>
              </p:cNvSpPr>
              <p:nvPr/>
            </p:nvSpPr>
            <p:spPr bwMode="auto">
              <a:xfrm>
                <a:off x="-1087" y="2964"/>
                <a:ext cx="12" cy="6"/>
              </a:xfrm>
              <a:custGeom>
                <a:avLst/>
                <a:gdLst>
                  <a:gd name="T0" fmla="*/ 12 w 12"/>
                  <a:gd name="T1" fmla="*/ 4 h 6"/>
                  <a:gd name="T2" fmla="*/ 12 w 12"/>
                  <a:gd name="T3" fmla="*/ 6 h 6"/>
                  <a:gd name="T4" fmla="*/ 12 w 12"/>
                  <a:gd name="T5" fmla="*/ 6 h 6"/>
                  <a:gd name="T6" fmla="*/ 12 w 12"/>
                  <a:gd name="T7" fmla="*/ 4 h 6"/>
                  <a:gd name="T8" fmla="*/ 12 w 12"/>
                  <a:gd name="T9" fmla="*/ 4 h 6"/>
                  <a:gd name="T10" fmla="*/ 12 w 12"/>
                  <a:gd name="T11" fmla="*/ 4 h 6"/>
                  <a:gd name="T12" fmla="*/ 12 w 12"/>
                  <a:gd name="T13" fmla="*/ 4 h 6"/>
                  <a:gd name="T14" fmla="*/ 2 w 12"/>
                  <a:gd name="T15" fmla="*/ 0 h 6"/>
                  <a:gd name="T16" fmla="*/ 2 w 12"/>
                  <a:gd name="T17" fmla="*/ 0 h 6"/>
                  <a:gd name="T18" fmla="*/ 2 w 12"/>
                  <a:gd name="T19" fmla="*/ 0 h 6"/>
                  <a:gd name="T20" fmla="*/ 2 w 12"/>
                  <a:gd name="T21" fmla="*/ 0 h 6"/>
                  <a:gd name="T22" fmla="*/ 2 w 12"/>
                  <a:gd name="T23" fmla="*/ 0 h 6"/>
                  <a:gd name="T24" fmla="*/ 0 w 12"/>
                  <a:gd name="T25" fmla="*/ 2 h 6"/>
                  <a:gd name="T26" fmla="*/ 0 w 12"/>
                  <a:gd name="T27" fmla="*/ 2 h 6"/>
                  <a:gd name="T28" fmla="*/ 12 w 12"/>
                  <a:gd name="T29" fmla="*/ 4 h 6"/>
                  <a:gd name="T30" fmla="*/ 12 w 12"/>
                  <a:gd name="T31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" h="6">
                    <a:moveTo>
                      <a:pt x="12" y="4"/>
                    </a:moveTo>
                    <a:lnTo>
                      <a:pt x="12" y="6"/>
                    </a:lnTo>
                    <a:lnTo>
                      <a:pt x="12" y="6"/>
                    </a:lnTo>
                    <a:lnTo>
                      <a:pt x="12" y="4"/>
                    </a:lnTo>
                    <a:lnTo>
                      <a:pt x="12" y="4"/>
                    </a:lnTo>
                    <a:lnTo>
                      <a:pt x="12" y="4"/>
                    </a:lnTo>
                    <a:lnTo>
                      <a:pt x="12" y="4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12" y="4"/>
                    </a:lnTo>
                    <a:lnTo>
                      <a:pt x="12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93" name="Freeform 98"/>
              <p:cNvSpPr>
                <a:spLocks/>
              </p:cNvSpPr>
              <p:nvPr/>
            </p:nvSpPr>
            <p:spPr bwMode="auto">
              <a:xfrm>
                <a:off x="-1087" y="296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94" name="Freeform 99"/>
              <p:cNvSpPr>
                <a:spLocks/>
              </p:cNvSpPr>
              <p:nvPr/>
            </p:nvSpPr>
            <p:spPr bwMode="auto">
              <a:xfrm>
                <a:off x="-1089" y="2966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2 h 2"/>
                  <a:gd name="T4" fmla="*/ 0 w 2"/>
                  <a:gd name="T5" fmla="*/ 2 h 2"/>
                  <a:gd name="T6" fmla="*/ 2 w 2"/>
                  <a:gd name="T7" fmla="*/ 2 h 2"/>
                  <a:gd name="T8" fmla="*/ 2 w 2"/>
                  <a:gd name="T9" fmla="*/ 0 h 2"/>
                  <a:gd name="T10" fmla="*/ 2 w 2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95" name="Freeform 100"/>
              <p:cNvSpPr>
                <a:spLocks/>
              </p:cNvSpPr>
              <p:nvPr/>
            </p:nvSpPr>
            <p:spPr bwMode="auto">
              <a:xfrm>
                <a:off x="-1145" y="3130"/>
                <a:ext cx="8" cy="0"/>
              </a:xfrm>
              <a:custGeom>
                <a:avLst/>
                <a:gdLst>
                  <a:gd name="T0" fmla="*/ 0 w 8"/>
                  <a:gd name="T1" fmla="*/ 0 w 8"/>
                  <a:gd name="T2" fmla="*/ 2 w 8"/>
                  <a:gd name="T3" fmla="*/ 8 w 8"/>
                  <a:gd name="T4" fmla="*/ 8 w 8"/>
                  <a:gd name="T5" fmla="*/ 4 w 8"/>
                  <a:gd name="T6" fmla="*/ 0 w 8"/>
                  <a:gd name="T7" fmla="*/ 0 w 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</a:cxnLst>
                <a:rect l="0" t="0" r="r" b="b"/>
                <a:pathLst>
                  <a:path w="8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96" name="Freeform 101"/>
              <p:cNvSpPr>
                <a:spLocks/>
              </p:cNvSpPr>
              <p:nvPr/>
            </p:nvSpPr>
            <p:spPr bwMode="auto">
              <a:xfrm>
                <a:off x="-1109" y="3206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0 w 2"/>
                  <a:gd name="T3" fmla="*/ 0 h 2"/>
                  <a:gd name="T4" fmla="*/ 0 w 2"/>
                  <a:gd name="T5" fmla="*/ 2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97" name="Freeform 102"/>
              <p:cNvSpPr>
                <a:spLocks/>
              </p:cNvSpPr>
              <p:nvPr/>
            </p:nvSpPr>
            <p:spPr bwMode="auto">
              <a:xfrm>
                <a:off x="-929" y="2506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2 w 2"/>
                  <a:gd name="T5" fmla="*/ 2 h 2"/>
                  <a:gd name="T6" fmla="*/ 2 w 2"/>
                  <a:gd name="T7" fmla="*/ 2 h 2"/>
                  <a:gd name="T8" fmla="*/ 2 w 2"/>
                  <a:gd name="T9" fmla="*/ 0 h 2"/>
                  <a:gd name="T10" fmla="*/ 0 w 2"/>
                  <a:gd name="T11" fmla="*/ 0 h 2"/>
                  <a:gd name="T12" fmla="*/ 0 w 2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98" name="Freeform 103"/>
              <p:cNvSpPr>
                <a:spLocks/>
              </p:cNvSpPr>
              <p:nvPr/>
            </p:nvSpPr>
            <p:spPr bwMode="auto">
              <a:xfrm>
                <a:off x="-923" y="2492"/>
                <a:ext cx="2" cy="0"/>
              </a:xfrm>
              <a:custGeom>
                <a:avLst/>
                <a:gdLst>
                  <a:gd name="T0" fmla="*/ 0 w 2"/>
                  <a:gd name="T1" fmla="*/ 0 w 2"/>
                  <a:gd name="T2" fmla="*/ 2 w 2"/>
                  <a:gd name="T3" fmla="*/ 2 w 2"/>
                  <a:gd name="T4" fmla="*/ 0 w 2"/>
                  <a:gd name="T5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99" name="Freeform 104"/>
              <p:cNvSpPr>
                <a:spLocks/>
              </p:cNvSpPr>
              <p:nvPr/>
            </p:nvSpPr>
            <p:spPr bwMode="auto">
              <a:xfrm>
                <a:off x="-973" y="254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00" name="Freeform 105"/>
              <p:cNvSpPr>
                <a:spLocks/>
              </p:cNvSpPr>
              <p:nvPr/>
            </p:nvSpPr>
            <p:spPr bwMode="auto">
              <a:xfrm>
                <a:off x="-991" y="2554"/>
                <a:ext cx="4" cy="0"/>
              </a:xfrm>
              <a:custGeom>
                <a:avLst/>
                <a:gdLst>
                  <a:gd name="T0" fmla="*/ 4 w 4"/>
                  <a:gd name="T1" fmla="*/ 4 w 4"/>
                  <a:gd name="T2" fmla="*/ 0 w 4"/>
                  <a:gd name="T3" fmla="*/ 0 w 4"/>
                  <a:gd name="T4" fmla="*/ 4 w 4"/>
                  <a:gd name="T5" fmla="*/ 4 w 4"/>
                  <a:gd name="T6" fmla="*/ 4 w 4"/>
                  <a:gd name="T7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</a:cxnLst>
                <a:rect l="0" t="0" r="r" b="b"/>
                <a:pathLst>
                  <a:path w="4">
                    <a:moveTo>
                      <a:pt x="4" y="0"/>
                    </a:moveTo>
                    <a:lnTo>
                      <a:pt x="4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01" name="Freeform 106"/>
              <p:cNvSpPr>
                <a:spLocks/>
              </p:cNvSpPr>
              <p:nvPr/>
            </p:nvSpPr>
            <p:spPr bwMode="auto">
              <a:xfrm>
                <a:off x="-1015" y="2570"/>
                <a:ext cx="2" cy="0"/>
              </a:xfrm>
              <a:custGeom>
                <a:avLst/>
                <a:gdLst>
                  <a:gd name="T0" fmla="*/ 2 w 2"/>
                  <a:gd name="T1" fmla="*/ 2 w 2"/>
                  <a:gd name="T2" fmla="*/ 0 w 2"/>
                  <a:gd name="T3" fmla="*/ 0 w 2"/>
                  <a:gd name="T4" fmla="*/ 0 w 2"/>
                  <a:gd name="T5" fmla="*/ 0 w 2"/>
                  <a:gd name="T6" fmla="*/ 0 w 2"/>
                  <a:gd name="T7" fmla="*/ 2 w 2"/>
                  <a:gd name="T8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02" name="Freeform 107"/>
              <p:cNvSpPr>
                <a:spLocks/>
              </p:cNvSpPr>
              <p:nvPr/>
            </p:nvSpPr>
            <p:spPr bwMode="auto">
              <a:xfrm>
                <a:off x="-995" y="2558"/>
                <a:ext cx="2" cy="0"/>
              </a:xfrm>
              <a:custGeom>
                <a:avLst/>
                <a:gdLst>
                  <a:gd name="T0" fmla="*/ 0 w 2"/>
                  <a:gd name="T1" fmla="*/ 0 w 2"/>
                  <a:gd name="T2" fmla="*/ 2 w 2"/>
                  <a:gd name="T3" fmla="*/ 2 w 2"/>
                  <a:gd name="T4" fmla="*/ 2 w 2"/>
                  <a:gd name="T5" fmla="*/ 2 w 2"/>
                  <a:gd name="T6" fmla="*/ 0 w 2"/>
                  <a:gd name="T7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03" name="Rectangle 108"/>
              <p:cNvSpPr>
                <a:spLocks noChangeArrowheads="1"/>
              </p:cNvSpPr>
              <p:nvPr/>
            </p:nvSpPr>
            <p:spPr bwMode="auto">
              <a:xfrm>
                <a:off x="-987" y="2554"/>
                <a:ext cx="1" cy="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04" name="Freeform 109"/>
              <p:cNvSpPr>
                <a:spLocks/>
              </p:cNvSpPr>
              <p:nvPr/>
            </p:nvSpPr>
            <p:spPr bwMode="auto">
              <a:xfrm>
                <a:off x="-1017" y="263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05" name="Freeform 110"/>
              <p:cNvSpPr>
                <a:spLocks/>
              </p:cNvSpPr>
              <p:nvPr/>
            </p:nvSpPr>
            <p:spPr bwMode="auto">
              <a:xfrm>
                <a:off x="-985" y="2552"/>
                <a:ext cx="2" cy="0"/>
              </a:xfrm>
              <a:custGeom>
                <a:avLst/>
                <a:gdLst>
                  <a:gd name="T0" fmla="*/ 0 w 2"/>
                  <a:gd name="T1" fmla="*/ 0 w 2"/>
                  <a:gd name="T2" fmla="*/ 2 w 2"/>
                  <a:gd name="T3" fmla="*/ 2 w 2"/>
                  <a:gd name="T4" fmla="*/ 2 w 2"/>
                  <a:gd name="T5" fmla="*/ 0 w 2"/>
                  <a:gd name="T6" fmla="*/ 0 w 2"/>
                  <a:gd name="T7" fmla="*/ 0 w 2"/>
                  <a:gd name="T8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06" name="Freeform 111"/>
              <p:cNvSpPr>
                <a:spLocks/>
              </p:cNvSpPr>
              <p:nvPr/>
            </p:nvSpPr>
            <p:spPr bwMode="auto">
              <a:xfrm>
                <a:off x="-941" y="251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07" name="Freeform 112"/>
              <p:cNvSpPr>
                <a:spLocks/>
              </p:cNvSpPr>
              <p:nvPr/>
            </p:nvSpPr>
            <p:spPr bwMode="auto">
              <a:xfrm>
                <a:off x="-985" y="255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08" name="Freeform 113"/>
              <p:cNvSpPr>
                <a:spLocks/>
              </p:cNvSpPr>
              <p:nvPr/>
            </p:nvSpPr>
            <p:spPr bwMode="auto">
              <a:xfrm>
                <a:off x="-985" y="255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09" name="Rectangle 114"/>
              <p:cNvSpPr>
                <a:spLocks noChangeArrowheads="1"/>
              </p:cNvSpPr>
              <p:nvPr/>
            </p:nvSpPr>
            <p:spPr bwMode="auto">
              <a:xfrm>
                <a:off x="-1051" y="2576"/>
                <a:ext cx="1" cy="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10" name="Freeform 115"/>
              <p:cNvSpPr>
                <a:spLocks/>
              </p:cNvSpPr>
              <p:nvPr/>
            </p:nvSpPr>
            <p:spPr bwMode="auto">
              <a:xfrm>
                <a:off x="-1071" y="262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11" name="Freeform 116"/>
              <p:cNvSpPr>
                <a:spLocks/>
              </p:cNvSpPr>
              <p:nvPr/>
            </p:nvSpPr>
            <p:spPr bwMode="auto">
              <a:xfrm>
                <a:off x="-1051" y="257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12" name="Freeform 117"/>
              <p:cNvSpPr>
                <a:spLocks/>
              </p:cNvSpPr>
              <p:nvPr/>
            </p:nvSpPr>
            <p:spPr bwMode="auto">
              <a:xfrm>
                <a:off x="-1039" y="2576"/>
                <a:ext cx="4" cy="2"/>
              </a:xfrm>
              <a:custGeom>
                <a:avLst/>
                <a:gdLst>
                  <a:gd name="T0" fmla="*/ 0 w 4"/>
                  <a:gd name="T1" fmla="*/ 0 h 2"/>
                  <a:gd name="T2" fmla="*/ 0 w 4"/>
                  <a:gd name="T3" fmla="*/ 0 h 2"/>
                  <a:gd name="T4" fmla="*/ 4 w 4"/>
                  <a:gd name="T5" fmla="*/ 2 h 2"/>
                  <a:gd name="T6" fmla="*/ 4 w 4"/>
                  <a:gd name="T7" fmla="*/ 2 h 2"/>
                  <a:gd name="T8" fmla="*/ 4 w 4"/>
                  <a:gd name="T9" fmla="*/ 2 h 2"/>
                  <a:gd name="T10" fmla="*/ 4 w 4"/>
                  <a:gd name="T11" fmla="*/ 2 h 2"/>
                  <a:gd name="T12" fmla="*/ 0 w 4"/>
                  <a:gd name="T13" fmla="*/ 0 h 2"/>
                  <a:gd name="T14" fmla="*/ 0 w 4"/>
                  <a:gd name="T1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lnTo>
                      <a:pt x="0" y="0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13" name="Freeform 118"/>
              <p:cNvSpPr>
                <a:spLocks/>
              </p:cNvSpPr>
              <p:nvPr/>
            </p:nvSpPr>
            <p:spPr bwMode="auto">
              <a:xfrm>
                <a:off x="-1017" y="2568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2 w 2"/>
                  <a:gd name="T3" fmla="*/ 2 h 2"/>
                  <a:gd name="T4" fmla="*/ 2 w 2"/>
                  <a:gd name="T5" fmla="*/ 0 h 2"/>
                  <a:gd name="T6" fmla="*/ 2 w 2"/>
                  <a:gd name="T7" fmla="*/ 0 h 2"/>
                  <a:gd name="T8" fmla="*/ 0 w 2"/>
                  <a:gd name="T9" fmla="*/ 2 h 2"/>
                  <a:gd name="T10" fmla="*/ 2 w 2"/>
                  <a:gd name="T11" fmla="*/ 2 h 2"/>
                  <a:gd name="T12" fmla="*/ 2 w 2"/>
                  <a:gd name="T1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14" name="Freeform 119"/>
              <p:cNvSpPr>
                <a:spLocks/>
              </p:cNvSpPr>
              <p:nvPr/>
            </p:nvSpPr>
            <p:spPr bwMode="auto">
              <a:xfrm>
                <a:off x="-1071" y="2622"/>
                <a:ext cx="2" cy="0"/>
              </a:xfrm>
              <a:custGeom>
                <a:avLst/>
                <a:gdLst>
                  <a:gd name="T0" fmla="*/ 0 w 2"/>
                  <a:gd name="T1" fmla="*/ 0 w 2"/>
                  <a:gd name="T2" fmla="*/ 2 w 2"/>
                  <a:gd name="T3" fmla="*/ 0 w 2"/>
                  <a:gd name="T4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15" name="Freeform 120"/>
              <p:cNvSpPr>
                <a:spLocks/>
              </p:cNvSpPr>
              <p:nvPr/>
            </p:nvSpPr>
            <p:spPr bwMode="auto">
              <a:xfrm>
                <a:off x="-949" y="2514"/>
                <a:ext cx="8" cy="4"/>
              </a:xfrm>
              <a:custGeom>
                <a:avLst/>
                <a:gdLst>
                  <a:gd name="T0" fmla="*/ 8 w 8"/>
                  <a:gd name="T1" fmla="*/ 0 h 4"/>
                  <a:gd name="T2" fmla="*/ 8 w 8"/>
                  <a:gd name="T3" fmla="*/ 0 h 4"/>
                  <a:gd name="T4" fmla="*/ 8 w 8"/>
                  <a:gd name="T5" fmla="*/ 0 h 4"/>
                  <a:gd name="T6" fmla="*/ 8 w 8"/>
                  <a:gd name="T7" fmla="*/ 0 h 4"/>
                  <a:gd name="T8" fmla="*/ 8 w 8"/>
                  <a:gd name="T9" fmla="*/ 0 h 4"/>
                  <a:gd name="T10" fmla="*/ 8 w 8"/>
                  <a:gd name="T11" fmla="*/ 0 h 4"/>
                  <a:gd name="T12" fmla="*/ 2 w 8"/>
                  <a:gd name="T13" fmla="*/ 2 h 4"/>
                  <a:gd name="T14" fmla="*/ 0 w 8"/>
                  <a:gd name="T15" fmla="*/ 2 h 4"/>
                  <a:gd name="T16" fmla="*/ 0 w 8"/>
                  <a:gd name="T17" fmla="*/ 2 h 4"/>
                  <a:gd name="T18" fmla="*/ 0 w 8"/>
                  <a:gd name="T19" fmla="*/ 2 h 4"/>
                  <a:gd name="T20" fmla="*/ 0 w 8"/>
                  <a:gd name="T21" fmla="*/ 2 h 4"/>
                  <a:gd name="T22" fmla="*/ 0 w 8"/>
                  <a:gd name="T23" fmla="*/ 2 h 4"/>
                  <a:gd name="T24" fmla="*/ 0 w 8"/>
                  <a:gd name="T25" fmla="*/ 4 h 4"/>
                  <a:gd name="T26" fmla="*/ 8 w 8"/>
                  <a:gd name="T27" fmla="*/ 2 h 4"/>
                  <a:gd name="T28" fmla="*/ 8 w 8"/>
                  <a:gd name="T29" fmla="*/ 2 h 4"/>
                  <a:gd name="T30" fmla="*/ 8 w 8"/>
                  <a:gd name="T31" fmla="*/ 2 h 4"/>
                  <a:gd name="T32" fmla="*/ 8 w 8"/>
                  <a:gd name="T33" fmla="*/ 2 h 4"/>
                  <a:gd name="T34" fmla="*/ 8 w 8"/>
                  <a:gd name="T35" fmla="*/ 0 h 4"/>
                  <a:gd name="T36" fmla="*/ 8 w 8"/>
                  <a:gd name="T3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8" h="4">
                    <a:moveTo>
                      <a:pt x="8" y="0"/>
                    </a:move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16" name="Freeform 121"/>
              <p:cNvSpPr>
                <a:spLocks/>
              </p:cNvSpPr>
              <p:nvPr/>
            </p:nvSpPr>
            <p:spPr bwMode="auto">
              <a:xfrm>
                <a:off x="-1015" y="256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17" name="Freeform 122"/>
              <p:cNvSpPr>
                <a:spLocks/>
              </p:cNvSpPr>
              <p:nvPr/>
            </p:nvSpPr>
            <p:spPr bwMode="auto">
              <a:xfrm>
                <a:off x="-973" y="263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18" name="Freeform 123"/>
              <p:cNvSpPr>
                <a:spLocks/>
              </p:cNvSpPr>
              <p:nvPr/>
            </p:nvSpPr>
            <p:spPr bwMode="auto">
              <a:xfrm>
                <a:off x="-985" y="263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19" name="Freeform 124"/>
              <p:cNvSpPr>
                <a:spLocks/>
              </p:cNvSpPr>
              <p:nvPr/>
            </p:nvSpPr>
            <p:spPr bwMode="auto">
              <a:xfrm>
                <a:off x="-959" y="2624"/>
                <a:ext cx="2" cy="0"/>
              </a:xfrm>
              <a:custGeom>
                <a:avLst/>
                <a:gdLst>
                  <a:gd name="T0" fmla="*/ 2 w 2"/>
                  <a:gd name="T1" fmla="*/ 2 w 2"/>
                  <a:gd name="T2" fmla="*/ 0 w 2"/>
                  <a:gd name="T3" fmla="*/ 0 w 2"/>
                  <a:gd name="T4" fmla="*/ 2 w 2"/>
                  <a:gd name="T5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20" name="Freeform 125"/>
              <p:cNvSpPr>
                <a:spLocks/>
              </p:cNvSpPr>
              <p:nvPr/>
            </p:nvSpPr>
            <p:spPr bwMode="auto">
              <a:xfrm>
                <a:off x="-1015" y="2568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2 h 2"/>
                  <a:gd name="T6" fmla="*/ 0 w 2"/>
                  <a:gd name="T7" fmla="*/ 2 h 2"/>
                  <a:gd name="T8" fmla="*/ 2 w 2"/>
                  <a:gd name="T9" fmla="*/ 0 h 2"/>
                  <a:gd name="T10" fmla="*/ 2 w 2"/>
                  <a:gd name="T11" fmla="*/ 0 h 2"/>
                  <a:gd name="T12" fmla="*/ 0 w 2"/>
                  <a:gd name="T13" fmla="*/ 0 h 2"/>
                  <a:gd name="T14" fmla="*/ 0 w 2"/>
                  <a:gd name="T1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21" name="Freeform 126"/>
              <p:cNvSpPr>
                <a:spLocks/>
              </p:cNvSpPr>
              <p:nvPr/>
            </p:nvSpPr>
            <p:spPr bwMode="auto">
              <a:xfrm>
                <a:off x="-955" y="2528"/>
                <a:ext cx="2" cy="2"/>
              </a:xfrm>
              <a:custGeom>
                <a:avLst/>
                <a:gdLst>
                  <a:gd name="T0" fmla="*/ 0 w 2"/>
                  <a:gd name="T1" fmla="*/ 2 h 2"/>
                  <a:gd name="T2" fmla="*/ 0 w 2"/>
                  <a:gd name="T3" fmla="*/ 2 h 2"/>
                  <a:gd name="T4" fmla="*/ 2 w 2"/>
                  <a:gd name="T5" fmla="*/ 2 h 2"/>
                  <a:gd name="T6" fmla="*/ 2 w 2"/>
                  <a:gd name="T7" fmla="*/ 2 h 2"/>
                  <a:gd name="T8" fmla="*/ 2 w 2"/>
                  <a:gd name="T9" fmla="*/ 0 h 2"/>
                  <a:gd name="T10" fmla="*/ 0 w 2"/>
                  <a:gd name="T11" fmla="*/ 2 h 2"/>
                  <a:gd name="T12" fmla="*/ 0 w 2"/>
                  <a:gd name="T1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22" name="Freeform 127"/>
              <p:cNvSpPr>
                <a:spLocks/>
              </p:cNvSpPr>
              <p:nvPr/>
            </p:nvSpPr>
            <p:spPr bwMode="auto">
              <a:xfrm>
                <a:off x="-987" y="2550"/>
                <a:ext cx="2" cy="4"/>
              </a:xfrm>
              <a:custGeom>
                <a:avLst/>
                <a:gdLst>
                  <a:gd name="T0" fmla="*/ 0 w 2"/>
                  <a:gd name="T1" fmla="*/ 2 h 4"/>
                  <a:gd name="T2" fmla="*/ 0 w 2"/>
                  <a:gd name="T3" fmla="*/ 0 h 4"/>
                  <a:gd name="T4" fmla="*/ 0 w 2"/>
                  <a:gd name="T5" fmla="*/ 0 h 4"/>
                  <a:gd name="T6" fmla="*/ 0 w 2"/>
                  <a:gd name="T7" fmla="*/ 2 h 4"/>
                  <a:gd name="T8" fmla="*/ 0 w 2"/>
                  <a:gd name="T9" fmla="*/ 2 h 4"/>
                  <a:gd name="T10" fmla="*/ 0 w 2"/>
                  <a:gd name="T11" fmla="*/ 2 h 4"/>
                  <a:gd name="T12" fmla="*/ 0 w 2"/>
                  <a:gd name="T13" fmla="*/ 4 h 4"/>
                  <a:gd name="T14" fmla="*/ 0 w 2"/>
                  <a:gd name="T15" fmla="*/ 4 h 4"/>
                  <a:gd name="T16" fmla="*/ 2 w 2"/>
                  <a:gd name="T17" fmla="*/ 2 h 4"/>
                  <a:gd name="T18" fmla="*/ 2 w 2"/>
                  <a:gd name="T19" fmla="*/ 2 h 4"/>
                  <a:gd name="T20" fmla="*/ 0 w 2"/>
                  <a:gd name="T21" fmla="*/ 2 h 4"/>
                  <a:gd name="T22" fmla="*/ 0 w 2"/>
                  <a:gd name="T23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" h="4">
                    <a:moveTo>
                      <a:pt x="0" y="2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23" name="Freeform 128"/>
              <p:cNvSpPr>
                <a:spLocks/>
              </p:cNvSpPr>
              <p:nvPr/>
            </p:nvSpPr>
            <p:spPr bwMode="auto">
              <a:xfrm>
                <a:off x="-941" y="2514"/>
                <a:ext cx="2" cy="0"/>
              </a:xfrm>
              <a:custGeom>
                <a:avLst/>
                <a:gdLst>
                  <a:gd name="T0" fmla="*/ 2 w 2"/>
                  <a:gd name="T1" fmla="*/ 2 w 2"/>
                  <a:gd name="T2" fmla="*/ 0 w 2"/>
                  <a:gd name="T3" fmla="*/ 0 w 2"/>
                  <a:gd name="T4" fmla="*/ 2 w 2"/>
                  <a:gd name="T5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24" name="Rectangle 129"/>
              <p:cNvSpPr>
                <a:spLocks noChangeArrowheads="1"/>
              </p:cNvSpPr>
              <p:nvPr/>
            </p:nvSpPr>
            <p:spPr bwMode="auto">
              <a:xfrm>
                <a:off x="-995" y="2556"/>
                <a:ext cx="2" cy="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25" name="Freeform 130"/>
              <p:cNvSpPr>
                <a:spLocks/>
              </p:cNvSpPr>
              <p:nvPr/>
            </p:nvSpPr>
            <p:spPr bwMode="auto">
              <a:xfrm>
                <a:off x="-939" y="2514"/>
                <a:ext cx="0" cy="2"/>
              </a:xfrm>
              <a:custGeom>
                <a:avLst/>
                <a:gdLst>
                  <a:gd name="T0" fmla="*/ 0 h 2"/>
                  <a:gd name="T1" fmla="*/ 0 h 2"/>
                  <a:gd name="T2" fmla="*/ 2 h 2"/>
                  <a:gd name="T3" fmla="*/ 2 h 2"/>
                  <a:gd name="T4" fmla="*/ 2 h 2"/>
                  <a:gd name="T5" fmla="*/ 2 h 2"/>
                  <a:gd name="T6" fmla="*/ 0 h 2"/>
                  <a:gd name="T7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26" name="Freeform 131"/>
              <p:cNvSpPr>
                <a:spLocks/>
              </p:cNvSpPr>
              <p:nvPr/>
            </p:nvSpPr>
            <p:spPr bwMode="auto">
              <a:xfrm>
                <a:off x="-955" y="2520"/>
                <a:ext cx="4" cy="8"/>
              </a:xfrm>
              <a:custGeom>
                <a:avLst/>
                <a:gdLst>
                  <a:gd name="T0" fmla="*/ 0 w 4"/>
                  <a:gd name="T1" fmla="*/ 8 h 8"/>
                  <a:gd name="T2" fmla="*/ 0 w 4"/>
                  <a:gd name="T3" fmla="*/ 8 h 8"/>
                  <a:gd name="T4" fmla="*/ 4 w 4"/>
                  <a:gd name="T5" fmla="*/ 0 h 8"/>
                  <a:gd name="T6" fmla="*/ 4 w 4"/>
                  <a:gd name="T7" fmla="*/ 0 h 8"/>
                  <a:gd name="T8" fmla="*/ 2 w 4"/>
                  <a:gd name="T9" fmla="*/ 0 h 8"/>
                  <a:gd name="T10" fmla="*/ 0 w 4"/>
                  <a:gd name="T11" fmla="*/ 8 h 8"/>
                  <a:gd name="T12" fmla="*/ 0 w 4"/>
                  <a:gd name="T13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8">
                    <a:moveTo>
                      <a:pt x="0" y="8"/>
                    </a:moveTo>
                    <a:lnTo>
                      <a:pt x="0" y="8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27" name="Freeform 132"/>
              <p:cNvSpPr>
                <a:spLocks/>
              </p:cNvSpPr>
              <p:nvPr/>
            </p:nvSpPr>
            <p:spPr bwMode="auto">
              <a:xfrm>
                <a:off x="-961" y="2528"/>
                <a:ext cx="0" cy="2"/>
              </a:xfrm>
              <a:custGeom>
                <a:avLst/>
                <a:gdLst>
                  <a:gd name="T0" fmla="*/ 0 h 2"/>
                  <a:gd name="T1" fmla="*/ 0 h 2"/>
                  <a:gd name="T2" fmla="*/ 0 h 2"/>
                  <a:gd name="T3" fmla="*/ 2 h 2"/>
                  <a:gd name="T4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28" name="Freeform 133"/>
              <p:cNvSpPr>
                <a:spLocks/>
              </p:cNvSpPr>
              <p:nvPr/>
            </p:nvSpPr>
            <p:spPr bwMode="auto">
              <a:xfrm>
                <a:off x="-961" y="2530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2 w 2"/>
                  <a:gd name="T3" fmla="*/ 0 h 2"/>
                  <a:gd name="T4" fmla="*/ 0 w 2"/>
                  <a:gd name="T5" fmla="*/ 2 h 2"/>
                  <a:gd name="T6" fmla="*/ 0 w 2"/>
                  <a:gd name="T7" fmla="*/ 2 h 2"/>
                  <a:gd name="T8" fmla="*/ 0 w 2"/>
                  <a:gd name="T9" fmla="*/ 2 h 2"/>
                  <a:gd name="T10" fmla="*/ 2 w 2"/>
                  <a:gd name="T11" fmla="*/ 0 h 2"/>
                  <a:gd name="T12" fmla="*/ 2 w 2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29" name="Freeform 134"/>
              <p:cNvSpPr>
                <a:spLocks/>
              </p:cNvSpPr>
              <p:nvPr/>
            </p:nvSpPr>
            <p:spPr bwMode="auto">
              <a:xfrm>
                <a:off x="-985" y="2550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2 h 2"/>
                  <a:gd name="T6" fmla="*/ 2 w 2"/>
                  <a:gd name="T7" fmla="*/ 0 h 2"/>
                  <a:gd name="T8" fmla="*/ 0 w 2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30" name="Freeform 135"/>
              <p:cNvSpPr>
                <a:spLocks/>
              </p:cNvSpPr>
              <p:nvPr/>
            </p:nvSpPr>
            <p:spPr bwMode="auto">
              <a:xfrm>
                <a:off x="-979" y="2636"/>
                <a:ext cx="0" cy="2"/>
              </a:xfrm>
              <a:custGeom>
                <a:avLst/>
                <a:gdLst>
                  <a:gd name="T0" fmla="*/ 2 h 2"/>
                  <a:gd name="T1" fmla="*/ 2 h 2"/>
                  <a:gd name="T2" fmla="*/ 0 h 2"/>
                  <a:gd name="T3" fmla="*/ 0 h 2"/>
                  <a:gd name="T4" fmla="*/ 0 h 2"/>
                  <a:gd name="T5" fmla="*/ 0 h 2"/>
                  <a:gd name="T6" fmla="*/ 2 h 2"/>
                  <a:gd name="T7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31" name="Freeform 136"/>
              <p:cNvSpPr>
                <a:spLocks/>
              </p:cNvSpPr>
              <p:nvPr/>
            </p:nvSpPr>
            <p:spPr bwMode="auto">
              <a:xfrm>
                <a:off x="-945" y="2608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32" name="Freeform 137"/>
              <p:cNvSpPr>
                <a:spLocks/>
              </p:cNvSpPr>
              <p:nvPr/>
            </p:nvSpPr>
            <p:spPr bwMode="auto">
              <a:xfrm>
                <a:off x="-545" y="2248"/>
                <a:ext cx="4" cy="2"/>
              </a:xfrm>
              <a:custGeom>
                <a:avLst/>
                <a:gdLst>
                  <a:gd name="T0" fmla="*/ 4 w 4"/>
                  <a:gd name="T1" fmla="*/ 0 h 2"/>
                  <a:gd name="T2" fmla="*/ 4 w 4"/>
                  <a:gd name="T3" fmla="*/ 0 h 2"/>
                  <a:gd name="T4" fmla="*/ 0 w 4"/>
                  <a:gd name="T5" fmla="*/ 2 h 2"/>
                  <a:gd name="T6" fmla="*/ 0 w 4"/>
                  <a:gd name="T7" fmla="*/ 2 h 2"/>
                  <a:gd name="T8" fmla="*/ 4 w 4"/>
                  <a:gd name="T9" fmla="*/ 0 h 2"/>
                  <a:gd name="T10" fmla="*/ 4 w 4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2">
                    <a:moveTo>
                      <a:pt x="4" y="0"/>
                    </a:moveTo>
                    <a:lnTo>
                      <a:pt x="4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33" name="Freeform 138"/>
              <p:cNvSpPr>
                <a:spLocks/>
              </p:cNvSpPr>
              <p:nvPr/>
            </p:nvSpPr>
            <p:spPr bwMode="auto">
              <a:xfrm>
                <a:off x="-1143" y="2168"/>
                <a:ext cx="2" cy="0"/>
              </a:xfrm>
              <a:custGeom>
                <a:avLst/>
                <a:gdLst>
                  <a:gd name="T0" fmla="*/ 2 w 2"/>
                  <a:gd name="T1" fmla="*/ 2 w 2"/>
                  <a:gd name="T2" fmla="*/ 0 w 2"/>
                  <a:gd name="T3" fmla="*/ 0 w 2"/>
                  <a:gd name="T4" fmla="*/ 2 w 2"/>
                  <a:gd name="T5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34" name="Freeform 139"/>
              <p:cNvSpPr>
                <a:spLocks/>
              </p:cNvSpPr>
              <p:nvPr/>
            </p:nvSpPr>
            <p:spPr bwMode="auto">
              <a:xfrm>
                <a:off x="-763" y="1938"/>
                <a:ext cx="4" cy="2"/>
              </a:xfrm>
              <a:custGeom>
                <a:avLst/>
                <a:gdLst>
                  <a:gd name="T0" fmla="*/ 2 w 4"/>
                  <a:gd name="T1" fmla="*/ 0 h 2"/>
                  <a:gd name="T2" fmla="*/ 2 w 4"/>
                  <a:gd name="T3" fmla="*/ 0 h 2"/>
                  <a:gd name="T4" fmla="*/ 2 w 4"/>
                  <a:gd name="T5" fmla="*/ 0 h 2"/>
                  <a:gd name="T6" fmla="*/ 2 w 4"/>
                  <a:gd name="T7" fmla="*/ 0 h 2"/>
                  <a:gd name="T8" fmla="*/ 4 w 4"/>
                  <a:gd name="T9" fmla="*/ 2 h 2"/>
                  <a:gd name="T10" fmla="*/ 2 w 4"/>
                  <a:gd name="T11" fmla="*/ 0 h 2"/>
                  <a:gd name="T12" fmla="*/ 2 w 4"/>
                  <a:gd name="T13" fmla="*/ 0 h 2"/>
                  <a:gd name="T14" fmla="*/ 2 w 4"/>
                  <a:gd name="T15" fmla="*/ 0 h 2"/>
                  <a:gd name="T16" fmla="*/ 2 w 4"/>
                  <a:gd name="T17" fmla="*/ 0 h 2"/>
                  <a:gd name="T18" fmla="*/ 2 w 4"/>
                  <a:gd name="T19" fmla="*/ 0 h 2"/>
                  <a:gd name="T20" fmla="*/ 2 w 4"/>
                  <a:gd name="T21" fmla="*/ 0 h 2"/>
                  <a:gd name="T22" fmla="*/ 2 w 4"/>
                  <a:gd name="T23" fmla="*/ 0 h 2"/>
                  <a:gd name="T24" fmla="*/ 0 w 4"/>
                  <a:gd name="T25" fmla="*/ 0 h 2"/>
                  <a:gd name="T26" fmla="*/ 2 w 4"/>
                  <a:gd name="T27" fmla="*/ 0 h 2"/>
                  <a:gd name="T28" fmla="*/ 2 w 4"/>
                  <a:gd name="T2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" h="2">
                    <a:moveTo>
                      <a:pt x="2" y="0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35" name="Freeform 140"/>
              <p:cNvSpPr>
                <a:spLocks/>
              </p:cNvSpPr>
              <p:nvPr/>
            </p:nvSpPr>
            <p:spPr bwMode="auto">
              <a:xfrm>
                <a:off x="-779" y="1938"/>
                <a:ext cx="18" cy="6"/>
              </a:xfrm>
              <a:custGeom>
                <a:avLst/>
                <a:gdLst>
                  <a:gd name="T0" fmla="*/ 0 w 18"/>
                  <a:gd name="T1" fmla="*/ 4 h 6"/>
                  <a:gd name="T2" fmla="*/ 0 w 18"/>
                  <a:gd name="T3" fmla="*/ 4 h 6"/>
                  <a:gd name="T4" fmla="*/ 0 w 18"/>
                  <a:gd name="T5" fmla="*/ 4 h 6"/>
                  <a:gd name="T6" fmla="*/ 0 w 18"/>
                  <a:gd name="T7" fmla="*/ 4 h 6"/>
                  <a:gd name="T8" fmla="*/ 0 w 18"/>
                  <a:gd name="T9" fmla="*/ 4 h 6"/>
                  <a:gd name="T10" fmla="*/ 18 w 18"/>
                  <a:gd name="T11" fmla="*/ 0 h 6"/>
                  <a:gd name="T12" fmla="*/ 18 w 18"/>
                  <a:gd name="T13" fmla="*/ 0 h 6"/>
                  <a:gd name="T14" fmla="*/ 18 w 18"/>
                  <a:gd name="T15" fmla="*/ 0 h 6"/>
                  <a:gd name="T16" fmla="*/ 0 w 18"/>
                  <a:gd name="T17" fmla="*/ 4 h 6"/>
                  <a:gd name="T18" fmla="*/ 0 w 18"/>
                  <a:gd name="T19" fmla="*/ 4 h 6"/>
                  <a:gd name="T20" fmla="*/ 0 w 18"/>
                  <a:gd name="T21" fmla="*/ 4 h 6"/>
                  <a:gd name="T22" fmla="*/ 0 w 18"/>
                  <a:gd name="T23" fmla="*/ 6 h 6"/>
                  <a:gd name="T24" fmla="*/ 0 w 18"/>
                  <a:gd name="T25" fmla="*/ 6 h 6"/>
                  <a:gd name="T26" fmla="*/ 0 w 18"/>
                  <a:gd name="T27" fmla="*/ 6 h 6"/>
                  <a:gd name="T28" fmla="*/ 0 w 18"/>
                  <a:gd name="T29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" h="6">
                    <a:moveTo>
                      <a:pt x="0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36" name="Freeform 141"/>
              <p:cNvSpPr>
                <a:spLocks/>
              </p:cNvSpPr>
              <p:nvPr/>
            </p:nvSpPr>
            <p:spPr bwMode="auto">
              <a:xfrm>
                <a:off x="-761" y="1938"/>
                <a:ext cx="2" cy="0"/>
              </a:xfrm>
              <a:custGeom>
                <a:avLst/>
                <a:gdLst>
                  <a:gd name="T0" fmla="*/ 0 w 2"/>
                  <a:gd name="T1" fmla="*/ 0 w 2"/>
                  <a:gd name="T2" fmla="*/ 0 w 2"/>
                  <a:gd name="T3" fmla="*/ 2 w 2"/>
                  <a:gd name="T4" fmla="*/ 0 w 2"/>
                  <a:gd name="T5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37" name="Freeform 142"/>
              <p:cNvSpPr>
                <a:spLocks/>
              </p:cNvSpPr>
              <p:nvPr/>
            </p:nvSpPr>
            <p:spPr bwMode="auto">
              <a:xfrm>
                <a:off x="-843" y="1960"/>
                <a:ext cx="8" cy="2"/>
              </a:xfrm>
              <a:custGeom>
                <a:avLst/>
                <a:gdLst>
                  <a:gd name="T0" fmla="*/ 0 w 8"/>
                  <a:gd name="T1" fmla="*/ 0 h 2"/>
                  <a:gd name="T2" fmla="*/ 0 w 8"/>
                  <a:gd name="T3" fmla="*/ 0 h 2"/>
                  <a:gd name="T4" fmla="*/ 8 w 8"/>
                  <a:gd name="T5" fmla="*/ 2 h 2"/>
                  <a:gd name="T6" fmla="*/ 8 w 8"/>
                  <a:gd name="T7" fmla="*/ 2 h 2"/>
                  <a:gd name="T8" fmla="*/ 2 w 8"/>
                  <a:gd name="T9" fmla="*/ 0 h 2"/>
                  <a:gd name="T10" fmla="*/ 0 w 8"/>
                  <a:gd name="T11" fmla="*/ 0 h 2"/>
                  <a:gd name="T12" fmla="*/ 0 w 8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2">
                    <a:moveTo>
                      <a:pt x="0" y="0"/>
                    </a:moveTo>
                    <a:lnTo>
                      <a:pt x="0" y="0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38" name="Rectangle 143"/>
              <p:cNvSpPr>
                <a:spLocks noChangeArrowheads="1"/>
              </p:cNvSpPr>
              <p:nvPr/>
            </p:nvSpPr>
            <p:spPr bwMode="auto">
              <a:xfrm>
                <a:off x="-857" y="1906"/>
                <a:ext cx="1" cy="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39" name="Freeform 144"/>
              <p:cNvSpPr>
                <a:spLocks/>
              </p:cNvSpPr>
              <p:nvPr/>
            </p:nvSpPr>
            <p:spPr bwMode="auto">
              <a:xfrm>
                <a:off x="-741" y="1948"/>
                <a:ext cx="2" cy="0"/>
              </a:xfrm>
              <a:custGeom>
                <a:avLst/>
                <a:gdLst>
                  <a:gd name="T0" fmla="*/ 2 w 2"/>
                  <a:gd name="T1" fmla="*/ 2 w 2"/>
                  <a:gd name="T2" fmla="*/ 0 w 2"/>
                  <a:gd name="T3" fmla="*/ 2 w 2"/>
                  <a:gd name="T4" fmla="*/ 2 w 2"/>
                  <a:gd name="T5" fmla="*/ 2 w 2"/>
                  <a:gd name="T6" fmla="*/ 2 w 2"/>
                  <a:gd name="T7" fmla="*/ 0 w 2"/>
                  <a:gd name="T8" fmla="*/ 2 w 2"/>
                  <a:gd name="T9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40" name="Freeform 145"/>
              <p:cNvSpPr>
                <a:spLocks/>
              </p:cNvSpPr>
              <p:nvPr/>
            </p:nvSpPr>
            <p:spPr bwMode="auto">
              <a:xfrm>
                <a:off x="-953" y="1982"/>
                <a:ext cx="2" cy="2"/>
              </a:xfrm>
              <a:custGeom>
                <a:avLst/>
                <a:gdLst>
                  <a:gd name="T0" fmla="*/ 0 w 2"/>
                  <a:gd name="T1" fmla="*/ 2 h 2"/>
                  <a:gd name="T2" fmla="*/ 0 w 2"/>
                  <a:gd name="T3" fmla="*/ 2 h 2"/>
                  <a:gd name="T4" fmla="*/ 2 w 2"/>
                  <a:gd name="T5" fmla="*/ 0 h 2"/>
                  <a:gd name="T6" fmla="*/ 0 w 2"/>
                  <a:gd name="T7" fmla="*/ 0 h 2"/>
                  <a:gd name="T8" fmla="*/ 0 w 2"/>
                  <a:gd name="T9" fmla="*/ 0 h 2"/>
                  <a:gd name="T10" fmla="*/ 0 w 2"/>
                  <a:gd name="T11" fmla="*/ 0 h 2"/>
                  <a:gd name="T12" fmla="*/ 0 w 2"/>
                  <a:gd name="T13" fmla="*/ 0 h 2"/>
                  <a:gd name="T14" fmla="*/ 0 w 2"/>
                  <a:gd name="T15" fmla="*/ 2 h 2"/>
                  <a:gd name="T16" fmla="*/ 0 w 2"/>
                  <a:gd name="T1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41" name="Freeform 146"/>
              <p:cNvSpPr>
                <a:spLocks/>
              </p:cNvSpPr>
              <p:nvPr/>
            </p:nvSpPr>
            <p:spPr bwMode="auto">
              <a:xfrm>
                <a:off x="-949" y="1978"/>
                <a:ext cx="2" cy="4"/>
              </a:xfrm>
              <a:custGeom>
                <a:avLst/>
                <a:gdLst>
                  <a:gd name="T0" fmla="*/ 2 w 2"/>
                  <a:gd name="T1" fmla="*/ 0 h 4"/>
                  <a:gd name="T2" fmla="*/ 2 w 2"/>
                  <a:gd name="T3" fmla="*/ 0 h 4"/>
                  <a:gd name="T4" fmla="*/ 0 w 2"/>
                  <a:gd name="T5" fmla="*/ 4 h 4"/>
                  <a:gd name="T6" fmla="*/ 0 w 2"/>
                  <a:gd name="T7" fmla="*/ 4 h 4"/>
                  <a:gd name="T8" fmla="*/ 2 w 2"/>
                  <a:gd name="T9" fmla="*/ 0 h 4"/>
                  <a:gd name="T10" fmla="*/ 2 w 2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4">
                    <a:moveTo>
                      <a:pt x="2" y="0"/>
                    </a:moveTo>
                    <a:lnTo>
                      <a:pt x="2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42" name="Freeform 147"/>
              <p:cNvSpPr>
                <a:spLocks/>
              </p:cNvSpPr>
              <p:nvPr/>
            </p:nvSpPr>
            <p:spPr bwMode="auto">
              <a:xfrm>
                <a:off x="-577" y="1952"/>
                <a:ext cx="4" cy="2"/>
              </a:xfrm>
              <a:custGeom>
                <a:avLst/>
                <a:gdLst>
                  <a:gd name="T0" fmla="*/ 4 w 4"/>
                  <a:gd name="T1" fmla="*/ 0 h 2"/>
                  <a:gd name="T2" fmla="*/ 4 w 4"/>
                  <a:gd name="T3" fmla="*/ 0 h 2"/>
                  <a:gd name="T4" fmla="*/ 0 w 4"/>
                  <a:gd name="T5" fmla="*/ 2 h 2"/>
                  <a:gd name="T6" fmla="*/ 0 w 4"/>
                  <a:gd name="T7" fmla="*/ 2 h 2"/>
                  <a:gd name="T8" fmla="*/ 2 w 4"/>
                  <a:gd name="T9" fmla="*/ 0 h 2"/>
                  <a:gd name="T10" fmla="*/ 2 w 4"/>
                  <a:gd name="T11" fmla="*/ 0 h 2"/>
                  <a:gd name="T12" fmla="*/ 4 w 4"/>
                  <a:gd name="T13" fmla="*/ 0 h 2"/>
                  <a:gd name="T14" fmla="*/ 4 w 4"/>
                  <a:gd name="T15" fmla="*/ 0 h 2"/>
                  <a:gd name="T16" fmla="*/ 4 w 4"/>
                  <a:gd name="T17" fmla="*/ 0 h 2"/>
                  <a:gd name="T18" fmla="*/ 4 w 4"/>
                  <a:gd name="T1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" h="2">
                    <a:moveTo>
                      <a:pt x="4" y="0"/>
                    </a:moveTo>
                    <a:lnTo>
                      <a:pt x="4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43" name="Rectangle 148"/>
              <p:cNvSpPr>
                <a:spLocks noChangeArrowheads="1"/>
              </p:cNvSpPr>
              <p:nvPr/>
            </p:nvSpPr>
            <p:spPr bwMode="auto">
              <a:xfrm>
                <a:off x="-891" y="1890"/>
                <a:ext cx="1" cy="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44" name="Freeform 149"/>
              <p:cNvSpPr>
                <a:spLocks noEditPoints="1"/>
              </p:cNvSpPr>
              <p:nvPr/>
            </p:nvSpPr>
            <p:spPr bwMode="auto">
              <a:xfrm>
                <a:off x="-1221" y="1854"/>
                <a:ext cx="822" cy="750"/>
              </a:xfrm>
              <a:custGeom>
                <a:avLst/>
                <a:gdLst>
                  <a:gd name="T0" fmla="*/ 152 w 822"/>
                  <a:gd name="T1" fmla="*/ 356 h 750"/>
                  <a:gd name="T2" fmla="*/ 306 w 822"/>
                  <a:gd name="T3" fmla="*/ 142 h 750"/>
                  <a:gd name="T4" fmla="*/ 314 w 822"/>
                  <a:gd name="T5" fmla="*/ 202 h 750"/>
                  <a:gd name="T6" fmla="*/ 302 w 822"/>
                  <a:gd name="T7" fmla="*/ 418 h 750"/>
                  <a:gd name="T8" fmla="*/ 300 w 822"/>
                  <a:gd name="T9" fmla="*/ 604 h 750"/>
                  <a:gd name="T10" fmla="*/ 266 w 822"/>
                  <a:gd name="T11" fmla="*/ 644 h 750"/>
                  <a:gd name="T12" fmla="*/ 244 w 822"/>
                  <a:gd name="T13" fmla="*/ 656 h 750"/>
                  <a:gd name="T14" fmla="*/ 212 w 822"/>
                  <a:gd name="T15" fmla="*/ 680 h 750"/>
                  <a:gd name="T16" fmla="*/ 172 w 822"/>
                  <a:gd name="T17" fmla="*/ 688 h 750"/>
                  <a:gd name="T18" fmla="*/ 138 w 822"/>
                  <a:gd name="T19" fmla="*/ 716 h 750"/>
                  <a:gd name="T20" fmla="*/ 160 w 822"/>
                  <a:gd name="T21" fmla="*/ 738 h 750"/>
                  <a:gd name="T22" fmla="*/ 224 w 822"/>
                  <a:gd name="T23" fmla="*/ 746 h 750"/>
                  <a:gd name="T24" fmla="*/ 274 w 822"/>
                  <a:gd name="T25" fmla="*/ 722 h 750"/>
                  <a:gd name="T26" fmla="*/ 338 w 822"/>
                  <a:gd name="T27" fmla="*/ 696 h 750"/>
                  <a:gd name="T28" fmla="*/ 420 w 822"/>
                  <a:gd name="T29" fmla="*/ 598 h 750"/>
                  <a:gd name="T30" fmla="*/ 548 w 822"/>
                  <a:gd name="T31" fmla="*/ 578 h 750"/>
                  <a:gd name="T32" fmla="*/ 666 w 822"/>
                  <a:gd name="T33" fmla="*/ 422 h 750"/>
                  <a:gd name="T34" fmla="*/ 648 w 822"/>
                  <a:gd name="T35" fmla="*/ 266 h 750"/>
                  <a:gd name="T36" fmla="*/ 358 w 822"/>
                  <a:gd name="T37" fmla="*/ 252 h 750"/>
                  <a:gd name="T38" fmla="*/ 460 w 822"/>
                  <a:gd name="T39" fmla="*/ 198 h 750"/>
                  <a:gd name="T40" fmla="*/ 576 w 822"/>
                  <a:gd name="T41" fmla="*/ 226 h 750"/>
                  <a:gd name="T42" fmla="*/ 752 w 822"/>
                  <a:gd name="T43" fmla="*/ 216 h 750"/>
                  <a:gd name="T44" fmla="*/ 786 w 822"/>
                  <a:gd name="T45" fmla="*/ 88 h 750"/>
                  <a:gd name="T46" fmla="*/ 580 w 822"/>
                  <a:gd name="T47" fmla="*/ 72 h 750"/>
                  <a:gd name="T48" fmla="*/ 458 w 822"/>
                  <a:gd name="T49" fmla="*/ 52 h 750"/>
                  <a:gd name="T50" fmla="*/ 394 w 822"/>
                  <a:gd name="T51" fmla="*/ 76 h 750"/>
                  <a:gd name="T52" fmla="*/ 378 w 822"/>
                  <a:gd name="T53" fmla="*/ 38 h 750"/>
                  <a:gd name="T54" fmla="*/ 328 w 822"/>
                  <a:gd name="T55" fmla="*/ 2 h 750"/>
                  <a:gd name="T56" fmla="*/ 228 w 822"/>
                  <a:gd name="T57" fmla="*/ 96 h 750"/>
                  <a:gd name="T58" fmla="*/ 118 w 822"/>
                  <a:gd name="T59" fmla="*/ 134 h 750"/>
                  <a:gd name="T60" fmla="*/ 184 w 822"/>
                  <a:gd name="T61" fmla="*/ 214 h 750"/>
                  <a:gd name="T62" fmla="*/ 64 w 822"/>
                  <a:gd name="T63" fmla="*/ 288 h 750"/>
                  <a:gd name="T64" fmla="*/ 6 w 822"/>
                  <a:gd name="T65" fmla="*/ 330 h 750"/>
                  <a:gd name="T66" fmla="*/ 246 w 822"/>
                  <a:gd name="T67" fmla="*/ 660 h 750"/>
                  <a:gd name="T68" fmla="*/ 480 w 822"/>
                  <a:gd name="T69" fmla="*/ 536 h 750"/>
                  <a:gd name="T70" fmla="*/ 390 w 822"/>
                  <a:gd name="T71" fmla="*/ 524 h 750"/>
                  <a:gd name="T72" fmla="*/ 550 w 822"/>
                  <a:gd name="T73" fmla="*/ 492 h 750"/>
                  <a:gd name="T74" fmla="*/ 386 w 822"/>
                  <a:gd name="T75" fmla="*/ 528 h 750"/>
                  <a:gd name="T76" fmla="*/ 390 w 822"/>
                  <a:gd name="T77" fmla="*/ 454 h 750"/>
                  <a:gd name="T78" fmla="*/ 554 w 822"/>
                  <a:gd name="T79" fmla="*/ 442 h 750"/>
                  <a:gd name="T80" fmla="*/ 538 w 822"/>
                  <a:gd name="T81" fmla="*/ 334 h 750"/>
                  <a:gd name="T82" fmla="*/ 392 w 822"/>
                  <a:gd name="T83" fmla="*/ 362 h 750"/>
                  <a:gd name="T84" fmla="*/ 688 w 822"/>
                  <a:gd name="T85" fmla="*/ 164 h 750"/>
                  <a:gd name="T86" fmla="*/ 646 w 822"/>
                  <a:gd name="T87" fmla="*/ 172 h 750"/>
                  <a:gd name="T88" fmla="*/ 584 w 822"/>
                  <a:gd name="T89" fmla="*/ 172 h 750"/>
                  <a:gd name="T90" fmla="*/ 526 w 822"/>
                  <a:gd name="T91" fmla="*/ 162 h 750"/>
                  <a:gd name="T92" fmla="*/ 530 w 822"/>
                  <a:gd name="T93" fmla="*/ 172 h 750"/>
                  <a:gd name="T94" fmla="*/ 522 w 822"/>
                  <a:gd name="T95" fmla="*/ 160 h 750"/>
                  <a:gd name="T96" fmla="*/ 574 w 822"/>
                  <a:gd name="T97" fmla="*/ 138 h 750"/>
                  <a:gd name="T98" fmla="*/ 710 w 822"/>
                  <a:gd name="T99" fmla="*/ 132 h 750"/>
                  <a:gd name="T100" fmla="*/ 532 w 822"/>
                  <a:gd name="T101" fmla="*/ 144 h 750"/>
                  <a:gd name="T102" fmla="*/ 516 w 822"/>
                  <a:gd name="T103" fmla="*/ 146 h 750"/>
                  <a:gd name="T104" fmla="*/ 516 w 822"/>
                  <a:gd name="T105" fmla="*/ 148 h 750"/>
                  <a:gd name="T106" fmla="*/ 516 w 822"/>
                  <a:gd name="T107" fmla="*/ 150 h 750"/>
                  <a:gd name="T108" fmla="*/ 518 w 822"/>
                  <a:gd name="T109" fmla="*/ 150 h 750"/>
                  <a:gd name="T110" fmla="*/ 534 w 822"/>
                  <a:gd name="T111" fmla="*/ 180 h 750"/>
                  <a:gd name="T112" fmla="*/ 770 w 822"/>
                  <a:gd name="T113" fmla="*/ 76 h 750"/>
                  <a:gd name="T114" fmla="*/ 30 w 822"/>
                  <a:gd name="T115" fmla="*/ 304 h 750"/>
                  <a:gd name="T116" fmla="*/ 258 w 822"/>
                  <a:gd name="T117" fmla="*/ 646 h 750"/>
                  <a:gd name="T118" fmla="*/ 198 w 822"/>
                  <a:gd name="T119" fmla="*/ 684 h 750"/>
                  <a:gd name="T120" fmla="*/ 190 w 822"/>
                  <a:gd name="T121" fmla="*/ 744 h 750"/>
                  <a:gd name="T122" fmla="*/ 610 w 822"/>
                  <a:gd name="T123" fmla="*/ 76 h 750"/>
                  <a:gd name="T124" fmla="*/ 330 w 822"/>
                  <a:gd name="T125" fmla="*/ 2 h 7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822" h="750">
                    <a:moveTo>
                      <a:pt x="0" y="348"/>
                    </a:moveTo>
                    <a:lnTo>
                      <a:pt x="0" y="352"/>
                    </a:lnTo>
                    <a:lnTo>
                      <a:pt x="0" y="362"/>
                    </a:lnTo>
                    <a:lnTo>
                      <a:pt x="0" y="364"/>
                    </a:lnTo>
                    <a:lnTo>
                      <a:pt x="0" y="364"/>
                    </a:lnTo>
                    <a:lnTo>
                      <a:pt x="4" y="366"/>
                    </a:lnTo>
                    <a:lnTo>
                      <a:pt x="4" y="366"/>
                    </a:lnTo>
                    <a:lnTo>
                      <a:pt x="4" y="368"/>
                    </a:lnTo>
                    <a:lnTo>
                      <a:pt x="4" y="368"/>
                    </a:lnTo>
                    <a:lnTo>
                      <a:pt x="4" y="368"/>
                    </a:lnTo>
                    <a:lnTo>
                      <a:pt x="4" y="370"/>
                    </a:lnTo>
                    <a:lnTo>
                      <a:pt x="4" y="370"/>
                    </a:lnTo>
                    <a:lnTo>
                      <a:pt x="2" y="372"/>
                    </a:lnTo>
                    <a:lnTo>
                      <a:pt x="6" y="378"/>
                    </a:lnTo>
                    <a:lnTo>
                      <a:pt x="6" y="378"/>
                    </a:lnTo>
                    <a:lnTo>
                      <a:pt x="6" y="380"/>
                    </a:lnTo>
                    <a:lnTo>
                      <a:pt x="6" y="380"/>
                    </a:lnTo>
                    <a:lnTo>
                      <a:pt x="6" y="382"/>
                    </a:lnTo>
                    <a:lnTo>
                      <a:pt x="6" y="382"/>
                    </a:lnTo>
                    <a:lnTo>
                      <a:pt x="6" y="382"/>
                    </a:lnTo>
                    <a:lnTo>
                      <a:pt x="10" y="384"/>
                    </a:lnTo>
                    <a:lnTo>
                      <a:pt x="10" y="384"/>
                    </a:lnTo>
                    <a:lnTo>
                      <a:pt x="10" y="386"/>
                    </a:lnTo>
                    <a:lnTo>
                      <a:pt x="10" y="386"/>
                    </a:lnTo>
                    <a:lnTo>
                      <a:pt x="18" y="396"/>
                    </a:lnTo>
                    <a:lnTo>
                      <a:pt x="18" y="394"/>
                    </a:lnTo>
                    <a:lnTo>
                      <a:pt x="18" y="394"/>
                    </a:lnTo>
                    <a:lnTo>
                      <a:pt x="18" y="394"/>
                    </a:lnTo>
                    <a:lnTo>
                      <a:pt x="20" y="394"/>
                    </a:lnTo>
                    <a:lnTo>
                      <a:pt x="20" y="394"/>
                    </a:lnTo>
                    <a:lnTo>
                      <a:pt x="26" y="398"/>
                    </a:lnTo>
                    <a:lnTo>
                      <a:pt x="34" y="398"/>
                    </a:lnTo>
                    <a:lnTo>
                      <a:pt x="34" y="398"/>
                    </a:lnTo>
                    <a:lnTo>
                      <a:pt x="34" y="398"/>
                    </a:lnTo>
                    <a:lnTo>
                      <a:pt x="38" y="398"/>
                    </a:lnTo>
                    <a:lnTo>
                      <a:pt x="38" y="398"/>
                    </a:lnTo>
                    <a:lnTo>
                      <a:pt x="38" y="398"/>
                    </a:lnTo>
                    <a:lnTo>
                      <a:pt x="38" y="398"/>
                    </a:lnTo>
                    <a:lnTo>
                      <a:pt x="48" y="398"/>
                    </a:lnTo>
                    <a:lnTo>
                      <a:pt x="48" y="398"/>
                    </a:lnTo>
                    <a:lnTo>
                      <a:pt x="52" y="398"/>
                    </a:lnTo>
                    <a:lnTo>
                      <a:pt x="52" y="398"/>
                    </a:lnTo>
                    <a:lnTo>
                      <a:pt x="56" y="398"/>
                    </a:lnTo>
                    <a:lnTo>
                      <a:pt x="56" y="398"/>
                    </a:lnTo>
                    <a:lnTo>
                      <a:pt x="64" y="394"/>
                    </a:lnTo>
                    <a:lnTo>
                      <a:pt x="64" y="394"/>
                    </a:lnTo>
                    <a:lnTo>
                      <a:pt x="64" y="394"/>
                    </a:lnTo>
                    <a:lnTo>
                      <a:pt x="64" y="394"/>
                    </a:lnTo>
                    <a:lnTo>
                      <a:pt x="64" y="394"/>
                    </a:lnTo>
                    <a:lnTo>
                      <a:pt x="76" y="390"/>
                    </a:lnTo>
                    <a:lnTo>
                      <a:pt x="88" y="384"/>
                    </a:lnTo>
                    <a:lnTo>
                      <a:pt x="100" y="380"/>
                    </a:lnTo>
                    <a:lnTo>
                      <a:pt x="104" y="380"/>
                    </a:lnTo>
                    <a:lnTo>
                      <a:pt x="104" y="380"/>
                    </a:lnTo>
                    <a:lnTo>
                      <a:pt x="108" y="380"/>
                    </a:lnTo>
                    <a:lnTo>
                      <a:pt x="116" y="378"/>
                    </a:lnTo>
                    <a:lnTo>
                      <a:pt x="116" y="376"/>
                    </a:lnTo>
                    <a:lnTo>
                      <a:pt x="116" y="376"/>
                    </a:lnTo>
                    <a:lnTo>
                      <a:pt x="124" y="376"/>
                    </a:lnTo>
                    <a:lnTo>
                      <a:pt x="132" y="374"/>
                    </a:lnTo>
                    <a:lnTo>
                      <a:pt x="132" y="374"/>
                    </a:lnTo>
                    <a:lnTo>
                      <a:pt x="138" y="368"/>
                    </a:lnTo>
                    <a:lnTo>
                      <a:pt x="144" y="364"/>
                    </a:lnTo>
                    <a:lnTo>
                      <a:pt x="152" y="356"/>
                    </a:lnTo>
                    <a:lnTo>
                      <a:pt x="152" y="356"/>
                    </a:lnTo>
                    <a:lnTo>
                      <a:pt x="150" y="356"/>
                    </a:lnTo>
                    <a:lnTo>
                      <a:pt x="152" y="354"/>
                    </a:lnTo>
                    <a:lnTo>
                      <a:pt x="166" y="340"/>
                    </a:lnTo>
                    <a:lnTo>
                      <a:pt x="166" y="340"/>
                    </a:lnTo>
                    <a:lnTo>
                      <a:pt x="174" y="334"/>
                    </a:lnTo>
                    <a:lnTo>
                      <a:pt x="176" y="332"/>
                    </a:lnTo>
                    <a:lnTo>
                      <a:pt x="180" y="330"/>
                    </a:lnTo>
                    <a:lnTo>
                      <a:pt x="186" y="322"/>
                    </a:lnTo>
                    <a:lnTo>
                      <a:pt x="186" y="322"/>
                    </a:lnTo>
                    <a:lnTo>
                      <a:pt x="196" y="310"/>
                    </a:lnTo>
                    <a:lnTo>
                      <a:pt x="202" y="304"/>
                    </a:lnTo>
                    <a:lnTo>
                      <a:pt x="208" y="298"/>
                    </a:lnTo>
                    <a:lnTo>
                      <a:pt x="208" y="298"/>
                    </a:lnTo>
                    <a:lnTo>
                      <a:pt x="208" y="298"/>
                    </a:lnTo>
                    <a:lnTo>
                      <a:pt x="218" y="282"/>
                    </a:lnTo>
                    <a:lnTo>
                      <a:pt x="232" y="264"/>
                    </a:lnTo>
                    <a:lnTo>
                      <a:pt x="232" y="264"/>
                    </a:lnTo>
                    <a:lnTo>
                      <a:pt x="234" y="258"/>
                    </a:lnTo>
                    <a:lnTo>
                      <a:pt x="238" y="254"/>
                    </a:lnTo>
                    <a:lnTo>
                      <a:pt x="238" y="254"/>
                    </a:lnTo>
                    <a:lnTo>
                      <a:pt x="244" y="246"/>
                    </a:lnTo>
                    <a:lnTo>
                      <a:pt x="250" y="238"/>
                    </a:lnTo>
                    <a:lnTo>
                      <a:pt x="250" y="238"/>
                    </a:lnTo>
                    <a:lnTo>
                      <a:pt x="250" y="236"/>
                    </a:lnTo>
                    <a:lnTo>
                      <a:pt x="250" y="234"/>
                    </a:lnTo>
                    <a:lnTo>
                      <a:pt x="250" y="234"/>
                    </a:lnTo>
                    <a:lnTo>
                      <a:pt x="254" y="228"/>
                    </a:lnTo>
                    <a:lnTo>
                      <a:pt x="258" y="222"/>
                    </a:lnTo>
                    <a:lnTo>
                      <a:pt x="258" y="222"/>
                    </a:lnTo>
                    <a:lnTo>
                      <a:pt x="258" y="218"/>
                    </a:lnTo>
                    <a:lnTo>
                      <a:pt x="260" y="218"/>
                    </a:lnTo>
                    <a:lnTo>
                      <a:pt x="264" y="212"/>
                    </a:lnTo>
                    <a:lnTo>
                      <a:pt x="264" y="212"/>
                    </a:lnTo>
                    <a:lnTo>
                      <a:pt x="266" y="204"/>
                    </a:lnTo>
                    <a:lnTo>
                      <a:pt x="266" y="204"/>
                    </a:lnTo>
                    <a:lnTo>
                      <a:pt x="266" y="204"/>
                    </a:lnTo>
                    <a:lnTo>
                      <a:pt x="266" y="202"/>
                    </a:lnTo>
                    <a:lnTo>
                      <a:pt x="266" y="202"/>
                    </a:lnTo>
                    <a:lnTo>
                      <a:pt x="278" y="184"/>
                    </a:lnTo>
                    <a:lnTo>
                      <a:pt x="278" y="184"/>
                    </a:lnTo>
                    <a:lnTo>
                      <a:pt x="274" y="194"/>
                    </a:lnTo>
                    <a:lnTo>
                      <a:pt x="274" y="194"/>
                    </a:lnTo>
                    <a:lnTo>
                      <a:pt x="280" y="184"/>
                    </a:lnTo>
                    <a:lnTo>
                      <a:pt x="280" y="182"/>
                    </a:lnTo>
                    <a:lnTo>
                      <a:pt x="282" y="176"/>
                    </a:lnTo>
                    <a:lnTo>
                      <a:pt x="282" y="176"/>
                    </a:lnTo>
                    <a:lnTo>
                      <a:pt x="290" y="164"/>
                    </a:lnTo>
                    <a:lnTo>
                      <a:pt x="294" y="156"/>
                    </a:lnTo>
                    <a:lnTo>
                      <a:pt x="294" y="156"/>
                    </a:lnTo>
                    <a:lnTo>
                      <a:pt x="290" y="164"/>
                    </a:lnTo>
                    <a:lnTo>
                      <a:pt x="284" y="172"/>
                    </a:lnTo>
                    <a:lnTo>
                      <a:pt x="284" y="172"/>
                    </a:lnTo>
                    <a:lnTo>
                      <a:pt x="284" y="174"/>
                    </a:lnTo>
                    <a:lnTo>
                      <a:pt x="286" y="170"/>
                    </a:lnTo>
                    <a:lnTo>
                      <a:pt x="292" y="164"/>
                    </a:lnTo>
                    <a:lnTo>
                      <a:pt x="292" y="162"/>
                    </a:lnTo>
                    <a:lnTo>
                      <a:pt x="292" y="162"/>
                    </a:lnTo>
                    <a:lnTo>
                      <a:pt x="294" y="160"/>
                    </a:lnTo>
                    <a:lnTo>
                      <a:pt x="294" y="156"/>
                    </a:lnTo>
                    <a:lnTo>
                      <a:pt x="294" y="152"/>
                    </a:lnTo>
                    <a:lnTo>
                      <a:pt x="300" y="146"/>
                    </a:lnTo>
                    <a:lnTo>
                      <a:pt x="300" y="146"/>
                    </a:lnTo>
                    <a:lnTo>
                      <a:pt x="302" y="142"/>
                    </a:lnTo>
                    <a:lnTo>
                      <a:pt x="304" y="142"/>
                    </a:lnTo>
                    <a:lnTo>
                      <a:pt x="306" y="142"/>
                    </a:lnTo>
                    <a:lnTo>
                      <a:pt x="306" y="142"/>
                    </a:lnTo>
                    <a:lnTo>
                      <a:pt x="308" y="140"/>
                    </a:lnTo>
                    <a:lnTo>
                      <a:pt x="308" y="140"/>
                    </a:lnTo>
                    <a:lnTo>
                      <a:pt x="318" y="140"/>
                    </a:lnTo>
                    <a:lnTo>
                      <a:pt x="318" y="140"/>
                    </a:lnTo>
                    <a:lnTo>
                      <a:pt x="344" y="140"/>
                    </a:lnTo>
                    <a:lnTo>
                      <a:pt x="344" y="140"/>
                    </a:lnTo>
                    <a:lnTo>
                      <a:pt x="318" y="138"/>
                    </a:lnTo>
                    <a:lnTo>
                      <a:pt x="318" y="138"/>
                    </a:lnTo>
                    <a:lnTo>
                      <a:pt x="342" y="138"/>
                    </a:lnTo>
                    <a:lnTo>
                      <a:pt x="342" y="138"/>
                    </a:lnTo>
                    <a:lnTo>
                      <a:pt x="352" y="132"/>
                    </a:lnTo>
                    <a:lnTo>
                      <a:pt x="352" y="132"/>
                    </a:lnTo>
                    <a:lnTo>
                      <a:pt x="352" y="132"/>
                    </a:lnTo>
                    <a:lnTo>
                      <a:pt x="352" y="132"/>
                    </a:lnTo>
                    <a:lnTo>
                      <a:pt x="356" y="132"/>
                    </a:lnTo>
                    <a:lnTo>
                      <a:pt x="356" y="132"/>
                    </a:lnTo>
                    <a:lnTo>
                      <a:pt x="358" y="136"/>
                    </a:lnTo>
                    <a:lnTo>
                      <a:pt x="360" y="136"/>
                    </a:lnTo>
                    <a:lnTo>
                      <a:pt x="360" y="136"/>
                    </a:lnTo>
                    <a:lnTo>
                      <a:pt x="362" y="138"/>
                    </a:lnTo>
                    <a:lnTo>
                      <a:pt x="362" y="138"/>
                    </a:lnTo>
                    <a:lnTo>
                      <a:pt x="364" y="140"/>
                    </a:lnTo>
                    <a:lnTo>
                      <a:pt x="364" y="140"/>
                    </a:lnTo>
                    <a:lnTo>
                      <a:pt x="366" y="146"/>
                    </a:lnTo>
                    <a:lnTo>
                      <a:pt x="366" y="146"/>
                    </a:lnTo>
                    <a:lnTo>
                      <a:pt x="366" y="152"/>
                    </a:lnTo>
                    <a:lnTo>
                      <a:pt x="366" y="152"/>
                    </a:lnTo>
                    <a:lnTo>
                      <a:pt x="366" y="154"/>
                    </a:lnTo>
                    <a:lnTo>
                      <a:pt x="366" y="154"/>
                    </a:lnTo>
                    <a:lnTo>
                      <a:pt x="366" y="154"/>
                    </a:lnTo>
                    <a:lnTo>
                      <a:pt x="366" y="154"/>
                    </a:lnTo>
                    <a:lnTo>
                      <a:pt x="364" y="158"/>
                    </a:lnTo>
                    <a:lnTo>
                      <a:pt x="364" y="162"/>
                    </a:lnTo>
                    <a:lnTo>
                      <a:pt x="364" y="162"/>
                    </a:lnTo>
                    <a:lnTo>
                      <a:pt x="362" y="160"/>
                    </a:lnTo>
                    <a:lnTo>
                      <a:pt x="360" y="176"/>
                    </a:lnTo>
                    <a:lnTo>
                      <a:pt x="360" y="176"/>
                    </a:lnTo>
                    <a:lnTo>
                      <a:pt x="360" y="176"/>
                    </a:lnTo>
                    <a:lnTo>
                      <a:pt x="360" y="176"/>
                    </a:lnTo>
                    <a:lnTo>
                      <a:pt x="358" y="178"/>
                    </a:lnTo>
                    <a:lnTo>
                      <a:pt x="358" y="178"/>
                    </a:lnTo>
                    <a:lnTo>
                      <a:pt x="356" y="182"/>
                    </a:lnTo>
                    <a:lnTo>
                      <a:pt x="356" y="182"/>
                    </a:lnTo>
                    <a:lnTo>
                      <a:pt x="352" y="184"/>
                    </a:lnTo>
                    <a:lnTo>
                      <a:pt x="352" y="184"/>
                    </a:lnTo>
                    <a:lnTo>
                      <a:pt x="348" y="188"/>
                    </a:lnTo>
                    <a:lnTo>
                      <a:pt x="348" y="188"/>
                    </a:lnTo>
                    <a:lnTo>
                      <a:pt x="348" y="192"/>
                    </a:lnTo>
                    <a:lnTo>
                      <a:pt x="348" y="192"/>
                    </a:lnTo>
                    <a:lnTo>
                      <a:pt x="342" y="198"/>
                    </a:lnTo>
                    <a:lnTo>
                      <a:pt x="340" y="202"/>
                    </a:lnTo>
                    <a:lnTo>
                      <a:pt x="338" y="204"/>
                    </a:lnTo>
                    <a:lnTo>
                      <a:pt x="334" y="208"/>
                    </a:lnTo>
                    <a:lnTo>
                      <a:pt x="334" y="208"/>
                    </a:lnTo>
                    <a:lnTo>
                      <a:pt x="328" y="208"/>
                    </a:lnTo>
                    <a:lnTo>
                      <a:pt x="328" y="208"/>
                    </a:lnTo>
                    <a:lnTo>
                      <a:pt x="322" y="206"/>
                    </a:lnTo>
                    <a:lnTo>
                      <a:pt x="322" y="206"/>
                    </a:lnTo>
                    <a:lnTo>
                      <a:pt x="322" y="206"/>
                    </a:lnTo>
                    <a:lnTo>
                      <a:pt x="318" y="204"/>
                    </a:lnTo>
                    <a:lnTo>
                      <a:pt x="318" y="204"/>
                    </a:lnTo>
                    <a:lnTo>
                      <a:pt x="318" y="204"/>
                    </a:lnTo>
                    <a:lnTo>
                      <a:pt x="318" y="204"/>
                    </a:lnTo>
                    <a:lnTo>
                      <a:pt x="314" y="202"/>
                    </a:lnTo>
                    <a:lnTo>
                      <a:pt x="314" y="202"/>
                    </a:lnTo>
                    <a:lnTo>
                      <a:pt x="312" y="206"/>
                    </a:lnTo>
                    <a:lnTo>
                      <a:pt x="312" y="206"/>
                    </a:lnTo>
                    <a:lnTo>
                      <a:pt x="308" y="204"/>
                    </a:lnTo>
                    <a:lnTo>
                      <a:pt x="308" y="208"/>
                    </a:lnTo>
                    <a:lnTo>
                      <a:pt x="308" y="208"/>
                    </a:lnTo>
                    <a:lnTo>
                      <a:pt x="310" y="212"/>
                    </a:lnTo>
                    <a:lnTo>
                      <a:pt x="310" y="212"/>
                    </a:lnTo>
                    <a:lnTo>
                      <a:pt x="308" y="214"/>
                    </a:lnTo>
                    <a:lnTo>
                      <a:pt x="308" y="214"/>
                    </a:lnTo>
                    <a:lnTo>
                      <a:pt x="308" y="220"/>
                    </a:lnTo>
                    <a:lnTo>
                      <a:pt x="308" y="220"/>
                    </a:lnTo>
                    <a:lnTo>
                      <a:pt x="306" y="214"/>
                    </a:lnTo>
                    <a:lnTo>
                      <a:pt x="306" y="216"/>
                    </a:lnTo>
                    <a:lnTo>
                      <a:pt x="306" y="232"/>
                    </a:lnTo>
                    <a:lnTo>
                      <a:pt x="306" y="232"/>
                    </a:lnTo>
                    <a:lnTo>
                      <a:pt x="306" y="238"/>
                    </a:lnTo>
                    <a:lnTo>
                      <a:pt x="306" y="238"/>
                    </a:lnTo>
                    <a:lnTo>
                      <a:pt x="306" y="232"/>
                    </a:lnTo>
                    <a:lnTo>
                      <a:pt x="306" y="220"/>
                    </a:lnTo>
                    <a:lnTo>
                      <a:pt x="306" y="220"/>
                    </a:lnTo>
                    <a:lnTo>
                      <a:pt x="306" y="226"/>
                    </a:lnTo>
                    <a:lnTo>
                      <a:pt x="306" y="240"/>
                    </a:lnTo>
                    <a:lnTo>
                      <a:pt x="306" y="240"/>
                    </a:lnTo>
                    <a:lnTo>
                      <a:pt x="306" y="250"/>
                    </a:lnTo>
                    <a:lnTo>
                      <a:pt x="306" y="252"/>
                    </a:lnTo>
                    <a:lnTo>
                      <a:pt x="306" y="252"/>
                    </a:lnTo>
                    <a:lnTo>
                      <a:pt x="308" y="254"/>
                    </a:lnTo>
                    <a:lnTo>
                      <a:pt x="308" y="254"/>
                    </a:lnTo>
                    <a:lnTo>
                      <a:pt x="308" y="254"/>
                    </a:lnTo>
                    <a:lnTo>
                      <a:pt x="308" y="254"/>
                    </a:lnTo>
                    <a:lnTo>
                      <a:pt x="308" y="258"/>
                    </a:lnTo>
                    <a:lnTo>
                      <a:pt x="310" y="266"/>
                    </a:lnTo>
                    <a:lnTo>
                      <a:pt x="312" y="266"/>
                    </a:lnTo>
                    <a:lnTo>
                      <a:pt x="312" y="266"/>
                    </a:lnTo>
                    <a:lnTo>
                      <a:pt x="312" y="270"/>
                    </a:lnTo>
                    <a:lnTo>
                      <a:pt x="314" y="272"/>
                    </a:lnTo>
                    <a:lnTo>
                      <a:pt x="314" y="272"/>
                    </a:lnTo>
                    <a:lnTo>
                      <a:pt x="314" y="272"/>
                    </a:lnTo>
                    <a:lnTo>
                      <a:pt x="316" y="278"/>
                    </a:lnTo>
                    <a:lnTo>
                      <a:pt x="316" y="278"/>
                    </a:lnTo>
                    <a:lnTo>
                      <a:pt x="316" y="282"/>
                    </a:lnTo>
                    <a:lnTo>
                      <a:pt x="314" y="290"/>
                    </a:lnTo>
                    <a:lnTo>
                      <a:pt x="314" y="290"/>
                    </a:lnTo>
                    <a:lnTo>
                      <a:pt x="314" y="294"/>
                    </a:lnTo>
                    <a:lnTo>
                      <a:pt x="312" y="296"/>
                    </a:lnTo>
                    <a:lnTo>
                      <a:pt x="310" y="304"/>
                    </a:lnTo>
                    <a:lnTo>
                      <a:pt x="310" y="304"/>
                    </a:lnTo>
                    <a:lnTo>
                      <a:pt x="308" y="316"/>
                    </a:lnTo>
                    <a:lnTo>
                      <a:pt x="306" y="324"/>
                    </a:lnTo>
                    <a:lnTo>
                      <a:pt x="306" y="324"/>
                    </a:lnTo>
                    <a:lnTo>
                      <a:pt x="304" y="332"/>
                    </a:lnTo>
                    <a:lnTo>
                      <a:pt x="302" y="342"/>
                    </a:lnTo>
                    <a:lnTo>
                      <a:pt x="302" y="352"/>
                    </a:lnTo>
                    <a:lnTo>
                      <a:pt x="298" y="358"/>
                    </a:lnTo>
                    <a:lnTo>
                      <a:pt x="298" y="358"/>
                    </a:lnTo>
                    <a:lnTo>
                      <a:pt x="300" y="360"/>
                    </a:lnTo>
                    <a:lnTo>
                      <a:pt x="300" y="368"/>
                    </a:lnTo>
                    <a:lnTo>
                      <a:pt x="300" y="386"/>
                    </a:lnTo>
                    <a:lnTo>
                      <a:pt x="300" y="386"/>
                    </a:lnTo>
                    <a:lnTo>
                      <a:pt x="298" y="400"/>
                    </a:lnTo>
                    <a:lnTo>
                      <a:pt x="300" y="412"/>
                    </a:lnTo>
                    <a:lnTo>
                      <a:pt x="302" y="426"/>
                    </a:lnTo>
                    <a:lnTo>
                      <a:pt x="302" y="418"/>
                    </a:lnTo>
                    <a:lnTo>
                      <a:pt x="302" y="418"/>
                    </a:lnTo>
                    <a:lnTo>
                      <a:pt x="304" y="426"/>
                    </a:lnTo>
                    <a:lnTo>
                      <a:pt x="304" y="434"/>
                    </a:lnTo>
                    <a:lnTo>
                      <a:pt x="304" y="450"/>
                    </a:lnTo>
                    <a:lnTo>
                      <a:pt x="304" y="450"/>
                    </a:lnTo>
                    <a:lnTo>
                      <a:pt x="308" y="462"/>
                    </a:lnTo>
                    <a:lnTo>
                      <a:pt x="308" y="474"/>
                    </a:lnTo>
                    <a:lnTo>
                      <a:pt x="308" y="474"/>
                    </a:lnTo>
                    <a:lnTo>
                      <a:pt x="310" y="482"/>
                    </a:lnTo>
                    <a:lnTo>
                      <a:pt x="308" y="480"/>
                    </a:lnTo>
                    <a:lnTo>
                      <a:pt x="306" y="474"/>
                    </a:lnTo>
                    <a:lnTo>
                      <a:pt x="306" y="466"/>
                    </a:lnTo>
                    <a:lnTo>
                      <a:pt x="306" y="466"/>
                    </a:lnTo>
                    <a:lnTo>
                      <a:pt x="306" y="474"/>
                    </a:lnTo>
                    <a:lnTo>
                      <a:pt x="306" y="480"/>
                    </a:lnTo>
                    <a:lnTo>
                      <a:pt x="308" y="482"/>
                    </a:lnTo>
                    <a:lnTo>
                      <a:pt x="308" y="482"/>
                    </a:lnTo>
                    <a:lnTo>
                      <a:pt x="308" y="490"/>
                    </a:lnTo>
                    <a:lnTo>
                      <a:pt x="308" y="494"/>
                    </a:lnTo>
                    <a:lnTo>
                      <a:pt x="310" y="502"/>
                    </a:lnTo>
                    <a:lnTo>
                      <a:pt x="310" y="502"/>
                    </a:lnTo>
                    <a:lnTo>
                      <a:pt x="312" y="506"/>
                    </a:lnTo>
                    <a:lnTo>
                      <a:pt x="312" y="510"/>
                    </a:lnTo>
                    <a:lnTo>
                      <a:pt x="312" y="512"/>
                    </a:lnTo>
                    <a:lnTo>
                      <a:pt x="312" y="514"/>
                    </a:lnTo>
                    <a:lnTo>
                      <a:pt x="312" y="514"/>
                    </a:lnTo>
                    <a:lnTo>
                      <a:pt x="308" y="520"/>
                    </a:lnTo>
                    <a:lnTo>
                      <a:pt x="308" y="526"/>
                    </a:lnTo>
                    <a:lnTo>
                      <a:pt x="308" y="528"/>
                    </a:lnTo>
                    <a:lnTo>
                      <a:pt x="308" y="532"/>
                    </a:lnTo>
                    <a:lnTo>
                      <a:pt x="308" y="532"/>
                    </a:lnTo>
                    <a:lnTo>
                      <a:pt x="310" y="532"/>
                    </a:lnTo>
                    <a:lnTo>
                      <a:pt x="310" y="546"/>
                    </a:lnTo>
                    <a:lnTo>
                      <a:pt x="310" y="546"/>
                    </a:lnTo>
                    <a:lnTo>
                      <a:pt x="310" y="558"/>
                    </a:lnTo>
                    <a:lnTo>
                      <a:pt x="310" y="572"/>
                    </a:lnTo>
                    <a:lnTo>
                      <a:pt x="312" y="584"/>
                    </a:lnTo>
                    <a:lnTo>
                      <a:pt x="312" y="584"/>
                    </a:lnTo>
                    <a:lnTo>
                      <a:pt x="312" y="588"/>
                    </a:lnTo>
                    <a:lnTo>
                      <a:pt x="314" y="592"/>
                    </a:lnTo>
                    <a:lnTo>
                      <a:pt x="314" y="592"/>
                    </a:lnTo>
                    <a:lnTo>
                      <a:pt x="316" y="596"/>
                    </a:lnTo>
                    <a:lnTo>
                      <a:pt x="318" y="598"/>
                    </a:lnTo>
                    <a:lnTo>
                      <a:pt x="318" y="598"/>
                    </a:lnTo>
                    <a:lnTo>
                      <a:pt x="318" y="598"/>
                    </a:lnTo>
                    <a:lnTo>
                      <a:pt x="320" y="604"/>
                    </a:lnTo>
                    <a:lnTo>
                      <a:pt x="318" y="604"/>
                    </a:lnTo>
                    <a:lnTo>
                      <a:pt x="318" y="604"/>
                    </a:lnTo>
                    <a:lnTo>
                      <a:pt x="316" y="598"/>
                    </a:lnTo>
                    <a:lnTo>
                      <a:pt x="316" y="600"/>
                    </a:lnTo>
                    <a:lnTo>
                      <a:pt x="316" y="600"/>
                    </a:lnTo>
                    <a:lnTo>
                      <a:pt x="318" y="604"/>
                    </a:lnTo>
                    <a:lnTo>
                      <a:pt x="318" y="604"/>
                    </a:lnTo>
                    <a:lnTo>
                      <a:pt x="318" y="604"/>
                    </a:lnTo>
                    <a:lnTo>
                      <a:pt x="316" y="602"/>
                    </a:lnTo>
                    <a:lnTo>
                      <a:pt x="314" y="602"/>
                    </a:lnTo>
                    <a:lnTo>
                      <a:pt x="314" y="602"/>
                    </a:lnTo>
                    <a:lnTo>
                      <a:pt x="314" y="602"/>
                    </a:lnTo>
                    <a:lnTo>
                      <a:pt x="312" y="600"/>
                    </a:lnTo>
                    <a:lnTo>
                      <a:pt x="312" y="598"/>
                    </a:lnTo>
                    <a:lnTo>
                      <a:pt x="308" y="598"/>
                    </a:lnTo>
                    <a:lnTo>
                      <a:pt x="306" y="598"/>
                    </a:lnTo>
                    <a:lnTo>
                      <a:pt x="302" y="598"/>
                    </a:lnTo>
                    <a:lnTo>
                      <a:pt x="300" y="602"/>
                    </a:lnTo>
                    <a:lnTo>
                      <a:pt x="300" y="604"/>
                    </a:lnTo>
                    <a:lnTo>
                      <a:pt x="300" y="604"/>
                    </a:lnTo>
                    <a:lnTo>
                      <a:pt x="300" y="604"/>
                    </a:lnTo>
                    <a:lnTo>
                      <a:pt x="300" y="604"/>
                    </a:lnTo>
                    <a:lnTo>
                      <a:pt x="300" y="604"/>
                    </a:lnTo>
                    <a:lnTo>
                      <a:pt x="298" y="604"/>
                    </a:lnTo>
                    <a:lnTo>
                      <a:pt x="298" y="604"/>
                    </a:lnTo>
                    <a:lnTo>
                      <a:pt x="296" y="606"/>
                    </a:lnTo>
                    <a:lnTo>
                      <a:pt x="296" y="606"/>
                    </a:lnTo>
                    <a:lnTo>
                      <a:pt x="296" y="606"/>
                    </a:lnTo>
                    <a:lnTo>
                      <a:pt x="294" y="610"/>
                    </a:lnTo>
                    <a:lnTo>
                      <a:pt x="294" y="614"/>
                    </a:lnTo>
                    <a:lnTo>
                      <a:pt x="296" y="614"/>
                    </a:lnTo>
                    <a:lnTo>
                      <a:pt x="296" y="614"/>
                    </a:lnTo>
                    <a:lnTo>
                      <a:pt x="296" y="616"/>
                    </a:lnTo>
                    <a:lnTo>
                      <a:pt x="296" y="616"/>
                    </a:lnTo>
                    <a:lnTo>
                      <a:pt x="296" y="618"/>
                    </a:lnTo>
                    <a:lnTo>
                      <a:pt x="296" y="618"/>
                    </a:lnTo>
                    <a:lnTo>
                      <a:pt x="296" y="618"/>
                    </a:lnTo>
                    <a:lnTo>
                      <a:pt x="296" y="618"/>
                    </a:lnTo>
                    <a:lnTo>
                      <a:pt x="296" y="618"/>
                    </a:lnTo>
                    <a:lnTo>
                      <a:pt x="296" y="618"/>
                    </a:lnTo>
                    <a:lnTo>
                      <a:pt x="294" y="618"/>
                    </a:lnTo>
                    <a:lnTo>
                      <a:pt x="294" y="618"/>
                    </a:lnTo>
                    <a:lnTo>
                      <a:pt x="294" y="618"/>
                    </a:lnTo>
                    <a:lnTo>
                      <a:pt x="294" y="618"/>
                    </a:lnTo>
                    <a:lnTo>
                      <a:pt x="294" y="618"/>
                    </a:lnTo>
                    <a:lnTo>
                      <a:pt x="294" y="618"/>
                    </a:lnTo>
                    <a:lnTo>
                      <a:pt x="294" y="620"/>
                    </a:lnTo>
                    <a:lnTo>
                      <a:pt x="294" y="620"/>
                    </a:lnTo>
                    <a:lnTo>
                      <a:pt x="292" y="620"/>
                    </a:lnTo>
                    <a:lnTo>
                      <a:pt x="292" y="624"/>
                    </a:lnTo>
                    <a:lnTo>
                      <a:pt x="292" y="622"/>
                    </a:lnTo>
                    <a:lnTo>
                      <a:pt x="292" y="622"/>
                    </a:lnTo>
                    <a:lnTo>
                      <a:pt x="292" y="624"/>
                    </a:lnTo>
                    <a:lnTo>
                      <a:pt x="292" y="624"/>
                    </a:lnTo>
                    <a:lnTo>
                      <a:pt x="292" y="624"/>
                    </a:lnTo>
                    <a:lnTo>
                      <a:pt x="292" y="624"/>
                    </a:lnTo>
                    <a:lnTo>
                      <a:pt x="290" y="626"/>
                    </a:lnTo>
                    <a:lnTo>
                      <a:pt x="290" y="626"/>
                    </a:lnTo>
                    <a:lnTo>
                      <a:pt x="290" y="626"/>
                    </a:lnTo>
                    <a:lnTo>
                      <a:pt x="290" y="626"/>
                    </a:lnTo>
                    <a:lnTo>
                      <a:pt x="290" y="626"/>
                    </a:lnTo>
                    <a:lnTo>
                      <a:pt x="288" y="628"/>
                    </a:lnTo>
                    <a:lnTo>
                      <a:pt x="288" y="628"/>
                    </a:lnTo>
                    <a:lnTo>
                      <a:pt x="288" y="630"/>
                    </a:lnTo>
                    <a:lnTo>
                      <a:pt x="288" y="630"/>
                    </a:lnTo>
                    <a:lnTo>
                      <a:pt x="282" y="632"/>
                    </a:lnTo>
                    <a:lnTo>
                      <a:pt x="282" y="632"/>
                    </a:lnTo>
                    <a:lnTo>
                      <a:pt x="282" y="630"/>
                    </a:lnTo>
                    <a:lnTo>
                      <a:pt x="280" y="630"/>
                    </a:lnTo>
                    <a:lnTo>
                      <a:pt x="280" y="630"/>
                    </a:lnTo>
                    <a:lnTo>
                      <a:pt x="280" y="628"/>
                    </a:lnTo>
                    <a:lnTo>
                      <a:pt x="280" y="628"/>
                    </a:lnTo>
                    <a:lnTo>
                      <a:pt x="274" y="630"/>
                    </a:lnTo>
                    <a:lnTo>
                      <a:pt x="274" y="630"/>
                    </a:lnTo>
                    <a:lnTo>
                      <a:pt x="274" y="632"/>
                    </a:lnTo>
                    <a:lnTo>
                      <a:pt x="276" y="632"/>
                    </a:lnTo>
                    <a:lnTo>
                      <a:pt x="272" y="634"/>
                    </a:lnTo>
                    <a:lnTo>
                      <a:pt x="272" y="634"/>
                    </a:lnTo>
                    <a:lnTo>
                      <a:pt x="270" y="638"/>
                    </a:lnTo>
                    <a:lnTo>
                      <a:pt x="268" y="642"/>
                    </a:lnTo>
                    <a:lnTo>
                      <a:pt x="268" y="642"/>
                    </a:lnTo>
                    <a:lnTo>
                      <a:pt x="268" y="642"/>
                    </a:lnTo>
                    <a:lnTo>
                      <a:pt x="268" y="642"/>
                    </a:lnTo>
                    <a:lnTo>
                      <a:pt x="266" y="644"/>
                    </a:lnTo>
                    <a:lnTo>
                      <a:pt x="266" y="644"/>
                    </a:lnTo>
                    <a:lnTo>
                      <a:pt x="268" y="646"/>
                    </a:lnTo>
                    <a:lnTo>
                      <a:pt x="268" y="646"/>
                    </a:lnTo>
                    <a:lnTo>
                      <a:pt x="266" y="646"/>
                    </a:lnTo>
                    <a:lnTo>
                      <a:pt x="266" y="646"/>
                    </a:lnTo>
                    <a:lnTo>
                      <a:pt x="264" y="646"/>
                    </a:lnTo>
                    <a:lnTo>
                      <a:pt x="262" y="646"/>
                    </a:lnTo>
                    <a:lnTo>
                      <a:pt x="262" y="646"/>
                    </a:lnTo>
                    <a:lnTo>
                      <a:pt x="262" y="646"/>
                    </a:lnTo>
                    <a:lnTo>
                      <a:pt x="264" y="644"/>
                    </a:lnTo>
                    <a:lnTo>
                      <a:pt x="264" y="644"/>
                    </a:lnTo>
                    <a:lnTo>
                      <a:pt x="264" y="642"/>
                    </a:lnTo>
                    <a:lnTo>
                      <a:pt x="264" y="642"/>
                    </a:lnTo>
                    <a:lnTo>
                      <a:pt x="264" y="640"/>
                    </a:lnTo>
                    <a:lnTo>
                      <a:pt x="268" y="638"/>
                    </a:lnTo>
                    <a:lnTo>
                      <a:pt x="268" y="638"/>
                    </a:lnTo>
                    <a:lnTo>
                      <a:pt x="268" y="636"/>
                    </a:lnTo>
                    <a:lnTo>
                      <a:pt x="266" y="636"/>
                    </a:lnTo>
                    <a:lnTo>
                      <a:pt x="266" y="638"/>
                    </a:lnTo>
                    <a:lnTo>
                      <a:pt x="264" y="638"/>
                    </a:lnTo>
                    <a:lnTo>
                      <a:pt x="264" y="638"/>
                    </a:lnTo>
                    <a:lnTo>
                      <a:pt x="262" y="642"/>
                    </a:lnTo>
                    <a:lnTo>
                      <a:pt x="262" y="642"/>
                    </a:lnTo>
                    <a:lnTo>
                      <a:pt x="262" y="642"/>
                    </a:lnTo>
                    <a:lnTo>
                      <a:pt x="262" y="644"/>
                    </a:lnTo>
                    <a:lnTo>
                      <a:pt x="262" y="644"/>
                    </a:lnTo>
                    <a:lnTo>
                      <a:pt x="262" y="646"/>
                    </a:lnTo>
                    <a:lnTo>
                      <a:pt x="260" y="646"/>
                    </a:lnTo>
                    <a:lnTo>
                      <a:pt x="258" y="646"/>
                    </a:lnTo>
                    <a:lnTo>
                      <a:pt x="260" y="644"/>
                    </a:lnTo>
                    <a:lnTo>
                      <a:pt x="260" y="644"/>
                    </a:lnTo>
                    <a:lnTo>
                      <a:pt x="258" y="646"/>
                    </a:lnTo>
                    <a:lnTo>
                      <a:pt x="258" y="646"/>
                    </a:lnTo>
                    <a:lnTo>
                      <a:pt x="256" y="646"/>
                    </a:lnTo>
                    <a:lnTo>
                      <a:pt x="256" y="646"/>
                    </a:lnTo>
                    <a:lnTo>
                      <a:pt x="258" y="646"/>
                    </a:lnTo>
                    <a:lnTo>
                      <a:pt x="258" y="644"/>
                    </a:lnTo>
                    <a:lnTo>
                      <a:pt x="256" y="644"/>
                    </a:lnTo>
                    <a:lnTo>
                      <a:pt x="256" y="644"/>
                    </a:lnTo>
                    <a:lnTo>
                      <a:pt x="254" y="646"/>
                    </a:lnTo>
                    <a:lnTo>
                      <a:pt x="254" y="648"/>
                    </a:lnTo>
                    <a:lnTo>
                      <a:pt x="254" y="646"/>
                    </a:lnTo>
                    <a:lnTo>
                      <a:pt x="252" y="648"/>
                    </a:lnTo>
                    <a:lnTo>
                      <a:pt x="252" y="648"/>
                    </a:lnTo>
                    <a:lnTo>
                      <a:pt x="252" y="648"/>
                    </a:lnTo>
                    <a:lnTo>
                      <a:pt x="252" y="648"/>
                    </a:lnTo>
                    <a:lnTo>
                      <a:pt x="248" y="650"/>
                    </a:lnTo>
                    <a:lnTo>
                      <a:pt x="248" y="652"/>
                    </a:lnTo>
                    <a:lnTo>
                      <a:pt x="248" y="652"/>
                    </a:lnTo>
                    <a:lnTo>
                      <a:pt x="248" y="652"/>
                    </a:lnTo>
                    <a:lnTo>
                      <a:pt x="248" y="652"/>
                    </a:lnTo>
                    <a:lnTo>
                      <a:pt x="248" y="652"/>
                    </a:lnTo>
                    <a:lnTo>
                      <a:pt x="248" y="652"/>
                    </a:lnTo>
                    <a:lnTo>
                      <a:pt x="250" y="652"/>
                    </a:lnTo>
                    <a:lnTo>
                      <a:pt x="250" y="652"/>
                    </a:lnTo>
                    <a:lnTo>
                      <a:pt x="250" y="654"/>
                    </a:lnTo>
                    <a:lnTo>
                      <a:pt x="248" y="654"/>
                    </a:lnTo>
                    <a:lnTo>
                      <a:pt x="246" y="654"/>
                    </a:lnTo>
                    <a:lnTo>
                      <a:pt x="246" y="654"/>
                    </a:lnTo>
                    <a:lnTo>
                      <a:pt x="246" y="654"/>
                    </a:lnTo>
                    <a:lnTo>
                      <a:pt x="246" y="654"/>
                    </a:lnTo>
                    <a:lnTo>
                      <a:pt x="246" y="656"/>
                    </a:lnTo>
                    <a:lnTo>
                      <a:pt x="246" y="656"/>
                    </a:lnTo>
                    <a:lnTo>
                      <a:pt x="244" y="656"/>
                    </a:lnTo>
                    <a:lnTo>
                      <a:pt x="244" y="656"/>
                    </a:lnTo>
                    <a:lnTo>
                      <a:pt x="244" y="656"/>
                    </a:lnTo>
                    <a:lnTo>
                      <a:pt x="244" y="656"/>
                    </a:lnTo>
                    <a:lnTo>
                      <a:pt x="244" y="656"/>
                    </a:lnTo>
                    <a:lnTo>
                      <a:pt x="244" y="656"/>
                    </a:lnTo>
                    <a:lnTo>
                      <a:pt x="240" y="658"/>
                    </a:lnTo>
                    <a:lnTo>
                      <a:pt x="238" y="658"/>
                    </a:lnTo>
                    <a:lnTo>
                      <a:pt x="238" y="658"/>
                    </a:lnTo>
                    <a:lnTo>
                      <a:pt x="240" y="660"/>
                    </a:lnTo>
                    <a:lnTo>
                      <a:pt x="240" y="662"/>
                    </a:lnTo>
                    <a:lnTo>
                      <a:pt x="240" y="662"/>
                    </a:lnTo>
                    <a:lnTo>
                      <a:pt x="238" y="660"/>
                    </a:lnTo>
                    <a:lnTo>
                      <a:pt x="238" y="662"/>
                    </a:lnTo>
                    <a:lnTo>
                      <a:pt x="238" y="662"/>
                    </a:lnTo>
                    <a:lnTo>
                      <a:pt x="238" y="662"/>
                    </a:lnTo>
                    <a:lnTo>
                      <a:pt x="238" y="664"/>
                    </a:lnTo>
                    <a:lnTo>
                      <a:pt x="238" y="664"/>
                    </a:lnTo>
                    <a:lnTo>
                      <a:pt x="238" y="664"/>
                    </a:lnTo>
                    <a:lnTo>
                      <a:pt x="236" y="666"/>
                    </a:lnTo>
                    <a:lnTo>
                      <a:pt x="236" y="666"/>
                    </a:lnTo>
                    <a:lnTo>
                      <a:pt x="236" y="664"/>
                    </a:lnTo>
                    <a:lnTo>
                      <a:pt x="236" y="664"/>
                    </a:lnTo>
                    <a:lnTo>
                      <a:pt x="236" y="664"/>
                    </a:lnTo>
                    <a:lnTo>
                      <a:pt x="236" y="664"/>
                    </a:lnTo>
                    <a:lnTo>
                      <a:pt x="234" y="666"/>
                    </a:lnTo>
                    <a:lnTo>
                      <a:pt x="234" y="666"/>
                    </a:lnTo>
                    <a:lnTo>
                      <a:pt x="234" y="668"/>
                    </a:lnTo>
                    <a:lnTo>
                      <a:pt x="234" y="668"/>
                    </a:lnTo>
                    <a:lnTo>
                      <a:pt x="232" y="668"/>
                    </a:lnTo>
                    <a:lnTo>
                      <a:pt x="234" y="666"/>
                    </a:lnTo>
                    <a:lnTo>
                      <a:pt x="234" y="666"/>
                    </a:lnTo>
                    <a:lnTo>
                      <a:pt x="230" y="666"/>
                    </a:lnTo>
                    <a:lnTo>
                      <a:pt x="230" y="666"/>
                    </a:lnTo>
                    <a:lnTo>
                      <a:pt x="228" y="668"/>
                    </a:lnTo>
                    <a:lnTo>
                      <a:pt x="228" y="668"/>
                    </a:lnTo>
                    <a:lnTo>
                      <a:pt x="228" y="668"/>
                    </a:lnTo>
                    <a:lnTo>
                      <a:pt x="226" y="670"/>
                    </a:lnTo>
                    <a:lnTo>
                      <a:pt x="226" y="670"/>
                    </a:lnTo>
                    <a:lnTo>
                      <a:pt x="226" y="670"/>
                    </a:lnTo>
                    <a:lnTo>
                      <a:pt x="228" y="670"/>
                    </a:lnTo>
                    <a:lnTo>
                      <a:pt x="228" y="670"/>
                    </a:lnTo>
                    <a:lnTo>
                      <a:pt x="228" y="670"/>
                    </a:lnTo>
                    <a:lnTo>
                      <a:pt x="228" y="670"/>
                    </a:lnTo>
                    <a:lnTo>
                      <a:pt x="232" y="668"/>
                    </a:lnTo>
                    <a:lnTo>
                      <a:pt x="232" y="668"/>
                    </a:lnTo>
                    <a:lnTo>
                      <a:pt x="228" y="670"/>
                    </a:lnTo>
                    <a:lnTo>
                      <a:pt x="228" y="670"/>
                    </a:lnTo>
                    <a:lnTo>
                      <a:pt x="228" y="670"/>
                    </a:lnTo>
                    <a:lnTo>
                      <a:pt x="228" y="670"/>
                    </a:lnTo>
                    <a:lnTo>
                      <a:pt x="224" y="672"/>
                    </a:lnTo>
                    <a:lnTo>
                      <a:pt x="222" y="672"/>
                    </a:lnTo>
                    <a:lnTo>
                      <a:pt x="222" y="674"/>
                    </a:lnTo>
                    <a:lnTo>
                      <a:pt x="222" y="674"/>
                    </a:lnTo>
                    <a:lnTo>
                      <a:pt x="220" y="674"/>
                    </a:lnTo>
                    <a:lnTo>
                      <a:pt x="220" y="674"/>
                    </a:lnTo>
                    <a:lnTo>
                      <a:pt x="220" y="674"/>
                    </a:lnTo>
                    <a:lnTo>
                      <a:pt x="220" y="674"/>
                    </a:lnTo>
                    <a:lnTo>
                      <a:pt x="220" y="674"/>
                    </a:lnTo>
                    <a:lnTo>
                      <a:pt x="220" y="674"/>
                    </a:lnTo>
                    <a:lnTo>
                      <a:pt x="212" y="676"/>
                    </a:lnTo>
                    <a:lnTo>
                      <a:pt x="212" y="678"/>
                    </a:lnTo>
                    <a:lnTo>
                      <a:pt x="212" y="678"/>
                    </a:lnTo>
                    <a:lnTo>
                      <a:pt x="214" y="678"/>
                    </a:lnTo>
                    <a:lnTo>
                      <a:pt x="214" y="680"/>
                    </a:lnTo>
                    <a:lnTo>
                      <a:pt x="214" y="680"/>
                    </a:lnTo>
                    <a:lnTo>
                      <a:pt x="212" y="680"/>
                    </a:lnTo>
                    <a:lnTo>
                      <a:pt x="212" y="680"/>
                    </a:lnTo>
                    <a:lnTo>
                      <a:pt x="212" y="680"/>
                    </a:lnTo>
                    <a:lnTo>
                      <a:pt x="212" y="680"/>
                    </a:lnTo>
                    <a:lnTo>
                      <a:pt x="212" y="680"/>
                    </a:lnTo>
                    <a:lnTo>
                      <a:pt x="212" y="680"/>
                    </a:lnTo>
                    <a:lnTo>
                      <a:pt x="210" y="682"/>
                    </a:lnTo>
                    <a:lnTo>
                      <a:pt x="210" y="682"/>
                    </a:lnTo>
                    <a:lnTo>
                      <a:pt x="210" y="684"/>
                    </a:lnTo>
                    <a:lnTo>
                      <a:pt x="210" y="684"/>
                    </a:lnTo>
                    <a:lnTo>
                      <a:pt x="210" y="684"/>
                    </a:lnTo>
                    <a:lnTo>
                      <a:pt x="210" y="686"/>
                    </a:lnTo>
                    <a:lnTo>
                      <a:pt x="210" y="688"/>
                    </a:lnTo>
                    <a:lnTo>
                      <a:pt x="210" y="688"/>
                    </a:lnTo>
                    <a:lnTo>
                      <a:pt x="208" y="688"/>
                    </a:lnTo>
                    <a:lnTo>
                      <a:pt x="210" y="688"/>
                    </a:lnTo>
                    <a:lnTo>
                      <a:pt x="210" y="688"/>
                    </a:lnTo>
                    <a:lnTo>
                      <a:pt x="210" y="686"/>
                    </a:lnTo>
                    <a:lnTo>
                      <a:pt x="208" y="688"/>
                    </a:lnTo>
                    <a:lnTo>
                      <a:pt x="208" y="688"/>
                    </a:lnTo>
                    <a:lnTo>
                      <a:pt x="208" y="686"/>
                    </a:lnTo>
                    <a:lnTo>
                      <a:pt x="208" y="684"/>
                    </a:lnTo>
                    <a:lnTo>
                      <a:pt x="208" y="682"/>
                    </a:lnTo>
                    <a:lnTo>
                      <a:pt x="208" y="682"/>
                    </a:lnTo>
                    <a:lnTo>
                      <a:pt x="208" y="682"/>
                    </a:lnTo>
                    <a:lnTo>
                      <a:pt x="208" y="682"/>
                    </a:lnTo>
                    <a:lnTo>
                      <a:pt x="208" y="682"/>
                    </a:lnTo>
                    <a:lnTo>
                      <a:pt x="208" y="682"/>
                    </a:lnTo>
                    <a:lnTo>
                      <a:pt x="206" y="682"/>
                    </a:lnTo>
                    <a:lnTo>
                      <a:pt x="206" y="682"/>
                    </a:lnTo>
                    <a:lnTo>
                      <a:pt x="206" y="682"/>
                    </a:lnTo>
                    <a:lnTo>
                      <a:pt x="206" y="682"/>
                    </a:lnTo>
                    <a:lnTo>
                      <a:pt x="206" y="682"/>
                    </a:lnTo>
                    <a:lnTo>
                      <a:pt x="202" y="684"/>
                    </a:lnTo>
                    <a:lnTo>
                      <a:pt x="202" y="684"/>
                    </a:lnTo>
                    <a:lnTo>
                      <a:pt x="202" y="684"/>
                    </a:lnTo>
                    <a:lnTo>
                      <a:pt x="198" y="686"/>
                    </a:lnTo>
                    <a:lnTo>
                      <a:pt x="198" y="686"/>
                    </a:lnTo>
                    <a:lnTo>
                      <a:pt x="198" y="686"/>
                    </a:lnTo>
                    <a:lnTo>
                      <a:pt x="198" y="686"/>
                    </a:lnTo>
                    <a:lnTo>
                      <a:pt x="202" y="684"/>
                    </a:lnTo>
                    <a:lnTo>
                      <a:pt x="200" y="684"/>
                    </a:lnTo>
                    <a:lnTo>
                      <a:pt x="200" y="684"/>
                    </a:lnTo>
                    <a:lnTo>
                      <a:pt x="200" y="684"/>
                    </a:lnTo>
                    <a:lnTo>
                      <a:pt x="192" y="686"/>
                    </a:lnTo>
                    <a:lnTo>
                      <a:pt x="192" y="688"/>
                    </a:lnTo>
                    <a:lnTo>
                      <a:pt x="192" y="688"/>
                    </a:lnTo>
                    <a:lnTo>
                      <a:pt x="192" y="688"/>
                    </a:lnTo>
                    <a:lnTo>
                      <a:pt x="192" y="688"/>
                    </a:lnTo>
                    <a:lnTo>
                      <a:pt x="186" y="690"/>
                    </a:lnTo>
                    <a:lnTo>
                      <a:pt x="186" y="690"/>
                    </a:lnTo>
                    <a:lnTo>
                      <a:pt x="188" y="690"/>
                    </a:lnTo>
                    <a:lnTo>
                      <a:pt x="188" y="690"/>
                    </a:lnTo>
                    <a:lnTo>
                      <a:pt x="188" y="690"/>
                    </a:lnTo>
                    <a:lnTo>
                      <a:pt x="186" y="690"/>
                    </a:lnTo>
                    <a:lnTo>
                      <a:pt x="186" y="690"/>
                    </a:lnTo>
                    <a:lnTo>
                      <a:pt x="188" y="690"/>
                    </a:lnTo>
                    <a:lnTo>
                      <a:pt x="188" y="690"/>
                    </a:lnTo>
                    <a:lnTo>
                      <a:pt x="180" y="688"/>
                    </a:lnTo>
                    <a:lnTo>
                      <a:pt x="180" y="688"/>
                    </a:lnTo>
                    <a:lnTo>
                      <a:pt x="180" y="688"/>
                    </a:lnTo>
                    <a:lnTo>
                      <a:pt x="176" y="688"/>
                    </a:lnTo>
                    <a:lnTo>
                      <a:pt x="174" y="688"/>
                    </a:lnTo>
                    <a:lnTo>
                      <a:pt x="174" y="688"/>
                    </a:lnTo>
                    <a:lnTo>
                      <a:pt x="174" y="688"/>
                    </a:lnTo>
                    <a:lnTo>
                      <a:pt x="172" y="688"/>
                    </a:lnTo>
                    <a:lnTo>
                      <a:pt x="172" y="688"/>
                    </a:lnTo>
                    <a:lnTo>
                      <a:pt x="170" y="688"/>
                    </a:lnTo>
                    <a:lnTo>
                      <a:pt x="170" y="688"/>
                    </a:lnTo>
                    <a:lnTo>
                      <a:pt x="168" y="690"/>
                    </a:lnTo>
                    <a:lnTo>
                      <a:pt x="168" y="690"/>
                    </a:lnTo>
                    <a:lnTo>
                      <a:pt x="166" y="690"/>
                    </a:lnTo>
                    <a:lnTo>
                      <a:pt x="166" y="690"/>
                    </a:lnTo>
                    <a:lnTo>
                      <a:pt x="158" y="694"/>
                    </a:lnTo>
                    <a:lnTo>
                      <a:pt x="158" y="694"/>
                    </a:lnTo>
                    <a:lnTo>
                      <a:pt x="158" y="694"/>
                    </a:lnTo>
                    <a:lnTo>
                      <a:pt x="152" y="696"/>
                    </a:lnTo>
                    <a:lnTo>
                      <a:pt x="152" y="696"/>
                    </a:lnTo>
                    <a:lnTo>
                      <a:pt x="152" y="696"/>
                    </a:lnTo>
                    <a:lnTo>
                      <a:pt x="152" y="696"/>
                    </a:lnTo>
                    <a:lnTo>
                      <a:pt x="150" y="696"/>
                    </a:lnTo>
                    <a:lnTo>
                      <a:pt x="150" y="696"/>
                    </a:lnTo>
                    <a:lnTo>
                      <a:pt x="148" y="696"/>
                    </a:lnTo>
                    <a:lnTo>
                      <a:pt x="148" y="696"/>
                    </a:lnTo>
                    <a:lnTo>
                      <a:pt x="148" y="696"/>
                    </a:lnTo>
                    <a:lnTo>
                      <a:pt x="148" y="696"/>
                    </a:lnTo>
                    <a:lnTo>
                      <a:pt x="146" y="694"/>
                    </a:lnTo>
                    <a:lnTo>
                      <a:pt x="146" y="694"/>
                    </a:lnTo>
                    <a:lnTo>
                      <a:pt x="146" y="694"/>
                    </a:lnTo>
                    <a:lnTo>
                      <a:pt x="146" y="694"/>
                    </a:lnTo>
                    <a:lnTo>
                      <a:pt x="146" y="694"/>
                    </a:lnTo>
                    <a:lnTo>
                      <a:pt x="146" y="694"/>
                    </a:lnTo>
                    <a:lnTo>
                      <a:pt x="142" y="696"/>
                    </a:lnTo>
                    <a:lnTo>
                      <a:pt x="142" y="696"/>
                    </a:lnTo>
                    <a:lnTo>
                      <a:pt x="140" y="696"/>
                    </a:lnTo>
                    <a:lnTo>
                      <a:pt x="140" y="696"/>
                    </a:lnTo>
                    <a:lnTo>
                      <a:pt x="132" y="702"/>
                    </a:lnTo>
                    <a:lnTo>
                      <a:pt x="132" y="702"/>
                    </a:lnTo>
                    <a:lnTo>
                      <a:pt x="132" y="702"/>
                    </a:lnTo>
                    <a:lnTo>
                      <a:pt x="132" y="702"/>
                    </a:lnTo>
                    <a:lnTo>
                      <a:pt x="132" y="702"/>
                    </a:lnTo>
                    <a:lnTo>
                      <a:pt x="132" y="704"/>
                    </a:lnTo>
                    <a:lnTo>
                      <a:pt x="132" y="704"/>
                    </a:lnTo>
                    <a:lnTo>
                      <a:pt x="132" y="704"/>
                    </a:lnTo>
                    <a:lnTo>
                      <a:pt x="132" y="704"/>
                    </a:lnTo>
                    <a:lnTo>
                      <a:pt x="132" y="704"/>
                    </a:lnTo>
                    <a:lnTo>
                      <a:pt x="132" y="704"/>
                    </a:lnTo>
                    <a:lnTo>
                      <a:pt x="132" y="704"/>
                    </a:lnTo>
                    <a:lnTo>
                      <a:pt x="130" y="704"/>
                    </a:lnTo>
                    <a:lnTo>
                      <a:pt x="132" y="704"/>
                    </a:lnTo>
                    <a:lnTo>
                      <a:pt x="132" y="704"/>
                    </a:lnTo>
                    <a:lnTo>
                      <a:pt x="132" y="704"/>
                    </a:lnTo>
                    <a:lnTo>
                      <a:pt x="132" y="704"/>
                    </a:lnTo>
                    <a:lnTo>
                      <a:pt x="132" y="704"/>
                    </a:lnTo>
                    <a:lnTo>
                      <a:pt x="140" y="714"/>
                    </a:lnTo>
                    <a:lnTo>
                      <a:pt x="140" y="714"/>
                    </a:lnTo>
                    <a:lnTo>
                      <a:pt x="140" y="714"/>
                    </a:lnTo>
                    <a:lnTo>
                      <a:pt x="140" y="714"/>
                    </a:lnTo>
                    <a:lnTo>
                      <a:pt x="138" y="714"/>
                    </a:lnTo>
                    <a:lnTo>
                      <a:pt x="138" y="714"/>
                    </a:lnTo>
                    <a:lnTo>
                      <a:pt x="138" y="714"/>
                    </a:lnTo>
                    <a:lnTo>
                      <a:pt x="138" y="714"/>
                    </a:lnTo>
                    <a:lnTo>
                      <a:pt x="138" y="714"/>
                    </a:lnTo>
                    <a:lnTo>
                      <a:pt x="138" y="714"/>
                    </a:lnTo>
                    <a:lnTo>
                      <a:pt x="138" y="716"/>
                    </a:lnTo>
                    <a:lnTo>
                      <a:pt x="138" y="716"/>
                    </a:lnTo>
                    <a:lnTo>
                      <a:pt x="138" y="716"/>
                    </a:lnTo>
                    <a:lnTo>
                      <a:pt x="140" y="712"/>
                    </a:lnTo>
                    <a:lnTo>
                      <a:pt x="138" y="716"/>
                    </a:lnTo>
                    <a:lnTo>
                      <a:pt x="138" y="716"/>
                    </a:lnTo>
                    <a:lnTo>
                      <a:pt x="138" y="716"/>
                    </a:lnTo>
                    <a:lnTo>
                      <a:pt x="138" y="716"/>
                    </a:lnTo>
                    <a:lnTo>
                      <a:pt x="138" y="716"/>
                    </a:lnTo>
                    <a:lnTo>
                      <a:pt x="136" y="716"/>
                    </a:lnTo>
                    <a:lnTo>
                      <a:pt x="136" y="716"/>
                    </a:lnTo>
                    <a:lnTo>
                      <a:pt x="138" y="714"/>
                    </a:lnTo>
                    <a:lnTo>
                      <a:pt x="138" y="714"/>
                    </a:lnTo>
                    <a:lnTo>
                      <a:pt x="138" y="714"/>
                    </a:lnTo>
                    <a:lnTo>
                      <a:pt x="138" y="714"/>
                    </a:lnTo>
                    <a:lnTo>
                      <a:pt x="136" y="716"/>
                    </a:lnTo>
                    <a:lnTo>
                      <a:pt x="136" y="716"/>
                    </a:lnTo>
                    <a:lnTo>
                      <a:pt x="134" y="716"/>
                    </a:lnTo>
                    <a:lnTo>
                      <a:pt x="134" y="716"/>
                    </a:lnTo>
                    <a:lnTo>
                      <a:pt x="134" y="716"/>
                    </a:lnTo>
                    <a:lnTo>
                      <a:pt x="134" y="716"/>
                    </a:lnTo>
                    <a:lnTo>
                      <a:pt x="134" y="716"/>
                    </a:lnTo>
                    <a:lnTo>
                      <a:pt x="134" y="716"/>
                    </a:lnTo>
                    <a:lnTo>
                      <a:pt x="134" y="716"/>
                    </a:lnTo>
                    <a:lnTo>
                      <a:pt x="130" y="720"/>
                    </a:lnTo>
                    <a:lnTo>
                      <a:pt x="132" y="720"/>
                    </a:lnTo>
                    <a:lnTo>
                      <a:pt x="130" y="720"/>
                    </a:lnTo>
                    <a:lnTo>
                      <a:pt x="132" y="722"/>
                    </a:lnTo>
                    <a:lnTo>
                      <a:pt x="132" y="722"/>
                    </a:lnTo>
                    <a:lnTo>
                      <a:pt x="132" y="722"/>
                    </a:lnTo>
                    <a:lnTo>
                      <a:pt x="134" y="720"/>
                    </a:lnTo>
                    <a:lnTo>
                      <a:pt x="134" y="720"/>
                    </a:lnTo>
                    <a:lnTo>
                      <a:pt x="132" y="728"/>
                    </a:lnTo>
                    <a:lnTo>
                      <a:pt x="132" y="728"/>
                    </a:lnTo>
                    <a:lnTo>
                      <a:pt x="132" y="728"/>
                    </a:lnTo>
                    <a:lnTo>
                      <a:pt x="132" y="728"/>
                    </a:lnTo>
                    <a:lnTo>
                      <a:pt x="132" y="728"/>
                    </a:lnTo>
                    <a:lnTo>
                      <a:pt x="134" y="728"/>
                    </a:lnTo>
                    <a:lnTo>
                      <a:pt x="134" y="728"/>
                    </a:lnTo>
                    <a:lnTo>
                      <a:pt x="136" y="728"/>
                    </a:lnTo>
                    <a:lnTo>
                      <a:pt x="136" y="728"/>
                    </a:lnTo>
                    <a:lnTo>
                      <a:pt x="134" y="732"/>
                    </a:lnTo>
                    <a:lnTo>
                      <a:pt x="134" y="732"/>
                    </a:lnTo>
                    <a:lnTo>
                      <a:pt x="136" y="732"/>
                    </a:lnTo>
                    <a:lnTo>
                      <a:pt x="138" y="732"/>
                    </a:lnTo>
                    <a:lnTo>
                      <a:pt x="138" y="732"/>
                    </a:lnTo>
                    <a:lnTo>
                      <a:pt x="138" y="732"/>
                    </a:lnTo>
                    <a:lnTo>
                      <a:pt x="138" y="732"/>
                    </a:lnTo>
                    <a:lnTo>
                      <a:pt x="138" y="732"/>
                    </a:lnTo>
                    <a:lnTo>
                      <a:pt x="138" y="732"/>
                    </a:lnTo>
                    <a:lnTo>
                      <a:pt x="138" y="732"/>
                    </a:lnTo>
                    <a:lnTo>
                      <a:pt x="138" y="730"/>
                    </a:lnTo>
                    <a:lnTo>
                      <a:pt x="138" y="730"/>
                    </a:lnTo>
                    <a:lnTo>
                      <a:pt x="138" y="730"/>
                    </a:lnTo>
                    <a:lnTo>
                      <a:pt x="138" y="732"/>
                    </a:lnTo>
                    <a:lnTo>
                      <a:pt x="138" y="730"/>
                    </a:lnTo>
                    <a:lnTo>
                      <a:pt x="138" y="730"/>
                    </a:lnTo>
                    <a:lnTo>
                      <a:pt x="140" y="732"/>
                    </a:lnTo>
                    <a:lnTo>
                      <a:pt x="140" y="732"/>
                    </a:lnTo>
                    <a:lnTo>
                      <a:pt x="140" y="732"/>
                    </a:lnTo>
                    <a:lnTo>
                      <a:pt x="142" y="732"/>
                    </a:lnTo>
                    <a:lnTo>
                      <a:pt x="142" y="732"/>
                    </a:lnTo>
                    <a:lnTo>
                      <a:pt x="150" y="734"/>
                    </a:lnTo>
                    <a:lnTo>
                      <a:pt x="150" y="734"/>
                    </a:lnTo>
                    <a:lnTo>
                      <a:pt x="152" y="734"/>
                    </a:lnTo>
                    <a:lnTo>
                      <a:pt x="154" y="734"/>
                    </a:lnTo>
                    <a:lnTo>
                      <a:pt x="154" y="734"/>
                    </a:lnTo>
                    <a:lnTo>
                      <a:pt x="154" y="736"/>
                    </a:lnTo>
                    <a:lnTo>
                      <a:pt x="158" y="738"/>
                    </a:lnTo>
                    <a:lnTo>
                      <a:pt x="158" y="738"/>
                    </a:lnTo>
                    <a:lnTo>
                      <a:pt x="158" y="736"/>
                    </a:lnTo>
                    <a:lnTo>
                      <a:pt x="160" y="738"/>
                    </a:lnTo>
                    <a:lnTo>
                      <a:pt x="160" y="738"/>
                    </a:lnTo>
                    <a:lnTo>
                      <a:pt x="164" y="740"/>
                    </a:lnTo>
                    <a:lnTo>
                      <a:pt x="166" y="740"/>
                    </a:lnTo>
                    <a:lnTo>
                      <a:pt x="166" y="740"/>
                    </a:lnTo>
                    <a:lnTo>
                      <a:pt x="166" y="740"/>
                    </a:lnTo>
                    <a:lnTo>
                      <a:pt x="166" y="740"/>
                    </a:lnTo>
                    <a:lnTo>
                      <a:pt x="166" y="738"/>
                    </a:lnTo>
                    <a:lnTo>
                      <a:pt x="168" y="738"/>
                    </a:lnTo>
                    <a:lnTo>
                      <a:pt x="168" y="738"/>
                    </a:lnTo>
                    <a:lnTo>
                      <a:pt x="170" y="740"/>
                    </a:lnTo>
                    <a:lnTo>
                      <a:pt x="174" y="742"/>
                    </a:lnTo>
                    <a:lnTo>
                      <a:pt x="174" y="742"/>
                    </a:lnTo>
                    <a:lnTo>
                      <a:pt x="174" y="742"/>
                    </a:lnTo>
                    <a:lnTo>
                      <a:pt x="176" y="742"/>
                    </a:lnTo>
                    <a:lnTo>
                      <a:pt x="174" y="742"/>
                    </a:lnTo>
                    <a:lnTo>
                      <a:pt x="176" y="742"/>
                    </a:lnTo>
                    <a:lnTo>
                      <a:pt x="176" y="742"/>
                    </a:lnTo>
                    <a:lnTo>
                      <a:pt x="182" y="746"/>
                    </a:lnTo>
                    <a:lnTo>
                      <a:pt x="186" y="746"/>
                    </a:lnTo>
                    <a:lnTo>
                      <a:pt x="186" y="746"/>
                    </a:lnTo>
                    <a:lnTo>
                      <a:pt x="188" y="746"/>
                    </a:lnTo>
                    <a:lnTo>
                      <a:pt x="188" y="746"/>
                    </a:lnTo>
                    <a:lnTo>
                      <a:pt x="188" y="746"/>
                    </a:lnTo>
                    <a:lnTo>
                      <a:pt x="190" y="746"/>
                    </a:lnTo>
                    <a:lnTo>
                      <a:pt x="190" y="746"/>
                    </a:lnTo>
                    <a:lnTo>
                      <a:pt x="194" y="748"/>
                    </a:lnTo>
                    <a:lnTo>
                      <a:pt x="194" y="748"/>
                    </a:lnTo>
                    <a:lnTo>
                      <a:pt x="194" y="748"/>
                    </a:lnTo>
                    <a:lnTo>
                      <a:pt x="196" y="748"/>
                    </a:lnTo>
                    <a:lnTo>
                      <a:pt x="196" y="748"/>
                    </a:lnTo>
                    <a:lnTo>
                      <a:pt x="198" y="748"/>
                    </a:lnTo>
                    <a:lnTo>
                      <a:pt x="198" y="748"/>
                    </a:lnTo>
                    <a:lnTo>
                      <a:pt x="200" y="746"/>
                    </a:lnTo>
                    <a:lnTo>
                      <a:pt x="200" y="746"/>
                    </a:lnTo>
                    <a:lnTo>
                      <a:pt x="200" y="748"/>
                    </a:lnTo>
                    <a:lnTo>
                      <a:pt x="200" y="748"/>
                    </a:lnTo>
                    <a:lnTo>
                      <a:pt x="200" y="748"/>
                    </a:lnTo>
                    <a:lnTo>
                      <a:pt x="202" y="748"/>
                    </a:lnTo>
                    <a:lnTo>
                      <a:pt x="204" y="748"/>
                    </a:lnTo>
                    <a:lnTo>
                      <a:pt x="204" y="748"/>
                    </a:lnTo>
                    <a:lnTo>
                      <a:pt x="204" y="748"/>
                    </a:lnTo>
                    <a:lnTo>
                      <a:pt x="204" y="748"/>
                    </a:lnTo>
                    <a:lnTo>
                      <a:pt x="204" y="748"/>
                    </a:lnTo>
                    <a:lnTo>
                      <a:pt x="204" y="748"/>
                    </a:lnTo>
                    <a:lnTo>
                      <a:pt x="206" y="748"/>
                    </a:lnTo>
                    <a:lnTo>
                      <a:pt x="206" y="748"/>
                    </a:lnTo>
                    <a:lnTo>
                      <a:pt x="206" y="748"/>
                    </a:lnTo>
                    <a:lnTo>
                      <a:pt x="206" y="748"/>
                    </a:lnTo>
                    <a:lnTo>
                      <a:pt x="204" y="748"/>
                    </a:lnTo>
                    <a:lnTo>
                      <a:pt x="204" y="748"/>
                    </a:lnTo>
                    <a:lnTo>
                      <a:pt x="206" y="748"/>
                    </a:lnTo>
                    <a:lnTo>
                      <a:pt x="206" y="748"/>
                    </a:lnTo>
                    <a:lnTo>
                      <a:pt x="206" y="748"/>
                    </a:lnTo>
                    <a:lnTo>
                      <a:pt x="206" y="748"/>
                    </a:lnTo>
                    <a:lnTo>
                      <a:pt x="206" y="748"/>
                    </a:lnTo>
                    <a:lnTo>
                      <a:pt x="206" y="750"/>
                    </a:lnTo>
                    <a:lnTo>
                      <a:pt x="206" y="750"/>
                    </a:lnTo>
                    <a:lnTo>
                      <a:pt x="210" y="748"/>
                    </a:lnTo>
                    <a:lnTo>
                      <a:pt x="210" y="748"/>
                    </a:lnTo>
                    <a:lnTo>
                      <a:pt x="216" y="748"/>
                    </a:lnTo>
                    <a:lnTo>
                      <a:pt x="222" y="748"/>
                    </a:lnTo>
                    <a:lnTo>
                      <a:pt x="222" y="748"/>
                    </a:lnTo>
                    <a:lnTo>
                      <a:pt x="222" y="748"/>
                    </a:lnTo>
                    <a:lnTo>
                      <a:pt x="222" y="748"/>
                    </a:lnTo>
                    <a:lnTo>
                      <a:pt x="222" y="746"/>
                    </a:lnTo>
                    <a:lnTo>
                      <a:pt x="224" y="746"/>
                    </a:lnTo>
                    <a:lnTo>
                      <a:pt x="224" y="746"/>
                    </a:lnTo>
                    <a:lnTo>
                      <a:pt x="224" y="748"/>
                    </a:lnTo>
                    <a:lnTo>
                      <a:pt x="226" y="748"/>
                    </a:lnTo>
                    <a:lnTo>
                      <a:pt x="226" y="748"/>
                    </a:lnTo>
                    <a:lnTo>
                      <a:pt x="226" y="746"/>
                    </a:lnTo>
                    <a:lnTo>
                      <a:pt x="226" y="746"/>
                    </a:lnTo>
                    <a:lnTo>
                      <a:pt x="228" y="748"/>
                    </a:lnTo>
                    <a:lnTo>
                      <a:pt x="232" y="748"/>
                    </a:lnTo>
                    <a:lnTo>
                      <a:pt x="238" y="746"/>
                    </a:lnTo>
                    <a:lnTo>
                      <a:pt x="238" y="746"/>
                    </a:lnTo>
                    <a:lnTo>
                      <a:pt x="236" y="748"/>
                    </a:lnTo>
                    <a:lnTo>
                      <a:pt x="236" y="748"/>
                    </a:lnTo>
                    <a:lnTo>
                      <a:pt x="240" y="748"/>
                    </a:lnTo>
                    <a:lnTo>
                      <a:pt x="246" y="744"/>
                    </a:lnTo>
                    <a:lnTo>
                      <a:pt x="246" y="744"/>
                    </a:lnTo>
                    <a:lnTo>
                      <a:pt x="244" y="746"/>
                    </a:lnTo>
                    <a:lnTo>
                      <a:pt x="242" y="746"/>
                    </a:lnTo>
                    <a:lnTo>
                      <a:pt x="242" y="746"/>
                    </a:lnTo>
                    <a:lnTo>
                      <a:pt x="248" y="744"/>
                    </a:lnTo>
                    <a:lnTo>
                      <a:pt x="248" y="742"/>
                    </a:lnTo>
                    <a:lnTo>
                      <a:pt x="246" y="742"/>
                    </a:lnTo>
                    <a:lnTo>
                      <a:pt x="246" y="742"/>
                    </a:lnTo>
                    <a:lnTo>
                      <a:pt x="248" y="742"/>
                    </a:lnTo>
                    <a:lnTo>
                      <a:pt x="248" y="742"/>
                    </a:lnTo>
                    <a:lnTo>
                      <a:pt x="248" y="742"/>
                    </a:lnTo>
                    <a:lnTo>
                      <a:pt x="248" y="742"/>
                    </a:lnTo>
                    <a:lnTo>
                      <a:pt x="248" y="742"/>
                    </a:lnTo>
                    <a:lnTo>
                      <a:pt x="248" y="742"/>
                    </a:lnTo>
                    <a:lnTo>
                      <a:pt x="252" y="740"/>
                    </a:lnTo>
                    <a:lnTo>
                      <a:pt x="252" y="740"/>
                    </a:lnTo>
                    <a:lnTo>
                      <a:pt x="254" y="740"/>
                    </a:lnTo>
                    <a:lnTo>
                      <a:pt x="252" y="742"/>
                    </a:lnTo>
                    <a:lnTo>
                      <a:pt x="252" y="742"/>
                    </a:lnTo>
                    <a:lnTo>
                      <a:pt x="252" y="742"/>
                    </a:lnTo>
                    <a:lnTo>
                      <a:pt x="256" y="742"/>
                    </a:lnTo>
                    <a:lnTo>
                      <a:pt x="258" y="740"/>
                    </a:lnTo>
                    <a:lnTo>
                      <a:pt x="258" y="740"/>
                    </a:lnTo>
                    <a:lnTo>
                      <a:pt x="258" y="740"/>
                    </a:lnTo>
                    <a:lnTo>
                      <a:pt x="258" y="740"/>
                    </a:lnTo>
                    <a:lnTo>
                      <a:pt x="260" y="738"/>
                    </a:lnTo>
                    <a:lnTo>
                      <a:pt x="262" y="736"/>
                    </a:lnTo>
                    <a:lnTo>
                      <a:pt x="262" y="736"/>
                    </a:lnTo>
                    <a:lnTo>
                      <a:pt x="262" y="736"/>
                    </a:lnTo>
                    <a:lnTo>
                      <a:pt x="262" y="736"/>
                    </a:lnTo>
                    <a:lnTo>
                      <a:pt x="262" y="736"/>
                    </a:lnTo>
                    <a:lnTo>
                      <a:pt x="262" y="736"/>
                    </a:lnTo>
                    <a:lnTo>
                      <a:pt x="264" y="732"/>
                    </a:lnTo>
                    <a:lnTo>
                      <a:pt x="264" y="730"/>
                    </a:lnTo>
                    <a:lnTo>
                      <a:pt x="268" y="728"/>
                    </a:lnTo>
                    <a:lnTo>
                      <a:pt x="268" y="726"/>
                    </a:lnTo>
                    <a:lnTo>
                      <a:pt x="268" y="726"/>
                    </a:lnTo>
                    <a:lnTo>
                      <a:pt x="268" y="728"/>
                    </a:lnTo>
                    <a:lnTo>
                      <a:pt x="270" y="728"/>
                    </a:lnTo>
                    <a:lnTo>
                      <a:pt x="270" y="728"/>
                    </a:lnTo>
                    <a:lnTo>
                      <a:pt x="272" y="724"/>
                    </a:lnTo>
                    <a:lnTo>
                      <a:pt x="272" y="724"/>
                    </a:lnTo>
                    <a:lnTo>
                      <a:pt x="272" y="724"/>
                    </a:lnTo>
                    <a:lnTo>
                      <a:pt x="272" y="724"/>
                    </a:lnTo>
                    <a:lnTo>
                      <a:pt x="272" y="724"/>
                    </a:lnTo>
                    <a:lnTo>
                      <a:pt x="272" y="724"/>
                    </a:lnTo>
                    <a:lnTo>
                      <a:pt x="272" y="724"/>
                    </a:lnTo>
                    <a:lnTo>
                      <a:pt x="272" y="724"/>
                    </a:lnTo>
                    <a:lnTo>
                      <a:pt x="272" y="724"/>
                    </a:lnTo>
                    <a:lnTo>
                      <a:pt x="272" y="724"/>
                    </a:lnTo>
                    <a:lnTo>
                      <a:pt x="274" y="722"/>
                    </a:lnTo>
                    <a:lnTo>
                      <a:pt x="274" y="720"/>
                    </a:lnTo>
                    <a:lnTo>
                      <a:pt x="276" y="720"/>
                    </a:lnTo>
                    <a:lnTo>
                      <a:pt x="276" y="720"/>
                    </a:lnTo>
                    <a:lnTo>
                      <a:pt x="278" y="720"/>
                    </a:lnTo>
                    <a:lnTo>
                      <a:pt x="278" y="720"/>
                    </a:lnTo>
                    <a:lnTo>
                      <a:pt x="278" y="718"/>
                    </a:lnTo>
                    <a:lnTo>
                      <a:pt x="280" y="718"/>
                    </a:lnTo>
                    <a:lnTo>
                      <a:pt x="282" y="716"/>
                    </a:lnTo>
                    <a:lnTo>
                      <a:pt x="284" y="716"/>
                    </a:lnTo>
                    <a:lnTo>
                      <a:pt x="284" y="716"/>
                    </a:lnTo>
                    <a:lnTo>
                      <a:pt x="284" y="716"/>
                    </a:lnTo>
                    <a:lnTo>
                      <a:pt x="288" y="712"/>
                    </a:lnTo>
                    <a:lnTo>
                      <a:pt x="290" y="710"/>
                    </a:lnTo>
                    <a:lnTo>
                      <a:pt x="290" y="710"/>
                    </a:lnTo>
                    <a:lnTo>
                      <a:pt x="290" y="710"/>
                    </a:lnTo>
                    <a:lnTo>
                      <a:pt x="290" y="710"/>
                    </a:lnTo>
                    <a:lnTo>
                      <a:pt x="292" y="710"/>
                    </a:lnTo>
                    <a:lnTo>
                      <a:pt x="290" y="712"/>
                    </a:lnTo>
                    <a:lnTo>
                      <a:pt x="290" y="712"/>
                    </a:lnTo>
                    <a:lnTo>
                      <a:pt x="292" y="710"/>
                    </a:lnTo>
                    <a:lnTo>
                      <a:pt x="292" y="710"/>
                    </a:lnTo>
                    <a:lnTo>
                      <a:pt x="294" y="708"/>
                    </a:lnTo>
                    <a:lnTo>
                      <a:pt x="294" y="708"/>
                    </a:lnTo>
                    <a:lnTo>
                      <a:pt x="294" y="708"/>
                    </a:lnTo>
                    <a:lnTo>
                      <a:pt x="294" y="708"/>
                    </a:lnTo>
                    <a:lnTo>
                      <a:pt x="296" y="708"/>
                    </a:lnTo>
                    <a:lnTo>
                      <a:pt x="296" y="708"/>
                    </a:lnTo>
                    <a:lnTo>
                      <a:pt x="298" y="708"/>
                    </a:lnTo>
                    <a:lnTo>
                      <a:pt x="298" y="708"/>
                    </a:lnTo>
                    <a:lnTo>
                      <a:pt x="298" y="708"/>
                    </a:lnTo>
                    <a:lnTo>
                      <a:pt x="298" y="708"/>
                    </a:lnTo>
                    <a:lnTo>
                      <a:pt x="300" y="708"/>
                    </a:lnTo>
                    <a:lnTo>
                      <a:pt x="302" y="706"/>
                    </a:lnTo>
                    <a:lnTo>
                      <a:pt x="302" y="704"/>
                    </a:lnTo>
                    <a:lnTo>
                      <a:pt x="302" y="704"/>
                    </a:lnTo>
                    <a:lnTo>
                      <a:pt x="302" y="706"/>
                    </a:lnTo>
                    <a:lnTo>
                      <a:pt x="302" y="706"/>
                    </a:lnTo>
                    <a:lnTo>
                      <a:pt x="304" y="704"/>
                    </a:lnTo>
                    <a:lnTo>
                      <a:pt x="306" y="704"/>
                    </a:lnTo>
                    <a:lnTo>
                      <a:pt x="306" y="704"/>
                    </a:lnTo>
                    <a:lnTo>
                      <a:pt x="306" y="704"/>
                    </a:lnTo>
                    <a:lnTo>
                      <a:pt x="308" y="704"/>
                    </a:lnTo>
                    <a:lnTo>
                      <a:pt x="308" y="704"/>
                    </a:lnTo>
                    <a:lnTo>
                      <a:pt x="310" y="702"/>
                    </a:lnTo>
                    <a:lnTo>
                      <a:pt x="310" y="702"/>
                    </a:lnTo>
                    <a:lnTo>
                      <a:pt x="310" y="702"/>
                    </a:lnTo>
                    <a:lnTo>
                      <a:pt x="312" y="702"/>
                    </a:lnTo>
                    <a:lnTo>
                      <a:pt x="312" y="702"/>
                    </a:lnTo>
                    <a:lnTo>
                      <a:pt x="318" y="700"/>
                    </a:lnTo>
                    <a:lnTo>
                      <a:pt x="322" y="698"/>
                    </a:lnTo>
                    <a:lnTo>
                      <a:pt x="324" y="698"/>
                    </a:lnTo>
                    <a:lnTo>
                      <a:pt x="324" y="698"/>
                    </a:lnTo>
                    <a:lnTo>
                      <a:pt x="324" y="698"/>
                    </a:lnTo>
                    <a:lnTo>
                      <a:pt x="334" y="696"/>
                    </a:lnTo>
                    <a:lnTo>
                      <a:pt x="334" y="696"/>
                    </a:lnTo>
                    <a:lnTo>
                      <a:pt x="336" y="694"/>
                    </a:lnTo>
                    <a:lnTo>
                      <a:pt x="336" y="694"/>
                    </a:lnTo>
                    <a:lnTo>
                      <a:pt x="340" y="692"/>
                    </a:lnTo>
                    <a:lnTo>
                      <a:pt x="340" y="692"/>
                    </a:lnTo>
                    <a:lnTo>
                      <a:pt x="340" y="692"/>
                    </a:lnTo>
                    <a:lnTo>
                      <a:pt x="340" y="694"/>
                    </a:lnTo>
                    <a:lnTo>
                      <a:pt x="340" y="694"/>
                    </a:lnTo>
                    <a:lnTo>
                      <a:pt x="338" y="694"/>
                    </a:lnTo>
                    <a:lnTo>
                      <a:pt x="338" y="696"/>
                    </a:lnTo>
                    <a:lnTo>
                      <a:pt x="338" y="696"/>
                    </a:lnTo>
                    <a:lnTo>
                      <a:pt x="340" y="694"/>
                    </a:lnTo>
                    <a:lnTo>
                      <a:pt x="344" y="694"/>
                    </a:lnTo>
                    <a:lnTo>
                      <a:pt x="344" y="694"/>
                    </a:lnTo>
                    <a:lnTo>
                      <a:pt x="344" y="694"/>
                    </a:lnTo>
                    <a:lnTo>
                      <a:pt x="346" y="694"/>
                    </a:lnTo>
                    <a:lnTo>
                      <a:pt x="346" y="694"/>
                    </a:lnTo>
                    <a:lnTo>
                      <a:pt x="346" y="694"/>
                    </a:lnTo>
                    <a:lnTo>
                      <a:pt x="350" y="692"/>
                    </a:lnTo>
                    <a:lnTo>
                      <a:pt x="350" y="692"/>
                    </a:lnTo>
                    <a:lnTo>
                      <a:pt x="350" y="690"/>
                    </a:lnTo>
                    <a:lnTo>
                      <a:pt x="352" y="690"/>
                    </a:lnTo>
                    <a:lnTo>
                      <a:pt x="352" y="690"/>
                    </a:lnTo>
                    <a:lnTo>
                      <a:pt x="352" y="690"/>
                    </a:lnTo>
                    <a:lnTo>
                      <a:pt x="354" y="690"/>
                    </a:lnTo>
                    <a:lnTo>
                      <a:pt x="354" y="688"/>
                    </a:lnTo>
                    <a:lnTo>
                      <a:pt x="354" y="686"/>
                    </a:lnTo>
                    <a:lnTo>
                      <a:pt x="354" y="686"/>
                    </a:lnTo>
                    <a:lnTo>
                      <a:pt x="354" y="686"/>
                    </a:lnTo>
                    <a:lnTo>
                      <a:pt x="354" y="684"/>
                    </a:lnTo>
                    <a:lnTo>
                      <a:pt x="354" y="682"/>
                    </a:lnTo>
                    <a:lnTo>
                      <a:pt x="354" y="682"/>
                    </a:lnTo>
                    <a:lnTo>
                      <a:pt x="354" y="682"/>
                    </a:lnTo>
                    <a:lnTo>
                      <a:pt x="354" y="682"/>
                    </a:lnTo>
                    <a:lnTo>
                      <a:pt x="356" y="678"/>
                    </a:lnTo>
                    <a:lnTo>
                      <a:pt x="356" y="676"/>
                    </a:lnTo>
                    <a:lnTo>
                      <a:pt x="356" y="676"/>
                    </a:lnTo>
                    <a:lnTo>
                      <a:pt x="356" y="676"/>
                    </a:lnTo>
                    <a:lnTo>
                      <a:pt x="356" y="676"/>
                    </a:lnTo>
                    <a:lnTo>
                      <a:pt x="356" y="676"/>
                    </a:lnTo>
                    <a:lnTo>
                      <a:pt x="356" y="664"/>
                    </a:lnTo>
                    <a:lnTo>
                      <a:pt x="356" y="664"/>
                    </a:lnTo>
                    <a:lnTo>
                      <a:pt x="356" y="660"/>
                    </a:lnTo>
                    <a:lnTo>
                      <a:pt x="354" y="658"/>
                    </a:lnTo>
                    <a:lnTo>
                      <a:pt x="354" y="658"/>
                    </a:lnTo>
                    <a:lnTo>
                      <a:pt x="352" y="656"/>
                    </a:lnTo>
                    <a:lnTo>
                      <a:pt x="352" y="654"/>
                    </a:lnTo>
                    <a:lnTo>
                      <a:pt x="352" y="652"/>
                    </a:lnTo>
                    <a:lnTo>
                      <a:pt x="352" y="648"/>
                    </a:lnTo>
                    <a:lnTo>
                      <a:pt x="350" y="646"/>
                    </a:lnTo>
                    <a:lnTo>
                      <a:pt x="350" y="642"/>
                    </a:lnTo>
                    <a:lnTo>
                      <a:pt x="350" y="640"/>
                    </a:lnTo>
                    <a:lnTo>
                      <a:pt x="346" y="636"/>
                    </a:lnTo>
                    <a:lnTo>
                      <a:pt x="346" y="634"/>
                    </a:lnTo>
                    <a:lnTo>
                      <a:pt x="344" y="630"/>
                    </a:lnTo>
                    <a:lnTo>
                      <a:pt x="344" y="628"/>
                    </a:lnTo>
                    <a:lnTo>
                      <a:pt x="340" y="628"/>
                    </a:lnTo>
                    <a:lnTo>
                      <a:pt x="340" y="628"/>
                    </a:lnTo>
                    <a:lnTo>
                      <a:pt x="340" y="628"/>
                    </a:lnTo>
                    <a:lnTo>
                      <a:pt x="340" y="624"/>
                    </a:lnTo>
                    <a:lnTo>
                      <a:pt x="338" y="622"/>
                    </a:lnTo>
                    <a:lnTo>
                      <a:pt x="338" y="622"/>
                    </a:lnTo>
                    <a:lnTo>
                      <a:pt x="338" y="622"/>
                    </a:lnTo>
                    <a:lnTo>
                      <a:pt x="338" y="620"/>
                    </a:lnTo>
                    <a:lnTo>
                      <a:pt x="336" y="616"/>
                    </a:lnTo>
                    <a:lnTo>
                      <a:pt x="336" y="616"/>
                    </a:lnTo>
                    <a:lnTo>
                      <a:pt x="332" y="612"/>
                    </a:lnTo>
                    <a:lnTo>
                      <a:pt x="336" y="612"/>
                    </a:lnTo>
                    <a:lnTo>
                      <a:pt x="348" y="606"/>
                    </a:lnTo>
                    <a:lnTo>
                      <a:pt x="348" y="606"/>
                    </a:lnTo>
                    <a:lnTo>
                      <a:pt x="358" y="600"/>
                    </a:lnTo>
                    <a:lnTo>
                      <a:pt x="364" y="598"/>
                    </a:lnTo>
                    <a:lnTo>
                      <a:pt x="370" y="598"/>
                    </a:lnTo>
                    <a:lnTo>
                      <a:pt x="370" y="598"/>
                    </a:lnTo>
                    <a:lnTo>
                      <a:pt x="400" y="600"/>
                    </a:lnTo>
                    <a:lnTo>
                      <a:pt x="420" y="598"/>
                    </a:lnTo>
                    <a:lnTo>
                      <a:pt x="438" y="596"/>
                    </a:lnTo>
                    <a:lnTo>
                      <a:pt x="438" y="596"/>
                    </a:lnTo>
                    <a:lnTo>
                      <a:pt x="450" y="596"/>
                    </a:lnTo>
                    <a:lnTo>
                      <a:pt x="450" y="596"/>
                    </a:lnTo>
                    <a:lnTo>
                      <a:pt x="458" y="594"/>
                    </a:lnTo>
                    <a:lnTo>
                      <a:pt x="462" y="592"/>
                    </a:lnTo>
                    <a:lnTo>
                      <a:pt x="462" y="592"/>
                    </a:lnTo>
                    <a:lnTo>
                      <a:pt x="472" y="592"/>
                    </a:lnTo>
                    <a:lnTo>
                      <a:pt x="472" y="592"/>
                    </a:lnTo>
                    <a:lnTo>
                      <a:pt x="480" y="586"/>
                    </a:lnTo>
                    <a:lnTo>
                      <a:pt x="480" y="586"/>
                    </a:lnTo>
                    <a:lnTo>
                      <a:pt x="482" y="582"/>
                    </a:lnTo>
                    <a:lnTo>
                      <a:pt x="482" y="582"/>
                    </a:lnTo>
                    <a:lnTo>
                      <a:pt x="484" y="580"/>
                    </a:lnTo>
                    <a:lnTo>
                      <a:pt x="484" y="580"/>
                    </a:lnTo>
                    <a:lnTo>
                      <a:pt x="488" y="584"/>
                    </a:lnTo>
                    <a:lnTo>
                      <a:pt x="488" y="584"/>
                    </a:lnTo>
                    <a:lnTo>
                      <a:pt x="488" y="582"/>
                    </a:lnTo>
                    <a:lnTo>
                      <a:pt x="488" y="580"/>
                    </a:lnTo>
                    <a:lnTo>
                      <a:pt x="488" y="578"/>
                    </a:lnTo>
                    <a:lnTo>
                      <a:pt x="488" y="578"/>
                    </a:lnTo>
                    <a:lnTo>
                      <a:pt x="488" y="576"/>
                    </a:lnTo>
                    <a:lnTo>
                      <a:pt x="488" y="576"/>
                    </a:lnTo>
                    <a:lnTo>
                      <a:pt x="490" y="576"/>
                    </a:lnTo>
                    <a:lnTo>
                      <a:pt x="490" y="576"/>
                    </a:lnTo>
                    <a:lnTo>
                      <a:pt x="492" y="576"/>
                    </a:lnTo>
                    <a:lnTo>
                      <a:pt x="496" y="578"/>
                    </a:lnTo>
                    <a:lnTo>
                      <a:pt x="496" y="578"/>
                    </a:lnTo>
                    <a:lnTo>
                      <a:pt x="498" y="578"/>
                    </a:lnTo>
                    <a:lnTo>
                      <a:pt x="498" y="578"/>
                    </a:lnTo>
                    <a:lnTo>
                      <a:pt x="500" y="580"/>
                    </a:lnTo>
                    <a:lnTo>
                      <a:pt x="500" y="580"/>
                    </a:lnTo>
                    <a:lnTo>
                      <a:pt x="500" y="580"/>
                    </a:lnTo>
                    <a:lnTo>
                      <a:pt x="500" y="580"/>
                    </a:lnTo>
                    <a:lnTo>
                      <a:pt x="500" y="582"/>
                    </a:lnTo>
                    <a:lnTo>
                      <a:pt x="500" y="582"/>
                    </a:lnTo>
                    <a:lnTo>
                      <a:pt x="502" y="580"/>
                    </a:lnTo>
                    <a:lnTo>
                      <a:pt x="502" y="580"/>
                    </a:lnTo>
                    <a:lnTo>
                      <a:pt x="502" y="580"/>
                    </a:lnTo>
                    <a:lnTo>
                      <a:pt x="502" y="580"/>
                    </a:lnTo>
                    <a:lnTo>
                      <a:pt x="504" y="578"/>
                    </a:lnTo>
                    <a:lnTo>
                      <a:pt x="506" y="578"/>
                    </a:lnTo>
                    <a:lnTo>
                      <a:pt x="506" y="576"/>
                    </a:lnTo>
                    <a:lnTo>
                      <a:pt x="506" y="576"/>
                    </a:lnTo>
                    <a:lnTo>
                      <a:pt x="508" y="576"/>
                    </a:lnTo>
                    <a:lnTo>
                      <a:pt x="508" y="576"/>
                    </a:lnTo>
                    <a:lnTo>
                      <a:pt x="508" y="576"/>
                    </a:lnTo>
                    <a:lnTo>
                      <a:pt x="508" y="576"/>
                    </a:lnTo>
                    <a:lnTo>
                      <a:pt x="508" y="576"/>
                    </a:lnTo>
                    <a:lnTo>
                      <a:pt x="508" y="576"/>
                    </a:lnTo>
                    <a:lnTo>
                      <a:pt x="514" y="576"/>
                    </a:lnTo>
                    <a:lnTo>
                      <a:pt x="514" y="576"/>
                    </a:lnTo>
                    <a:lnTo>
                      <a:pt x="518" y="578"/>
                    </a:lnTo>
                    <a:lnTo>
                      <a:pt x="518" y="578"/>
                    </a:lnTo>
                    <a:lnTo>
                      <a:pt x="520" y="578"/>
                    </a:lnTo>
                    <a:lnTo>
                      <a:pt x="520" y="578"/>
                    </a:lnTo>
                    <a:lnTo>
                      <a:pt x="532" y="584"/>
                    </a:lnTo>
                    <a:lnTo>
                      <a:pt x="532" y="584"/>
                    </a:lnTo>
                    <a:lnTo>
                      <a:pt x="536" y="584"/>
                    </a:lnTo>
                    <a:lnTo>
                      <a:pt x="536" y="584"/>
                    </a:lnTo>
                    <a:lnTo>
                      <a:pt x="536" y="584"/>
                    </a:lnTo>
                    <a:lnTo>
                      <a:pt x="542" y="584"/>
                    </a:lnTo>
                    <a:lnTo>
                      <a:pt x="546" y="578"/>
                    </a:lnTo>
                    <a:lnTo>
                      <a:pt x="546" y="578"/>
                    </a:lnTo>
                    <a:lnTo>
                      <a:pt x="548" y="578"/>
                    </a:lnTo>
                    <a:lnTo>
                      <a:pt x="550" y="578"/>
                    </a:lnTo>
                    <a:lnTo>
                      <a:pt x="550" y="578"/>
                    </a:lnTo>
                    <a:lnTo>
                      <a:pt x="550" y="578"/>
                    </a:lnTo>
                    <a:lnTo>
                      <a:pt x="558" y="576"/>
                    </a:lnTo>
                    <a:lnTo>
                      <a:pt x="568" y="576"/>
                    </a:lnTo>
                    <a:lnTo>
                      <a:pt x="584" y="576"/>
                    </a:lnTo>
                    <a:lnTo>
                      <a:pt x="584" y="576"/>
                    </a:lnTo>
                    <a:lnTo>
                      <a:pt x="592" y="578"/>
                    </a:lnTo>
                    <a:lnTo>
                      <a:pt x="600" y="580"/>
                    </a:lnTo>
                    <a:lnTo>
                      <a:pt x="600" y="580"/>
                    </a:lnTo>
                    <a:lnTo>
                      <a:pt x="602" y="580"/>
                    </a:lnTo>
                    <a:lnTo>
                      <a:pt x="606" y="580"/>
                    </a:lnTo>
                    <a:lnTo>
                      <a:pt x="606" y="580"/>
                    </a:lnTo>
                    <a:lnTo>
                      <a:pt x="606" y="580"/>
                    </a:lnTo>
                    <a:lnTo>
                      <a:pt x="612" y="582"/>
                    </a:lnTo>
                    <a:lnTo>
                      <a:pt x="614" y="584"/>
                    </a:lnTo>
                    <a:lnTo>
                      <a:pt x="618" y="584"/>
                    </a:lnTo>
                    <a:lnTo>
                      <a:pt x="620" y="584"/>
                    </a:lnTo>
                    <a:lnTo>
                      <a:pt x="620" y="584"/>
                    </a:lnTo>
                    <a:lnTo>
                      <a:pt x="622" y="586"/>
                    </a:lnTo>
                    <a:lnTo>
                      <a:pt x="616" y="584"/>
                    </a:lnTo>
                    <a:lnTo>
                      <a:pt x="616" y="584"/>
                    </a:lnTo>
                    <a:lnTo>
                      <a:pt x="622" y="586"/>
                    </a:lnTo>
                    <a:lnTo>
                      <a:pt x="632" y="586"/>
                    </a:lnTo>
                    <a:lnTo>
                      <a:pt x="642" y="584"/>
                    </a:lnTo>
                    <a:lnTo>
                      <a:pt x="652" y="576"/>
                    </a:lnTo>
                    <a:lnTo>
                      <a:pt x="652" y="576"/>
                    </a:lnTo>
                    <a:lnTo>
                      <a:pt x="654" y="576"/>
                    </a:lnTo>
                    <a:lnTo>
                      <a:pt x="654" y="576"/>
                    </a:lnTo>
                    <a:lnTo>
                      <a:pt x="660" y="570"/>
                    </a:lnTo>
                    <a:lnTo>
                      <a:pt x="664" y="562"/>
                    </a:lnTo>
                    <a:lnTo>
                      <a:pt x="666" y="554"/>
                    </a:lnTo>
                    <a:lnTo>
                      <a:pt x="666" y="544"/>
                    </a:lnTo>
                    <a:lnTo>
                      <a:pt x="666" y="544"/>
                    </a:lnTo>
                    <a:lnTo>
                      <a:pt x="666" y="544"/>
                    </a:lnTo>
                    <a:lnTo>
                      <a:pt x="664" y="534"/>
                    </a:lnTo>
                    <a:lnTo>
                      <a:pt x="660" y="522"/>
                    </a:lnTo>
                    <a:lnTo>
                      <a:pt x="656" y="512"/>
                    </a:lnTo>
                    <a:lnTo>
                      <a:pt x="654" y="506"/>
                    </a:lnTo>
                    <a:lnTo>
                      <a:pt x="654" y="506"/>
                    </a:lnTo>
                    <a:lnTo>
                      <a:pt x="652" y="500"/>
                    </a:lnTo>
                    <a:lnTo>
                      <a:pt x="652" y="496"/>
                    </a:lnTo>
                    <a:lnTo>
                      <a:pt x="652" y="496"/>
                    </a:lnTo>
                    <a:lnTo>
                      <a:pt x="652" y="492"/>
                    </a:lnTo>
                    <a:lnTo>
                      <a:pt x="650" y="490"/>
                    </a:lnTo>
                    <a:lnTo>
                      <a:pt x="648" y="488"/>
                    </a:lnTo>
                    <a:lnTo>
                      <a:pt x="648" y="488"/>
                    </a:lnTo>
                    <a:lnTo>
                      <a:pt x="652" y="484"/>
                    </a:lnTo>
                    <a:lnTo>
                      <a:pt x="652" y="478"/>
                    </a:lnTo>
                    <a:lnTo>
                      <a:pt x="652" y="478"/>
                    </a:lnTo>
                    <a:lnTo>
                      <a:pt x="652" y="476"/>
                    </a:lnTo>
                    <a:lnTo>
                      <a:pt x="656" y="472"/>
                    </a:lnTo>
                    <a:lnTo>
                      <a:pt x="660" y="466"/>
                    </a:lnTo>
                    <a:lnTo>
                      <a:pt x="662" y="460"/>
                    </a:lnTo>
                    <a:lnTo>
                      <a:pt x="662" y="460"/>
                    </a:lnTo>
                    <a:lnTo>
                      <a:pt x="666" y="454"/>
                    </a:lnTo>
                    <a:lnTo>
                      <a:pt x="666" y="450"/>
                    </a:lnTo>
                    <a:lnTo>
                      <a:pt x="666" y="444"/>
                    </a:lnTo>
                    <a:lnTo>
                      <a:pt x="666" y="444"/>
                    </a:lnTo>
                    <a:lnTo>
                      <a:pt x="666" y="440"/>
                    </a:lnTo>
                    <a:lnTo>
                      <a:pt x="668" y="436"/>
                    </a:lnTo>
                    <a:lnTo>
                      <a:pt x="668" y="432"/>
                    </a:lnTo>
                    <a:lnTo>
                      <a:pt x="670" y="428"/>
                    </a:lnTo>
                    <a:lnTo>
                      <a:pt x="670" y="428"/>
                    </a:lnTo>
                    <a:lnTo>
                      <a:pt x="666" y="422"/>
                    </a:lnTo>
                    <a:lnTo>
                      <a:pt x="666" y="414"/>
                    </a:lnTo>
                    <a:lnTo>
                      <a:pt x="666" y="404"/>
                    </a:lnTo>
                    <a:lnTo>
                      <a:pt x="666" y="404"/>
                    </a:lnTo>
                    <a:lnTo>
                      <a:pt x="666" y="392"/>
                    </a:lnTo>
                    <a:lnTo>
                      <a:pt x="668" y="380"/>
                    </a:lnTo>
                    <a:lnTo>
                      <a:pt x="668" y="378"/>
                    </a:lnTo>
                    <a:lnTo>
                      <a:pt x="668" y="376"/>
                    </a:lnTo>
                    <a:lnTo>
                      <a:pt x="668" y="376"/>
                    </a:lnTo>
                    <a:lnTo>
                      <a:pt x="670" y="370"/>
                    </a:lnTo>
                    <a:lnTo>
                      <a:pt x="670" y="370"/>
                    </a:lnTo>
                    <a:lnTo>
                      <a:pt x="670" y="368"/>
                    </a:lnTo>
                    <a:lnTo>
                      <a:pt x="670" y="368"/>
                    </a:lnTo>
                    <a:lnTo>
                      <a:pt x="674" y="364"/>
                    </a:lnTo>
                    <a:lnTo>
                      <a:pt x="674" y="364"/>
                    </a:lnTo>
                    <a:lnTo>
                      <a:pt x="676" y="360"/>
                    </a:lnTo>
                    <a:lnTo>
                      <a:pt x="680" y="360"/>
                    </a:lnTo>
                    <a:lnTo>
                      <a:pt x="680" y="360"/>
                    </a:lnTo>
                    <a:lnTo>
                      <a:pt x="680" y="360"/>
                    </a:lnTo>
                    <a:lnTo>
                      <a:pt x="680" y="360"/>
                    </a:lnTo>
                    <a:lnTo>
                      <a:pt x="680" y="360"/>
                    </a:lnTo>
                    <a:lnTo>
                      <a:pt x="688" y="354"/>
                    </a:lnTo>
                    <a:lnTo>
                      <a:pt x="690" y="348"/>
                    </a:lnTo>
                    <a:lnTo>
                      <a:pt x="690" y="338"/>
                    </a:lnTo>
                    <a:lnTo>
                      <a:pt x="688" y="330"/>
                    </a:lnTo>
                    <a:lnTo>
                      <a:pt x="688" y="328"/>
                    </a:lnTo>
                    <a:lnTo>
                      <a:pt x="688" y="326"/>
                    </a:lnTo>
                    <a:lnTo>
                      <a:pt x="686" y="324"/>
                    </a:lnTo>
                    <a:lnTo>
                      <a:pt x="686" y="324"/>
                    </a:lnTo>
                    <a:lnTo>
                      <a:pt x="686" y="320"/>
                    </a:lnTo>
                    <a:lnTo>
                      <a:pt x="686" y="320"/>
                    </a:lnTo>
                    <a:lnTo>
                      <a:pt x="686" y="316"/>
                    </a:lnTo>
                    <a:lnTo>
                      <a:pt x="686" y="314"/>
                    </a:lnTo>
                    <a:lnTo>
                      <a:pt x="684" y="314"/>
                    </a:lnTo>
                    <a:lnTo>
                      <a:pt x="684" y="314"/>
                    </a:lnTo>
                    <a:lnTo>
                      <a:pt x="684" y="310"/>
                    </a:lnTo>
                    <a:lnTo>
                      <a:pt x="684" y="310"/>
                    </a:lnTo>
                    <a:lnTo>
                      <a:pt x="682" y="308"/>
                    </a:lnTo>
                    <a:lnTo>
                      <a:pt x="682" y="308"/>
                    </a:lnTo>
                    <a:lnTo>
                      <a:pt x="682" y="308"/>
                    </a:lnTo>
                    <a:lnTo>
                      <a:pt x="682" y="308"/>
                    </a:lnTo>
                    <a:lnTo>
                      <a:pt x="676" y="296"/>
                    </a:lnTo>
                    <a:lnTo>
                      <a:pt x="676" y="296"/>
                    </a:lnTo>
                    <a:lnTo>
                      <a:pt x="676" y="296"/>
                    </a:lnTo>
                    <a:lnTo>
                      <a:pt x="676" y="296"/>
                    </a:lnTo>
                    <a:lnTo>
                      <a:pt x="668" y="282"/>
                    </a:lnTo>
                    <a:lnTo>
                      <a:pt x="668" y="282"/>
                    </a:lnTo>
                    <a:lnTo>
                      <a:pt x="666" y="280"/>
                    </a:lnTo>
                    <a:lnTo>
                      <a:pt x="666" y="280"/>
                    </a:lnTo>
                    <a:lnTo>
                      <a:pt x="666" y="280"/>
                    </a:lnTo>
                    <a:lnTo>
                      <a:pt x="664" y="278"/>
                    </a:lnTo>
                    <a:lnTo>
                      <a:pt x="664" y="278"/>
                    </a:lnTo>
                    <a:lnTo>
                      <a:pt x="664" y="278"/>
                    </a:lnTo>
                    <a:lnTo>
                      <a:pt x="662" y="276"/>
                    </a:lnTo>
                    <a:lnTo>
                      <a:pt x="662" y="276"/>
                    </a:lnTo>
                    <a:lnTo>
                      <a:pt x="662" y="276"/>
                    </a:lnTo>
                    <a:lnTo>
                      <a:pt x="662" y="276"/>
                    </a:lnTo>
                    <a:lnTo>
                      <a:pt x="656" y="272"/>
                    </a:lnTo>
                    <a:lnTo>
                      <a:pt x="650" y="270"/>
                    </a:lnTo>
                    <a:lnTo>
                      <a:pt x="650" y="270"/>
                    </a:lnTo>
                    <a:lnTo>
                      <a:pt x="650" y="270"/>
                    </a:lnTo>
                    <a:lnTo>
                      <a:pt x="650" y="270"/>
                    </a:lnTo>
                    <a:lnTo>
                      <a:pt x="648" y="268"/>
                    </a:lnTo>
                    <a:lnTo>
                      <a:pt x="648" y="268"/>
                    </a:lnTo>
                    <a:lnTo>
                      <a:pt x="648" y="268"/>
                    </a:lnTo>
                    <a:lnTo>
                      <a:pt x="648" y="266"/>
                    </a:lnTo>
                    <a:lnTo>
                      <a:pt x="644" y="266"/>
                    </a:lnTo>
                    <a:lnTo>
                      <a:pt x="644" y="266"/>
                    </a:lnTo>
                    <a:lnTo>
                      <a:pt x="632" y="262"/>
                    </a:lnTo>
                    <a:lnTo>
                      <a:pt x="632" y="260"/>
                    </a:lnTo>
                    <a:lnTo>
                      <a:pt x="632" y="260"/>
                    </a:lnTo>
                    <a:lnTo>
                      <a:pt x="632" y="260"/>
                    </a:lnTo>
                    <a:lnTo>
                      <a:pt x="624" y="258"/>
                    </a:lnTo>
                    <a:lnTo>
                      <a:pt x="624" y="258"/>
                    </a:lnTo>
                    <a:lnTo>
                      <a:pt x="620" y="258"/>
                    </a:lnTo>
                    <a:lnTo>
                      <a:pt x="618" y="258"/>
                    </a:lnTo>
                    <a:lnTo>
                      <a:pt x="618" y="258"/>
                    </a:lnTo>
                    <a:lnTo>
                      <a:pt x="618" y="258"/>
                    </a:lnTo>
                    <a:lnTo>
                      <a:pt x="606" y="258"/>
                    </a:lnTo>
                    <a:lnTo>
                      <a:pt x="596" y="258"/>
                    </a:lnTo>
                    <a:lnTo>
                      <a:pt x="594" y="258"/>
                    </a:lnTo>
                    <a:lnTo>
                      <a:pt x="592" y="258"/>
                    </a:lnTo>
                    <a:lnTo>
                      <a:pt x="590" y="258"/>
                    </a:lnTo>
                    <a:lnTo>
                      <a:pt x="590" y="258"/>
                    </a:lnTo>
                    <a:lnTo>
                      <a:pt x="582" y="260"/>
                    </a:lnTo>
                    <a:lnTo>
                      <a:pt x="576" y="260"/>
                    </a:lnTo>
                    <a:lnTo>
                      <a:pt x="572" y="264"/>
                    </a:lnTo>
                    <a:lnTo>
                      <a:pt x="572" y="264"/>
                    </a:lnTo>
                    <a:lnTo>
                      <a:pt x="570" y="264"/>
                    </a:lnTo>
                    <a:lnTo>
                      <a:pt x="564" y="264"/>
                    </a:lnTo>
                    <a:lnTo>
                      <a:pt x="556" y="266"/>
                    </a:lnTo>
                    <a:lnTo>
                      <a:pt x="550" y="266"/>
                    </a:lnTo>
                    <a:lnTo>
                      <a:pt x="544" y="270"/>
                    </a:lnTo>
                    <a:lnTo>
                      <a:pt x="536" y="270"/>
                    </a:lnTo>
                    <a:lnTo>
                      <a:pt x="530" y="270"/>
                    </a:lnTo>
                    <a:lnTo>
                      <a:pt x="520" y="270"/>
                    </a:lnTo>
                    <a:lnTo>
                      <a:pt x="514" y="272"/>
                    </a:lnTo>
                    <a:lnTo>
                      <a:pt x="506" y="272"/>
                    </a:lnTo>
                    <a:lnTo>
                      <a:pt x="500" y="272"/>
                    </a:lnTo>
                    <a:lnTo>
                      <a:pt x="494" y="272"/>
                    </a:lnTo>
                    <a:lnTo>
                      <a:pt x="486" y="272"/>
                    </a:lnTo>
                    <a:lnTo>
                      <a:pt x="478" y="274"/>
                    </a:lnTo>
                    <a:lnTo>
                      <a:pt x="478" y="274"/>
                    </a:lnTo>
                    <a:lnTo>
                      <a:pt x="460" y="276"/>
                    </a:lnTo>
                    <a:lnTo>
                      <a:pt x="456" y="276"/>
                    </a:lnTo>
                    <a:lnTo>
                      <a:pt x="446" y="276"/>
                    </a:lnTo>
                    <a:lnTo>
                      <a:pt x="440" y="276"/>
                    </a:lnTo>
                    <a:lnTo>
                      <a:pt x="434" y="278"/>
                    </a:lnTo>
                    <a:lnTo>
                      <a:pt x="434" y="278"/>
                    </a:lnTo>
                    <a:lnTo>
                      <a:pt x="432" y="278"/>
                    </a:lnTo>
                    <a:lnTo>
                      <a:pt x="426" y="278"/>
                    </a:lnTo>
                    <a:lnTo>
                      <a:pt x="418" y="278"/>
                    </a:lnTo>
                    <a:lnTo>
                      <a:pt x="408" y="278"/>
                    </a:lnTo>
                    <a:lnTo>
                      <a:pt x="402" y="278"/>
                    </a:lnTo>
                    <a:lnTo>
                      <a:pt x="394" y="282"/>
                    </a:lnTo>
                    <a:lnTo>
                      <a:pt x="388" y="282"/>
                    </a:lnTo>
                    <a:lnTo>
                      <a:pt x="380" y="282"/>
                    </a:lnTo>
                    <a:lnTo>
                      <a:pt x="374" y="284"/>
                    </a:lnTo>
                    <a:lnTo>
                      <a:pt x="364" y="284"/>
                    </a:lnTo>
                    <a:lnTo>
                      <a:pt x="356" y="288"/>
                    </a:lnTo>
                    <a:lnTo>
                      <a:pt x="350" y="288"/>
                    </a:lnTo>
                    <a:lnTo>
                      <a:pt x="340" y="274"/>
                    </a:lnTo>
                    <a:lnTo>
                      <a:pt x="340" y="274"/>
                    </a:lnTo>
                    <a:lnTo>
                      <a:pt x="340" y="270"/>
                    </a:lnTo>
                    <a:lnTo>
                      <a:pt x="340" y="270"/>
                    </a:lnTo>
                    <a:lnTo>
                      <a:pt x="344" y="266"/>
                    </a:lnTo>
                    <a:lnTo>
                      <a:pt x="346" y="264"/>
                    </a:lnTo>
                    <a:lnTo>
                      <a:pt x="350" y="260"/>
                    </a:lnTo>
                    <a:lnTo>
                      <a:pt x="352" y="258"/>
                    </a:lnTo>
                    <a:lnTo>
                      <a:pt x="356" y="254"/>
                    </a:lnTo>
                    <a:lnTo>
                      <a:pt x="358" y="252"/>
                    </a:lnTo>
                    <a:lnTo>
                      <a:pt x="362" y="248"/>
                    </a:lnTo>
                    <a:lnTo>
                      <a:pt x="364" y="246"/>
                    </a:lnTo>
                    <a:lnTo>
                      <a:pt x="368" y="244"/>
                    </a:lnTo>
                    <a:lnTo>
                      <a:pt x="370" y="240"/>
                    </a:lnTo>
                    <a:lnTo>
                      <a:pt x="370" y="238"/>
                    </a:lnTo>
                    <a:lnTo>
                      <a:pt x="374" y="234"/>
                    </a:lnTo>
                    <a:lnTo>
                      <a:pt x="376" y="232"/>
                    </a:lnTo>
                    <a:lnTo>
                      <a:pt x="380" y="228"/>
                    </a:lnTo>
                    <a:lnTo>
                      <a:pt x="382" y="226"/>
                    </a:lnTo>
                    <a:lnTo>
                      <a:pt x="384" y="222"/>
                    </a:lnTo>
                    <a:lnTo>
                      <a:pt x="384" y="220"/>
                    </a:lnTo>
                    <a:lnTo>
                      <a:pt x="384" y="220"/>
                    </a:lnTo>
                    <a:lnTo>
                      <a:pt x="386" y="220"/>
                    </a:lnTo>
                    <a:lnTo>
                      <a:pt x="388" y="220"/>
                    </a:lnTo>
                    <a:lnTo>
                      <a:pt x="390" y="216"/>
                    </a:lnTo>
                    <a:lnTo>
                      <a:pt x="394" y="216"/>
                    </a:lnTo>
                    <a:lnTo>
                      <a:pt x="396" y="214"/>
                    </a:lnTo>
                    <a:lnTo>
                      <a:pt x="400" y="210"/>
                    </a:lnTo>
                    <a:lnTo>
                      <a:pt x="402" y="210"/>
                    </a:lnTo>
                    <a:lnTo>
                      <a:pt x="402" y="208"/>
                    </a:lnTo>
                    <a:lnTo>
                      <a:pt x="406" y="204"/>
                    </a:lnTo>
                    <a:lnTo>
                      <a:pt x="408" y="204"/>
                    </a:lnTo>
                    <a:lnTo>
                      <a:pt x="408" y="202"/>
                    </a:lnTo>
                    <a:lnTo>
                      <a:pt x="412" y="198"/>
                    </a:lnTo>
                    <a:lnTo>
                      <a:pt x="414" y="196"/>
                    </a:lnTo>
                    <a:lnTo>
                      <a:pt x="418" y="194"/>
                    </a:lnTo>
                    <a:lnTo>
                      <a:pt x="418" y="192"/>
                    </a:lnTo>
                    <a:lnTo>
                      <a:pt x="418" y="192"/>
                    </a:lnTo>
                    <a:lnTo>
                      <a:pt x="418" y="190"/>
                    </a:lnTo>
                    <a:lnTo>
                      <a:pt x="420" y="190"/>
                    </a:lnTo>
                    <a:lnTo>
                      <a:pt x="420" y="188"/>
                    </a:lnTo>
                    <a:lnTo>
                      <a:pt x="420" y="188"/>
                    </a:lnTo>
                    <a:lnTo>
                      <a:pt x="422" y="186"/>
                    </a:lnTo>
                    <a:lnTo>
                      <a:pt x="424" y="184"/>
                    </a:lnTo>
                    <a:lnTo>
                      <a:pt x="426" y="182"/>
                    </a:lnTo>
                    <a:lnTo>
                      <a:pt x="426" y="180"/>
                    </a:lnTo>
                    <a:lnTo>
                      <a:pt x="426" y="180"/>
                    </a:lnTo>
                    <a:lnTo>
                      <a:pt x="426" y="178"/>
                    </a:lnTo>
                    <a:lnTo>
                      <a:pt x="430" y="178"/>
                    </a:lnTo>
                    <a:lnTo>
                      <a:pt x="430" y="176"/>
                    </a:lnTo>
                    <a:lnTo>
                      <a:pt x="432" y="172"/>
                    </a:lnTo>
                    <a:lnTo>
                      <a:pt x="432" y="172"/>
                    </a:lnTo>
                    <a:lnTo>
                      <a:pt x="432" y="172"/>
                    </a:lnTo>
                    <a:lnTo>
                      <a:pt x="436" y="166"/>
                    </a:lnTo>
                    <a:lnTo>
                      <a:pt x="438" y="166"/>
                    </a:lnTo>
                    <a:lnTo>
                      <a:pt x="438" y="164"/>
                    </a:lnTo>
                    <a:lnTo>
                      <a:pt x="438" y="164"/>
                    </a:lnTo>
                    <a:lnTo>
                      <a:pt x="442" y="162"/>
                    </a:lnTo>
                    <a:lnTo>
                      <a:pt x="446" y="162"/>
                    </a:lnTo>
                    <a:lnTo>
                      <a:pt x="446" y="164"/>
                    </a:lnTo>
                    <a:lnTo>
                      <a:pt x="450" y="166"/>
                    </a:lnTo>
                    <a:lnTo>
                      <a:pt x="450" y="170"/>
                    </a:lnTo>
                    <a:lnTo>
                      <a:pt x="450" y="176"/>
                    </a:lnTo>
                    <a:lnTo>
                      <a:pt x="452" y="178"/>
                    </a:lnTo>
                    <a:lnTo>
                      <a:pt x="452" y="178"/>
                    </a:lnTo>
                    <a:lnTo>
                      <a:pt x="452" y="180"/>
                    </a:lnTo>
                    <a:lnTo>
                      <a:pt x="452" y="180"/>
                    </a:lnTo>
                    <a:lnTo>
                      <a:pt x="452" y="182"/>
                    </a:lnTo>
                    <a:lnTo>
                      <a:pt x="452" y="182"/>
                    </a:lnTo>
                    <a:lnTo>
                      <a:pt x="452" y="182"/>
                    </a:lnTo>
                    <a:lnTo>
                      <a:pt x="452" y="182"/>
                    </a:lnTo>
                    <a:lnTo>
                      <a:pt x="458" y="194"/>
                    </a:lnTo>
                    <a:lnTo>
                      <a:pt x="458" y="196"/>
                    </a:lnTo>
                    <a:lnTo>
                      <a:pt x="460" y="198"/>
                    </a:lnTo>
                    <a:lnTo>
                      <a:pt x="460" y="198"/>
                    </a:lnTo>
                    <a:lnTo>
                      <a:pt x="462" y="200"/>
                    </a:lnTo>
                    <a:lnTo>
                      <a:pt x="462" y="202"/>
                    </a:lnTo>
                    <a:lnTo>
                      <a:pt x="464" y="204"/>
                    </a:lnTo>
                    <a:lnTo>
                      <a:pt x="464" y="204"/>
                    </a:lnTo>
                    <a:lnTo>
                      <a:pt x="470" y="216"/>
                    </a:lnTo>
                    <a:lnTo>
                      <a:pt x="470" y="216"/>
                    </a:lnTo>
                    <a:lnTo>
                      <a:pt x="470" y="216"/>
                    </a:lnTo>
                    <a:lnTo>
                      <a:pt x="470" y="216"/>
                    </a:lnTo>
                    <a:lnTo>
                      <a:pt x="480" y="228"/>
                    </a:lnTo>
                    <a:lnTo>
                      <a:pt x="490" y="238"/>
                    </a:lnTo>
                    <a:lnTo>
                      <a:pt x="490" y="240"/>
                    </a:lnTo>
                    <a:lnTo>
                      <a:pt x="494" y="244"/>
                    </a:lnTo>
                    <a:lnTo>
                      <a:pt x="496" y="244"/>
                    </a:lnTo>
                    <a:lnTo>
                      <a:pt x="496" y="244"/>
                    </a:lnTo>
                    <a:lnTo>
                      <a:pt x="496" y="244"/>
                    </a:lnTo>
                    <a:lnTo>
                      <a:pt x="496" y="244"/>
                    </a:lnTo>
                    <a:lnTo>
                      <a:pt x="502" y="250"/>
                    </a:lnTo>
                    <a:lnTo>
                      <a:pt x="508" y="254"/>
                    </a:lnTo>
                    <a:lnTo>
                      <a:pt x="508" y="254"/>
                    </a:lnTo>
                    <a:lnTo>
                      <a:pt x="508" y="254"/>
                    </a:lnTo>
                    <a:lnTo>
                      <a:pt x="508" y="254"/>
                    </a:lnTo>
                    <a:lnTo>
                      <a:pt x="508" y="254"/>
                    </a:lnTo>
                    <a:lnTo>
                      <a:pt x="512" y="254"/>
                    </a:lnTo>
                    <a:lnTo>
                      <a:pt x="514" y="258"/>
                    </a:lnTo>
                    <a:lnTo>
                      <a:pt x="518" y="254"/>
                    </a:lnTo>
                    <a:lnTo>
                      <a:pt x="518" y="254"/>
                    </a:lnTo>
                    <a:lnTo>
                      <a:pt x="518" y="254"/>
                    </a:lnTo>
                    <a:lnTo>
                      <a:pt x="520" y="252"/>
                    </a:lnTo>
                    <a:lnTo>
                      <a:pt x="520" y="252"/>
                    </a:lnTo>
                    <a:lnTo>
                      <a:pt x="522" y="250"/>
                    </a:lnTo>
                    <a:lnTo>
                      <a:pt x="522" y="250"/>
                    </a:lnTo>
                    <a:lnTo>
                      <a:pt x="524" y="250"/>
                    </a:lnTo>
                    <a:lnTo>
                      <a:pt x="522" y="250"/>
                    </a:lnTo>
                    <a:lnTo>
                      <a:pt x="524" y="248"/>
                    </a:lnTo>
                    <a:lnTo>
                      <a:pt x="524" y="248"/>
                    </a:lnTo>
                    <a:lnTo>
                      <a:pt x="524" y="248"/>
                    </a:lnTo>
                    <a:lnTo>
                      <a:pt x="526" y="246"/>
                    </a:lnTo>
                    <a:lnTo>
                      <a:pt x="526" y="246"/>
                    </a:lnTo>
                    <a:lnTo>
                      <a:pt x="530" y="244"/>
                    </a:lnTo>
                    <a:lnTo>
                      <a:pt x="532" y="244"/>
                    </a:lnTo>
                    <a:lnTo>
                      <a:pt x="532" y="240"/>
                    </a:lnTo>
                    <a:lnTo>
                      <a:pt x="532" y="240"/>
                    </a:lnTo>
                    <a:lnTo>
                      <a:pt x="532" y="240"/>
                    </a:lnTo>
                    <a:lnTo>
                      <a:pt x="536" y="240"/>
                    </a:lnTo>
                    <a:lnTo>
                      <a:pt x="538" y="240"/>
                    </a:lnTo>
                    <a:lnTo>
                      <a:pt x="542" y="238"/>
                    </a:lnTo>
                    <a:lnTo>
                      <a:pt x="544" y="238"/>
                    </a:lnTo>
                    <a:lnTo>
                      <a:pt x="546" y="234"/>
                    </a:lnTo>
                    <a:lnTo>
                      <a:pt x="550" y="234"/>
                    </a:lnTo>
                    <a:lnTo>
                      <a:pt x="552" y="234"/>
                    </a:lnTo>
                    <a:lnTo>
                      <a:pt x="556" y="232"/>
                    </a:lnTo>
                    <a:lnTo>
                      <a:pt x="558" y="232"/>
                    </a:lnTo>
                    <a:lnTo>
                      <a:pt x="560" y="232"/>
                    </a:lnTo>
                    <a:lnTo>
                      <a:pt x="560" y="232"/>
                    </a:lnTo>
                    <a:lnTo>
                      <a:pt x="562" y="232"/>
                    </a:lnTo>
                    <a:lnTo>
                      <a:pt x="562" y="232"/>
                    </a:lnTo>
                    <a:lnTo>
                      <a:pt x="562" y="230"/>
                    </a:lnTo>
                    <a:lnTo>
                      <a:pt x="562" y="230"/>
                    </a:lnTo>
                    <a:lnTo>
                      <a:pt x="564" y="230"/>
                    </a:lnTo>
                    <a:lnTo>
                      <a:pt x="564" y="230"/>
                    </a:lnTo>
                    <a:lnTo>
                      <a:pt x="568" y="228"/>
                    </a:lnTo>
                    <a:lnTo>
                      <a:pt x="570" y="228"/>
                    </a:lnTo>
                    <a:lnTo>
                      <a:pt x="570" y="228"/>
                    </a:lnTo>
                    <a:lnTo>
                      <a:pt x="570" y="228"/>
                    </a:lnTo>
                    <a:lnTo>
                      <a:pt x="576" y="226"/>
                    </a:lnTo>
                    <a:lnTo>
                      <a:pt x="576" y="226"/>
                    </a:lnTo>
                    <a:lnTo>
                      <a:pt x="580" y="226"/>
                    </a:lnTo>
                    <a:lnTo>
                      <a:pt x="582" y="224"/>
                    </a:lnTo>
                    <a:lnTo>
                      <a:pt x="582" y="224"/>
                    </a:lnTo>
                    <a:lnTo>
                      <a:pt x="584" y="222"/>
                    </a:lnTo>
                    <a:lnTo>
                      <a:pt x="586" y="222"/>
                    </a:lnTo>
                    <a:lnTo>
                      <a:pt x="586" y="222"/>
                    </a:lnTo>
                    <a:lnTo>
                      <a:pt x="586" y="222"/>
                    </a:lnTo>
                    <a:lnTo>
                      <a:pt x="604" y="216"/>
                    </a:lnTo>
                    <a:lnTo>
                      <a:pt x="606" y="216"/>
                    </a:lnTo>
                    <a:lnTo>
                      <a:pt x="612" y="216"/>
                    </a:lnTo>
                    <a:lnTo>
                      <a:pt x="614" y="216"/>
                    </a:lnTo>
                    <a:lnTo>
                      <a:pt x="620" y="216"/>
                    </a:lnTo>
                    <a:lnTo>
                      <a:pt x="624" y="216"/>
                    </a:lnTo>
                    <a:lnTo>
                      <a:pt x="626" y="216"/>
                    </a:lnTo>
                    <a:lnTo>
                      <a:pt x="626" y="216"/>
                    </a:lnTo>
                    <a:lnTo>
                      <a:pt x="636" y="218"/>
                    </a:lnTo>
                    <a:lnTo>
                      <a:pt x="638" y="220"/>
                    </a:lnTo>
                    <a:lnTo>
                      <a:pt x="642" y="220"/>
                    </a:lnTo>
                    <a:lnTo>
                      <a:pt x="642" y="220"/>
                    </a:lnTo>
                    <a:lnTo>
                      <a:pt x="642" y="220"/>
                    </a:lnTo>
                    <a:lnTo>
                      <a:pt x="652" y="222"/>
                    </a:lnTo>
                    <a:lnTo>
                      <a:pt x="652" y="222"/>
                    </a:lnTo>
                    <a:lnTo>
                      <a:pt x="658" y="222"/>
                    </a:lnTo>
                    <a:lnTo>
                      <a:pt x="660" y="222"/>
                    </a:lnTo>
                    <a:lnTo>
                      <a:pt x="660" y="222"/>
                    </a:lnTo>
                    <a:lnTo>
                      <a:pt x="662" y="224"/>
                    </a:lnTo>
                    <a:lnTo>
                      <a:pt x="664" y="226"/>
                    </a:lnTo>
                    <a:lnTo>
                      <a:pt x="670" y="226"/>
                    </a:lnTo>
                    <a:lnTo>
                      <a:pt x="674" y="226"/>
                    </a:lnTo>
                    <a:lnTo>
                      <a:pt x="674" y="226"/>
                    </a:lnTo>
                    <a:lnTo>
                      <a:pt x="674" y="226"/>
                    </a:lnTo>
                    <a:lnTo>
                      <a:pt x="680" y="228"/>
                    </a:lnTo>
                    <a:lnTo>
                      <a:pt x="682" y="228"/>
                    </a:lnTo>
                    <a:lnTo>
                      <a:pt x="684" y="228"/>
                    </a:lnTo>
                    <a:lnTo>
                      <a:pt x="684" y="228"/>
                    </a:lnTo>
                    <a:lnTo>
                      <a:pt x="688" y="230"/>
                    </a:lnTo>
                    <a:lnTo>
                      <a:pt x="692" y="232"/>
                    </a:lnTo>
                    <a:lnTo>
                      <a:pt x="694" y="232"/>
                    </a:lnTo>
                    <a:lnTo>
                      <a:pt x="694" y="232"/>
                    </a:lnTo>
                    <a:lnTo>
                      <a:pt x="694" y="232"/>
                    </a:lnTo>
                    <a:lnTo>
                      <a:pt x="700" y="234"/>
                    </a:lnTo>
                    <a:lnTo>
                      <a:pt x="702" y="234"/>
                    </a:lnTo>
                    <a:lnTo>
                      <a:pt x="704" y="234"/>
                    </a:lnTo>
                    <a:lnTo>
                      <a:pt x="704" y="234"/>
                    </a:lnTo>
                    <a:lnTo>
                      <a:pt x="708" y="236"/>
                    </a:lnTo>
                    <a:lnTo>
                      <a:pt x="712" y="238"/>
                    </a:lnTo>
                    <a:lnTo>
                      <a:pt x="714" y="238"/>
                    </a:lnTo>
                    <a:lnTo>
                      <a:pt x="718" y="238"/>
                    </a:lnTo>
                    <a:lnTo>
                      <a:pt x="722" y="238"/>
                    </a:lnTo>
                    <a:lnTo>
                      <a:pt x="722" y="238"/>
                    </a:lnTo>
                    <a:lnTo>
                      <a:pt x="724" y="238"/>
                    </a:lnTo>
                    <a:lnTo>
                      <a:pt x="726" y="240"/>
                    </a:lnTo>
                    <a:lnTo>
                      <a:pt x="730" y="238"/>
                    </a:lnTo>
                    <a:lnTo>
                      <a:pt x="732" y="234"/>
                    </a:lnTo>
                    <a:lnTo>
                      <a:pt x="732" y="232"/>
                    </a:lnTo>
                    <a:lnTo>
                      <a:pt x="732" y="232"/>
                    </a:lnTo>
                    <a:lnTo>
                      <a:pt x="734" y="230"/>
                    </a:lnTo>
                    <a:lnTo>
                      <a:pt x="736" y="228"/>
                    </a:lnTo>
                    <a:lnTo>
                      <a:pt x="738" y="226"/>
                    </a:lnTo>
                    <a:lnTo>
                      <a:pt x="742" y="222"/>
                    </a:lnTo>
                    <a:lnTo>
                      <a:pt x="744" y="222"/>
                    </a:lnTo>
                    <a:lnTo>
                      <a:pt x="746" y="220"/>
                    </a:lnTo>
                    <a:lnTo>
                      <a:pt x="746" y="220"/>
                    </a:lnTo>
                    <a:lnTo>
                      <a:pt x="752" y="216"/>
                    </a:lnTo>
                    <a:lnTo>
                      <a:pt x="754" y="216"/>
                    </a:lnTo>
                    <a:lnTo>
                      <a:pt x="758" y="214"/>
                    </a:lnTo>
                    <a:lnTo>
                      <a:pt x="762" y="214"/>
                    </a:lnTo>
                    <a:lnTo>
                      <a:pt x="764" y="210"/>
                    </a:lnTo>
                    <a:lnTo>
                      <a:pt x="768" y="210"/>
                    </a:lnTo>
                    <a:lnTo>
                      <a:pt x="770" y="208"/>
                    </a:lnTo>
                    <a:lnTo>
                      <a:pt x="776" y="204"/>
                    </a:lnTo>
                    <a:lnTo>
                      <a:pt x="780" y="204"/>
                    </a:lnTo>
                    <a:lnTo>
                      <a:pt x="782" y="202"/>
                    </a:lnTo>
                    <a:lnTo>
                      <a:pt x="786" y="202"/>
                    </a:lnTo>
                    <a:lnTo>
                      <a:pt x="788" y="198"/>
                    </a:lnTo>
                    <a:lnTo>
                      <a:pt x="792" y="198"/>
                    </a:lnTo>
                    <a:lnTo>
                      <a:pt x="798" y="196"/>
                    </a:lnTo>
                    <a:lnTo>
                      <a:pt x="800" y="196"/>
                    </a:lnTo>
                    <a:lnTo>
                      <a:pt x="804" y="194"/>
                    </a:lnTo>
                    <a:lnTo>
                      <a:pt x="806" y="190"/>
                    </a:lnTo>
                    <a:lnTo>
                      <a:pt x="806" y="188"/>
                    </a:lnTo>
                    <a:lnTo>
                      <a:pt x="808" y="188"/>
                    </a:lnTo>
                    <a:lnTo>
                      <a:pt x="812" y="184"/>
                    </a:lnTo>
                    <a:lnTo>
                      <a:pt x="814" y="182"/>
                    </a:lnTo>
                    <a:lnTo>
                      <a:pt x="814" y="178"/>
                    </a:lnTo>
                    <a:lnTo>
                      <a:pt x="818" y="176"/>
                    </a:lnTo>
                    <a:lnTo>
                      <a:pt x="818" y="172"/>
                    </a:lnTo>
                    <a:lnTo>
                      <a:pt x="820" y="172"/>
                    </a:lnTo>
                    <a:lnTo>
                      <a:pt x="820" y="170"/>
                    </a:lnTo>
                    <a:lnTo>
                      <a:pt x="820" y="166"/>
                    </a:lnTo>
                    <a:lnTo>
                      <a:pt x="820" y="164"/>
                    </a:lnTo>
                    <a:lnTo>
                      <a:pt x="820" y="160"/>
                    </a:lnTo>
                    <a:lnTo>
                      <a:pt x="820" y="158"/>
                    </a:lnTo>
                    <a:lnTo>
                      <a:pt x="820" y="154"/>
                    </a:lnTo>
                    <a:lnTo>
                      <a:pt x="820" y="152"/>
                    </a:lnTo>
                    <a:lnTo>
                      <a:pt x="820" y="148"/>
                    </a:lnTo>
                    <a:lnTo>
                      <a:pt x="820" y="146"/>
                    </a:lnTo>
                    <a:lnTo>
                      <a:pt x="820" y="146"/>
                    </a:lnTo>
                    <a:lnTo>
                      <a:pt x="822" y="146"/>
                    </a:lnTo>
                    <a:lnTo>
                      <a:pt x="820" y="146"/>
                    </a:lnTo>
                    <a:lnTo>
                      <a:pt x="820" y="146"/>
                    </a:lnTo>
                    <a:lnTo>
                      <a:pt x="820" y="144"/>
                    </a:lnTo>
                    <a:lnTo>
                      <a:pt x="820" y="140"/>
                    </a:lnTo>
                    <a:lnTo>
                      <a:pt x="818" y="140"/>
                    </a:lnTo>
                    <a:lnTo>
                      <a:pt x="818" y="138"/>
                    </a:lnTo>
                    <a:lnTo>
                      <a:pt x="818" y="134"/>
                    </a:lnTo>
                    <a:lnTo>
                      <a:pt x="818" y="132"/>
                    </a:lnTo>
                    <a:lnTo>
                      <a:pt x="818" y="128"/>
                    </a:lnTo>
                    <a:lnTo>
                      <a:pt x="814" y="128"/>
                    </a:lnTo>
                    <a:lnTo>
                      <a:pt x="814" y="126"/>
                    </a:lnTo>
                    <a:lnTo>
                      <a:pt x="814" y="122"/>
                    </a:lnTo>
                    <a:lnTo>
                      <a:pt x="814" y="120"/>
                    </a:lnTo>
                    <a:lnTo>
                      <a:pt x="812" y="120"/>
                    </a:lnTo>
                    <a:lnTo>
                      <a:pt x="812" y="116"/>
                    </a:lnTo>
                    <a:lnTo>
                      <a:pt x="812" y="114"/>
                    </a:lnTo>
                    <a:lnTo>
                      <a:pt x="808" y="114"/>
                    </a:lnTo>
                    <a:lnTo>
                      <a:pt x="808" y="110"/>
                    </a:lnTo>
                    <a:lnTo>
                      <a:pt x="806" y="108"/>
                    </a:lnTo>
                    <a:lnTo>
                      <a:pt x="804" y="104"/>
                    </a:lnTo>
                    <a:lnTo>
                      <a:pt x="804" y="102"/>
                    </a:lnTo>
                    <a:lnTo>
                      <a:pt x="800" y="102"/>
                    </a:lnTo>
                    <a:lnTo>
                      <a:pt x="800" y="100"/>
                    </a:lnTo>
                    <a:lnTo>
                      <a:pt x="798" y="100"/>
                    </a:lnTo>
                    <a:lnTo>
                      <a:pt x="794" y="96"/>
                    </a:lnTo>
                    <a:lnTo>
                      <a:pt x="794" y="94"/>
                    </a:lnTo>
                    <a:lnTo>
                      <a:pt x="792" y="94"/>
                    </a:lnTo>
                    <a:lnTo>
                      <a:pt x="788" y="90"/>
                    </a:lnTo>
                    <a:lnTo>
                      <a:pt x="786" y="88"/>
                    </a:lnTo>
                    <a:lnTo>
                      <a:pt x="786" y="88"/>
                    </a:lnTo>
                    <a:lnTo>
                      <a:pt x="788" y="88"/>
                    </a:lnTo>
                    <a:lnTo>
                      <a:pt x="788" y="88"/>
                    </a:lnTo>
                    <a:lnTo>
                      <a:pt x="782" y="84"/>
                    </a:lnTo>
                    <a:lnTo>
                      <a:pt x="782" y="84"/>
                    </a:lnTo>
                    <a:lnTo>
                      <a:pt x="782" y="84"/>
                    </a:lnTo>
                    <a:lnTo>
                      <a:pt x="782" y="84"/>
                    </a:lnTo>
                    <a:lnTo>
                      <a:pt x="774" y="78"/>
                    </a:lnTo>
                    <a:lnTo>
                      <a:pt x="774" y="76"/>
                    </a:lnTo>
                    <a:lnTo>
                      <a:pt x="776" y="76"/>
                    </a:lnTo>
                    <a:lnTo>
                      <a:pt x="776" y="76"/>
                    </a:lnTo>
                    <a:lnTo>
                      <a:pt x="772" y="74"/>
                    </a:lnTo>
                    <a:lnTo>
                      <a:pt x="766" y="72"/>
                    </a:lnTo>
                    <a:lnTo>
                      <a:pt x="758" y="72"/>
                    </a:lnTo>
                    <a:lnTo>
                      <a:pt x="760" y="72"/>
                    </a:lnTo>
                    <a:lnTo>
                      <a:pt x="760" y="72"/>
                    </a:lnTo>
                    <a:lnTo>
                      <a:pt x="724" y="60"/>
                    </a:lnTo>
                    <a:lnTo>
                      <a:pt x="708" y="56"/>
                    </a:lnTo>
                    <a:lnTo>
                      <a:pt x="686" y="54"/>
                    </a:lnTo>
                    <a:lnTo>
                      <a:pt x="698" y="54"/>
                    </a:lnTo>
                    <a:lnTo>
                      <a:pt x="670" y="54"/>
                    </a:lnTo>
                    <a:lnTo>
                      <a:pt x="670" y="54"/>
                    </a:lnTo>
                    <a:lnTo>
                      <a:pt x="670" y="54"/>
                    </a:lnTo>
                    <a:lnTo>
                      <a:pt x="670" y="56"/>
                    </a:lnTo>
                    <a:lnTo>
                      <a:pt x="670" y="56"/>
                    </a:lnTo>
                    <a:lnTo>
                      <a:pt x="666" y="58"/>
                    </a:lnTo>
                    <a:lnTo>
                      <a:pt x="664" y="58"/>
                    </a:lnTo>
                    <a:lnTo>
                      <a:pt x="662" y="58"/>
                    </a:lnTo>
                    <a:lnTo>
                      <a:pt x="662" y="60"/>
                    </a:lnTo>
                    <a:lnTo>
                      <a:pt x="662" y="60"/>
                    </a:lnTo>
                    <a:lnTo>
                      <a:pt x="656" y="60"/>
                    </a:lnTo>
                    <a:lnTo>
                      <a:pt x="656" y="60"/>
                    </a:lnTo>
                    <a:lnTo>
                      <a:pt x="656" y="62"/>
                    </a:lnTo>
                    <a:lnTo>
                      <a:pt x="656" y="62"/>
                    </a:lnTo>
                    <a:lnTo>
                      <a:pt x="652" y="64"/>
                    </a:lnTo>
                    <a:lnTo>
                      <a:pt x="652" y="64"/>
                    </a:lnTo>
                    <a:lnTo>
                      <a:pt x="654" y="60"/>
                    </a:lnTo>
                    <a:lnTo>
                      <a:pt x="652" y="62"/>
                    </a:lnTo>
                    <a:lnTo>
                      <a:pt x="652" y="62"/>
                    </a:lnTo>
                    <a:lnTo>
                      <a:pt x="648" y="64"/>
                    </a:lnTo>
                    <a:lnTo>
                      <a:pt x="648" y="64"/>
                    </a:lnTo>
                    <a:lnTo>
                      <a:pt x="648" y="64"/>
                    </a:lnTo>
                    <a:lnTo>
                      <a:pt x="648" y="64"/>
                    </a:lnTo>
                    <a:lnTo>
                      <a:pt x="648" y="66"/>
                    </a:lnTo>
                    <a:lnTo>
                      <a:pt x="648" y="66"/>
                    </a:lnTo>
                    <a:lnTo>
                      <a:pt x="646" y="64"/>
                    </a:lnTo>
                    <a:lnTo>
                      <a:pt x="646" y="64"/>
                    </a:lnTo>
                    <a:lnTo>
                      <a:pt x="646" y="66"/>
                    </a:lnTo>
                    <a:lnTo>
                      <a:pt x="646" y="66"/>
                    </a:lnTo>
                    <a:lnTo>
                      <a:pt x="644" y="66"/>
                    </a:lnTo>
                    <a:lnTo>
                      <a:pt x="642" y="66"/>
                    </a:lnTo>
                    <a:lnTo>
                      <a:pt x="642" y="68"/>
                    </a:lnTo>
                    <a:lnTo>
                      <a:pt x="642" y="68"/>
                    </a:lnTo>
                    <a:lnTo>
                      <a:pt x="608" y="74"/>
                    </a:lnTo>
                    <a:lnTo>
                      <a:pt x="608" y="74"/>
                    </a:lnTo>
                    <a:lnTo>
                      <a:pt x="602" y="70"/>
                    </a:lnTo>
                    <a:lnTo>
                      <a:pt x="602" y="70"/>
                    </a:lnTo>
                    <a:lnTo>
                      <a:pt x="602" y="70"/>
                    </a:lnTo>
                    <a:lnTo>
                      <a:pt x="602" y="70"/>
                    </a:lnTo>
                    <a:lnTo>
                      <a:pt x="602" y="70"/>
                    </a:lnTo>
                    <a:lnTo>
                      <a:pt x="602" y="70"/>
                    </a:lnTo>
                    <a:lnTo>
                      <a:pt x="602" y="70"/>
                    </a:lnTo>
                    <a:lnTo>
                      <a:pt x="594" y="68"/>
                    </a:lnTo>
                    <a:lnTo>
                      <a:pt x="590" y="68"/>
                    </a:lnTo>
                    <a:lnTo>
                      <a:pt x="580" y="72"/>
                    </a:lnTo>
                    <a:lnTo>
                      <a:pt x="580" y="72"/>
                    </a:lnTo>
                    <a:lnTo>
                      <a:pt x="582" y="72"/>
                    </a:lnTo>
                    <a:lnTo>
                      <a:pt x="580" y="74"/>
                    </a:lnTo>
                    <a:lnTo>
                      <a:pt x="568" y="74"/>
                    </a:lnTo>
                    <a:lnTo>
                      <a:pt x="558" y="76"/>
                    </a:lnTo>
                    <a:lnTo>
                      <a:pt x="556" y="76"/>
                    </a:lnTo>
                    <a:lnTo>
                      <a:pt x="558" y="76"/>
                    </a:lnTo>
                    <a:lnTo>
                      <a:pt x="564" y="78"/>
                    </a:lnTo>
                    <a:lnTo>
                      <a:pt x="564" y="78"/>
                    </a:lnTo>
                    <a:lnTo>
                      <a:pt x="536" y="78"/>
                    </a:lnTo>
                    <a:lnTo>
                      <a:pt x="536" y="78"/>
                    </a:lnTo>
                    <a:lnTo>
                      <a:pt x="538" y="78"/>
                    </a:lnTo>
                    <a:lnTo>
                      <a:pt x="534" y="78"/>
                    </a:lnTo>
                    <a:lnTo>
                      <a:pt x="532" y="76"/>
                    </a:lnTo>
                    <a:lnTo>
                      <a:pt x="538" y="76"/>
                    </a:lnTo>
                    <a:lnTo>
                      <a:pt x="538" y="76"/>
                    </a:lnTo>
                    <a:lnTo>
                      <a:pt x="532" y="76"/>
                    </a:lnTo>
                    <a:lnTo>
                      <a:pt x="528" y="74"/>
                    </a:lnTo>
                    <a:lnTo>
                      <a:pt x="528" y="74"/>
                    </a:lnTo>
                    <a:lnTo>
                      <a:pt x="544" y="74"/>
                    </a:lnTo>
                    <a:lnTo>
                      <a:pt x="544" y="74"/>
                    </a:lnTo>
                    <a:lnTo>
                      <a:pt x="532" y="72"/>
                    </a:lnTo>
                    <a:lnTo>
                      <a:pt x="532" y="72"/>
                    </a:lnTo>
                    <a:lnTo>
                      <a:pt x="530" y="72"/>
                    </a:lnTo>
                    <a:lnTo>
                      <a:pt x="524" y="70"/>
                    </a:lnTo>
                    <a:lnTo>
                      <a:pt x="520" y="70"/>
                    </a:lnTo>
                    <a:lnTo>
                      <a:pt x="520" y="70"/>
                    </a:lnTo>
                    <a:lnTo>
                      <a:pt x="512" y="68"/>
                    </a:lnTo>
                    <a:lnTo>
                      <a:pt x="502" y="64"/>
                    </a:lnTo>
                    <a:lnTo>
                      <a:pt x="502" y="64"/>
                    </a:lnTo>
                    <a:lnTo>
                      <a:pt x="494" y="66"/>
                    </a:lnTo>
                    <a:lnTo>
                      <a:pt x="494" y="66"/>
                    </a:lnTo>
                    <a:lnTo>
                      <a:pt x="494" y="66"/>
                    </a:lnTo>
                    <a:lnTo>
                      <a:pt x="488" y="64"/>
                    </a:lnTo>
                    <a:lnTo>
                      <a:pt x="488" y="64"/>
                    </a:lnTo>
                    <a:lnTo>
                      <a:pt x="490" y="64"/>
                    </a:lnTo>
                    <a:lnTo>
                      <a:pt x="488" y="64"/>
                    </a:lnTo>
                    <a:lnTo>
                      <a:pt x="482" y="60"/>
                    </a:lnTo>
                    <a:lnTo>
                      <a:pt x="482" y="60"/>
                    </a:lnTo>
                    <a:lnTo>
                      <a:pt x="482" y="60"/>
                    </a:lnTo>
                    <a:lnTo>
                      <a:pt x="482" y="60"/>
                    </a:lnTo>
                    <a:lnTo>
                      <a:pt x="482" y="60"/>
                    </a:lnTo>
                    <a:lnTo>
                      <a:pt x="482" y="60"/>
                    </a:lnTo>
                    <a:lnTo>
                      <a:pt x="482" y="60"/>
                    </a:lnTo>
                    <a:lnTo>
                      <a:pt x="482" y="60"/>
                    </a:lnTo>
                    <a:lnTo>
                      <a:pt x="480" y="60"/>
                    </a:lnTo>
                    <a:lnTo>
                      <a:pt x="480" y="60"/>
                    </a:lnTo>
                    <a:lnTo>
                      <a:pt x="478" y="62"/>
                    </a:lnTo>
                    <a:lnTo>
                      <a:pt x="478" y="62"/>
                    </a:lnTo>
                    <a:lnTo>
                      <a:pt x="472" y="58"/>
                    </a:lnTo>
                    <a:lnTo>
                      <a:pt x="470" y="58"/>
                    </a:lnTo>
                    <a:lnTo>
                      <a:pt x="470" y="58"/>
                    </a:lnTo>
                    <a:lnTo>
                      <a:pt x="470" y="58"/>
                    </a:lnTo>
                    <a:lnTo>
                      <a:pt x="470" y="58"/>
                    </a:lnTo>
                    <a:lnTo>
                      <a:pt x="464" y="56"/>
                    </a:lnTo>
                    <a:lnTo>
                      <a:pt x="464" y="56"/>
                    </a:lnTo>
                    <a:lnTo>
                      <a:pt x="464" y="56"/>
                    </a:lnTo>
                    <a:lnTo>
                      <a:pt x="462" y="54"/>
                    </a:lnTo>
                    <a:lnTo>
                      <a:pt x="462" y="54"/>
                    </a:lnTo>
                    <a:lnTo>
                      <a:pt x="462" y="54"/>
                    </a:lnTo>
                    <a:lnTo>
                      <a:pt x="460" y="54"/>
                    </a:lnTo>
                    <a:lnTo>
                      <a:pt x="460" y="54"/>
                    </a:lnTo>
                    <a:lnTo>
                      <a:pt x="460" y="54"/>
                    </a:lnTo>
                    <a:lnTo>
                      <a:pt x="460" y="54"/>
                    </a:lnTo>
                    <a:lnTo>
                      <a:pt x="458" y="52"/>
                    </a:lnTo>
                    <a:lnTo>
                      <a:pt x="458" y="52"/>
                    </a:lnTo>
                    <a:lnTo>
                      <a:pt x="458" y="52"/>
                    </a:lnTo>
                    <a:lnTo>
                      <a:pt x="458" y="52"/>
                    </a:lnTo>
                    <a:lnTo>
                      <a:pt x="458" y="52"/>
                    </a:lnTo>
                    <a:lnTo>
                      <a:pt x="458" y="52"/>
                    </a:lnTo>
                    <a:lnTo>
                      <a:pt x="446" y="56"/>
                    </a:lnTo>
                    <a:lnTo>
                      <a:pt x="446" y="56"/>
                    </a:lnTo>
                    <a:lnTo>
                      <a:pt x="446" y="56"/>
                    </a:lnTo>
                    <a:lnTo>
                      <a:pt x="444" y="56"/>
                    </a:lnTo>
                    <a:lnTo>
                      <a:pt x="444" y="60"/>
                    </a:lnTo>
                    <a:lnTo>
                      <a:pt x="442" y="64"/>
                    </a:lnTo>
                    <a:lnTo>
                      <a:pt x="442" y="64"/>
                    </a:lnTo>
                    <a:lnTo>
                      <a:pt x="440" y="70"/>
                    </a:lnTo>
                    <a:lnTo>
                      <a:pt x="442" y="62"/>
                    </a:lnTo>
                    <a:lnTo>
                      <a:pt x="442" y="58"/>
                    </a:lnTo>
                    <a:lnTo>
                      <a:pt x="442" y="56"/>
                    </a:lnTo>
                    <a:lnTo>
                      <a:pt x="442" y="56"/>
                    </a:lnTo>
                    <a:lnTo>
                      <a:pt x="442" y="60"/>
                    </a:lnTo>
                    <a:lnTo>
                      <a:pt x="442" y="60"/>
                    </a:lnTo>
                    <a:lnTo>
                      <a:pt x="440" y="62"/>
                    </a:lnTo>
                    <a:lnTo>
                      <a:pt x="440" y="62"/>
                    </a:lnTo>
                    <a:lnTo>
                      <a:pt x="438" y="72"/>
                    </a:lnTo>
                    <a:lnTo>
                      <a:pt x="438" y="72"/>
                    </a:lnTo>
                    <a:lnTo>
                      <a:pt x="436" y="88"/>
                    </a:lnTo>
                    <a:lnTo>
                      <a:pt x="436" y="88"/>
                    </a:lnTo>
                    <a:lnTo>
                      <a:pt x="434" y="92"/>
                    </a:lnTo>
                    <a:lnTo>
                      <a:pt x="434" y="92"/>
                    </a:lnTo>
                    <a:lnTo>
                      <a:pt x="426" y="88"/>
                    </a:lnTo>
                    <a:lnTo>
                      <a:pt x="424" y="88"/>
                    </a:lnTo>
                    <a:lnTo>
                      <a:pt x="424" y="88"/>
                    </a:lnTo>
                    <a:lnTo>
                      <a:pt x="424" y="88"/>
                    </a:lnTo>
                    <a:lnTo>
                      <a:pt x="424" y="88"/>
                    </a:lnTo>
                    <a:lnTo>
                      <a:pt x="422" y="86"/>
                    </a:lnTo>
                    <a:lnTo>
                      <a:pt x="422" y="86"/>
                    </a:lnTo>
                    <a:lnTo>
                      <a:pt x="422" y="86"/>
                    </a:lnTo>
                    <a:lnTo>
                      <a:pt x="422" y="86"/>
                    </a:lnTo>
                    <a:lnTo>
                      <a:pt x="424" y="86"/>
                    </a:lnTo>
                    <a:lnTo>
                      <a:pt x="414" y="82"/>
                    </a:lnTo>
                    <a:lnTo>
                      <a:pt x="414" y="82"/>
                    </a:lnTo>
                    <a:lnTo>
                      <a:pt x="412" y="82"/>
                    </a:lnTo>
                    <a:lnTo>
                      <a:pt x="412" y="82"/>
                    </a:lnTo>
                    <a:lnTo>
                      <a:pt x="408" y="82"/>
                    </a:lnTo>
                    <a:lnTo>
                      <a:pt x="408" y="82"/>
                    </a:lnTo>
                    <a:lnTo>
                      <a:pt x="400" y="78"/>
                    </a:lnTo>
                    <a:lnTo>
                      <a:pt x="398" y="78"/>
                    </a:lnTo>
                    <a:lnTo>
                      <a:pt x="398" y="78"/>
                    </a:lnTo>
                    <a:lnTo>
                      <a:pt x="394" y="74"/>
                    </a:lnTo>
                    <a:lnTo>
                      <a:pt x="394" y="74"/>
                    </a:lnTo>
                    <a:lnTo>
                      <a:pt x="394" y="74"/>
                    </a:lnTo>
                    <a:lnTo>
                      <a:pt x="392" y="74"/>
                    </a:lnTo>
                    <a:lnTo>
                      <a:pt x="392" y="74"/>
                    </a:lnTo>
                    <a:lnTo>
                      <a:pt x="394" y="76"/>
                    </a:lnTo>
                    <a:lnTo>
                      <a:pt x="394" y="76"/>
                    </a:lnTo>
                    <a:lnTo>
                      <a:pt x="394" y="76"/>
                    </a:lnTo>
                    <a:lnTo>
                      <a:pt x="394" y="76"/>
                    </a:lnTo>
                    <a:lnTo>
                      <a:pt x="394" y="76"/>
                    </a:lnTo>
                    <a:lnTo>
                      <a:pt x="394" y="76"/>
                    </a:lnTo>
                    <a:lnTo>
                      <a:pt x="394" y="76"/>
                    </a:lnTo>
                    <a:lnTo>
                      <a:pt x="394" y="76"/>
                    </a:lnTo>
                    <a:lnTo>
                      <a:pt x="394" y="76"/>
                    </a:lnTo>
                    <a:lnTo>
                      <a:pt x="392" y="76"/>
                    </a:lnTo>
                    <a:lnTo>
                      <a:pt x="390" y="76"/>
                    </a:lnTo>
                    <a:lnTo>
                      <a:pt x="390" y="76"/>
                    </a:lnTo>
                    <a:lnTo>
                      <a:pt x="390" y="76"/>
                    </a:lnTo>
                    <a:lnTo>
                      <a:pt x="392" y="76"/>
                    </a:lnTo>
                    <a:lnTo>
                      <a:pt x="394" y="76"/>
                    </a:lnTo>
                    <a:lnTo>
                      <a:pt x="394" y="76"/>
                    </a:lnTo>
                    <a:lnTo>
                      <a:pt x="394" y="76"/>
                    </a:lnTo>
                    <a:lnTo>
                      <a:pt x="394" y="76"/>
                    </a:lnTo>
                    <a:lnTo>
                      <a:pt x="392" y="74"/>
                    </a:lnTo>
                    <a:lnTo>
                      <a:pt x="392" y="74"/>
                    </a:lnTo>
                    <a:lnTo>
                      <a:pt x="390" y="74"/>
                    </a:lnTo>
                    <a:lnTo>
                      <a:pt x="388" y="74"/>
                    </a:lnTo>
                    <a:lnTo>
                      <a:pt x="388" y="74"/>
                    </a:lnTo>
                    <a:lnTo>
                      <a:pt x="386" y="74"/>
                    </a:lnTo>
                    <a:lnTo>
                      <a:pt x="386" y="74"/>
                    </a:lnTo>
                    <a:lnTo>
                      <a:pt x="386" y="74"/>
                    </a:lnTo>
                    <a:lnTo>
                      <a:pt x="386" y="74"/>
                    </a:lnTo>
                    <a:lnTo>
                      <a:pt x="386" y="74"/>
                    </a:lnTo>
                    <a:lnTo>
                      <a:pt x="386" y="76"/>
                    </a:lnTo>
                    <a:lnTo>
                      <a:pt x="388" y="76"/>
                    </a:lnTo>
                    <a:lnTo>
                      <a:pt x="388" y="76"/>
                    </a:lnTo>
                    <a:lnTo>
                      <a:pt x="390" y="76"/>
                    </a:lnTo>
                    <a:lnTo>
                      <a:pt x="390" y="76"/>
                    </a:lnTo>
                    <a:lnTo>
                      <a:pt x="390" y="76"/>
                    </a:lnTo>
                    <a:lnTo>
                      <a:pt x="390" y="76"/>
                    </a:lnTo>
                    <a:lnTo>
                      <a:pt x="390" y="76"/>
                    </a:lnTo>
                    <a:lnTo>
                      <a:pt x="390" y="78"/>
                    </a:lnTo>
                    <a:lnTo>
                      <a:pt x="392" y="78"/>
                    </a:lnTo>
                    <a:lnTo>
                      <a:pt x="392" y="78"/>
                    </a:lnTo>
                    <a:lnTo>
                      <a:pt x="388" y="76"/>
                    </a:lnTo>
                    <a:lnTo>
                      <a:pt x="388" y="76"/>
                    </a:lnTo>
                    <a:lnTo>
                      <a:pt x="388" y="76"/>
                    </a:lnTo>
                    <a:lnTo>
                      <a:pt x="388" y="76"/>
                    </a:lnTo>
                    <a:lnTo>
                      <a:pt x="388" y="76"/>
                    </a:lnTo>
                    <a:lnTo>
                      <a:pt x="388" y="76"/>
                    </a:lnTo>
                    <a:lnTo>
                      <a:pt x="388" y="76"/>
                    </a:lnTo>
                    <a:lnTo>
                      <a:pt x="386" y="76"/>
                    </a:lnTo>
                    <a:lnTo>
                      <a:pt x="386" y="76"/>
                    </a:lnTo>
                    <a:lnTo>
                      <a:pt x="382" y="74"/>
                    </a:lnTo>
                    <a:lnTo>
                      <a:pt x="382" y="74"/>
                    </a:lnTo>
                    <a:lnTo>
                      <a:pt x="378" y="74"/>
                    </a:lnTo>
                    <a:lnTo>
                      <a:pt x="378" y="74"/>
                    </a:lnTo>
                    <a:lnTo>
                      <a:pt x="372" y="74"/>
                    </a:lnTo>
                    <a:lnTo>
                      <a:pt x="372" y="74"/>
                    </a:lnTo>
                    <a:lnTo>
                      <a:pt x="372" y="74"/>
                    </a:lnTo>
                    <a:lnTo>
                      <a:pt x="372" y="74"/>
                    </a:lnTo>
                    <a:lnTo>
                      <a:pt x="374" y="72"/>
                    </a:lnTo>
                    <a:lnTo>
                      <a:pt x="374" y="72"/>
                    </a:lnTo>
                    <a:lnTo>
                      <a:pt x="376" y="72"/>
                    </a:lnTo>
                    <a:lnTo>
                      <a:pt x="376" y="72"/>
                    </a:lnTo>
                    <a:lnTo>
                      <a:pt x="378" y="72"/>
                    </a:lnTo>
                    <a:lnTo>
                      <a:pt x="378" y="72"/>
                    </a:lnTo>
                    <a:lnTo>
                      <a:pt x="374" y="72"/>
                    </a:lnTo>
                    <a:lnTo>
                      <a:pt x="374" y="72"/>
                    </a:lnTo>
                    <a:lnTo>
                      <a:pt x="380" y="64"/>
                    </a:lnTo>
                    <a:lnTo>
                      <a:pt x="380" y="62"/>
                    </a:lnTo>
                    <a:lnTo>
                      <a:pt x="380" y="62"/>
                    </a:lnTo>
                    <a:lnTo>
                      <a:pt x="382" y="60"/>
                    </a:lnTo>
                    <a:lnTo>
                      <a:pt x="382" y="58"/>
                    </a:lnTo>
                    <a:lnTo>
                      <a:pt x="382" y="58"/>
                    </a:lnTo>
                    <a:lnTo>
                      <a:pt x="382" y="56"/>
                    </a:lnTo>
                    <a:lnTo>
                      <a:pt x="382" y="56"/>
                    </a:lnTo>
                    <a:lnTo>
                      <a:pt x="382" y="52"/>
                    </a:lnTo>
                    <a:lnTo>
                      <a:pt x="378" y="40"/>
                    </a:lnTo>
                    <a:lnTo>
                      <a:pt x="378" y="40"/>
                    </a:lnTo>
                    <a:lnTo>
                      <a:pt x="378" y="38"/>
                    </a:lnTo>
                    <a:lnTo>
                      <a:pt x="378" y="38"/>
                    </a:lnTo>
                    <a:lnTo>
                      <a:pt x="378" y="38"/>
                    </a:lnTo>
                    <a:lnTo>
                      <a:pt x="378" y="38"/>
                    </a:lnTo>
                    <a:lnTo>
                      <a:pt x="378" y="38"/>
                    </a:lnTo>
                    <a:lnTo>
                      <a:pt x="378" y="38"/>
                    </a:lnTo>
                    <a:lnTo>
                      <a:pt x="378" y="38"/>
                    </a:lnTo>
                    <a:lnTo>
                      <a:pt x="378" y="38"/>
                    </a:lnTo>
                    <a:lnTo>
                      <a:pt x="376" y="34"/>
                    </a:lnTo>
                    <a:lnTo>
                      <a:pt x="376" y="32"/>
                    </a:lnTo>
                    <a:lnTo>
                      <a:pt x="376" y="32"/>
                    </a:lnTo>
                    <a:lnTo>
                      <a:pt x="376" y="32"/>
                    </a:lnTo>
                    <a:lnTo>
                      <a:pt x="376" y="32"/>
                    </a:lnTo>
                    <a:lnTo>
                      <a:pt x="376" y="32"/>
                    </a:lnTo>
                    <a:lnTo>
                      <a:pt x="376" y="32"/>
                    </a:lnTo>
                    <a:lnTo>
                      <a:pt x="374" y="30"/>
                    </a:lnTo>
                    <a:lnTo>
                      <a:pt x="374" y="30"/>
                    </a:lnTo>
                    <a:lnTo>
                      <a:pt x="374" y="30"/>
                    </a:lnTo>
                    <a:lnTo>
                      <a:pt x="374" y="28"/>
                    </a:lnTo>
                    <a:lnTo>
                      <a:pt x="374" y="28"/>
                    </a:lnTo>
                    <a:lnTo>
                      <a:pt x="374" y="28"/>
                    </a:lnTo>
                    <a:lnTo>
                      <a:pt x="374" y="28"/>
                    </a:lnTo>
                    <a:lnTo>
                      <a:pt x="374" y="28"/>
                    </a:lnTo>
                    <a:lnTo>
                      <a:pt x="364" y="18"/>
                    </a:lnTo>
                    <a:lnTo>
                      <a:pt x="364" y="18"/>
                    </a:lnTo>
                    <a:lnTo>
                      <a:pt x="364" y="18"/>
                    </a:lnTo>
                    <a:lnTo>
                      <a:pt x="364" y="18"/>
                    </a:lnTo>
                    <a:lnTo>
                      <a:pt x="364" y="18"/>
                    </a:lnTo>
                    <a:lnTo>
                      <a:pt x="362" y="18"/>
                    </a:lnTo>
                    <a:lnTo>
                      <a:pt x="362" y="18"/>
                    </a:lnTo>
                    <a:lnTo>
                      <a:pt x="362" y="18"/>
                    </a:lnTo>
                    <a:lnTo>
                      <a:pt x="362" y="18"/>
                    </a:lnTo>
                    <a:lnTo>
                      <a:pt x="362" y="18"/>
                    </a:lnTo>
                    <a:lnTo>
                      <a:pt x="362" y="18"/>
                    </a:lnTo>
                    <a:lnTo>
                      <a:pt x="362" y="18"/>
                    </a:lnTo>
                    <a:lnTo>
                      <a:pt x="360" y="18"/>
                    </a:lnTo>
                    <a:lnTo>
                      <a:pt x="360" y="18"/>
                    </a:lnTo>
                    <a:lnTo>
                      <a:pt x="360" y="18"/>
                    </a:lnTo>
                    <a:lnTo>
                      <a:pt x="360" y="18"/>
                    </a:lnTo>
                    <a:lnTo>
                      <a:pt x="358" y="14"/>
                    </a:lnTo>
                    <a:lnTo>
                      <a:pt x="354" y="12"/>
                    </a:lnTo>
                    <a:lnTo>
                      <a:pt x="352" y="12"/>
                    </a:lnTo>
                    <a:lnTo>
                      <a:pt x="352" y="14"/>
                    </a:lnTo>
                    <a:lnTo>
                      <a:pt x="352" y="14"/>
                    </a:lnTo>
                    <a:lnTo>
                      <a:pt x="346" y="10"/>
                    </a:lnTo>
                    <a:lnTo>
                      <a:pt x="348" y="10"/>
                    </a:lnTo>
                    <a:lnTo>
                      <a:pt x="352" y="10"/>
                    </a:lnTo>
                    <a:lnTo>
                      <a:pt x="352" y="10"/>
                    </a:lnTo>
                    <a:lnTo>
                      <a:pt x="350" y="10"/>
                    </a:lnTo>
                    <a:lnTo>
                      <a:pt x="350" y="10"/>
                    </a:lnTo>
                    <a:lnTo>
                      <a:pt x="348" y="8"/>
                    </a:lnTo>
                    <a:lnTo>
                      <a:pt x="344" y="6"/>
                    </a:lnTo>
                    <a:lnTo>
                      <a:pt x="336" y="6"/>
                    </a:lnTo>
                    <a:lnTo>
                      <a:pt x="336" y="6"/>
                    </a:lnTo>
                    <a:lnTo>
                      <a:pt x="330" y="0"/>
                    </a:lnTo>
                    <a:lnTo>
                      <a:pt x="330" y="0"/>
                    </a:lnTo>
                    <a:lnTo>
                      <a:pt x="328" y="0"/>
                    </a:lnTo>
                    <a:lnTo>
                      <a:pt x="328" y="0"/>
                    </a:lnTo>
                    <a:lnTo>
                      <a:pt x="328" y="0"/>
                    </a:lnTo>
                    <a:lnTo>
                      <a:pt x="328" y="0"/>
                    </a:lnTo>
                    <a:lnTo>
                      <a:pt x="326" y="0"/>
                    </a:lnTo>
                    <a:lnTo>
                      <a:pt x="326" y="0"/>
                    </a:lnTo>
                    <a:lnTo>
                      <a:pt x="316" y="8"/>
                    </a:lnTo>
                    <a:lnTo>
                      <a:pt x="316" y="8"/>
                    </a:lnTo>
                    <a:lnTo>
                      <a:pt x="318" y="8"/>
                    </a:lnTo>
                    <a:lnTo>
                      <a:pt x="318" y="6"/>
                    </a:lnTo>
                    <a:lnTo>
                      <a:pt x="318" y="6"/>
                    </a:lnTo>
                    <a:lnTo>
                      <a:pt x="328" y="2"/>
                    </a:lnTo>
                    <a:lnTo>
                      <a:pt x="328" y="2"/>
                    </a:lnTo>
                    <a:lnTo>
                      <a:pt x="328" y="2"/>
                    </a:lnTo>
                    <a:lnTo>
                      <a:pt x="328" y="2"/>
                    </a:lnTo>
                    <a:lnTo>
                      <a:pt x="328" y="2"/>
                    </a:lnTo>
                    <a:lnTo>
                      <a:pt x="330" y="2"/>
                    </a:lnTo>
                    <a:lnTo>
                      <a:pt x="330" y="2"/>
                    </a:lnTo>
                    <a:lnTo>
                      <a:pt x="328" y="2"/>
                    </a:lnTo>
                    <a:lnTo>
                      <a:pt x="328" y="2"/>
                    </a:lnTo>
                    <a:lnTo>
                      <a:pt x="318" y="8"/>
                    </a:lnTo>
                    <a:lnTo>
                      <a:pt x="316" y="12"/>
                    </a:lnTo>
                    <a:lnTo>
                      <a:pt x="316" y="14"/>
                    </a:lnTo>
                    <a:lnTo>
                      <a:pt x="314" y="16"/>
                    </a:lnTo>
                    <a:lnTo>
                      <a:pt x="314" y="16"/>
                    </a:lnTo>
                    <a:lnTo>
                      <a:pt x="310" y="22"/>
                    </a:lnTo>
                    <a:lnTo>
                      <a:pt x="310" y="22"/>
                    </a:lnTo>
                    <a:lnTo>
                      <a:pt x="306" y="26"/>
                    </a:lnTo>
                    <a:lnTo>
                      <a:pt x="306" y="26"/>
                    </a:lnTo>
                    <a:lnTo>
                      <a:pt x="302" y="38"/>
                    </a:lnTo>
                    <a:lnTo>
                      <a:pt x="302" y="38"/>
                    </a:lnTo>
                    <a:lnTo>
                      <a:pt x="306" y="34"/>
                    </a:lnTo>
                    <a:lnTo>
                      <a:pt x="306" y="34"/>
                    </a:lnTo>
                    <a:lnTo>
                      <a:pt x="294" y="52"/>
                    </a:lnTo>
                    <a:lnTo>
                      <a:pt x="282" y="70"/>
                    </a:lnTo>
                    <a:lnTo>
                      <a:pt x="282" y="70"/>
                    </a:lnTo>
                    <a:lnTo>
                      <a:pt x="282" y="72"/>
                    </a:lnTo>
                    <a:lnTo>
                      <a:pt x="284" y="70"/>
                    </a:lnTo>
                    <a:lnTo>
                      <a:pt x="288" y="62"/>
                    </a:lnTo>
                    <a:lnTo>
                      <a:pt x="292" y="54"/>
                    </a:lnTo>
                    <a:lnTo>
                      <a:pt x="292" y="54"/>
                    </a:lnTo>
                    <a:lnTo>
                      <a:pt x="284" y="68"/>
                    </a:lnTo>
                    <a:lnTo>
                      <a:pt x="280" y="74"/>
                    </a:lnTo>
                    <a:lnTo>
                      <a:pt x="278" y="80"/>
                    </a:lnTo>
                    <a:lnTo>
                      <a:pt x="274" y="90"/>
                    </a:lnTo>
                    <a:lnTo>
                      <a:pt x="274" y="90"/>
                    </a:lnTo>
                    <a:lnTo>
                      <a:pt x="274" y="92"/>
                    </a:lnTo>
                    <a:lnTo>
                      <a:pt x="274" y="94"/>
                    </a:lnTo>
                    <a:lnTo>
                      <a:pt x="272" y="98"/>
                    </a:lnTo>
                    <a:lnTo>
                      <a:pt x="268" y="100"/>
                    </a:lnTo>
                    <a:lnTo>
                      <a:pt x="264" y="100"/>
                    </a:lnTo>
                    <a:lnTo>
                      <a:pt x="264" y="100"/>
                    </a:lnTo>
                    <a:lnTo>
                      <a:pt x="262" y="100"/>
                    </a:lnTo>
                    <a:lnTo>
                      <a:pt x="262" y="100"/>
                    </a:lnTo>
                    <a:lnTo>
                      <a:pt x="250" y="100"/>
                    </a:lnTo>
                    <a:lnTo>
                      <a:pt x="254" y="100"/>
                    </a:lnTo>
                    <a:lnTo>
                      <a:pt x="264" y="98"/>
                    </a:lnTo>
                    <a:lnTo>
                      <a:pt x="266" y="98"/>
                    </a:lnTo>
                    <a:lnTo>
                      <a:pt x="264" y="98"/>
                    </a:lnTo>
                    <a:lnTo>
                      <a:pt x="250" y="98"/>
                    </a:lnTo>
                    <a:lnTo>
                      <a:pt x="250" y="98"/>
                    </a:lnTo>
                    <a:lnTo>
                      <a:pt x="246" y="98"/>
                    </a:lnTo>
                    <a:lnTo>
                      <a:pt x="248" y="98"/>
                    </a:lnTo>
                    <a:lnTo>
                      <a:pt x="260" y="94"/>
                    </a:lnTo>
                    <a:lnTo>
                      <a:pt x="260" y="94"/>
                    </a:lnTo>
                    <a:lnTo>
                      <a:pt x="268" y="94"/>
                    </a:lnTo>
                    <a:lnTo>
                      <a:pt x="268" y="94"/>
                    </a:lnTo>
                    <a:lnTo>
                      <a:pt x="272" y="92"/>
                    </a:lnTo>
                    <a:lnTo>
                      <a:pt x="256" y="94"/>
                    </a:lnTo>
                    <a:lnTo>
                      <a:pt x="256" y="94"/>
                    </a:lnTo>
                    <a:lnTo>
                      <a:pt x="262" y="92"/>
                    </a:lnTo>
                    <a:lnTo>
                      <a:pt x="262" y="92"/>
                    </a:lnTo>
                    <a:lnTo>
                      <a:pt x="258" y="90"/>
                    </a:lnTo>
                    <a:lnTo>
                      <a:pt x="258" y="90"/>
                    </a:lnTo>
                    <a:lnTo>
                      <a:pt x="240" y="94"/>
                    </a:lnTo>
                    <a:lnTo>
                      <a:pt x="222" y="96"/>
                    </a:lnTo>
                    <a:lnTo>
                      <a:pt x="222" y="96"/>
                    </a:lnTo>
                    <a:lnTo>
                      <a:pt x="224" y="96"/>
                    </a:lnTo>
                    <a:lnTo>
                      <a:pt x="228" y="96"/>
                    </a:lnTo>
                    <a:lnTo>
                      <a:pt x="232" y="96"/>
                    </a:lnTo>
                    <a:lnTo>
                      <a:pt x="232" y="96"/>
                    </a:lnTo>
                    <a:lnTo>
                      <a:pt x="214" y="98"/>
                    </a:lnTo>
                    <a:lnTo>
                      <a:pt x="190" y="102"/>
                    </a:lnTo>
                    <a:lnTo>
                      <a:pt x="190" y="100"/>
                    </a:lnTo>
                    <a:lnTo>
                      <a:pt x="190" y="100"/>
                    </a:lnTo>
                    <a:lnTo>
                      <a:pt x="192" y="100"/>
                    </a:lnTo>
                    <a:lnTo>
                      <a:pt x="190" y="100"/>
                    </a:lnTo>
                    <a:lnTo>
                      <a:pt x="188" y="98"/>
                    </a:lnTo>
                    <a:lnTo>
                      <a:pt x="188" y="98"/>
                    </a:lnTo>
                    <a:lnTo>
                      <a:pt x="182" y="96"/>
                    </a:lnTo>
                    <a:lnTo>
                      <a:pt x="182" y="96"/>
                    </a:lnTo>
                    <a:lnTo>
                      <a:pt x="182" y="96"/>
                    </a:lnTo>
                    <a:lnTo>
                      <a:pt x="180" y="96"/>
                    </a:lnTo>
                    <a:lnTo>
                      <a:pt x="178" y="96"/>
                    </a:lnTo>
                    <a:lnTo>
                      <a:pt x="178" y="96"/>
                    </a:lnTo>
                    <a:lnTo>
                      <a:pt x="172" y="94"/>
                    </a:lnTo>
                    <a:lnTo>
                      <a:pt x="172" y="94"/>
                    </a:lnTo>
                    <a:lnTo>
                      <a:pt x="172" y="94"/>
                    </a:lnTo>
                    <a:lnTo>
                      <a:pt x="170" y="94"/>
                    </a:lnTo>
                    <a:lnTo>
                      <a:pt x="172" y="92"/>
                    </a:lnTo>
                    <a:lnTo>
                      <a:pt x="170" y="92"/>
                    </a:lnTo>
                    <a:lnTo>
                      <a:pt x="170" y="92"/>
                    </a:lnTo>
                    <a:lnTo>
                      <a:pt x="168" y="90"/>
                    </a:lnTo>
                    <a:lnTo>
                      <a:pt x="168" y="90"/>
                    </a:lnTo>
                    <a:lnTo>
                      <a:pt x="166" y="90"/>
                    </a:lnTo>
                    <a:lnTo>
                      <a:pt x="166" y="90"/>
                    </a:lnTo>
                    <a:lnTo>
                      <a:pt x="164" y="90"/>
                    </a:lnTo>
                    <a:lnTo>
                      <a:pt x="164" y="90"/>
                    </a:lnTo>
                    <a:lnTo>
                      <a:pt x="158" y="88"/>
                    </a:lnTo>
                    <a:lnTo>
                      <a:pt x="158" y="88"/>
                    </a:lnTo>
                    <a:lnTo>
                      <a:pt x="156" y="84"/>
                    </a:lnTo>
                    <a:lnTo>
                      <a:pt x="156" y="84"/>
                    </a:lnTo>
                    <a:lnTo>
                      <a:pt x="156" y="84"/>
                    </a:lnTo>
                    <a:lnTo>
                      <a:pt x="154" y="84"/>
                    </a:lnTo>
                    <a:lnTo>
                      <a:pt x="152" y="84"/>
                    </a:lnTo>
                    <a:lnTo>
                      <a:pt x="150" y="84"/>
                    </a:lnTo>
                    <a:lnTo>
                      <a:pt x="150" y="84"/>
                    </a:lnTo>
                    <a:lnTo>
                      <a:pt x="150" y="84"/>
                    </a:lnTo>
                    <a:lnTo>
                      <a:pt x="146" y="82"/>
                    </a:lnTo>
                    <a:lnTo>
                      <a:pt x="146" y="82"/>
                    </a:lnTo>
                    <a:lnTo>
                      <a:pt x="146" y="82"/>
                    </a:lnTo>
                    <a:lnTo>
                      <a:pt x="146" y="82"/>
                    </a:lnTo>
                    <a:lnTo>
                      <a:pt x="146" y="82"/>
                    </a:lnTo>
                    <a:lnTo>
                      <a:pt x="144" y="82"/>
                    </a:lnTo>
                    <a:lnTo>
                      <a:pt x="140" y="82"/>
                    </a:lnTo>
                    <a:lnTo>
                      <a:pt x="134" y="82"/>
                    </a:lnTo>
                    <a:lnTo>
                      <a:pt x="134" y="82"/>
                    </a:lnTo>
                    <a:lnTo>
                      <a:pt x="124" y="86"/>
                    </a:lnTo>
                    <a:lnTo>
                      <a:pt x="118" y="88"/>
                    </a:lnTo>
                    <a:lnTo>
                      <a:pt x="114" y="94"/>
                    </a:lnTo>
                    <a:lnTo>
                      <a:pt x="108" y="104"/>
                    </a:lnTo>
                    <a:lnTo>
                      <a:pt x="108" y="104"/>
                    </a:lnTo>
                    <a:lnTo>
                      <a:pt x="108" y="106"/>
                    </a:lnTo>
                    <a:lnTo>
                      <a:pt x="108" y="108"/>
                    </a:lnTo>
                    <a:lnTo>
                      <a:pt x="110" y="118"/>
                    </a:lnTo>
                    <a:lnTo>
                      <a:pt x="112" y="118"/>
                    </a:lnTo>
                    <a:lnTo>
                      <a:pt x="112" y="118"/>
                    </a:lnTo>
                    <a:lnTo>
                      <a:pt x="114" y="124"/>
                    </a:lnTo>
                    <a:lnTo>
                      <a:pt x="114" y="124"/>
                    </a:lnTo>
                    <a:lnTo>
                      <a:pt x="114" y="124"/>
                    </a:lnTo>
                    <a:lnTo>
                      <a:pt x="114" y="126"/>
                    </a:lnTo>
                    <a:lnTo>
                      <a:pt x="114" y="124"/>
                    </a:lnTo>
                    <a:lnTo>
                      <a:pt x="118" y="132"/>
                    </a:lnTo>
                    <a:lnTo>
                      <a:pt x="118" y="134"/>
                    </a:lnTo>
                    <a:lnTo>
                      <a:pt x="120" y="136"/>
                    </a:lnTo>
                    <a:lnTo>
                      <a:pt x="120" y="136"/>
                    </a:lnTo>
                    <a:lnTo>
                      <a:pt x="124" y="142"/>
                    </a:lnTo>
                    <a:lnTo>
                      <a:pt x="124" y="142"/>
                    </a:lnTo>
                    <a:lnTo>
                      <a:pt x="124" y="142"/>
                    </a:lnTo>
                    <a:lnTo>
                      <a:pt x="124" y="142"/>
                    </a:lnTo>
                    <a:lnTo>
                      <a:pt x="126" y="144"/>
                    </a:lnTo>
                    <a:lnTo>
                      <a:pt x="126" y="144"/>
                    </a:lnTo>
                    <a:lnTo>
                      <a:pt x="128" y="150"/>
                    </a:lnTo>
                    <a:lnTo>
                      <a:pt x="128" y="150"/>
                    </a:lnTo>
                    <a:lnTo>
                      <a:pt x="128" y="150"/>
                    </a:lnTo>
                    <a:lnTo>
                      <a:pt x="130" y="150"/>
                    </a:lnTo>
                    <a:lnTo>
                      <a:pt x="132" y="152"/>
                    </a:lnTo>
                    <a:lnTo>
                      <a:pt x="134" y="154"/>
                    </a:lnTo>
                    <a:lnTo>
                      <a:pt x="134" y="154"/>
                    </a:lnTo>
                    <a:lnTo>
                      <a:pt x="134" y="154"/>
                    </a:lnTo>
                    <a:lnTo>
                      <a:pt x="134" y="154"/>
                    </a:lnTo>
                    <a:lnTo>
                      <a:pt x="134" y="154"/>
                    </a:lnTo>
                    <a:lnTo>
                      <a:pt x="136" y="156"/>
                    </a:lnTo>
                    <a:lnTo>
                      <a:pt x="136" y="156"/>
                    </a:lnTo>
                    <a:lnTo>
                      <a:pt x="136" y="158"/>
                    </a:lnTo>
                    <a:lnTo>
                      <a:pt x="136" y="158"/>
                    </a:lnTo>
                    <a:lnTo>
                      <a:pt x="138" y="164"/>
                    </a:lnTo>
                    <a:lnTo>
                      <a:pt x="138" y="164"/>
                    </a:lnTo>
                    <a:lnTo>
                      <a:pt x="140" y="164"/>
                    </a:lnTo>
                    <a:lnTo>
                      <a:pt x="142" y="168"/>
                    </a:lnTo>
                    <a:lnTo>
                      <a:pt x="142" y="168"/>
                    </a:lnTo>
                    <a:lnTo>
                      <a:pt x="146" y="172"/>
                    </a:lnTo>
                    <a:lnTo>
                      <a:pt x="146" y="174"/>
                    </a:lnTo>
                    <a:lnTo>
                      <a:pt x="146" y="174"/>
                    </a:lnTo>
                    <a:lnTo>
                      <a:pt x="146" y="174"/>
                    </a:lnTo>
                    <a:lnTo>
                      <a:pt x="148" y="180"/>
                    </a:lnTo>
                    <a:lnTo>
                      <a:pt x="148" y="182"/>
                    </a:lnTo>
                    <a:lnTo>
                      <a:pt x="150" y="182"/>
                    </a:lnTo>
                    <a:lnTo>
                      <a:pt x="150" y="182"/>
                    </a:lnTo>
                    <a:lnTo>
                      <a:pt x="150" y="182"/>
                    </a:lnTo>
                    <a:lnTo>
                      <a:pt x="150" y="182"/>
                    </a:lnTo>
                    <a:lnTo>
                      <a:pt x="156" y="188"/>
                    </a:lnTo>
                    <a:lnTo>
                      <a:pt x="156" y="188"/>
                    </a:lnTo>
                    <a:lnTo>
                      <a:pt x="156" y="188"/>
                    </a:lnTo>
                    <a:lnTo>
                      <a:pt x="156" y="188"/>
                    </a:lnTo>
                    <a:lnTo>
                      <a:pt x="156" y="188"/>
                    </a:lnTo>
                    <a:lnTo>
                      <a:pt x="156" y="188"/>
                    </a:lnTo>
                    <a:lnTo>
                      <a:pt x="160" y="192"/>
                    </a:lnTo>
                    <a:lnTo>
                      <a:pt x="166" y="194"/>
                    </a:lnTo>
                    <a:lnTo>
                      <a:pt x="166" y="194"/>
                    </a:lnTo>
                    <a:lnTo>
                      <a:pt x="170" y="196"/>
                    </a:lnTo>
                    <a:lnTo>
                      <a:pt x="174" y="196"/>
                    </a:lnTo>
                    <a:lnTo>
                      <a:pt x="174" y="196"/>
                    </a:lnTo>
                    <a:lnTo>
                      <a:pt x="184" y="196"/>
                    </a:lnTo>
                    <a:lnTo>
                      <a:pt x="186" y="196"/>
                    </a:lnTo>
                    <a:lnTo>
                      <a:pt x="186" y="196"/>
                    </a:lnTo>
                    <a:lnTo>
                      <a:pt x="186" y="196"/>
                    </a:lnTo>
                    <a:lnTo>
                      <a:pt x="186" y="198"/>
                    </a:lnTo>
                    <a:lnTo>
                      <a:pt x="192" y="194"/>
                    </a:lnTo>
                    <a:lnTo>
                      <a:pt x="194" y="194"/>
                    </a:lnTo>
                    <a:lnTo>
                      <a:pt x="196" y="194"/>
                    </a:lnTo>
                    <a:lnTo>
                      <a:pt x="196" y="194"/>
                    </a:lnTo>
                    <a:lnTo>
                      <a:pt x="198" y="194"/>
                    </a:lnTo>
                    <a:lnTo>
                      <a:pt x="204" y="194"/>
                    </a:lnTo>
                    <a:lnTo>
                      <a:pt x="204" y="194"/>
                    </a:lnTo>
                    <a:lnTo>
                      <a:pt x="202" y="194"/>
                    </a:lnTo>
                    <a:lnTo>
                      <a:pt x="192" y="204"/>
                    </a:lnTo>
                    <a:lnTo>
                      <a:pt x="192" y="204"/>
                    </a:lnTo>
                    <a:lnTo>
                      <a:pt x="184" y="214"/>
                    </a:lnTo>
                    <a:lnTo>
                      <a:pt x="172" y="228"/>
                    </a:lnTo>
                    <a:lnTo>
                      <a:pt x="164" y="238"/>
                    </a:lnTo>
                    <a:lnTo>
                      <a:pt x="162" y="240"/>
                    </a:lnTo>
                    <a:lnTo>
                      <a:pt x="160" y="240"/>
                    </a:lnTo>
                    <a:lnTo>
                      <a:pt x="158" y="238"/>
                    </a:lnTo>
                    <a:lnTo>
                      <a:pt x="158" y="238"/>
                    </a:lnTo>
                    <a:lnTo>
                      <a:pt x="152" y="242"/>
                    </a:lnTo>
                    <a:lnTo>
                      <a:pt x="150" y="242"/>
                    </a:lnTo>
                    <a:lnTo>
                      <a:pt x="150" y="242"/>
                    </a:lnTo>
                    <a:lnTo>
                      <a:pt x="146" y="246"/>
                    </a:lnTo>
                    <a:lnTo>
                      <a:pt x="144" y="248"/>
                    </a:lnTo>
                    <a:lnTo>
                      <a:pt x="140" y="248"/>
                    </a:lnTo>
                    <a:lnTo>
                      <a:pt x="140" y="250"/>
                    </a:lnTo>
                    <a:lnTo>
                      <a:pt x="138" y="252"/>
                    </a:lnTo>
                    <a:lnTo>
                      <a:pt x="138" y="252"/>
                    </a:lnTo>
                    <a:lnTo>
                      <a:pt x="136" y="252"/>
                    </a:lnTo>
                    <a:lnTo>
                      <a:pt x="136" y="252"/>
                    </a:lnTo>
                    <a:lnTo>
                      <a:pt x="136" y="254"/>
                    </a:lnTo>
                    <a:lnTo>
                      <a:pt x="134" y="254"/>
                    </a:lnTo>
                    <a:lnTo>
                      <a:pt x="132" y="256"/>
                    </a:lnTo>
                    <a:lnTo>
                      <a:pt x="132" y="256"/>
                    </a:lnTo>
                    <a:lnTo>
                      <a:pt x="132" y="256"/>
                    </a:lnTo>
                    <a:lnTo>
                      <a:pt x="132" y="256"/>
                    </a:lnTo>
                    <a:lnTo>
                      <a:pt x="126" y="258"/>
                    </a:lnTo>
                    <a:lnTo>
                      <a:pt x="126" y="258"/>
                    </a:lnTo>
                    <a:lnTo>
                      <a:pt x="126" y="260"/>
                    </a:lnTo>
                    <a:lnTo>
                      <a:pt x="124" y="260"/>
                    </a:lnTo>
                    <a:lnTo>
                      <a:pt x="124" y="260"/>
                    </a:lnTo>
                    <a:lnTo>
                      <a:pt x="120" y="264"/>
                    </a:lnTo>
                    <a:lnTo>
                      <a:pt x="120" y="264"/>
                    </a:lnTo>
                    <a:lnTo>
                      <a:pt x="118" y="264"/>
                    </a:lnTo>
                    <a:lnTo>
                      <a:pt x="118" y="264"/>
                    </a:lnTo>
                    <a:lnTo>
                      <a:pt x="118" y="264"/>
                    </a:lnTo>
                    <a:lnTo>
                      <a:pt x="118" y="264"/>
                    </a:lnTo>
                    <a:lnTo>
                      <a:pt x="118" y="266"/>
                    </a:lnTo>
                    <a:lnTo>
                      <a:pt x="118" y="266"/>
                    </a:lnTo>
                    <a:lnTo>
                      <a:pt x="116" y="266"/>
                    </a:lnTo>
                    <a:lnTo>
                      <a:pt x="114" y="266"/>
                    </a:lnTo>
                    <a:lnTo>
                      <a:pt x="114" y="266"/>
                    </a:lnTo>
                    <a:lnTo>
                      <a:pt x="108" y="268"/>
                    </a:lnTo>
                    <a:lnTo>
                      <a:pt x="106" y="268"/>
                    </a:lnTo>
                    <a:lnTo>
                      <a:pt x="106" y="268"/>
                    </a:lnTo>
                    <a:lnTo>
                      <a:pt x="102" y="270"/>
                    </a:lnTo>
                    <a:lnTo>
                      <a:pt x="102" y="270"/>
                    </a:lnTo>
                    <a:lnTo>
                      <a:pt x="100" y="270"/>
                    </a:lnTo>
                    <a:lnTo>
                      <a:pt x="100" y="270"/>
                    </a:lnTo>
                    <a:lnTo>
                      <a:pt x="100" y="270"/>
                    </a:lnTo>
                    <a:lnTo>
                      <a:pt x="94" y="270"/>
                    </a:lnTo>
                    <a:lnTo>
                      <a:pt x="96" y="272"/>
                    </a:lnTo>
                    <a:lnTo>
                      <a:pt x="96" y="272"/>
                    </a:lnTo>
                    <a:lnTo>
                      <a:pt x="90" y="270"/>
                    </a:lnTo>
                    <a:lnTo>
                      <a:pt x="88" y="270"/>
                    </a:lnTo>
                    <a:lnTo>
                      <a:pt x="88" y="270"/>
                    </a:lnTo>
                    <a:lnTo>
                      <a:pt x="82" y="278"/>
                    </a:lnTo>
                    <a:lnTo>
                      <a:pt x="82" y="278"/>
                    </a:lnTo>
                    <a:lnTo>
                      <a:pt x="80" y="278"/>
                    </a:lnTo>
                    <a:lnTo>
                      <a:pt x="80" y="280"/>
                    </a:lnTo>
                    <a:lnTo>
                      <a:pt x="80" y="280"/>
                    </a:lnTo>
                    <a:lnTo>
                      <a:pt x="80" y="280"/>
                    </a:lnTo>
                    <a:lnTo>
                      <a:pt x="78" y="282"/>
                    </a:lnTo>
                    <a:lnTo>
                      <a:pt x="74" y="284"/>
                    </a:lnTo>
                    <a:lnTo>
                      <a:pt x="66" y="288"/>
                    </a:lnTo>
                    <a:lnTo>
                      <a:pt x="66" y="288"/>
                    </a:lnTo>
                    <a:lnTo>
                      <a:pt x="66" y="288"/>
                    </a:lnTo>
                    <a:lnTo>
                      <a:pt x="64" y="288"/>
                    </a:lnTo>
                    <a:lnTo>
                      <a:pt x="62" y="288"/>
                    </a:lnTo>
                    <a:lnTo>
                      <a:pt x="58" y="288"/>
                    </a:lnTo>
                    <a:lnTo>
                      <a:pt x="58" y="288"/>
                    </a:lnTo>
                    <a:lnTo>
                      <a:pt x="56" y="290"/>
                    </a:lnTo>
                    <a:lnTo>
                      <a:pt x="56" y="290"/>
                    </a:lnTo>
                    <a:lnTo>
                      <a:pt x="54" y="290"/>
                    </a:lnTo>
                    <a:lnTo>
                      <a:pt x="50" y="292"/>
                    </a:lnTo>
                    <a:lnTo>
                      <a:pt x="44" y="294"/>
                    </a:lnTo>
                    <a:lnTo>
                      <a:pt x="44" y="294"/>
                    </a:lnTo>
                    <a:lnTo>
                      <a:pt x="40" y="294"/>
                    </a:lnTo>
                    <a:lnTo>
                      <a:pt x="38" y="294"/>
                    </a:lnTo>
                    <a:lnTo>
                      <a:pt x="38" y="294"/>
                    </a:lnTo>
                    <a:lnTo>
                      <a:pt x="36" y="296"/>
                    </a:lnTo>
                    <a:lnTo>
                      <a:pt x="36" y="296"/>
                    </a:lnTo>
                    <a:lnTo>
                      <a:pt x="28" y="302"/>
                    </a:lnTo>
                    <a:lnTo>
                      <a:pt x="28" y="302"/>
                    </a:lnTo>
                    <a:lnTo>
                      <a:pt x="26" y="302"/>
                    </a:lnTo>
                    <a:lnTo>
                      <a:pt x="26" y="302"/>
                    </a:lnTo>
                    <a:lnTo>
                      <a:pt x="26" y="302"/>
                    </a:lnTo>
                    <a:lnTo>
                      <a:pt x="26" y="302"/>
                    </a:lnTo>
                    <a:lnTo>
                      <a:pt x="26" y="302"/>
                    </a:lnTo>
                    <a:lnTo>
                      <a:pt x="28" y="302"/>
                    </a:lnTo>
                    <a:lnTo>
                      <a:pt x="28" y="302"/>
                    </a:lnTo>
                    <a:lnTo>
                      <a:pt x="28" y="300"/>
                    </a:lnTo>
                    <a:lnTo>
                      <a:pt x="30" y="300"/>
                    </a:lnTo>
                    <a:lnTo>
                      <a:pt x="30" y="300"/>
                    </a:lnTo>
                    <a:lnTo>
                      <a:pt x="30" y="300"/>
                    </a:lnTo>
                    <a:lnTo>
                      <a:pt x="30" y="300"/>
                    </a:lnTo>
                    <a:lnTo>
                      <a:pt x="30" y="300"/>
                    </a:lnTo>
                    <a:lnTo>
                      <a:pt x="30" y="300"/>
                    </a:lnTo>
                    <a:lnTo>
                      <a:pt x="30" y="300"/>
                    </a:lnTo>
                    <a:lnTo>
                      <a:pt x="34" y="298"/>
                    </a:lnTo>
                    <a:lnTo>
                      <a:pt x="34" y="298"/>
                    </a:lnTo>
                    <a:lnTo>
                      <a:pt x="30" y="302"/>
                    </a:lnTo>
                    <a:lnTo>
                      <a:pt x="28" y="302"/>
                    </a:lnTo>
                    <a:lnTo>
                      <a:pt x="28" y="302"/>
                    </a:lnTo>
                    <a:lnTo>
                      <a:pt x="26" y="306"/>
                    </a:lnTo>
                    <a:lnTo>
                      <a:pt x="26" y="306"/>
                    </a:lnTo>
                    <a:lnTo>
                      <a:pt x="26" y="306"/>
                    </a:lnTo>
                    <a:lnTo>
                      <a:pt x="26" y="306"/>
                    </a:lnTo>
                    <a:lnTo>
                      <a:pt x="26" y="304"/>
                    </a:lnTo>
                    <a:lnTo>
                      <a:pt x="26" y="304"/>
                    </a:lnTo>
                    <a:lnTo>
                      <a:pt x="26" y="304"/>
                    </a:lnTo>
                    <a:lnTo>
                      <a:pt x="24" y="308"/>
                    </a:lnTo>
                    <a:lnTo>
                      <a:pt x="24" y="308"/>
                    </a:lnTo>
                    <a:lnTo>
                      <a:pt x="22" y="308"/>
                    </a:lnTo>
                    <a:lnTo>
                      <a:pt x="22" y="308"/>
                    </a:lnTo>
                    <a:lnTo>
                      <a:pt x="20" y="308"/>
                    </a:lnTo>
                    <a:lnTo>
                      <a:pt x="24" y="304"/>
                    </a:lnTo>
                    <a:lnTo>
                      <a:pt x="24" y="304"/>
                    </a:lnTo>
                    <a:lnTo>
                      <a:pt x="20" y="306"/>
                    </a:lnTo>
                    <a:lnTo>
                      <a:pt x="20" y="308"/>
                    </a:lnTo>
                    <a:lnTo>
                      <a:pt x="20" y="308"/>
                    </a:lnTo>
                    <a:lnTo>
                      <a:pt x="18" y="308"/>
                    </a:lnTo>
                    <a:lnTo>
                      <a:pt x="18" y="310"/>
                    </a:lnTo>
                    <a:lnTo>
                      <a:pt x="18" y="310"/>
                    </a:lnTo>
                    <a:lnTo>
                      <a:pt x="14" y="312"/>
                    </a:lnTo>
                    <a:lnTo>
                      <a:pt x="12" y="314"/>
                    </a:lnTo>
                    <a:lnTo>
                      <a:pt x="12" y="314"/>
                    </a:lnTo>
                    <a:lnTo>
                      <a:pt x="10" y="322"/>
                    </a:lnTo>
                    <a:lnTo>
                      <a:pt x="10" y="322"/>
                    </a:lnTo>
                    <a:lnTo>
                      <a:pt x="10" y="322"/>
                    </a:lnTo>
                    <a:lnTo>
                      <a:pt x="6" y="326"/>
                    </a:lnTo>
                    <a:lnTo>
                      <a:pt x="6" y="328"/>
                    </a:lnTo>
                    <a:lnTo>
                      <a:pt x="6" y="330"/>
                    </a:lnTo>
                    <a:lnTo>
                      <a:pt x="8" y="330"/>
                    </a:lnTo>
                    <a:lnTo>
                      <a:pt x="8" y="330"/>
                    </a:lnTo>
                    <a:lnTo>
                      <a:pt x="4" y="336"/>
                    </a:lnTo>
                    <a:lnTo>
                      <a:pt x="2" y="336"/>
                    </a:lnTo>
                    <a:lnTo>
                      <a:pt x="4" y="336"/>
                    </a:lnTo>
                    <a:lnTo>
                      <a:pt x="4" y="338"/>
                    </a:lnTo>
                    <a:lnTo>
                      <a:pt x="4" y="338"/>
                    </a:lnTo>
                    <a:lnTo>
                      <a:pt x="4" y="338"/>
                    </a:lnTo>
                    <a:lnTo>
                      <a:pt x="4" y="340"/>
                    </a:lnTo>
                    <a:lnTo>
                      <a:pt x="2" y="344"/>
                    </a:lnTo>
                    <a:lnTo>
                      <a:pt x="2" y="344"/>
                    </a:lnTo>
                    <a:lnTo>
                      <a:pt x="0" y="348"/>
                    </a:lnTo>
                    <a:lnTo>
                      <a:pt x="2" y="346"/>
                    </a:lnTo>
                    <a:lnTo>
                      <a:pt x="0" y="348"/>
                    </a:lnTo>
                    <a:lnTo>
                      <a:pt x="0" y="348"/>
                    </a:lnTo>
                    <a:close/>
                    <a:moveTo>
                      <a:pt x="372" y="30"/>
                    </a:moveTo>
                    <a:lnTo>
                      <a:pt x="372" y="30"/>
                    </a:lnTo>
                    <a:lnTo>
                      <a:pt x="372" y="32"/>
                    </a:lnTo>
                    <a:lnTo>
                      <a:pt x="372" y="32"/>
                    </a:lnTo>
                    <a:lnTo>
                      <a:pt x="372" y="32"/>
                    </a:lnTo>
                    <a:lnTo>
                      <a:pt x="372" y="32"/>
                    </a:lnTo>
                    <a:lnTo>
                      <a:pt x="372" y="32"/>
                    </a:lnTo>
                    <a:lnTo>
                      <a:pt x="372" y="30"/>
                    </a:lnTo>
                    <a:lnTo>
                      <a:pt x="372" y="30"/>
                    </a:lnTo>
                    <a:lnTo>
                      <a:pt x="372" y="30"/>
                    </a:lnTo>
                    <a:lnTo>
                      <a:pt x="372" y="30"/>
                    </a:lnTo>
                    <a:lnTo>
                      <a:pt x="372" y="30"/>
                    </a:lnTo>
                    <a:close/>
                    <a:moveTo>
                      <a:pt x="402" y="86"/>
                    </a:moveTo>
                    <a:lnTo>
                      <a:pt x="402" y="86"/>
                    </a:lnTo>
                    <a:lnTo>
                      <a:pt x="402" y="86"/>
                    </a:lnTo>
                    <a:lnTo>
                      <a:pt x="402" y="86"/>
                    </a:lnTo>
                    <a:lnTo>
                      <a:pt x="402" y="84"/>
                    </a:lnTo>
                    <a:lnTo>
                      <a:pt x="402" y="84"/>
                    </a:lnTo>
                    <a:lnTo>
                      <a:pt x="402" y="86"/>
                    </a:lnTo>
                    <a:lnTo>
                      <a:pt x="402" y="86"/>
                    </a:lnTo>
                    <a:close/>
                    <a:moveTo>
                      <a:pt x="160" y="734"/>
                    </a:moveTo>
                    <a:lnTo>
                      <a:pt x="160" y="734"/>
                    </a:lnTo>
                    <a:lnTo>
                      <a:pt x="158" y="734"/>
                    </a:lnTo>
                    <a:lnTo>
                      <a:pt x="158" y="734"/>
                    </a:lnTo>
                    <a:lnTo>
                      <a:pt x="160" y="734"/>
                    </a:lnTo>
                    <a:lnTo>
                      <a:pt x="160" y="734"/>
                    </a:lnTo>
                    <a:close/>
                    <a:moveTo>
                      <a:pt x="158" y="696"/>
                    </a:moveTo>
                    <a:lnTo>
                      <a:pt x="158" y="696"/>
                    </a:lnTo>
                    <a:lnTo>
                      <a:pt x="158" y="696"/>
                    </a:lnTo>
                    <a:lnTo>
                      <a:pt x="158" y="696"/>
                    </a:lnTo>
                    <a:lnTo>
                      <a:pt x="156" y="696"/>
                    </a:lnTo>
                    <a:lnTo>
                      <a:pt x="156" y="696"/>
                    </a:lnTo>
                    <a:lnTo>
                      <a:pt x="158" y="696"/>
                    </a:lnTo>
                    <a:lnTo>
                      <a:pt x="158" y="696"/>
                    </a:lnTo>
                    <a:close/>
                    <a:moveTo>
                      <a:pt x="186" y="692"/>
                    </a:moveTo>
                    <a:lnTo>
                      <a:pt x="186" y="692"/>
                    </a:lnTo>
                    <a:lnTo>
                      <a:pt x="188" y="692"/>
                    </a:lnTo>
                    <a:lnTo>
                      <a:pt x="186" y="692"/>
                    </a:lnTo>
                    <a:lnTo>
                      <a:pt x="186" y="692"/>
                    </a:lnTo>
                    <a:lnTo>
                      <a:pt x="186" y="692"/>
                    </a:lnTo>
                    <a:lnTo>
                      <a:pt x="186" y="692"/>
                    </a:lnTo>
                    <a:lnTo>
                      <a:pt x="186" y="692"/>
                    </a:lnTo>
                    <a:lnTo>
                      <a:pt x="186" y="692"/>
                    </a:lnTo>
                    <a:close/>
                    <a:moveTo>
                      <a:pt x="248" y="658"/>
                    </a:moveTo>
                    <a:lnTo>
                      <a:pt x="248" y="660"/>
                    </a:lnTo>
                    <a:lnTo>
                      <a:pt x="248" y="660"/>
                    </a:lnTo>
                    <a:lnTo>
                      <a:pt x="248" y="660"/>
                    </a:lnTo>
                    <a:lnTo>
                      <a:pt x="248" y="660"/>
                    </a:lnTo>
                    <a:lnTo>
                      <a:pt x="246" y="660"/>
                    </a:lnTo>
                    <a:lnTo>
                      <a:pt x="246" y="660"/>
                    </a:lnTo>
                    <a:lnTo>
                      <a:pt x="246" y="658"/>
                    </a:lnTo>
                    <a:lnTo>
                      <a:pt x="246" y="658"/>
                    </a:lnTo>
                    <a:lnTo>
                      <a:pt x="248" y="658"/>
                    </a:lnTo>
                    <a:lnTo>
                      <a:pt x="248" y="658"/>
                    </a:lnTo>
                    <a:close/>
                    <a:moveTo>
                      <a:pt x="254" y="652"/>
                    </a:moveTo>
                    <a:lnTo>
                      <a:pt x="254" y="652"/>
                    </a:lnTo>
                    <a:lnTo>
                      <a:pt x="254" y="652"/>
                    </a:lnTo>
                    <a:lnTo>
                      <a:pt x="254" y="652"/>
                    </a:lnTo>
                    <a:lnTo>
                      <a:pt x="254" y="652"/>
                    </a:lnTo>
                    <a:lnTo>
                      <a:pt x="254" y="652"/>
                    </a:lnTo>
                    <a:lnTo>
                      <a:pt x="254" y="652"/>
                    </a:lnTo>
                    <a:close/>
                    <a:moveTo>
                      <a:pt x="248" y="664"/>
                    </a:moveTo>
                    <a:lnTo>
                      <a:pt x="248" y="664"/>
                    </a:lnTo>
                    <a:lnTo>
                      <a:pt x="246" y="662"/>
                    </a:lnTo>
                    <a:lnTo>
                      <a:pt x="246" y="662"/>
                    </a:lnTo>
                    <a:lnTo>
                      <a:pt x="250" y="662"/>
                    </a:lnTo>
                    <a:lnTo>
                      <a:pt x="250" y="662"/>
                    </a:lnTo>
                    <a:lnTo>
                      <a:pt x="248" y="664"/>
                    </a:lnTo>
                    <a:lnTo>
                      <a:pt x="248" y="664"/>
                    </a:lnTo>
                    <a:close/>
                    <a:moveTo>
                      <a:pt x="248" y="662"/>
                    </a:moveTo>
                    <a:lnTo>
                      <a:pt x="248" y="662"/>
                    </a:lnTo>
                    <a:lnTo>
                      <a:pt x="246" y="662"/>
                    </a:lnTo>
                    <a:lnTo>
                      <a:pt x="246" y="662"/>
                    </a:lnTo>
                    <a:lnTo>
                      <a:pt x="248" y="662"/>
                    </a:lnTo>
                    <a:lnTo>
                      <a:pt x="248" y="662"/>
                    </a:lnTo>
                    <a:lnTo>
                      <a:pt x="248" y="662"/>
                    </a:lnTo>
                    <a:lnTo>
                      <a:pt x="248" y="662"/>
                    </a:lnTo>
                    <a:close/>
                    <a:moveTo>
                      <a:pt x="144" y="712"/>
                    </a:moveTo>
                    <a:lnTo>
                      <a:pt x="144" y="712"/>
                    </a:lnTo>
                    <a:lnTo>
                      <a:pt x="144" y="712"/>
                    </a:lnTo>
                    <a:lnTo>
                      <a:pt x="144" y="712"/>
                    </a:lnTo>
                    <a:lnTo>
                      <a:pt x="144" y="712"/>
                    </a:lnTo>
                    <a:lnTo>
                      <a:pt x="144" y="712"/>
                    </a:lnTo>
                    <a:lnTo>
                      <a:pt x="144" y="712"/>
                    </a:lnTo>
                    <a:lnTo>
                      <a:pt x="144" y="712"/>
                    </a:lnTo>
                    <a:close/>
                    <a:moveTo>
                      <a:pt x="142" y="716"/>
                    </a:moveTo>
                    <a:lnTo>
                      <a:pt x="142" y="716"/>
                    </a:lnTo>
                    <a:lnTo>
                      <a:pt x="142" y="716"/>
                    </a:lnTo>
                    <a:lnTo>
                      <a:pt x="142" y="716"/>
                    </a:lnTo>
                    <a:lnTo>
                      <a:pt x="142" y="716"/>
                    </a:lnTo>
                    <a:lnTo>
                      <a:pt x="142" y="716"/>
                    </a:lnTo>
                    <a:lnTo>
                      <a:pt x="142" y="716"/>
                    </a:lnTo>
                    <a:lnTo>
                      <a:pt x="142" y="716"/>
                    </a:lnTo>
                    <a:close/>
                    <a:moveTo>
                      <a:pt x="562" y="530"/>
                    </a:moveTo>
                    <a:lnTo>
                      <a:pt x="562" y="530"/>
                    </a:lnTo>
                    <a:lnTo>
                      <a:pt x="562" y="532"/>
                    </a:lnTo>
                    <a:lnTo>
                      <a:pt x="562" y="532"/>
                    </a:lnTo>
                    <a:lnTo>
                      <a:pt x="558" y="542"/>
                    </a:lnTo>
                    <a:lnTo>
                      <a:pt x="558" y="542"/>
                    </a:lnTo>
                    <a:lnTo>
                      <a:pt x="552" y="542"/>
                    </a:lnTo>
                    <a:lnTo>
                      <a:pt x="546" y="542"/>
                    </a:lnTo>
                    <a:lnTo>
                      <a:pt x="532" y="540"/>
                    </a:lnTo>
                    <a:lnTo>
                      <a:pt x="532" y="540"/>
                    </a:lnTo>
                    <a:lnTo>
                      <a:pt x="530" y="540"/>
                    </a:lnTo>
                    <a:lnTo>
                      <a:pt x="530" y="540"/>
                    </a:lnTo>
                    <a:lnTo>
                      <a:pt x="514" y="536"/>
                    </a:lnTo>
                    <a:lnTo>
                      <a:pt x="498" y="534"/>
                    </a:lnTo>
                    <a:lnTo>
                      <a:pt x="498" y="534"/>
                    </a:lnTo>
                    <a:lnTo>
                      <a:pt x="498" y="534"/>
                    </a:lnTo>
                    <a:lnTo>
                      <a:pt x="498" y="534"/>
                    </a:lnTo>
                    <a:lnTo>
                      <a:pt x="490" y="536"/>
                    </a:lnTo>
                    <a:lnTo>
                      <a:pt x="490" y="536"/>
                    </a:lnTo>
                    <a:lnTo>
                      <a:pt x="484" y="534"/>
                    </a:lnTo>
                    <a:lnTo>
                      <a:pt x="480" y="536"/>
                    </a:lnTo>
                    <a:lnTo>
                      <a:pt x="480" y="536"/>
                    </a:lnTo>
                    <a:lnTo>
                      <a:pt x="476" y="530"/>
                    </a:lnTo>
                    <a:lnTo>
                      <a:pt x="476" y="530"/>
                    </a:lnTo>
                    <a:lnTo>
                      <a:pt x="472" y="530"/>
                    </a:lnTo>
                    <a:lnTo>
                      <a:pt x="466" y="534"/>
                    </a:lnTo>
                    <a:lnTo>
                      <a:pt x="466" y="534"/>
                    </a:lnTo>
                    <a:lnTo>
                      <a:pt x="466" y="534"/>
                    </a:lnTo>
                    <a:lnTo>
                      <a:pt x="464" y="534"/>
                    </a:lnTo>
                    <a:lnTo>
                      <a:pt x="464" y="534"/>
                    </a:lnTo>
                    <a:lnTo>
                      <a:pt x="466" y="534"/>
                    </a:lnTo>
                    <a:lnTo>
                      <a:pt x="464" y="534"/>
                    </a:lnTo>
                    <a:lnTo>
                      <a:pt x="464" y="534"/>
                    </a:lnTo>
                    <a:lnTo>
                      <a:pt x="450" y="534"/>
                    </a:lnTo>
                    <a:lnTo>
                      <a:pt x="444" y="534"/>
                    </a:lnTo>
                    <a:lnTo>
                      <a:pt x="444" y="534"/>
                    </a:lnTo>
                    <a:lnTo>
                      <a:pt x="442" y="534"/>
                    </a:lnTo>
                    <a:lnTo>
                      <a:pt x="438" y="536"/>
                    </a:lnTo>
                    <a:lnTo>
                      <a:pt x="434" y="540"/>
                    </a:lnTo>
                    <a:lnTo>
                      <a:pt x="434" y="540"/>
                    </a:lnTo>
                    <a:lnTo>
                      <a:pt x="426" y="538"/>
                    </a:lnTo>
                    <a:lnTo>
                      <a:pt x="410" y="538"/>
                    </a:lnTo>
                    <a:lnTo>
                      <a:pt x="410" y="538"/>
                    </a:lnTo>
                    <a:lnTo>
                      <a:pt x="400" y="542"/>
                    </a:lnTo>
                    <a:lnTo>
                      <a:pt x="400" y="542"/>
                    </a:lnTo>
                    <a:lnTo>
                      <a:pt x="402" y="540"/>
                    </a:lnTo>
                    <a:lnTo>
                      <a:pt x="402" y="540"/>
                    </a:lnTo>
                    <a:lnTo>
                      <a:pt x="402" y="540"/>
                    </a:lnTo>
                    <a:lnTo>
                      <a:pt x="402" y="540"/>
                    </a:lnTo>
                    <a:lnTo>
                      <a:pt x="402" y="540"/>
                    </a:lnTo>
                    <a:lnTo>
                      <a:pt x="402" y="540"/>
                    </a:lnTo>
                    <a:lnTo>
                      <a:pt x="408" y="538"/>
                    </a:lnTo>
                    <a:lnTo>
                      <a:pt x="406" y="538"/>
                    </a:lnTo>
                    <a:lnTo>
                      <a:pt x="406" y="538"/>
                    </a:lnTo>
                    <a:lnTo>
                      <a:pt x="406" y="538"/>
                    </a:lnTo>
                    <a:lnTo>
                      <a:pt x="406" y="536"/>
                    </a:lnTo>
                    <a:lnTo>
                      <a:pt x="402" y="538"/>
                    </a:lnTo>
                    <a:lnTo>
                      <a:pt x="400" y="540"/>
                    </a:lnTo>
                    <a:lnTo>
                      <a:pt x="398" y="540"/>
                    </a:lnTo>
                    <a:lnTo>
                      <a:pt x="390" y="540"/>
                    </a:lnTo>
                    <a:lnTo>
                      <a:pt x="390" y="540"/>
                    </a:lnTo>
                    <a:lnTo>
                      <a:pt x="388" y="538"/>
                    </a:lnTo>
                    <a:lnTo>
                      <a:pt x="388" y="536"/>
                    </a:lnTo>
                    <a:lnTo>
                      <a:pt x="388" y="536"/>
                    </a:lnTo>
                    <a:lnTo>
                      <a:pt x="388" y="534"/>
                    </a:lnTo>
                    <a:lnTo>
                      <a:pt x="388" y="532"/>
                    </a:lnTo>
                    <a:lnTo>
                      <a:pt x="388" y="532"/>
                    </a:lnTo>
                    <a:lnTo>
                      <a:pt x="388" y="534"/>
                    </a:lnTo>
                    <a:lnTo>
                      <a:pt x="388" y="530"/>
                    </a:lnTo>
                    <a:lnTo>
                      <a:pt x="388" y="530"/>
                    </a:lnTo>
                    <a:lnTo>
                      <a:pt x="386" y="528"/>
                    </a:lnTo>
                    <a:lnTo>
                      <a:pt x="386" y="528"/>
                    </a:lnTo>
                    <a:lnTo>
                      <a:pt x="386" y="528"/>
                    </a:lnTo>
                    <a:lnTo>
                      <a:pt x="386" y="528"/>
                    </a:lnTo>
                    <a:lnTo>
                      <a:pt x="388" y="528"/>
                    </a:lnTo>
                    <a:lnTo>
                      <a:pt x="388" y="528"/>
                    </a:lnTo>
                    <a:lnTo>
                      <a:pt x="388" y="528"/>
                    </a:lnTo>
                    <a:lnTo>
                      <a:pt x="388" y="528"/>
                    </a:lnTo>
                    <a:lnTo>
                      <a:pt x="386" y="528"/>
                    </a:lnTo>
                    <a:lnTo>
                      <a:pt x="386" y="528"/>
                    </a:lnTo>
                    <a:lnTo>
                      <a:pt x="388" y="528"/>
                    </a:lnTo>
                    <a:lnTo>
                      <a:pt x="388" y="528"/>
                    </a:lnTo>
                    <a:lnTo>
                      <a:pt x="388" y="528"/>
                    </a:lnTo>
                    <a:lnTo>
                      <a:pt x="388" y="528"/>
                    </a:lnTo>
                    <a:lnTo>
                      <a:pt x="388" y="526"/>
                    </a:lnTo>
                    <a:lnTo>
                      <a:pt x="388" y="526"/>
                    </a:lnTo>
                    <a:lnTo>
                      <a:pt x="390" y="524"/>
                    </a:lnTo>
                    <a:lnTo>
                      <a:pt x="390" y="524"/>
                    </a:lnTo>
                    <a:lnTo>
                      <a:pt x="390" y="524"/>
                    </a:lnTo>
                    <a:lnTo>
                      <a:pt x="392" y="522"/>
                    </a:lnTo>
                    <a:lnTo>
                      <a:pt x="392" y="522"/>
                    </a:lnTo>
                    <a:lnTo>
                      <a:pt x="394" y="522"/>
                    </a:lnTo>
                    <a:lnTo>
                      <a:pt x="394" y="522"/>
                    </a:lnTo>
                    <a:lnTo>
                      <a:pt x="394" y="520"/>
                    </a:lnTo>
                    <a:lnTo>
                      <a:pt x="394" y="520"/>
                    </a:lnTo>
                    <a:lnTo>
                      <a:pt x="394" y="520"/>
                    </a:lnTo>
                    <a:lnTo>
                      <a:pt x="394" y="520"/>
                    </a:lnTo>
                    <a:lnTo>
                      <a:pt x="396" y="522"/>
                    </a:lnTo>
                    <a:lnTo>
                      <a:pt x="396" y="522"/>
                    </a:lnTo>
                    <a:lnTo>
                      <a:pt x="408" y="520"/>
                    </a:lnTo>
                    <a:lnTo>
                      <a:pt x="414" y="518"/>
                    </a:lnTo>
                    <a:lnTo>
                      <a:pt x="414" y="518"/>
                    </a:lnTo>
                    <a:lnTo>
                      <a:pt x="416" y="516"/>
                    </a:lnTo>
                    <a:lnTo>
                      <a:pt x="420" y="516"/>
                    </a:lnTo>
                    <a:lnTo>
                      <a:pt x="428" y="516"/>
                    </a:lnTo>
                    <a:lnTo>
                      <a:pt x="436" y="516"/>
                    </a:lnTo>
                    <a:lnTo>
                      <a:pt x="440" y="516"/>
                    </a:lnTo>
                    <a:lnTo>
                      <a:pt x="444" y="514"/>
                    </a:lnTo>
                    <a:lnTo>
                      <a:pt x="444" y="514"/>
                    </a:lnTo>
                    <a:lnTo>
                      <a:pt x="448" y="512"/>
                    </a:lnTo>
                    <a:lnTo>
                      <a:pt x="454" y="512"/>
                    </a:lnTo>
                    <a:lnTo>
                      <a:pt x="462" y="514"/>
                    </a:lnTo>
                    <a:lnTo>
                      <a:pt x="466" y="514"/>
                    </a:lnTo>
                    <a:lnTo>
                      <a:pt x="470" y="512"/>
                    </a:lnTo>
                    <a:lnTo>
                      <a:pt x="476" y="510"/>
                    </a:lnTo>
                    <a:lnTo>
                      <a:pt x="480" y="506"/>
                    </a:lnTo>
                    <a:lnTo>
                      <a:pt x="480" y="506"/>
                    </a:lnTo>
                    <a:lnTo>
                      <a:pt x="482" y="504"/>
                    </a:lnTo>
                    <a:lnTo>
                      <a:pt x="482" y="504"/>
                    </a:lnTo>
                    <a:lnTo>
                      <a:pt x="488" y="508"/>
                    </a:lnTo>
                    <a:lnTo>
                      <a:pt x="488" y="506"/>
                    </a:lnTo>
                    <a:lnTo>
                      <a:pt x="488" y="504"/>
                    </a:lnTo>
                    <a:lnTo>
                      <a:pt x="488" y="504"/>
                    </a:lnTo>
                    <a:lnTo>
                      <a:pt x="500" y="504"/>
                    </a:lnTo>
                    <a:lnTo>
                      <a:pt x="502" y="504"/>
                    </a:lnTo>
                    <a:lnTo>
                      <a:pt x="506" y="504"/>
                    </a:lnTo>
                    <a:lnTo>
                      <a:pt x="508" y="502"/>
                    </a:lnTo>
                    <a:lnTo>
                      <a:pt x="508" y="502"/>
                    </a:lnTo>
                    <a:lnTo>
                      <a:pt x="506" y="504"/>
                    </a:lnTo>
                    <a:lnTo>
                      <a:pt x="506" y="504"/>
                    </a:lnTo>
                    <a:lnTo>
                      <a:pt x="520" y="502"/>
                    </a:lnTo>
                    <a:lnTo>
                      <a:pt x="520" y="502"/>
                    </a:lnTo>
                    <a:lnTo>
                      <a:pt x="520" y="502"/>
                    </a:lnTo>
                    <a:lnTo>
                      <a:pt x="520" y="502"/>
                    </a:lnTo>
                    <a:lnTo>
                      <a:pt x="530" y="498"/>
                    </a:lnTo>
                    <a:lnTo>
                      <a:pt x="532" y="498"/>
                    </a:lnTo>
                    <a:lnTo>
                      <a:pt x="534" y="498"/>
                    </a:lnTo>
                    <a:lnTo>
                      <a:pt x="534" y="498"/>
                    </a:lnTo>
                    <a:lnTo>
                      <a:pt x="538" y="496"/>
                    </a:lnTo>
                    <a:lnTo>
                      <a:pt x="538" y="496"/>
                    </a:lnTo>
                    <a:lnTo>
                      <a:pt x="538" y="496"/>
                    </a:lnTo>
                    <a:lnTo>
                      <a:pt x="542" y="496"/>
                    </a:lnTo>
                    <a:lnTo>
                      <a:pt x="544" y="496"/>
                    </a:lnTo>
                    <a:lnTo>
                      <a:pt x="544" y="494"/>
                    </a:lnTo>
                    <a:lnTo>
                      <a:pt x="544" y="494"/>
                    </a:lnTo>
                    <a:lnTo>
                      <a:pt x="544" y="494"/>
                    </a:lnTo>
                    <a:lnTo>
                      <a:pt x="544" y="494"/>
                    </a:lnTo>
                    <a:lnTo>
                      <a:pt x="548" y="494"/>
                    </a:lnTo>
                    <a:lnTo>
                      <a:pt x="548" y="494"/>
                    </a:lnTo>
                    <a:lnTo>
                      <a:pt x="548" y="492"/>
                    </a:lnTo>
                    <a:lnTo>
                      <a:pt x="550" y="492"/>
                    </a:lnTo>
                    <a:lnTo>
                      <a:pt x="550" y="492"/>
                    </a:lnTo>
                    <a:lnTo>
                      <a:pt x="550" y="492"/>
                    </a:lnTo>
                    <a:lnTo>
                      <a:pt x="556" y="492"/>
                    </a:lnTo>
                    <a:lnTo>
                      <a:pt x="556" y="492"/>
                    </a:lnTo>
                    <a:lnTo>
                      <a:pt x="558" y="492"/>
                    </a:lnTo>
                    <a:lnTo>
                      <a:pt x="558" y="492"/>
                    </a:lnTo>
                    <a:lnTo>
                      <a:pt x="558" y="496"/>
                    </a:lnTo>
                    <a:lnTo>
                      <a:pt x="558" y="498"/>
                    </a:lnTo>
                    <a:lnTo>
                      <a:pt x="558" y="498"/>
                    </a:lnTo>
                    <a:lnTo>
                      <a:pt x="558" y="502"/>
                    </a:lnTo>
                    <a:lnTo>
                      <a:pt x="558" y="502"/>
                    </a:lnTo>
                    <a:lnTo>
                      <a:pt x="558" y="502"/>
                    </a:lnTo>
                    <a:lnTo>
                      <a:pt x="558" y="502"/>
                    </a:lnTo>
                    <a:lnTo>
                      <a:pt x="558" y="502"/>
                    </a:lnTo>
                    <a:lnTo>
                      <a:pt x="558" y="502"/>
                    </a:lnTo>
                    <a:lnTo>
                      <a:pt x="560" y="504"/>
                    </a:lnTo>
                    <a:lnTo>
                      <a:pt x="562" y="508"/>
                    </a:lnTo>
                    <a:lnTo>
                      <a:pt x="562" y="510"/>
                    </a:lnTo>
                    <a:lnTo>
                      <a:pt x="562" y="514"/>
                    </a:lnTo>
                    <a:lnTo>
                      <a:pt x="562" y="516"/>
                    </a:lnTo>
                    <a:lnTo>
                      <a:pt x="562" y="518"/>
                    </a:lnTo>
                    <a:lnTo>
                      <a:pt x="562" y="518"/>
                    </a:lnTo>
                    <a:lnTo>
                      <a:pt x="564" y="522"/>
                    </a:lnTo>
                    <a:lnTo>
                      <a:pt x="564" y="522"/>
                    </a:lnTo>
                    <a:lnTo>
                      <a:pt x="564" y="524"/>
                    </a:lnTo>
                    <a:lnTo>
                      <a:pt x="564" y="524"/>
                    </a:lnTo>
                    <a:lnTo>
                      <a:pt x="562" y="530"/>
                    </a:lnTo>
                    <a:lnTo>
                      <a:pt x="562" y="530"/>
                    </a:lnTo>
                    <a:close/>
                    <a:moveTo>
                      <a:pt x="390" y="524"/>
                    </a:moveTo>
                    <a:lnTo>
                      <a:pt x="390" y="524"/>
                    </a:lnTo>
                    <a:lnTo>
                      <a:pt x="388" y="528"/>
                    </a:lnTo>
                    <a:lnTo>
                      <a:pt x="388" y="528"/>
                    </a:lnTo>
                    <a:lnTo>
                      <a:pt x="388" y="528"/>
                    </a:lnTo>
                    <a:lnTo>
                      <a:pt x="388" y="528"/>
                    </a:lnTo>
                    <a:lnTo>
                      <a:pt x="388" y="528"/>
                    </a:lnTo>
                    <a:lnTo>
                      <a:pt x="388" y="528"/>
                    </a:lnTo>
                    <a:lnTo>
                      <a:pt x="386" y="528"/>
                    </a:lnTo>
                    <a:lnTo>
                      <a:pt x="386" y="528"/>
                    </a:lnTo>
                    <a:lnTo>
                      <a:pt x="386" y="528"/>
                    </a:lnTo>
                    <a:lnTo>
                      <a:pt x="386" y="528"/>
                    </a:lnTo>
                    <a:lnTo>
                      <a:pt x="388" y="528"/>
                    </a:lnTo>
                    <a:lnTo>
                      <a:pt x="388" y="528"/>
                    </a:lnTo>
                    <a:lnTo>
                      <a:pt x="388" y="526"/>
                    </a:lnTo>
                    <a:lnTo>
                      <a:pt x="388" y="526"/>
                    </a:lnTo>
                    <a:lnTo>
                      <a:pt x="390" y="524"/>
                    </a:lnTo>
                    <a:lnTo>
                      <a:pt x="390" y="524"/>
                    </a:lnTo>
                    <a:lnTo>
                      <a:pt x="390" y="524"/>
                    </a:lnTo>
                    <a:lnTo>
                      <a:pt x="390" y="524"/>
                    </a:lnTo>
                    <a:close/>
                    <a:moveTo>
                      <a:pt x="388" y="536"/>
                    </a:moveTo>
                    <a:lnTo>
                      <a:pt x="388" y="536"/>
                    </a:lnTo>
                    <a:lnTo>
                      <a:pt x="388" y="536"/>
                    </a:lnTo>
                    <a:lnTo>
                      <a:pt x="388" y="536"/>
                    </a:lnTo>
                    <a:lnTo>
                      <a:pt x="388" y="536"/>
                    </a:lnTo>
                    <a:lnTo>
                      <a:pt x="388" y="536"/>
                    </a:lnTo>
                    <a:close/>
                    <a:moveTo>
                      <a:pt x="394" y="520"/>
                    </a:moveTo>
                    <a:lnTo>
                      <a:pt x="394" y="520"/>
                    </a:lnTo>
                    <a:lnTo>
                      <a:pt x="394" y="520"/>
                    </a:lnTo>
                    <a:lnTo>
                      <a:pt x="394" y="520"/>
                    </a:lnTo>
                    <a:lnTo>
                      <a:pt x="394" y="520"/>
                    </a:lnTo>
                    <a:lnTo>
                      <a:pt x="394" y="520"/>
                    </a:lnTo>
                    <a:close/>
                    <a:moveTo>
                      <a:pt x="386" y="528"/>
                    </a:moveTo>
                    <a:lnTo>
                      <a:pt x="386" y="528"/>
                    </a:lnTo>
                    <a:lnTo>
                      <a:pt x="386" y="528"/>
                    </a:lnTo>
                    <a:lnTo>
                      <a:pt x="386" y="528"/>
                    </a:lnTo>
                    <a:lnTo>
                      <a:pt x="386" y="528"/>
                    </a:lnTo>
                    <a:lnTo>
                      <a:pt x="386" y="528"/>
                    </a:lnTo>
                    <a:lnTo>
                      <a:pt x="386" y="528"/>
                    </a:lnTo>
                    <a:lnTo>
                      <a:pt x="386" y="528"/>
                    </a:lnTo>
                    <a:close/>
                    <a:moveTo>
                      <a:pt x="386" y="540"/>
                    </a:moveTo>
                    <a:lnTo>
                      <a:pt x="386" y="540"/>
                    </a:lnTo>
                    <a:lnTo>
                      <a:pt x="386" y="538"/>
                    </a:lnTo>
                    <a:lnTo>
                      <a:pt x="386" y="538"/>
                    </a:lnTo>
                    <a:lnTo>
                      <a:pt x="386" y="540"/>
                    </a:lnTo>
                    <a:lnTo>
                      <a:pt x="386" y="540"/>
                    </a:lnTo>
                    <a:close/>
                    <a:moveTo>
                      <a:pt x="382" y="534"/>
                    </a:moveTo>
                    <a:lnTo>
                      <a:pt x="382" y="534"/>
                    </a:lnTo>
                    <a:lnTo>
                      <a:pt x="382" y="534"/>
                    </a:lnTo>
                    <a:lnTo>
                      <a:pt x="382" y="534"/>
                    </a:lnTo>
                    <a:lnTo>
                      <a:pt x="382" y="534"/>
                    </a:lnTo>
                    <a:lnTo>
                      <a:pt x="382" y="534"/>
                    </a:lnTo>
                    <a:close/>
                    <a:moveTo>
                      <a:pt x="540" y="464"/>
                    </a:moveTo>
                    <a:lnTo>
                      <a:pt x="540" y="464"/>
                    </a:lnTo>
                    <a:lnTo>
                      <a:pt x="540" y="462"/>
                    </a:lnTo>
                    <a:lnTo>
                      <a:pt x="544" y="462"/>
                    </a:lnTo>
                    <a:lnTo>
                      <a:pt x="544" y="462"/>
                    </a:lnTo>
                    <a:lnTo>
                      <a:pt x="532" y="462"/>
                    </a:lnTo>
                    <a:lnTo>
                      <a:pt x="528" y="464"/>
                    </a:lnTo>
                    <a:lnTo>
                      <a:pt x="526" y="464"/>
                    </a:lnTo>
                    <a:lnTo>
                      <a:pt x="524" y="464"/>
                    </a:lnTo>
                    <a:lnTo>
                      <a:pt x="520" y="464"/>
                    </a:lnTo>
                    <a:lnTo>
                      <a:pt x="518" y="464"/>
                    </a:lnTo>
                    <a:lnTo>
                      <a:pt x="514" y="464"/>
                    </a:lnTo>
                    <a:lnTo>
                      <a:pt x="512" y="464"/>
                    </a:lnTo>
                    <a:lnTo>
                      <a:pt x="510" y="464"/>
                    </a:lnTo>
                    <a:lnTo>
                      <a:pt x="514" y="462"/>
                    </a:lnTo>
                    <a:lnTo>
                      <a:pt x="514" y="462"/>
                    </a:lnTo>
                    <a:lnTo>
                      <a:pt x="500" y="462"/>
                    </a:lnTo>
                    <a:lnTo>
                      <a:pt x="484" y="464"/>
                    </a:lnTo>
                    <a:lnTo>
                      <a:pt x="482" y="464"/>
                    </a:lnTo>
                    <a:lnTo>
                      <a:pt x="480" y="464"/>
                    </a:lnTo>
                    <a:lnTo>
                      <a:pt x="480" y="464"/>
                    </a:lnTo>
                    <a:lnTo>
                      <a:pt x="480" y="460"/>
                    </a:lnTo>
                    <a:lnTo>
                      <a:pt x="478" y="458"/>
                    </a:lnTo>
                    <a:lnTo>
                      <a:pt x="478" y="458"/>
                    </a:lnTo>
                    <a:lnTo>
                      <a:pt x="472" y="456"/>
                    </a:lnTo>
                    <a:lnTo>
                      <a:pt x="472" y="456"/>
                    </a:lnTo>
                    <a:lnTo>
                      <a:pt x="470" y="456"/>
                    </a:lnTo>
                    <a:lnTo>
                      <a:pt x="470" y="456"/>
                    </a:lnTo>
                    <a:lnTo>
                      <a:pt x="452" y="456"/>
                    </a:lnTo>
                    <a:lnTo>
                      <a:pt x="442" y="456"/>
                    </a:lnTo>
                    <a:lnTo>
                      <a:pt x="442" y="456"/>
                    </a:lnTo>
                    <a:lnTo>
                      <a:pt x="436" y="456"/>
                    </a:lnTo>
                    <a:lnTo>
                      <a:pt x="430" y="456"/>
                    </a:lnTo>
                    <a:lnTo>
                      <a:pt x="426" y="458"/>
                    </a:lnTo>
                    <a:lnTo>
                      <a:pt x="414" y="458"/>
                    </a:lnTo>
                    <a:lnTo>
                      <a:pt x="414" y="458"/>
                    </a:lnTo>
                    <a:lnTo>
                      <a:pt x="414" y="458"/>
                    </a:lnTo>
                    <a:lnTo>
                      <a:pt x="418" y="458"/>
                    </a:lnTo>
                    <a:lnTo>
                      <a:pt x="418" y="458"/>
                    </a:lnTo>
                    <a:lnTo>
                      <a:pt x="414" y="460"/>
                    </a:lnTo>
                    <a:lnTo>
                      <a:pt x="412" y="458"/>
                    </a:lnTo>
                    <a:lnTo>
                      <a:pt x="410" y="458"/>
                    </a:lnTo>
                    <a:lnTo>
                      <a:pt x="404" y="460"/>
                    </a:lnTo>
                    <a:lnTo>
                      <a:pt x="404" y="460"/>
                    </a:lnTo>
                    <a:lnTo>
                      <a:pt x="400" y="458"/>
                    </a:lnTo>
                    <a:lnTo>
                      <a:pt x="396" y="458"/>
                    </a:lnTo>
                    <a:lnTo>
                      <a:pt x="390" y="458"/>
                    </a:lnTo>
                    <a:lnTo>
                      <a:pt x="390" y="458"/>
                    </a:lnTo>
                    <a:lnTo>
                      <a:pt x="390" y="458"/>
                    </a:lnTo>
                    <a:lnTo>
                      <a:pt x="390" y="458"/>
                    </a:lnTo>
                    <a:lnTo>
                      <a:pt x="390" y="454"/>
                    </a:lnTo>
                    <a:lnTo>
                      <a:pt x="390" y="454"/>
                    </a:lnTo>
                    <a:lnTo>
                      <a:pt x="396" y="452"/>
                    </a:lnTo>
                    <a:lnTo>
                      <a:pt x="398" y="450"/>
                    </a:lnTo>
                    <a:lnTo>
                      <a:pt x="400" y="446"/>
                    </a:lnTo>
                    <a:lnTo>
                      <a:pt x="400" y="446"/>
                    </a:lnTo>
                    <a:lnTo>
                      <a:pt x="402" y="446"/>
                    </a:lnTo>
                    <a:lnTo>
                      <a:pt x="404" y="444"/>
                    </a:lnTo>
                    <a:lnTo>
                      <a:pt x="404" y="444"/>
                    </a:lnTo>
                    <a:lnTo>
                      <a:pt x="410" y="444"/>
                    </a:lnTo>
                    <a:lnTo>
                      <a:pt x="410" y="444"/>
                    </a:lnTo>
                    <a:lnTo>
                      <a:pt x="412" y="444"/>
                    </a:lnTo>
                    <a:lnTo>
                      <a:pt x="416" y="442"/>
                    </a:lnTo>
                    <a:lnTo>
                      <a:pt x="422" y="442"/>
                    </a:lnTo>
                    <a:lnTo>
                      <a:pt x="422" y="442"/>
                    </a:lnTo>
                    <a:lnTo>
                      <a:pt x="424" y="442"/>
                    </a:lnTo>
                    <a:lnTo>
                      <a:pt x="424" y="442"/>
                    </a:lnTo>
                    <a:lnTo>
                      <a:pt x="432" y="440"/>
                    </a:lnTo>
                    <a:lnTo>
                      <a:pt x="432" y="440"/>
                    </a:lnTo>
                    <a:lnTo>
                      <a:pt x="434" y="438"/>
                    </a:lnTo>
                    <a:lnTo>
                      <a:pt x="434" y="438"/>
                    </a:lnTo>
                    <a:lnTo>
                      <a:pt x="434" y="438"/>
                    </a:lnTo>
                    <a:lnTo>
                      <a:pt x="434" y="438"/>
                    </a:lnTo>
                    <a:lnTo>
                      <a:pt x="436" y="438"/>
                    </a:lnTo>
                    <a:lnTo>
                      <a:pt x="436" y="438"/>
                    </a:lnTo>
                    <a:lnTo>
                      <a:pt x="436" y="438"/>
                    </a:lnTo>
                    <a:lnTo>
                      <a:pt x="434" y="438"/>
                    </a:lnTo>
                    <a:lnTo>
                      <a:pt x="434" y="438"/>
                    </a:lnTo>
                    <a:lnTo>
                      <a:pt x="434" y="438"/>
                    </a:lnTo>
                    <a:lnTo>
                      <a:pt x="434" y="438"/>
                    </a:lnTo>
                    <a:lnTo>
                      <a:pt x="448" y="436"/>
                    </a:lnTo>
                    <a:lnTo>
                      <a:pt x="454" y="436"/>
                    </a:lnTo>
                    <a:lnTo>
                      <a:pt x="460" y="432"/>
                    </a:lnTo>
                    <a:lnTo>
                      <a:pt x="460" y="432"/>
                    </a:lnTo>
                    <a:lnTo>
                      <a:pt x="464" y="432"/>
                    </a:lnTo>
                    <a:lnTo>
                      <a:pt x="468" y="430"/>
                    </a:lnTo>
                    <a:lnTo>
                      <a:pt x="472" y="428"/>
                    </a:lnTo>
                    <a:lnTo>
                      <a:pt x="470" y="430"/>
                    </a:lnTo>
                    <a:lnTo>
                      <a:pt x="476" y="430"/>
                    </a:lnTo>
                    <a:lnTo>
                      <a:pt x="476" y="430"/>
                    </a:lnTo>
                    <a:lnTo>
                      <a:pt x="480" y="424"/>
                    </a:lnTo>
                    <a:lnTo>
                      <a:pt x="480" y="424"/>
                    </a:lnTo>
                    <a:lnTo>
                      <a:pt x="486" y="424"/>
                    </a:lnTo>
                    <a:lnTo>
                      <a:pt x="486" y="424"/>
                    </a:lnTo>
                    <a:lnTo>
                      <a:pt x="488" y="426"/>
                    </a:lnTo>
                    <a:lnTo>
                      <a:pt x="488" y="424"/>
                    </a:lnTo>
                    <a:lnTo>
                      <a:pt x="488" y="424"/>
                    </a:lnTo>
                    <a:lnTo>
                      <a:pt x="488" y="424"/>
                    </a:lnTo>
                    <a:lnTo>
                      <a:pt x="488" y="424"/>
                    </a:lnTo>
                    <a:lnTo>
                      <a:pt x="488" y="424"/>
                    </a:lnTo>
                    <a:lnTo>
                      <a:pt x="504" y="424"/>
                    </a:lnTo>
                    <a:lnTo>
                      <a:pt x="512" y="424"/>
                    </a:lnTo>
                    <a:lnTo>
                      <a:pt x="520" y="426"/>
                    </a:lnTo>
                    <a:lnTo>
                      <a:pt x="520" y="426"/>
                    </a:lnTo>
                    <a:lnTo>
                      <a:pt x="520" y="426"/>
                    </a:lnTo>
                    <a:lnTo>
                      <a:pt x="520" y="426"/>
                    </a:lnTo>
                    <a:lnTo>
                      <a:pt x="524" y="428"/>
                    </a:lnTo>
                    <a:lnTo>
                      <a:pt x="528" y="430"/>
                    </a:lnTo>
                    <a:lnTo>
                      <a:pt x="536" y="436"/>
                    </a:lnTo>
                    <a:lnTo>
                      <a:pt x="536" y="436"/>
                    </a:lnTo>
                    <a:lnTo>
                      <a:pt x="546" y="436"/>
                    </a:lnTo>
                    <a:lnTo>
                      <a:pt x="552" y="440"/>
                    </a:lnTo>
                    <a:lnTo>
                      <a:pt x="552" y="440"/>
                    </a:lnTo>
                    <a:lnTo>
                      <a:pt x="554" y="440"/>
                    </a:lnTo>
                    <a:lnTo>
                      <a:pt x="554" y="440"/>
                    </a:lnTo>
                    <a:lnTo>
                      <a:pt x="554" y="442"/>
                    </a:lnTo>
                    <a:lnTo>
                      <a:pt x="554" y="442"/>
                    </a:lnTo>
                    <a:lnTo>
                      <a:pt x="556" y="444"/>
                    </a:lnTo>
                    <a:lnTo>
                      <a:pt x="556" y="448"/>
                    </a:lnTo>
                    <a:lnTo>
                      <a:pt x="558" y="454"/>
                    </a:lnTo>
                    <a:lnTo>
                      <a:pt x="558" y="460"/>
                    </a:lnTo>
                    <a:lnTo>
                      <a:pt x="558" y="460"/>
                    </a:lnTo>
                    <a:lnTo>
                      <a:pt x="556" y="462"/>
                    </a:lnTo>
                    <a:lnTo>
                      <a:pt x="550" y="464"/>
                    </a:lnTo>
                    <a:lnTo>
                      <a:pt x="540" y="464"/>
                    </a:lnTo>
                    <a:lnTo>
                      <a:pt x="540" y="464"/>
                    </a:lnTo>
                    <a:close/>
                    <a:moveTo>
                      <a:pt x="472" y="456"/>
                    </a:moveTo>
                    <a:lnTo>
                      <a:pt x="472" y="456"/>
                    </a:lnTo>
                    <a:lnTo>
                      <a:pt x="470" y="456"/>
                    </a:lnTo>
                    <a:lnTo>
                      <a:pt x="470" y="456"/>
                    </a:lnTo>
                    <a:lnTo>
                      <a:pt x="472" y="456"/>
                    </a:lnTo>
                    <a:lnTo>
                      <a:pt x="472" y="456"/>
                    </a:lnTo>
                    <a:lnTo>
                      <a:pt x="472" y="456"/>
                    </a:lnTo>
                    <a:lnTo>
                      <a:pt x="472" y="456"/>
                    </a:lnTo>
                    <a:close/>
                    <a:moveTo>
                      <a:pt x="382" y="534"/>
                    </a:moveTo>
                    <a:lnTo>
                      <a:pt x="382" y="534"/>
                    </a:lnTo>
                    <a:lnTo>
                      <a:pt x="382" y="534"/>
                    </a:lnTo>
                    <a:lnTo>
                      <a:pt x="382" y="534"/>
                    </a:lnTo>
                    <a:lnTo>
                      <a:pt x="382" y="536"/>
                    </a:lnTo>
                    <a:lnTo>
                      <a:pt x="382" y="536"/>
                    </a:lnTo>
                    <a:lnTo>
                      <a:pt x="382" y="534"/>
                    </a:lnTo>
                    <a:lnTo>
                      <a:pt x="382" y="534"/>
                    </a:lnTo>
                    <a:close/>
                    <a:moveTo>
                      <a:pt x="388" y="538"/>
                    </a:moveTo>
                    <a:lnTo>
                      <a:pt x="388" y="538"/>
                    </a:lnTo>
                    <a:lnTo>
                      <a:pt x="388" y="538"/>
                    </a:lnTo>
                    <a:lnTo>
                      <a:pt x="388" y="538"/>
                    </a:lnTo>
                    <a:lnTo>
                      <a:pt x="388" y="538"/>
                    </a:lnTo>
                    <a:lnTo>
                      <a:pt x="388" y="538"/>
                    </a:lnTo>
                    <a:close/>
                    <a:moveTo>
                      <a:pt x="386" y="528"/>
                    </a:moveTo>
                    <a:lnTo>
                      <a:pt x="386" y="528"/>
                    </a:lnTo>
                    <a:lnTo>
                      <a:pt x="386" y="528"/>
                    </a:lnTo>
                    <a:lnTo>
                      <a:pt x="386" y="528"/>
                    </a:lnTo>
                    <a:lnTo>
                      <a:pt x="386" y="528"/>
                    </a:lnTo>
                    <a:lnTo>
                      <a:pt x="386" y="528"/>
                    </a:lnTo>
                    <a:lnTo>
                      <a:pt x="386" y="528"/>
                    </a:lnTo>
                    <a:lnTo>
                      <a:pt x="386" y="528"/>
                    </a:lnTo>
                    <a:lnTo>
                      <a:pt x="386" y="528"/>
                    </a:lnTo>
                    <a:lnTo>
                      <a:pt x="386" y="528"/>
                    </a:lnTo>
                    <a:close/>
                    <a:moveTo>
                      <a:pt x="400" y="518"/>
                    </a:moveTo>
                    <a:lnTo>
                      <a:pt x="400" y="518"/>
                    </a:lnTo>
                    <a:lnTo>
                      <a:pt x="400" y="518"/>
                    </a:lnTo>
                    <a:lnTo>
                      <a:pt x="400" y="518"/>
                    </a:lnTo>
                    <a:lnTo>
                      <a:pt x="398" y="518"/>
                    </a:lnTo>
                    <a:lnTo>
                      <a:pt x="398" y="518"/>
                    </a:lnTo>
                    <a:lnTo>
                      <a:pt x="400" y="518"/>
                    </a:lnTo>
                    <a:lnTo>
                      <a:pt x="400" y="518"/>
                    </a:lnTo>
                    <a:close/>
                    <a:moveTo>
                      <a:pt x="482" y="326"/>
                    </a:moveTo>
                    <a:lnTo>
                      <a:pt x="486" y="326"/>
                    </a:lnTo>
                    <a:lnTo>
                      <a:pt x="488" y="326"/>
                    </a:lnTo>
                    <a:lnTo>
                      <a:pt x="494" y="326"/>
                    </a:lnTo>
                    <a:lnTo>
                      <a:pt x="496" y="326"/>
                    </a:lnTo>
                    <a:lnTo>
                      <a:pt x="500" y="326"/>
                    </a:lnTo>
                    <a:lnTo>
                      <a:pt x="506" y="328"/>
                    </a:lnTo>
                    <a:lnTo>
                      <a:pt x="508" y="328"/>
                    </a:lnTo>
                    <a:lnTo>
                      <a:pt x="514" y="328"/>
                    </a:lnTo>
                    <a:lnTo>
                      <a:pt x="518" y="328"/>
                    </a:lnTo>
                    <a:lnTo>
                      <a:pt x="520" y="332"/>
                    </a:lnTo>
                    <a:lnTo>
                      <a:pt x="526" y="332"/>
                    </a:lnTo>
                    <a:lnTo>
                      <a:pt x="530" y="332"/>
                    </a:lnTo>
                    <a:lnTo>
                      <a:pt x="532" y="334"/>
                    </a:lnTo>
                    <a:lnTo>
                      <a:pt x="538" y="334"/>
                    </a:lnTo>
                    <a:lnTo>
                      <a:pt x="542" y="334"/>
                    </a:lnTo>
                    <a:lnTo>
                      <a:pt x="544" y="338"/>
                    </a:lnTo>
                    <a:lnTo>
                      <a:pt x="546" y="338"/>
                    </a:lnTo>
                    <a:lnTo>
                      <a:pt x="552" y="340"/>
                    </a:lnTo>
                    <a:lnTo>
                      <a:pt x="552" y="340"/>
                    </a:lnTo>
                    <a:lnTo>
                      <a:pt x="544" y="338"/>
                    </a:lnTo>
                    <a:lnTo>
                      <a:pt x="546" y="338"/>
                    </a:lnTo>
                    <a:lnTo>
                      <a:pt x="544" y="340"/>
                    </a:lnTo>
                    <a:lnTo>
                      <a:pt x="544" y="340"/>
                    </a:lnTo>
                    <a:lnTo>
                      <a:pt x="550" y="340"/>
                    </a:lnTo>
                    <a:lnTo>
                      <a:pt x="556" y="344"/>
                    </a:lnTo>
                    <a:lnTo>
                      <a:pt x="558" y="348"/>
                    </a:lnTo>
                    <a:lnTo>
                      <a:pt x="560" y="352"/>
                    </a:lnTo>
                    <a:lnTo>
                      <a:pt x="560" y="358"/>
                    </a:lnTo>
                    <a:lnTo>
                      <a:pt x="560" y="364"/>
                    </a:lnTo>
                    <a:lnTo>
                      <a:pt x="560" y="364"/>
                    </a:lnTo>
                    <a:lnTo>
                      <a:pt x="560" y="370"/>
                    </a:lnTo>
                    <a:lnTo>
                      <a:pt x="558" y="370"/>
                    </a:lnTo>
                    <a:lnTo>
                      <a:pt x="554" y="370"/>
                    </a:lnTo>
                    <a:lnTo>
                      <a:pt x="548" y="370"/>
                    </a:lnTo>
                    <a:lnTo>
                      <a:pt x="548" y="370"/>
                    </a:lnTo>
                    <a:lnTo>
                      <a:pt x="526" y="370"/>
                    </a:lnTo>
                    <a:lnTo>
                      <a:pt x="526" y="370"/>
                    </a:lnTo>
                    <a:lnTo>
                      <a:pt x="530" y="370"/>
                    </a:lnTo>
                    <a:lnTo>
                      <a:pt x="528" y="370"/>
                    </a:lnTo>
                    <a:lnTo>
                      <a:pt x="518" y="372"/>
                    </a:lnTo>
                    <a:lnTo>
                      <a:pt x="492" y="372"/>
                    </a:lnTo>
                    <a:lnTo>
                      <a:pt x="490" y="372"/>
                    </a:lnTo>
                    <a:lnTo>
                      <a:pt x="488" y="372"/>
                    </a:lnTo>
                    <a:lnTo>
                      <a:pt x="486" y="372"/>
                    </a:lnTo>
                    <a:lnTo>
                      <a:pt x="482" y="372"/>
                    </a:lnTo>
                    <a:lnTo>
                      <a:pt x="480" y="372"/>
                    </a:lnTo>
                    <a:lnTo>
                      <a:pt x="480" y="372"/>
                    </a:lnTo>
                    <a:lnTo>
                      <a:pt x="474" y="368"/>
                    </a:lnTo>
                    <a:lnTo>
                      <a:pt x="472" y="368"/>
                    </a:lnTo>
                    <a:lnTo>
                      <a:pt x="472" y="368"/>
                    </a:lnTo>
                    <a:lnTo>
                      <a:pt x="476" y="370"/>
                    </a:lnTo>
                    <a:lnTo>
                      <a:pt x="470" y="370"/>
                    </a:lnTo>
                    <a:lnTo>
                      <a:pt x="448" y="370"/>
                    </a:lnTo>
                    <a:lnTo>
                      <a:pt x="448" y="370"/>
                    </a:lnTo>
                    <a:lnTo>
                      <a:pt x="448" y="370"/>
                    </a:lnTo>
                    <a:lnTo>
                      <a:pt x="442" y="372"/>
                    </a:lnTo>
                    <a:lnTo>
                      <a:pt x="440" y="372"/>
                    </a:lnTo>
                    <a:lnTo>
                      <a:pt x="440" y="372"/>
                    </a:lnTo>
                    <a:lnTo>
                      <a:pt x="440" y="372"/>
                    </a:lnTo>
                    <a:lnTo>
                      <a:pt x="434" y="374"/>
                    </a:lnTo>
                    <a:lnTo>
                      <a:pt x="426" y="374"/>
                    </a:lnTo>
                    <a:lnTo>
                      <a:pt x="408" y="374"/>
                    </a:lnTo>
                    <a:lnTo>
                      <a:pt x="408" y="374"/>
                    </a:lnTo>
                    <a:lnTo>
                      <a:pt x="406" y="374"/>
                    </a:lnTo>
                    <a:lnTo>
                      <a:pt x="408" y="374"/>
                    </a:lnTo>
                    <a:lnTo>
                      <a:pt x="414" y="374"/>
                    </a:lnTo>
                    <a:lnTo>
                      <a:pt x="414" y="374"/>
                    </a:lnTo>
                    <a:lnTo>
                      <a:pt x="406" y="372"/>
                    </a:lnTo>
                    <a:lnTo>
                      <a:pt x="390" y="372"/>
                    </a:lnTo>
                    <a:lnTo>
                      <a:pt x="388" y="372"/>
                    </a:lnTo>
                    <a:lnTo>
                      <a:pt x="388" y="372"/>
                    </a:lnTo>
                    <a:lnTo>
                      <a:pt x="386" y="374"/>
                    </a:lnTo>
                    <a:lnTo>
                      <a:pt x="386" y="374"/>
                    </a:lnTo>
                    <a:lnTo>
                      <a:pt x="386" y="372"/>
                    </a:lnTo>
                    <a:lnTo>
                      <a:pt x="386" y="372"/>
                    </a:lnTo>
                    <a:lnTo>
                      <a:pt x="388" y="366"/>
                    </a:lnTo>
                    <a:lnTo>
                      <a:pt x="388" y="366"/>
                    </a:lnTo>
                    <a:lnTo>
                      <a:pt x="392" y="362"/>
                    </a:lnTo>
                    <a:lnTo>
                      <a:pt x="392" y="362"/>
                    </a:lnTo>
                    <a:lnTo>
                      <a:pt x="392" y="362"/>
                    </a:lnTo>
                    <a:lnTo>
                      <a:pt x="394" y="360"/>
                    </a:lnTo>
                    <a:lnTo>
                      <a:pt x="394" y="360"/>
                    </a:lnTo>
                    <a:lnTo>
                      <a:pt x="394" y="360"/>
                    </a:lnTo>
                    <a:lnTo>
                      <a:pt x="394" y="360"/>
                    </a:lnTo>
                    <a:lnTo>
                      <a:pt x="394" y="360"/>
                    </a:lnTo>
                    <a:lnTo>
                      <a:pt x="396" y="358"/>
                    </a:lnTo>
                    <a:lnTo>
                      <a:pt x="398" y="358"/>
                    </a:lnTo>
                    <a:lnTo>
                      <a:pt x="398" y="356"/>
                    </a:lnTo>
                    <a:lnTo>
                      <a:pt x="398" y="358"/>
                    </a:lnTo>
                    <a:lnTo>
                      <a:pt x="400" y="358"/>
                    </a:lnTo>
                    <a:lnTo>
                      <a:pt x="400" y="358"/>
                    </a:lnTo>
                    <a:lnTo>
                      <a:pt x="402" y="356"/>
                    </a:lnTo>
                    <a:lnTo>
                      <a:pt x="402" y="356"/>
                    </a:lnTo>
                    <a:lnTo>
                      <a:pt x="402" y="356"/>
                    </a:lnTo>
                    <a:lnTo>
                      <a:pt x="414" y="350"/>
                    </a:lnTo>
                    <a:lnTo>
                      <a:pt x="422" y="344"/>
                    </a:lnTo>
                    <a:lnTo>
                      <a:pt x="434" y="332"/>
                    </a:lnTo>
                    <a:lnTo>
                      <a:pt x="434" y="332"/>
                    </a:lnTo>
                    <a:lnTo>
                      <a:pt x="438" y="332"/>
                    </a:lnTo>
                    <a:lnTo>
                      <a:pt x="438" y="332"/>
                    </a:lnTo>
                    <a:lnTo>
                      <a:pt x="460" y="328"/>
                    </a:lnTo>
                    <a:lnTo>
                      <a:pt x="478" y="326"/>
                    </a:lnTo>
                    <a:lnTo>
                      <a:pt x="482" y="326"/>
                    </a:lnTo>
                    <a:close/>
                    <a:moveTo>
                      <a:pt x="364" y="72"/>
                    </a:moveTo>
                    <a:lnTo>
                      <a:pt x="364" y="72"/>
                    </a:lnTo>
                    <a:lnTo>
                      <a:pt x="364" y="72"/>
                    </a:lnTo>
                    <a:lnTo>
                      <a:pt x="364" y="72"/>
                    </a:lnTo>
                    <a:lnTo>
                      <a:pt x="364" y="72"/>
                    </a:lnTo>
                    <a:lnTo>
                      <a:pt x="364" y="72"/>
                    </a:lnTo>
                    <a:lnTo>
                      <a:pt x="364" y="72"/>
                    </a:lnTo>
                    <a:lnTo>
                      <a:pt x="364" y="72"/>
                    </a:lnTo>
                    <a:close/>
                    <a:moveTo>
                      <a:pt x="366" y="72"/>
                    </a:moveTo>
                    <a:lnTo>
                      <a:pt x="366" y="72"/>
                    </a:lnTo>
                    <a:lnTo>
                      <a:pt x="366" y="72"/>
                    </a:lnTo>
                    <a:lnTo>
                      <a:pt x="366" y="72"/>
                    </a:lnTo>
                    <a:lnTo>
                      <a:pt x="366" y="72"/>
                    </a:lnTo>
                    <a:lnTo>
                      <a:pt x="366" y="72"/>
                    </a:lnTo>
                    <a:lnTo>
                      <a:pt x="366" y="72"/>
                    </a:lnTo>
                    <a:lnTo>
                      <a:pt x="366" y="72"/>
                    </a:lnTo>
                    <a:lnTo>
                      <a:pt x="366" y="72"/>
                    </a:lnTo>
                    <a:close/>
                    <a:moveTo>
                      <a:pt x="430" y="104"/>
                    </a:moveTo>
                    <a:lnTo>
                      <a:pt x="430" y="104"/>
                    </a:lnTo>
                    <a:lnTo>
                      <a:pt x="430" y="104"/>
                    </a:lnTo>
                    <a:lnTo>
                      <a:pt x="430" y="104"/>
                    </a:lnTo>
                    <a:lnTo>
                      <a:pt x="432" y="104"/>
                    </a:lnTo>
                    <a:lnTo>
                      <a:pt x="432" y="104"/>
                    </a:lnTo>
                    <a:lnTo>
                      <a:pt x="430" y="104"/>
                    </a:lnTo>
                    <a:lnTo>
                      <a:pt x="430" y="104"/>
                    </a:lnTo>
                    <a:close/>
                    <a:moveTo>
                      <a:pt x="700" y="152"/>
                    </a:moveTo>
                    <a:lnTo>
                      <a:pt x="700" y="152"/>
                    </a:lnTo>
                    <a:lnTo>
                      <a:pt x="700" y="152"/>
                    </a:lnTo>
                    <a:lnTo>
                      <a:pt x="696" y="158"/>
                    </a:lnTo>
                    <a:lnTo>
                      <a:pt x="696" y="158"/>
                    </a:lnTo>
                    <a:lnTo>
                      <a:pt x="696" y="156"/>
                    </a:lnTo>
                    <a:lnTo>
                      <a:pt x="694" y="160"/>
                    </a:lnTo>
                    <a:lnTo>
                      <a:pt x="694" y="160"/>
                    </a:lnTo>
                    <a:lnTo>
                      <a:pt x="690" y="164"/>
                    </a:lnTo>
                    <a:lnTo>
                      <a:pt x="690" y="164"/>
                    </a:lnTo>
                    <a:lnTo>
                      <a:pt x="690" y="166"/>
                    </a:lnTo>
                    <a:lnTo>
                      <a:pt x="690" y="166"/>
                    </a:lnTo>
                    <a:lnTo>
                      <a:pt x="690" y="166"/>
                    </a:lnTo>
                    <a:lnTo>
                      <a:pt x="688" y="168"/>
                    </a:lnTo>
                    <a:lnTo>
                      <a:pt x="688" y="168"/>
                    </a:lnTo>
                    <a:lnTo>
                      <a:pt x="688" y="164"/>
                    </a:lnTo>
                    <a:lnTo>
                      <a:pt x="688" y="164"/>
                    </a:lnTo>
                    <a:lnTo>
                      <a:pt x="686" y="168"/>
                    </a:lnTo>
                    <a:lnTo>
                      <a:pt x="688" y="168"/>
                    </a:lnTo>
                    <a:lnTo>
                      <a:pt x="686" y="168"/>
                    </a:lnTo>
                    <a:lnTo>
                      <a:pt x="686" y="170"/>
                    </a:lnTo>
                    <a:lnTo>
                      <a:pt x="686" y="170"/>
                    </a:lnTo>
                    <a:lnTo>
                      <a:pt x="684" y="170"/>
                    </a:lnTo>
                    <a:lnTo>
                      <a:pt x="684" y="170"/>
                    </a:lnTo>
                    <a:lnTo>
                      <a:pt x="684" y="170"/>
                    </a:lnTo>
                    <a:lnTo>
                      <a:pt x="684" y="170"/>
                    </a:lnTo>
                    <a:lnTo>
                      <a:pt x="684" y="170"/>
                    </a:lnTo>
                    <a:lnTo>
                      <a:pt x="678" y="176"/>
                    </a:lnTo>
                    <a:lnTo>
                      <a:pt x="678" y="176"/>
                    </a:lnTo>
                    <a:lnTo>
                      <a:pt x="680" y="176"/>
                    </a:lnTo>
                    <a:lnTo>
                      <a:pt x="680" y="176"/>
                    </a:lnTo>
                    <a:lnTo>
                      <a:pt x="682" y="174"/>
                    </a:lnTo>
                    <a:lnTo>
                      <a:pt x="682" y="174"/>
                    </a:lnTo>
                    <a:lnTo>
                      <a:pt x="684" y="174"/>
                    </a:lnTo>
                    <a:lnTo>
                      <a:pt x="682" y="176"/>
                    </a:lnTo>
                    <a:lnTo>
                      <a:pt x="682" y="176"/>
                    </a:lnTo>
                    <a:lnTo>
                      <a:pt x="684" y="174"/>
                    </a:lnTo>
                    <a:lnTo>
                      <a:pt x="684" y="174"/>
                    </a:lnTo>
                    <a:lnTo>
                      <a:pt x="686" y="172"/>
                    </a:lnTo>
                    <a:lnTo>
                      <a:pt x="686" y="172"/>
                    </a:lnTo>
                    <a:lnTo>
                      <a:pt x="686" y="170"/>
                    </a:lnTo>
                    <a:lnTo>
                      <a:pt x="686" y="172"/>
                    </a:lnTo>
                    <a:lnTo>
                      <a:pt x="686" y="172"/>
                    </a:lnTo>
                    <a:lnTo>
                      <a:pt x="686" y="172"/>
                    </a:lnTo>
                    <a:lnTo>
                      <a:pt x="686" y="172"/>
                    </a:lnTo>
                    <a:lnTo>
                      <a:pt x="686" y="172"/>
                    </a:lnTo>
                    <a:lnTo>
                      <a:pt x="692" y="166"/>
                    </a:lnTo>
                    <a:lnTo>
                      <a:pt x="694" y="166"/>
                    </a:lnTo>
                    <a:lnTo>
                      <a:pt x="694" y="166"/>
                    </a:lnTo>
                    <a:lnTo>
                      <a:pt x="690" y="170"/>
                    </a:lnTo>
                    <a:lnTo>
                      <a:pt x="690" y="170"/>
                    </a:lnTo>
                    <a:lnTo>
                      <a:pt x="688" y="172"/>
                    </a:lnTo>
                    <a:lnTo>
                      <a:pt x="684" y="174"/>
                    </a:lnTo>
                    <a:lnTo>
                      <a:pt x="684" y="174"/>
                    </a:lnTo>
                    <a:lnTo>
                      <a:pt x="684" y="174"/>
                    </a:lnTo>
                    <a:lnTo>
                      <a:pt x="684" y="174"/>
                    </a:lnTo>
                    <a:lnTo>
                      <a:pt x="684" y="174"/>
                    </a:lnTo>
                    <a:lnTo>
                      <a:pt x="678" y="178"/>
                    </a:lnTo>
                    <a:lnTo>
                      <a:pt x="678" y="180"/>
                    </a:lnTo>
                    <a:lnTo>
                      <a:pt x="680" y="180"/>
                    </a:lnTo>
                    <a:lnTo>
                      <a:pt x="680" y="180"/>
                    </a:lnTo>
                    <a:lnTo>
                      <a:pt x="674" y="182"/>
                    </a:lnTo>
                    <a:lnTo>
                      <a:pt x="666" y="182"/>
                    </a:lnTo>
                    <a:lnTo>
                      <a:pt x="650" y="176"/>
                    </a:lnTo>
                    <a:lnTo>
                      <a:pt x="650" y="176"/>
                    </a:lnTo>
                    <a:lnTo>
                      <a:pt x="656" y="174"/>
                    </a:lnTo>
                    <a:lnTo>
                      <a:pt x="656" y="174"/>
                    </a:lnTo>
                    <a:lnTo>
                      <a:pt x="652" y="174"/>
                    </a:lnTo>
                    <a:lnTo>
                      <a:pt x="652" y="174"/>
                    </a:lnTo>
                    <a:lnTo>
                      <a:pt x="650" y="176"/>
                    </a:lnTo>
                    <a:lnTo>
                      <a:pt x="650" y="176"/>
                    </a:lnTo>
                    <a:lnTo>
                      <a:pt x="648" y="176"/>
                    </a:lnTo>
                    <a:lnTo>
                      <a:pt x="648" y="176"/>
                    </a:lnTo>
                    <a:lnTo>
                      <a:pt x="648" y="174"/>
                    </a:lnTo>
                    <a:lnTo>
                      <a:pt x="648" y="174"/>
                    </a:lnTo>
                    <a:lnTo>
                      <a:pt x="646" y="174"/>
                    </a:lnTo>
                    <a:lnTo>
                      <a:pt x="646" y="174"/>
                    </a:lnTo>
                    <a:lnTo>
                      <a:pt x="646" y="172"/>
                    </a:lnTo>
                    <a:lnTo>
                      <a:pt x="646" y="172"/>
                    </a:lnTo>
                    <a:lnTo>
                      <a:pt x="646" y="172"/>
                    </a:lnTo>
                    <a:lnTo>
                      <a:pt x="646" y="172"/>
                    </a:lnTo>
                    <a:lnTo>
                      <a:pt x="644" y="170"/>
                    </a:lnTo>
                    <a:lnTo>
                      <a:pt x="644" y="170"/>
                    </a:lnTo>
                    <a:lnTo>
                      <a:pt x="644" y="170"/>
                    </a:lnTo>
                    <a:lnTo>
                      <a:pt x="642" y="168"/>
                    </a:lnTo>
                    <a:lnTo>
                      <a:pt x="640" y="168"/>
                    </a:lnTo>
                    <a:lnTo>
                      <a:pt x="640" y="168"/>
                    </a:lnTo>
                    <a:lnTo>
                      <a:pt x="642" y="170"/>
                    </a:lnTo>
                    <a:lnTo>
                      <a:pt x="642" y="170"/>
                    </a:lnTo>
                    <a:lnTo>
                      <a:pt x="644" y="174"/>
                    </a:lnTo>
                    <a:lnTo>
                      <a:pt x="644" y="174"/>
                    </a:lnTo>
                    <a:lnTo>
                      <a:pt x="644" y="174"/>
                    </a:lnTo>
                    <a:lnTo>
                      <a:pt x="644" y="174"/>
                    </a:lnTo>
                    <a:lnTo>
                      <a:pt x="640" y="170"/>
                    </a:lnTo>
                    <a:lnTo>
                      <a:pt x="640" y="170"/>
                    </a:lnTo>
                    <a:lnTo>
                      <a:pt x="636" y="170"/>
                    </a:lnTo>
                    <a:lnTo>
                      <a:pt x="636" y="170"/>
                    </a:lnTo>
                    <a:lnTo>
                      <a:pt x="632" y="174"/>
                    </a:lnTo>
                    <a:lnTo>
                      <a:pt x="632" y="174"/>
                    </a:lnTo>
                    <a:lnTo>
                      <a:pt x="632" y="174"/>
                    </a:lnTo>
                    <a:lnTo>
                      <a:pt x="632" y="174"/>
                    </a:lnTo>
                    <a:lnTo>
                      <a:pt x="634" y="170"/>
                    </a:lnTo>
                    <a:lnTo>
                      <a:pt x="632" y="172"/>
                    </a:lnTo>
                    <a:lnTo>
                      <a:pt x="632" y="172"/>
                    </a:lnTo>
                    <a:lnTo>
                      <a:pt x="634" y="172"/>
                    </a:lnTo>
                    <a:lnTo>
                      <a:pt x="632" y="174"/>
                    </a:lnTo>
                    <a:lnTo>
                      <a:pt x="632" y="174"/>
                    </a:lnTo>
                    <a:lnTo>
                      <a:pt x="630" y="174"/>
                    </a:lnTo>
                    <a:lnTo>
                      <a:pt x="630" y="174"/>
                    </a:lnTo>
                    <a:lnTo>
                      <a:pt x="632" y="172"/>
                    </a:lnTo>
                    <a:lnTo>
                      <a:pt x="632" y="172"/>
                    </a:lnTo>
                    <a:lnTo>
                      <a:pt x="632" y="172"/>
                    </a:lnTo>
                    <a:lnTo>
                      <a:pt x="632" y="172"/>
                    </a:lnTo>
                    <a:lnTo>
                      <a:pt x="630" y="174"/>
                    </a:lnTo>
                    <a:lnTo>
                      <a:pt x="630" y="174"/>
                    </a:lnTo>
                    <a:lnTo>
                      <a:pt x="626" y="174"/>
                    </a:lnTo>
                    <a:lnTo>
                      <a:pt x="622" y="174"/>
                    </a:lnTo>
                    <a:lnTo>
                      <a:pt x="622" y="174"/>
                    </a:lnTo>
                    <a:lnTo>
                      <a:pt x="616" y="174"/>
                    </a:lnTo>
                    <a:lnTo>
                      <a:pt x="612" y="176"/>
                    </a:lnTo>
                    <a:lnTo>
                      <a:pt x="606" y="178"/>
                    </a:lnTo>
                    <a:lnTo>
                      <a:pt x="598" y="176"/>
                    </a:lnTo>
                    <a:lnTo>
                      <a:pt x="598" y="176"/>
                    </a:lnTo>
                    <a:lnTo>
                      <a:pt x="608" y="176"/>
                    </a:lnTo>
                    <a:lnTo>
                      <a:pt x="604" y="174"/>
                    </a:lnTo>
                    <a:lnTo>
                      <a:pt x="604" y="174"/>
                    </a:lnTo>
                    <a:lnTo>
                      <a:pt x="590" y="176"/>
                    </a:lnTo>
                    <a:lnTo>
                      <a:pt x="590" y="176"/>
                    </a:lnTo>
                    <a:lnTo>
                      <a:pt x="584" y="176"/>
                    </a:lnTo>
                    <a:lnTo>
                      <a:pt x="584" y="176"/>
                    </a:lnTo>
                    <a:lnTo>
                      <a:pt x="578" y="174"/>
                    </a:lnTo>
                    <a:lnTo>
                      <a:pt x="574" y="174"/>
                    </a:lnTo>
                    <a:lnTo>
                      <a:pt x="564" y="174"/>
                    </a:lnTo>
                    <a:lnTo>
                      <a:pt x="564" y="174"/>
                    </a:lnTo>
                    <a:lnTo>
                      <a:pt x="562" y="176"/>
                    </a:lnTo>
                    <a:lnTo>
                      <a:pt x="558" y="176"/>
                    </a:lnTo>
                    <a:lnTo>
                      <a:pt x="538" y="176"/>
                    </a:lnTo>
                    <a:lnTo>
                      <a:pt x="538" y="176"/>
                    </a:lnTo>
                    <a:lnTo>
                      <a:pt x="538" y="176"/>
                    </a:lnTo>
                    <a:lnTo>
                      <a:pt x="538" y="174"/>
                    </a:lnTo>
                    <a:lnTo>
                      <a:pt x="538" y="174"/>
                    </a:lnTo>
                    <a:lnTo>
                      <a:pt x="562" y="172"/>
                    </a:lnTo>
                    <a:lnTo>
                      <a:pt x="562" y="172"/>
                    </a:lnTo>
                    <a:lnTo>
                      <a:pt x="566" y="170"/>
                    </a:lnTo>
                    <a:lnTo>
                      <a:pt x="570" y="170"/>
                    </a:lnTo>
                    <a:lnTo>
                      <a:pt x="584" y="172"/>
                    </a:lnTo>
                    <a:lnTo>
                      <a:pt x="584" y="172"/>
                    </a:lnTo>
                    <a:lnTo>
                      <a:pt x="584" y="172"/>
                    </a:lnTo>
                    <a:lnTo>
                      <a:pt x="584" y="172"/>
                    </a:lnTo>
                    <a:lnTo>
                      <a:pt x="584" y="174"/>
                    </a:lnTo>
                    <a:lnTo>
                      <a:pt x="586" y="174"/>
                    </a:lnTo>
                    <a:lnTo>
                      <a:pt x="586" y="174"/>
                    </a:lnTo>
                    <a:lnTo>
                      <a:pt x="588" y="174"/>
                    </a:lnTo>
                    <a:lnTo>
                      <a:pt x="588" y="174"/>
                    </a:lnTo>
                    <a:lnTo>
                      <a:pt x="588" y="174"/>
                    </a:lnTo>
                    <a:lnTo>
                      <a:pt x="588" y="174"/>
                    </a:lnTo>
                    <a:lnTo>
                      <a:pt x="592" y="174"/>
                    </a:lnTo>
                    <a:lnTo>
                      <a:pt x="592" y="174"/>
                    </a:lnTo>
                    <a:lnTo>
                      <a:pt x="598" y="172"/>
                    </a:lnTo>
                    <a:lnTo>
                      <a:pt x="592" y="172"/>
                    </a:lnTo>
                    <a:lnTo>
                      <a:pt x="592" y="172"/>
                    </a:lnTo>
                    <a:lnTo>
                      <a:pt x="586" y="172"/>
                    </a:lnTo>
                    <a:lnTo>
                      <a:pt x="586" y="172"/>
                    </a:lnTo>
                    <a:lnTo>
                      <a:pt x="586" y="172"/>
                    </a:lnTo>
                    <a:lnTo>
                      <a:pt x="586" y="172"/>
                    </a:lnTo>
                    <a:lnTo>
                      <a:pt x="586" y="172"/>
                    </a:lnTo>
                    <a:lnTo>
                      <a:pt x="586" y="172"/>
                    </a:lnTo>
                    <a:lnTo>
                      <a:pt x="584" y="170"/>
                    </a:lnTo>
                    <a:lnTo>
                      <a:pt x="584" y="170"/>
                    </a:lnTo>
                    <a:lnTo>
                      <a:pt x="572" y="168"/>
                    </a:lnTo>
                    <a:lnTo>
                      <a:pt x="566" y="170"/>
                    </a:lnTo>
                    <a:lnTo>
                      <a:pt x="562" y="172"/>
                    </a:lnTo>
                    <a:lnTo>
                      <a:pt x="556" y="172"/>
                    </a:lnTo>
                    <a:lnTo>
                      <a:pt x="556" y="172"/>
                    </a:lnTo>
                    <a:lnTo>
                      <a:pt x="542" y="172"/>
                    </a:lnTo>
                    <a:lnTo>
                      <a:pt x="536" y="172"/>
                    </a:lnTo>
                    <a:lnTo>
                      <a:pt x="536" y="172"/>
                    </a:lnTo>
                    <a:lnTo>
                      <a:pt x="536" y="172"/>
                    </a:lnTo>
                    <a:lnTo>
                      <a:pt x="536" y="172"/>
                    </a:lnTo>
                    <a:lnTo>
                      <a:pt x="536" y="172"/>
                    </a:lnTo>
                    <a:lnTo>
                      <a:pt x="536" y="172"/>
                    </a:lnTo>
                    <a:lnTo>
                      <a:pt x="536" y="172"/>
                    </a:lnTo>
                    <a:lnTo>
                      <a:pt x="530" y="166"/>
                    </a:lnTo>
                    <a:lnTo>
                      <a:pt x="530" y="166"/>
                    </a:lnTo>
                    <a:lnTo>
                      <a:pt x="530" y="162"/>
                    </a:lnTo>
                    <a:lnTo>
                      <a:pt x="526" y="160"/>
                    </a:lnTo>
                    <a:lnTo>
                      <a:pt x="524" y="158"/>
                    </a:lnTo>
                    <a:lnTo>
                      <a:pt x="524" y="158"/>
                    </a:lnTo>
                    <a:lnTo>
                      <a:pt x="524" y="158"/>
                    </a:lnTo>
                    <a:lnTo>
                      <a:pt x="526" y="160"/>
                    </a:lnTo>
                    <a:lnTo>
                      <a:pt x="526" y="160"/>
                    </a:lnTo>
                    <a:lnTo>
                      <a:pt x="524" y="160"/>
                    </a:lnTo>
                    <a:lnTo>
                      <a:pt x="524" y="160"/>
                    </a:lnTo>
                    <a:lnTo>
                      <a:pt x="524" y="160"/>
                    </a:lnTo>
                    <a:lnTo>
                      <a:pt x="524" y="160"/>
                    </a:lnTo>
                    <a:lnTo>
                      <a:pt x="526" y="160"/>
                    </a:lnTo>
                    <a:lnTo>
                      <a:pt x="526" y="160"/>
                    </a:lnTo>
                    <a:lnTo>
                      <a:pt x="526" y="160"/>
                    </a:lnTo>
                    <a:lnTo>
                      <a:pt x="526" y="160"/>
                    </a:lnTo>
                    <a:lnTo>
                      <a:pt x="526" y="160"/>
                    </a:lnTo>
                    <a:lnTo>
                      <a:pt x="528" y="162"/>
                    </a:lnTo>
                    <a:lnTo>
                      <a:pt x="528" y="162"/>
                    </a:lnTo>
                    <a:lnTo>
                      <a:pt x="530" y="164"/>
                    </a:lnTo>
                    <a:lnTo>
                      <a:pt x="530" y="164"/>
                    </a:lnTo>
                    <a:lnTo>
                      <a:pt x="526" y="162"/>
                    </a:lnTo>
                    <a:lnTo>
                      <a:pt x="526" y="162"/>
                    </a:lnTo>
                    <a:lnTo>
                      <a:pt x="526" y="162"/>
                    </a:lnTo>
                    <a:lnTo>
                      <a:pt x="526" y="162"/>
                    </a:lnTo>
                    <a:lnTo>
                      <a:pt x="526" y="162"/>
                    </a:lnTo>
                    <a:lnTo>
                      <a:pt x="526" y="162"/>
                    </a:lnTo>
                    <a:lnTo>
                      <a:pt x="526" y="162"/>
                    </a:lnTo>
                    <a:lnTo>
                      <a:pt x="526" y="162"/>
                    </a:lnTo>
                    <a:lnTo>
                      <a:pt x="526" y="162"/>
                    </a:lnTo>
                    <a:lnTo>
                      <a:pt x="530" y="164"/>
                    </a:lnTo>
                    <a:lnTo>
                      <a:pt x="530" y="164"/>
                    </a:lnTo>
                    <a:lnTo>
                      <a:pt x="532" y="170"/>
                    </a:lnTo>
                    <a:lnTo>
                      <a:pt x="532" y="170"/>
                    </a:lnTo>
                    <a:lnTo>
                      <a:pt x="532" y="170"/>
                    </a:lnTo>
                    <a:lnTo>
                      <a:pt x="530" y="166"/>
                    </a:lnTo>
                    <a:lnTo>
                      <a:pt x="530" y="166"/>
                    </a:lnTo>
                    <a:lnTo>
                      <a:pt x="536" y="172"/>
                    </a:lnTo>
                    <a:lnTo>
                      <a:pt x="536" y="172"/>
                    </a:lnTo>
                    <a:lnTo>
                      <a:pt x="536" y="172"/>
                    </a:lnTo>
                    <a:lnTo>
                      <a:pt x="536" y="172"/>
                    </a:lnTo>
                    <a:lnTo>
                      <a:pt x="536" y="172"/>
                    </a:lnTo>
                    <a:lnTo>
                      <a:pt x="536" y="172"/>
                    </a:lnTo>
                    <a:lnTo>
                      <a:pt x="536" y="172"/>
                    </a:lnTo>
                    <a:lnTo>
                      <a:pt x="536" y="172"/>
                    </a:lnTo>
                    <a:lnTo>
                      <a:pt x="532" y="172"/>
                    </a:lnTo>
                    <a:lnTo>
                      <a:pt x="532" y="172"/>
                    </a:lnTo>
                    <a:lnTo>
                      <a:pt x="532" y="172"/>
                    </a:lnTo>
                    <a:lnTo>
                      <a:pt x="532" y="174"/>
                    </a:lnTo>
                    <a:lnTo>
                      <a:pt x="532" y="174"/>
                    </a:lnTo>
                    <a:lnTo>
                      <a:pt x="536" y="174"/>
                    </a:lnTo>
                    <a:lnTo>
                      <a:pt x="536" y="174"/>
                    </a:lnTo>
                    <a:lnTo>
                      <a:pt x="536" y="178"/>
                    </a:lnTo>
                    <a:lnTo>
                      <a:pt x="536" y="180"/>
                    </a:lnTo>
                    <a:lnTo>
                      <a:pt x="536" y="180"/>
                    </a:lnTo>
                    <a:lnTo>
                      <a:pt x="536" y="180"/>
                    </a:lnTo>
                    <a:lnTo>
                      <a:pt x="536" y="180"/>
                    </a:lnTo>
                    <a:lnTo>
                      <a:pt x="534" y="178"/>
                    </a:lnTo>
                    <a:lnTo>
                      <a:pt x="534" y="176"/>
                    </a:lnTo>
                    <a:lnTo>
                      <a:pt x="534" y="176"/>
                    </a:lnTo>
                    <a:lnTo>
                      <a:pt x="534" y="176"/>
                    </a:lnTo>
                    <a:lnTo>
                      <a:pt x="534" y="178"/>
                    </a:lnTo>
                    <a:lnTo>
                      <a:pt x="534" y="178"/>
                    </a:lnTo>
                    <a:lnTo>
                      <a:pt x="532" y="176"/>
                    </a:lnTo>
                    <a:lnTo>
                      <a:pt x="532" y="176"/>
                    </a:lnTo>
                    <a:lnTo>
                      <a:pt x="532" y="176"/>
                    </a:lnTo>
                    <a:lnTo>
                      <a:pt x="532" y="174"/>
                    </a:lnTo>
                    <a:lnTo>
                      <a:pt x="532" y="174"/>
                    </a:lnTo>
                    <a:lnTo>
                      <a:pt x="532" y="174"/>
                    </a:lnTo>
                    <a:lnTo>
                      <a:pt x="530" y="174"/>
                    </a:lnTo>
                    <a:lnTo>
                      <a:pt x="530" y="174"/>
                    </a:lnTo>
                    <a:lnTo>
                      <a:pt x="530" y="174"/>
                    </a:lnTo>
                    <a:lnTo>
                      <a:pt x="530" y="174"/>
                    </a:lnTo>
                    <a:lnTo>
                      <a:pt x="532" y="176"/>
                    </a:lnTo>
                    <a:lnTo>
                      <a:pt x="532" y="176"/>
                    </a:lnTo>
                    <a:lnTo>
                      <a:pt x="530" y="176"/>
                    </a:lnTo>
                    <a:lnTo>
                      <a:pt x="530" y="176"/>
                    </a:lnTo>
                    <a:lnTo>
                      <a:pt x="530" y="174"/>
                    </a:lnTo>
                    <a:lnTo>
                      <a:pt x="530" y="174"/>
                    </a:lnTo>
                    <a:lnTo>
                      <a:pt x="530" y="174"/>
                    </a:lnTo>
                    <a:lnTo>
                      <a:pt x="530" y="174"/>
                    </a:lnTo>
                    <a:lnTo>
                      <a:pt x="530" y="174"/>
                    </a:lnTo>
                    <a:lnTo>
                      <a:pt x="530" y="174"/>
                    </a:lnTo>
                    <a:lnTo>
                      <a:pt x="530" y="174"/>
                    </a:lnTo>
                    <a:lnTo>
                      <a:pt x="530" y="174"/>
                    </a:lnTo>
                    <a:lnTo>
                      <a:pt x="530" y="174"/>
                    </a:lnTo>
                    <a:lnTo>
                      <a:pt x="530" y="174"/>
                    </a:lnTo>
                    <a:lnTo>
                      <a:pt x="530" y="174"/>
                    </a:lnTo>
                    <a:lnTo>
                      <a:pt x="530" y="174"/>
                    </a:lnTo>
                    <a:lnTo>
                      <a:pt x="530" y="172"/>
                    </a:lnTo>
                    <a:lnTo>
                      <a:pt x="530" y="172"/>
                    </a:lnTo>
                    <a:lnTo>
                      <a:pt x="530" y="172"/>
                    </a:lnTo>
                    <a:lnTo>
                      <a:pt x="530" y="172"/>
                    </a:lnTo>
                    <a:lnTo>
                      <a:pt x="530" y="172"/>
                    </a:lnTo>
                    <a:lnTo>
                      <a:pt x="530" y="172"/>
                    </a:lnTo>
                    <a:lnTo>
                      <a:pt x="528" y="170"/>
                    </a:lnTo>
                    <a:lnTo>
                      <a:pt x="528" y="170"/>
                    </a:lnTo>
                    <a:lnTo>
                      <a:pt x="528" y="170"/>
                    </a:lnTo>
                    <a:lnTo>
                      <a:pt x="528" y="170"/>
                    </a:lnTo>
                    <a:lnTo>
                      <a:pt x="528" y="172"/>
                    </a:lnTo>
                    <a:lnTo>
                      <a:pt x="528" y="172"/>
                    </a:lnTo>
                    <a:lnTo>
                      <a:pt x="528" y="170"/>
                    </a:lnTo>
                    <a:lnTo>
                      <a:pt x="528" y="170"/>
                    </a:lnTo>
                    <a:lnTo>
                      <a:pt x="528" y="170"/>
                    </a:lnTo>
                    <a:lnTo>
                      <a:pt x="528" y="170"/>
                    </a:lnTo>
                    <a:lnTo>
                      <a:pt x="530" y="172"/>
                    </a:lnTo>
                    <a:lnTo>
                      <a:pt x="530" y="172"/>
                    </a:lnTo>
                    <a:lnTo>
                      <a:pt x="528" y="172"/>
                    </a:lnTo>
                    <a:lnTo>
                      <a:pt x="528" y="172"/>
                    </a:lnTo>
                    <a:lnTo>
                      <a:pt x="530" y="172"/>
                    </a:lnTo>
                    <a:lnTo>
                      <a:pt x="530" y="172"/>
                    </a:lnTo>
                    <a:lnTo>
                      <a:pt x="530" y="172"/>
                    </a:lnTo>
                    <a:lnTo>
                      <a:pt x="530" y="172"/>
                    </a:lnTo>
                    <a:lnTo>
                      <a:pt x="530" y="172"/>
                    </a:lnTo>
                    <a:lnTo>
                      <a:pt x="530" y="172"/>
                    </a:lnTo>
                    <a:lnTo>
                      <a:pt x="532" y="172"/>
                    </a:lnTo>
                    <a:lnTo>
                      <a:pt x="532" y="172"/>
                    </a:lnTo>
                    <a:lnTo>
                      <a:pt x="532" y="172"/>
                    </a:lnTo>
                    <a:lnTo>
                      <a:pt x="532" y="172"/>
                    </a:lnTo>
                    <a:lnTo>
                      <a:pt x="532" y="172"/>
                    </a:lnTo>
                    <a:lnTo>
                      <a:pt x="532" y="172"/>
                    </a:lnTo>
                    <a:lnTo>
                      <a:pt x="532" y="172"/>
                    </a:lnTo>
                    <a:lnTo>
                      <a:pt x="532" y="172"/>
                    </a:lnTo>
                    <a:lnTo>
                      <a:pt x="530" y="170"/>
                    </a:lnTo>
                    <a:lnTo>
                      <a:pt x="530" y="170"/>
                    </a:lnTo>
                    <a:lnTo>
                      <a:pt x="530" y="170"/>
                    </a:lnTo>
                    <a:lnTo>
                      <a:pt x="530" y="170"/>
                    </a:lnTo>
                    <a:lnTo>
                      <a:pt x="530" y="170"/>
                    </a:lnTo>
                    <a:lnTo>
                      <a:pt x="530" y="170"/>
                    </a:lnTo>
                    <a:lnTo>
                      <a:pt x="530" y="170"/>
                    </a:lnTo>
                    <a:lnTo>
                      <a:pt x="530" y="170"/>
                    </a:lnTo>
                    <a:lnTo>
                      <a:pt x="530" y="170"/>
                    </a:lnTo>
                    <a:lnTo>
                      <a:pt x="528" y="170"/>
                    </a:lnTo>
                    <a:lnTo>
                      <a:pt x="528" y="170"/>
                    </a:lnTo>
                    <a:lnTo>
                      <a:pt x="526" y="168"/>
                    </a:lnTo>
                    <a:lnTo>
                      <a:pt x="526" y="168"/>
                    </a:lnTo>
                    <a:lnTo>
                      <a:pt x="526" y="166"/>
                    </a:lnTo>
                    <a:lnTo>
                      <a:pt x="526" y="166"/>
                    </a:lnTo>
                    <a:lnTo>
                      <a:pt x="526" y="166"/>
                    </a:lnTo>
                    <a:lnTo>
                      <a:pt x="526" y="166"/>
                    </a:lnTo>
                    <a:lnTo>
                      <a:pt x="526" y="166"/>
                    </a:lnTo>
                    <a:lnTo>
                      <a:pt x="526" y="166"/>
                    </a:lnTo>
                    <a:lnTo>
                      <a:pt x="524" y="166"/>
                    </a:lnTo>
                    <a:lnTo>
                      <a:pt x="524" y="166"/>
                    </a:lnTo>
                    <a:lnTo>
                      <a:pt x="514" y="156"/>
                    </a:lnTo>
                    <a:lnTo>
                      <a:pt x="514" y="156"/>
                    </a:lnTo>
                    <a:lnTo>
                      <a:pt x="516" y="156"/>
                    </a:lnTo>
                    <a:lnTo>
                      <a:pt x="516" y="156"/>
                    </a:lnTo>
                    <a:lnTo>
                      <a:pt x="520" y="160"/>
                    </a:lnTo>
                    <a:lnTo>
                      <a:pt x="520" y="158"/>
                    </a:lnTo>
                    <a:lnTo>
                      <a:pt x="520" y="158"/>
                    </a:lnTo>
                    <a:lnTo>
                      <a:pt x="522" y="160"/>
                    </a:lnTo>
                    <a:lnTo>
                      <a:pt x="522" y="160"/>
                    </a:lnTo>
                    <a:lnTo>
                      <a:pt x="522" y="160"/>
                    </a:lnTo>
                    <a:lnTo>
                      <a:pt x="522" y="160"/>
                    </a:lnTo>
                    <a:lnTo>
                      <a:pt x="522" y="160"/>
                    </a:lnTo>
                    <a:lnTo>
                      <a:pt x="522" y="160"/>
                    </a:lnTo>
                    <a:lnTo>
                      <a:pt x="522" y="160"/>
                    </a:lnTo>
                    <a:lnTo>
                      <a:pt x="522" y="162"/>
                    </a:lnTo>
                    <a:lnTo>
                      <a:pt x="522" y="162"/>
                    </a:lnTo>
                    <a:lnTo>
                      <a:pt x="524" y="162"/>
                    </a:lnTo>
                    <a:lnTo>
                      <a:pt x="524" y="162"/>
                    </a:lnTo>
                    <a:lnTo>
                      <a:pt x="526" y="162"/>
                    </a:lnTo>
                    <a:lnTo>
                      <a:pt x="526" y="162"/>
                    </a:lnTo>
                    <a:lnTo>
                      <a:pt x="524" y="162"/>
                    </a:lnTo>
                    <a:lnTo>
                      <a:pt x="524" y="162"/>
                    </a:lnTo>
                    <a:lnTo>
                      <a:pt x="524" y="162"/>
                    </a:lnTo>
                    <a:lnTo>
                      <a:pt x="520" y="158"/>
                    </a:lnTo>
                    <a:lnTo>
                      <a:pt x="520" y="158"/>
                    </a:lnTo>
                    <a:lnTo>
                      <a:pt x="518" y="154"/>
                    </a:lnTo>
                    <a:lnTo>
                      <a:pt x="518" y="152"/>
                    </a:lnTo>
                    <a:lnTo>
                      <a:pt x="518" y="152"/>
                    </a:lnTo>
                    <a:lnTo>
                      <a:pt x="518" y="152"/>
                    </a:lnTo>
                    <a:lnTo>
                      <a:pt x="524" y="158"/>
                    </a:lnTo>
                    <a:lnTo>
                      <a:pt x="524" y="158"/>
                    </a:lnTo>
                    <a:lnTo>
                      <a:pt x="524" y="158"/>
                    </a:lnTo>
                    <a:lnTo>
                      <a:pt x="524" y="158"/>
                    </a:lnTo>
                    <a:lnTo>
                      <a:pt x="518" y="152"/>
                    </a:lnTo>
                    <a:lnTo>
                      <a:pt x="518" y="152"/>
                    </a:lnTo>
                    <a:lnTo>
                      <a:pt x="518" y="152"/>
                    </a:lnTo>
                    <a:lnTo>
                      <a:pt x="518" y="152"/>
                    </a:lnTo>
                    <a:lnTo>
                      <a:pt x="518" y="150"/>
                    </a:lnTo>
                    <a:lnTo>
                      <a:pt x="518" y="150"/>
                    </a:lnTo>
                    <a:lnTo>
                      <a:pt x="518" y="150"/>
                    </a:lnTo>
                    <a:lnTo>
                      <a:pt x="518" y="150"/>
                    </a:lnTo>
                    <a:lnTo>
                      <a:pt x="518" y="150"/>
                    </a:lnTo>
                    <a:lnTo>
                      <a:pt x="518" y="150"/>
                    </a:lnTo>
                    <a:lnTo>
                      <a:pt x="518" y="150"/>
                    </a:lnTo>
                    <a:lnTo>
                      <a:pt x="518" y="150"/>
                    </a:lnTo>
                    <a:lnTo>
                      <a:pt x="518" y="150"/>
                    </a:lnTo>
                    <a:lnTo>
                      <a:pt x="518" y="150"/>
                    </a:lnTo>
                    <a:lnTo>
                      <a:pt x="518" y="150"/>
                    </a:lnTo>
                    <a:lnTo>
                      <a:pt x="518" y="150"/>
                    </a:lnTo>
                    <a:lnTo>
                      <a:pt x="520" y="152"/>
                    </a:lnTo>
                    <a:lnTo>
                      <a:pt x="520" y="152"/>
                    </a:lnTo>
                    <a:lnTo>
                      <a:pt x="520" y="152"/>
                    </a:lnTo>
                    <a:lnTo>
                      <a:pt x="520" y="152"/>
                    </a:lnTo>
                    <a:lnTo>
                      <a:pt x="520" y="152"/>
                    </a:lnTo>
                    <a:lnTo>
                      <a:pt x="518" y="150"/>
                    </a:lnTo>
                    <a:lnTo>
                      <a:pt x="518" y="150"/>
                    </a:lnTo>
                    <a:lnTo>
                      <a:pt x="518" y="150"/>
                    </a:lnTo>
                    <a:lnTo>
                      <a:pt x="526" y="146"/>
                    </a:lnTo>
                    <a:lnTo>
                      <a:pt x="530" y="144"/>
                    </a:lnTo>
                    <a:lnTo>
                      <a:pt x="536" y="144"/>
                    </a:lnTo>
                    <a:lnTo>
                      <a:pt x="550" y="144"/>
                    </a:lnTo>
                    <a:lnTo>
                      <a:pt x="546" y="146"/>
                    </a:lnTo>
                    <a:lnTo>
                      <a:pt x="556" y="146"/>
                    </a:lnTo>
                    <a:lnTo>
                      <a:pt x="556" y="146"/>
                    </a:lnTo>
                    <a:lnTo>
                      <a:pt x="564" y="142"/>
                    </a:lnTo>
                    <a:lnTo>
                      <a:pt x="564" y="142"/>
                    </a:lnTo>
                    <a:lnTo>
                      <a:pt x="564" y="142"/>
                    </a:lnTo>
                    <a:lnTo>
                      <a:pt x="564" y="142"/>
                    </a:lnTo>
                    <a:lnTo>
                      <a:pt x="564" y="142"/>
                    </a:lnTo>
                    <a:lnTo>
                      <a:pt x="564" y="142"/>
                    </a:lnTo>
                    <a:lnTo>
                      <a:pt x="566" y="140"/>
                    </a:lnTo>
                    <a:lnTo>
                      <a:pt x="566" y="140"/>
                    </a:lnTo>
                    <a:lnTo>
                      <a:pt x="566" y="140"/>
                    </a:lnTo>
                    <a:lnTo>
                      <a:pt x="576" y="138"/>
                    </a:lnTo>
                    <a:lnTo>
                      <a:pt x="576" y="138"/>
                    </a:lnTo>
                    <a:lnTo>
                      <a:pt x="574" y="138"/>
                    </a:lnTo>
                    <a:lnTo>
                      <a:pt x="572" y="138"/>
                    </a:lnTo>
                    <a:lnTo>
                      <a:pt x="572" y="138"/>
                    </a:lnTo>
                    <a:lnTo>
                      <a:pt x="574" y="138"/>
                    </a:lnTo>
                    <a:lnTo>
                      <a:pt x="574" y="138"/>
                    </a:lnTo>
                    <a:lnTo>
                      <a:pt x="578" y="136"/>
                    </a:lnTo>
                    <a:lnTo>
                      <a:pt x="584" y="134"/>
                    </a:lnTo>
                    <a:lnTo>
                      <a:pt x="584" y="134"/>
                    </a:lnTo>
                    <a:lnTo>
                      <a:pt x="586" y="134"/>
                    </a:lnTo>
                    <a:lnTo>
                      <a:pt x="590" y="134"/>
                    </a:lnTo>
                    <a:lnTo>
                      <a:pt x="596" y="134"/>
                    </a:lnTo>
                    <a:lnTo>
                      <a:pt x="602" y="130"/>
                    </a:lnTo>
                    <a:lnTo>
                      <a:pt x="602" y="130"/>
                    </a:lnTo>
                    <a:lnTo>
                      <a:pt x="604" y="130"/>
                    </a:lnTo>
                    <a:lnTo>
                      <a:pt x="606" y="130"/>
                    </a:lnTo>
                    <a:lnTo>
                      <a:pt x="610" y="130"/>
                    </a:lnTo>
                    <a:lnTo>
                      <a:pt x="612" y="130"/>
                    </a:lnTo>
                    <a:lnTo>
                      <a:pt x="612" y="130"/>
                    </a:lnTo>
                    <a:lnTo>
                      <a:pt x="616" y="126"/>
                    </a:lnTo>
                    <a:lnTo>
                      <a:pt x="616" y="126"/>
                    </a:lnTo>
                    <a:lnTo>
                      <a:pt x="616" y="126"/>
                    </a:lnTo>
                    <a:lnTo>
                      <a:pt x="616" y="126"/>
                    </a:lnTo>
                    <a:lnTo>
                      <a:pt x="612" y="132"/>
                    </a:lnTo>
                    <a:lnTo>
                      <a:pt x="612" y="132"/>
                    </a:lnTo>
                    <a:lnTo>
                      <a:pt x="612" y="132"/>
                    </a:lnTo>
                    <a:lnTo>
                      <a:pt x="610" y="132"/>
                    </a:lnTo>
                    <a:lnTo>
                      <a:pt x="608" y="132"/>
                    </a:lnTo>
                    <a:lnTo>
                      <a:pt x="608" y="132"/>
                    </a:lnTo>
                    <a:lnTo>
                      <a:pt x="600" y="132"/>
                    </a:lnTo>
                    <a:lnTo>
                      <a:pt x="600" y="132"/>
                    </a:lnTo>
                    <a:lnTo>
                      <a:pt x="592" y="136"/>
                    </a:lnTo>
                    <a:lnTo>
                      <a:pt x="594" y="138"/>
                    </a:lnTo>
                    <a:lnTo>
                      <a:pt x="594" y="138"/>
                    </a:lnTo>
                    <a:lnTo>
                      <a:pt x="596" y="138"/>
                    </a:lnTo>
                    <a:lnTo>
                      <a:pt x="596" y="138"/>
                    </a:lnTo>
                    <a:lnTo>
                      <a:pt x="600" y="136"/>
                    </a:lnTo>
                    <a:lnTo>
                      <a:pt x="600" y="136"/>
                    </a:lnTo>
                    <a:lnTo>
                      <a:pt x="600" y="136"/>
                    </a:lnTo>
                    <a:lnTo>
                      <a:pt x="602" y="136"/>
                    </a:lnTo>
                    <a:lnTo>
                      <a:pt x="602" y="136"/>
                    </a:lnTo>
                    <a:lnTo>
                      <a:pt x="602" y="136"/>
                    </a:lnTo>
                    <a:lnTo>
                      <a:pt x="602" y="136"/>
                    </a:lnTo>
                    <a:lnTo>
                      <a:pt x="594" y="140"/>
                    </a:lnTo>
                    <a:lnTo>
                      <a:pt x="596" y="140"/>
                    </a:lnTo>
                    <a:lnTo>
                      <a:pt x="596" y="140"/>
                    </a:lnTo>
                    <a:lnTo>
                      <a:pt x="604" y="136"/>
                    </a:lnTo>
                    <a:lnTo>
                      <a:pt x="604" y="136"/>
                    </a:lnTo>
                    <a:lnTo>
                      <a:pt x="606" y="136"/>
                    </a:lnTo>
                    <a:lnTo>
                      <a:pt x="612" y="136"/>
                    </a:lnTo>
                    <a:lnTo>
                      <a:pt x="612" y="136"/>
                    </a:lnTo>
                    <a:lnTo>
                      <a:pt x="612" y="136"/>
                    </a:lnTo>
                    <a:lnTo>
                      <a:pt x="612" y="136"/>
                    </a:lnTo>
                    <a:lnTo>
                      <a:pt x="612" y="136"/>
                    </a:lnTo>
                    <a:lnTo>
                      <a:pt x="620" y="126"/>
                    </a:lnTo>
                    <a:lnTo>
                      <a:pt x="620" y="126"/>
                    </a:lnTo>
                    <a:lnTo>
                      <a:pt x="628" y="126"/>
                    </a:lnTo>
                    <a:lnTo>
                      <a:pt x="638" y="122"/>
                    </a:lnTo>
                    <a:lnTo>
                      <a:pt x="658" y="114"/>
                    </a:lnTo>
                    <a:lnTo>
                      <a:pt x="668" y="112"/>
                    </a:lnTo>
                    <a:lnTo>
                      <a:pt x="676" y="110"/>
                    </a:lnTo>
                    <a:lnTo>
                      <a:pt x="682" y="112"/>
                    </a:lnTo>
                    <a:lnTo>
                      <a:pt x="688" y="118"/>
                    </a:lnTo>
                    <a:lnTo>
                      <a:pt x="688" y="118"/>
                    </a:lnTo>
                    <a:lnTo>
                      <a:pt x="698" y="122"/>
                    </a:lnTo>
                    <a:lnTo>
                      <a:pt x="708" y="128"/>
                    </a:lnTo>
                    <a:lnTo>
                      <a:pt x="708" y="130"/>
                    </a:lnTo>
                    <a:lnTo>
                      <a:pt x="708" y="130"/>
                    </a:lnTo>
                    <a:lnTo>
                      <a:pt x="710" y="132"/>
                    </a:lnTo>
                    <a:lnTo>
                      <a:pt x="710" y="132"/>
                    </a:lnTo>
                    <a:lnTo>
                      <a:pt x="708" y="136"/>
                    </a:lnTo>
                    <a:lnTo>
                      <a:pt x="708" y="136"/>
                    </a:lnTo>
                    <a:lnTo>
                      <a:pt x="708" y="136"/>
                    </a:lnTo>
                    <a:lnTo>
                      <a:pt x="706" y="138"/>
                    </a:lnTo>
                    <a:lnTo>
                      <a:pt x="706" y="138"/>
                    </a:lnTo>
                    <a:lnTo>
                      <a:pt x="706" y="142"/>
                    </a:lnTo>
                    <a:lnTo>
                      <a:pt x="706" y="142"/>
                    </a:lnTo>
                    <a:lnTo>
                      <a:pt x="704" y="144"/>
                    </a:lnTo>
                    <a:lnTo>
                      <a:pt x="704" y="144"/>
                    </a:lnTo>
                    <a:lnTo>
                      <a:pt x="704" y="144"/>
                    </a:lnTo>
                    <a:lnTo>
                      <a:pt x="702" y="146"/>
                    </a:lnTo>
                    <a:lnTo>
                      <a:pt x="702" y="146"/>
                    </a:lnTo>
                    <a:lnTo>
                      <a:pt x="696" y="152"/>
                    </a:lnTo>
                    <a:lnTo>
                      <a:pt x="696" y="152"/>
                    </a:lnTo>
                    <a:lnTo>
                      <a:pt x="702" y="146"/>
                    </a:lnTo>
                    <a:lnTo>
                      <a:pt x="702" y="146"/>
                    </a:lnTo>
                    <a:lnTo>
                      <a:pt x="700" y="150"/>
                    </a:lnTo>
                    <a:lnTo>
                      <a:pt x="700" y="150"/>
                    </a:lnTo>
                    <a:lnTo>
                      <a:pt x="702" y="150"/>
                    </a:lnTo>
                    <a:lnTo>
                      <a:pt x="702" y="150"/>
                    </a:lnTo>
                    <a:lnTo>
                      <a:pt x="700" y="152"/>
                    </a:lnTo>
                    <a:lnTo>
                      <a:pt x="700" y="152"/>
                    </a:lnTo>
                    <a:close/>
                    <a:moveTo>
                      <a:pt x="528" y="176"/>
                    </a:moveTo>
                    <a:lnTo>
                      <a:pt x="528" y="176"/>
                    </a:lnTo>
                    <a:lnTo>
                      <a:pt x="530" y="176"/>
                    </a:lnTo>
                    <a:lnTo>
                      <a:pt x="530" y="176"/>
                    </a:lnTo>
                    <a:lnTo>
                      <a:pt x="530" y="176"/>
                    </a:lnTo>
                    <a:lnTo>
                      <a:pt x="530" y="176"/>
                    </a:lnTo>
                    <a:lnTo>
                      <a:pt x="530" y="176"/>
                    </a:lnTo>
                    <a:lnTo>
                      <a:pt x="530" y="176"/>
                    </a:lnTo>
                    <a:lnTo>
                      <a:pt x="532" y="176"/>
                    </a:lnTo>
                    <a:lnTo>
                      <a:pt x="532" y="176"/>
                    </a:lnTo>
                    <a:lnTo>
                      <a:pt x="532" y="178"/>
                    </a:lnTo>
                    <a:lnTo>
                      <a:pt x="532" y="178"/>
                    </a:lnTo>
                    <a:lnTo>
                      <a:pt x="532" y="178"/>
                    </a:lnTo>
                    <a:lnTo>
                      <a:pt x="534" y="178"/>
                    </a:lnTo>
                    <a:lnTo>
                      <a:pt x="534" y="178"/>
                    </a:lnTo>
                    <a:lnTo>
                      <a:pt x="534" y="180"/>
                    </a:lnTo>
                    <a:lnTo>
                      <a:pt x="534" y="180"/>
                    </a:lnTo>
                    <a:lnTo>
                      <a:pt x="534" y="180"/>
                    </a:lnTo>
                    <a:lnTo>
                      <a:pt x="534" y="180"/>
                    </a:lnTo>
                    <a:lnTo>
                      <a:pt x="532" y="178"/>
                    </a:lnTo>
                    <a:lnTo>
                      <a:pt x="532" y="178"/>
                    </a:lnTo>
                    <a:lnTo>
                      <a:pt x="532" y="178"/>
                    </a:lnTo>
                    <a:lnTo>
                      <a:pt x="534" y="180"/>
                    </a:lnTo>
                    <a:lnTo>
                      <a:pt x="534" y="180"/>
                    </a:lnTo>
                    <a:lnTo>
                      <a:pt x="532" y="180"/>
                    </a:lnTo>
                    <a:lnTo>
                      <a:pt x="532" y="180"/>
                    </a:lnTo>
                    <a:lnTo>
                      <a:pt x="532" y="180"/>
                    </a:lnTo>
                    <a:lnTo>
                      <a:pt x="532" y="180"/>
                    </a:lnTo>
                    <a:lnTo>
                      <a:pt x="532" y="180"/>
                    </a:lnTo>
                    <a:lnTo>
                      <a:pt x="528" y="180"/>
                    </a:lnTo>
                    <a:lnTo>
                      <a:pt x="528" y="180"/>
                    </a:lnTo>
                    <a:lnTo>
                      <a:pt x="528" y="178"/>
                    </a:lnTo>
                    <a:lnTo>
                      <a:pt x="528" y="178"/>
                    </a:lnTo>
                    <a:lnTo>
                      <a:pt x="528" y="178"/>
                    </a:lnTo>
                    <a:lnTo>
                      <a:pt x="528" y="174"/>
                    </a:lnTo>
                    <a:lnTo>
                      <a:pt x="528" y="176"/>
                    </a:lnTo>
                    <a:lnTo>
                      <a:pt x="528" y="176"/>
                    </a:lnTo>
                    <a:close/>
                    <a:moveTo>
                      <a:pt x="526" y="142"/>
                    </a:moveTo>
                    <a:lnTo>
                      <a:pt x="526" y="142"/>
                    </a:lnTo>
                    <a:lnTo>
                      <a:pt x="534" y="142"/>
                    </a:lnTo>
                    <a:lnTo>
                      <a:pt x="534" y="142"/>
                    </a:lnTo>
                    <a:lnTo>
                      <a:pt x="534" y="142"/>
                    </a:lnTo>
                    <a:lnTo>
                      <a:pt x="532" y="144"/>
                    </a:lnTo>
                    <a:lnTo>
                      <a:pt x="528" y="144"/>
                    </a:lnTo>
                    <a:lnTo>
                      <a:pt x="526" y="142"/>
                    </a:lnTo>
                    <a:lnTo>
                      <a:pt x="526" y="142"/>
                    </a:lnTo>
                    <a:close/>
                    <a:moveTo>
                      <a:pt x="526" y="142"/>
                    </a:moveTo>
                    <a:lnTo>
                      <a:pt x="526" y="142"/>
                    </a:lnTo>
                    <a:lnTo>
                      <a:pt x="526" y="142"/>
                    </a:lnTo>
                    <a:lnTo>
                      <a:pt x="526" y="142"/>
                    </a:lnTo>
                    <a:lnTo>
                      <a:pt x="526" y="142"/>
                    </a:lnTo>
                    <a:lnTo>
                      <a:pt x="526" y="142"/>
                    </a:lnTo>
                    <a:close/>
                    <a:moveTo>
                      <a:pt x="522" y="142"/>
                    </a:moveTo>
                    <a:lnTo>
                      <a:pt x="522" y="142"/>
                    </a:lnTo>
                    <a:lnTo>
                      <a:pt x="522" y="142"/>
                    </a:lnTo>
                    <a:lnTo>
                      <a:pt x="522" y="142"/>
                    </a:lnTo>
                    <a:lnTo>
                      <a:pt x="522" y="142"/>
                    </a:lnTo>
                    <a:lnTo>
                      <a:pt x="522" y="142"/>
                    </a:lnTo>
                    <a:lnTo>
                      <a:pt x="520" y="144"/>
                    </a:lnTo>
                    <a:lnTo>
                      <a:pt x="520" y="144"/>
                    </a:lnTo>
                    <a:lnTo>
                      <a:pt x="524" y="144"/>
                    </a:lnTo>
                    <a:lnTo>
                      <a:pt x="524" y="144"/>
                    </a:lnTo>
                    <a:lnTo>
                      <a:pt x="524" y="142"/>
                    </a:lnTo>
                    <a:lnTo>
                      <a:pt x="524" y="142"/>
                    </a:lnTo>
                    <a:lnTo>
                      <a:pt x="526" y="142"/>
                    </a:lnTo>
                    <a:lnTo>
                      <a:pt x="526" y="142"/>
                    </a:lnTo>
                    <a:lnTo>
                      <a:pt x="520" y="146"/>
                    </a:lnTo>
                    <a:lnTo>
                      <a:pt x="520" y="144"/>
                    </a:lnTo>
                    <a:lnTo>
                      <a:pt x="520" y="144"/>
                    </a:lnTo>
                    <a:lnTo>
                      <a:pt x="518" y="146"/>
                    </a:lnTo>
                    <a:lnTo>
                      <a:pt x="518" y="146"/>
                    </a:lnTo>
                    <a:lnTo>
                      <a:pt x="518" y="146"/>
                    </a:lnTo>
                    <a:lnTo>
                      <a:pt x="518" y="146"/>
                    </a:lnTo>
                    <a:lnTo>
                      <a:pt x="518" y="146"/>
                    </a:lnTo>
                    <a:lnTo>
                      <a:pt x="518" y="146"/>
                    </a:lnTo>
                    <a:lnTo>
                      <a:pt x="518" y="146"/>
                    </a:lnTo>
                    <a:lnTo>
                      <a:pt x="518" y="146"/>
                    </a:lnTo>
                    <a:lnTo>
                      <a:pt x="518" y="148"/>
                    </a:lnTo>
                    <a:lnTo>
                      <a:pt x="518" y="148"/>
                    </a:lnTo>
                    <a:lnTo>
                      <a:pt x="516" y="148"/>
                    </a:lnTo>
                    <a:lnTo>
                      <a:pt x="516" y="148"/>
                    </a:lnTo>
                    <a:lnTo>
                      <a:pt x="516" y="148"/>
                    </a:lnTo>
                    <a:lnTo>
                      <a:pt x="516" y="148"/>
                    </a:lnTo>
                    <a:lnTo>
                      <a:pt x="516" y="148"/>
                    </a:lnTo>
                    <a:lnTo>
                      <a:pt x="516" y="148"/>
                    </a:lnTo>
                    <a:lnTo>
                      <a:pt x="516" y="148"/>
                    </a:lnTo>
                    <a:lnTo>
                      <a:pt x="516" y="148"/>
                    </a:lnTo>
                    <a:lnTo>
                      <a:pt x="516" y="148"/>
                    </a:lnTo>
                    <a:lnTo>
                      <a:pt x="516" y="148"/>
                    </a:lnTo>
                    <a:lnTo>
                      <a:pt x="516" y="148"/>
                    </a:lnTo>
                    <a:lnTo>
                      <a:pt x="516" y="148"/>
                    </a:lnTo>
                    <a:lnTo>
                      <a:pt x="516" y="148"/>
                    </a:lnTo>
                    <a:lnTo>
                      <a:pt x="518" y="148"/>
                    </a:lnTo>
                    <a:lnTo>
                      <a:pt x="518" y="146"/>
                    </a:lnTo>
                    <a:lnTo>
                      <a:pt x="518" y="146"/>
                    </a:lnTo>
                    <a:lnTo>
                      <a:pt x="518" y="146"/>
                    </a:lnTo>
                    <a:lnTo>
                      <a:pt x="518" y="146"/>
                    </a:lnTo>
                    <a:lnTo>
                      <a:pt x="518" y="146"/>
                    </a:lnTo>
                    <a:lnTo>
                      <a:pt x="518" y="146"/>
                    </a:lnTo>
                    <a:lnTo>
                      <a:pt x="518" y="146"/>
                    </a:lnTo>
                    <a:lnTo>
                      <a:pt x="518" y="146"/>
                    </a:lnTo>
                    <a:lnTo>
                      <a:pt x="518" y="146"/>
                    </a:lnTo>
                    <a:lnTo>
                      <a:pt x="518" y="146"/>
                    </a:lnTo>
                    <a:lnTo>
                      <a:pt x="518" y="146"/>
                    </a:lnTo>
                    <a:lnTo>
                      <a:pt x="518" y="146"/>
                    </a:lnTo>
                    <a:lnTo>
                      <a:pt x="516" y="146"/>
                    </a:lnTo>
                    <a:lnTo>
                      <a:pt x="516" y="146"/>
                    </a:lnTo>
                    <a:lnTo>
                      <a:pt x="516" y="146"/>
                    </a:lnTo>
                    <a:lnTo>
                      <a:pt x="516" y="146"/>
                    </a:lnTo>
                    <a:lnTo>
                      <a:pt x="516" y="146"/>
                    </a:lnTo>
                    <a:lnTo>
                      <a:pt x="516" y="146"/>
                    </a:lnTo>
                    <a:lnTo>
                      <a:pt x="516" y="146"/>
                    </a:lnTo>
                    <a:lnTo>
                      <a:pt x="516" y="146"/>
                    </a:lnTo>
                    <a:lnTo>
                      <a:pt x="516" y="146"/>
                    </a:lnTo>
                    <a:lnTo>
                      <a:pt x="516" y="146"/>
                    </a:lnTo>
                    <a:lnTo>
                      <a:pt x="516" y="146"/>
                    </a:lnTo>
                    <a:lnTo>
                      <a:pt x="516" y="146"/>
                    </a:lnTo>
                    <a:lnTo>
                      <a:pt x="516" y="146"/>
                    </a:lnTo>
                    <a:lnTo>
                      <a:pt x="516" y="146"/>
                    </a:lnTo>
                    <a:lnTo>
                      <a:pt x="518" y="146"/>
                    </a:lnTo>
                    <a:lnTo>
                      <a:pt x="518" y="146"/>
                    </a:lnTo>
                    <a:lnTo>
                      <a:pt x="516" y="146"/>
                    </a:lnTo>
                    <a:lnTo>
                      <a:pt x="516" y="146"/>
                    </a:lnTo>
                    <a:lnTo>
                      <a:pt x="518" y="146"/>
                    </a:lnTo>
                    <a:lnTo>
                      <a:pt x="518" y="146"/>
                    </a:lnTo>
                    <a:lnTo>
                      <a:pt x="518" y="146"/>
                    </a:lnTo>
                    <a:lnTo>
                      <a:pt x="518" y="146"/>
                    </a:lnTo>
                    <a:lnTo>
                      <a:pt x="518" y="146"/>
                    </a:lnTo>
                    <a:lnTo>
                      <a:pt x="518" y="146"/>
                    </a:lnTo>
                    <a:lnTo>
                      <a:pt x="518" y="146"/>
                    </a:lnTo>
                    <a:lnTo>
                      <a:pt x="518" y="144"/>
                    </a:lnTo>
                    <a:lnTo>
                      <a:pt x="518" y="146"/>
                    </a:lnTo>
                    <a:lnTo>
                      <a:pt x="518" y="146"/>
                    </a:lnTo>
                    <a:lnTo>
                      <a:pt x="518" y="146"/>
                    </a:lnTo>
                    <a:lnTo>
                      <a:pt x="518" y="146"/>
                    </a:lnTo>
                    <a:lnTo>
                      <a:pt x="520" y="144"/>
                    </a:lnTo>
                    <a:lnTo>
                      <a:pt x="520" y="144"/>
                    </a:lnTo>
                    <a:lnTo>
                      <a:pt x="518" y="144"/>
                    </a:lnTo>
                    <a:lnTo>
                      <a:pt x="518" y="144"/>
                    </a:lnTo>
                    <a:lnTo>
                      <a:pt x="520" y="144"/>
                    </a:lnTo>
                    <a:lnTo>
                      <a:pt x="520" y="144"/>
                    </a:lnTo>
                    <a:lnTo>
                      <a:pt x="520" y="144"/>
                    </a:lnTo>
                    <a:lnTo>
                      <a:pt x="524" y="140"/>
                    </a:lnTo>
                    <a:lnTo>
                      <a:pt x="524" y="140"/>
                    </a:lnTo>
                    <a:lnTo>
                      <a:pt x="524" y="140"/>
                    </a:lnTo>
                    <a:lnTo>
                      <a:pt x="524" y="140"/>
                    </a:lnTo>
                    <a:lnTo>
                      <a:pt x="524" y="140"/>
                    </a:lnTo>
                    <a:lnTo>
                      <a:pt x="524" y="140"/>
                    </a:lnTo>
                    <a:lnTo>
                      <a:pt x="524" y="138"/>
                    </a:lnTo>
                    <a:lnTo>
                      <a:pt x="524" y="138"/>
                    </a:lnTo>
                    <a:lnTo>
                      <a:pt x="524" y="138"/>
                    </a:lnTo>
                    <a:lnTo>
                      <a:pt x="524" y="140"/>
                    </a:lnTo>
                    <a:lnTo>
                      <a:pt x="524" y="140"/>
                    </a:lnTo>
                    <a:lnTo>
                      <a:pt x="524" y="140"/>
                    </a:lnTo>
                    <a:lnTo>
                      <a:pt x="524" y="140"/>
                    </a:lnTo>
                    <a:lnTo>
                      <a:pt x="522" y="142"/>
                    </a:lnTo>
                    <a:lnTo>
                      <a:pt x="522" y="142"/>
                    </a:lnTo>
                    <a:close/>
                    <a:moveTo>
                      <a:pt x="508" y="144"/>
                    </a:moveTo>
                    <a:lnTo>
                      <a:pt x="508" y="144"/>
                    </a:lnTo>
                    <a:lnTo>
                      <a:pt x="508" y="144"/>
                    </a:lnTo>
                    <a:lnTo>
                      <a:pt x="510" y="144"/>
                    </a:lnTo>
                    <a:lnTo>
                      <a:pt x="510" y="144"/>
                    </a:lnTo>
                    <a:lnTo>
                      <a:pt x="508" y="144"/>
                    </a:lnTo>
                    <a:lnTo>
                      <a:pt x="508" y="144"/>
                    </a:lnTo>
                    <a:close/>
                    <a:moveTo>
                      <a:pt x="516" y="146"/>
                    </a:moveTo>
                    <a:lnTo>
                      <a:pt x="516" y="146"/>
                    </a:lnTo>
                    <a:lnTo>
                      <a:pt x="516" y="146"/>
                    </a:lnTo>
                    <a:lnTo>
                      <a:pt x="516" y="146"/>
                    </a:lnTo>
                    <a:lnTo>
                      <a:pt x="516" y="148"/>
                    </a:lnTo>
                    <a:lnTo>
                      <a:pt x="516" y="148"/>
                    </a:lnTo>
                    <a:lnTo>
                      <a:pt x="516" y="148"/>
                    </a:lnTo>
                    <a:lnTo>
                      <a:pt x="516" y="148"/>
                    </a:lnTo>
                    <a:lnTo>
                      <a:pt x="516" y="148"/>
                    </a:lnTo>
                    <a:lnTo>
                      <a:pt x="516" y="148"/>
                    </a:lnTo>
                    <a:lnTo>
                      <a:pt x="516" y="146"/>
                    </a:lnTo>
                    <a:lnTo>
                      <a:pt x="516" y="146"/>
                    </a:lnTo>
                    <a:close/>
                    <a:moveTo>
                      <a:pt x="514" y="148"/>
                    </a:moveTo>
                    <a:lnTo>
                      <a:pt x="514" y="148"/>
                    </a:lnTo>
                    <a:lnTo>
                      <a:pt x="514" y="150"/>
                    </a:lnTo>
                    <a:lnTo>
                      <a:pt x="514" y="150"/>
                    </a:lnTo>
                    <a:lnTo>
                      <a:pt x="514" y="150"/>
                    </a:lnTo>
                    <a:lnTo>
                      <a:pt x="512" y="150"/>
                    </a:lnTo>
                    <a:lnTo>
                      <a:pt x="514" y="148"/>
                    </a:lnTo>
                    <a:lnTo>
                      <a:pt x="514" y="148"/>
                    </a:lnTo>
                    <a:close/>
                    <a:moveTo>
                      <a:pt x="516" y="148"/>
                    </a:moveTo>
                    <a:lnTo>
                      <a:pt x="516" y="148"/>
                    </a:lnTo>
                    <a:lnTo>
                      <a:pt x="516" y="148"/>
                    </a:lnTo>
                    <a:lnTo>
                      <a:pt x="516" y="148"/>
                    </a:lnTo>
                    <a:lnTo>
                      <a:pt x="514" y="148"/>
                    </a:lnTo>
                    <a:lnTo>
                      <a:pt x="514" y="148"/>
                    </a:lnTo>
                    <a:lnTo>
                      <a:pt x="516" y="148"/>
                    </a:lnTo>
                    <a:lnTo>
                      <a:pt x="516" y="148"/>
                    </a:lnTo>
                    <a:lnTo>
                      <a:pt x="516" y="148"/>
                    </a:lnTo>
                    <a:lnTo>
                      <a:pt x="516" y="148"/>
                    </a:lnTo>
                    <a:close/>
                    <a:moveTo>
                      <a:pt x="514" y="150"/>
                    </a:moveTo>
                    <a:lnTo>
                      <a:pt x="514" y="150"/>
                    </a:lnTo>
                    <a:lnTo>
                      <a:pt x="514" y="150"/>
                    </a:lnTo>
                    <a:lnTo>
                      <a:pt x="514" y="150"/>
                    </a:lnTo>
                    <a:lnTo>
                      <a:pt x="514" y="150"/>
                    </a:lnTo>
                    <a:lnTo>
                      <a:pt x="514" y="150"/>
                    </a:lnTo>
                    <a:lnTo>
                      <a:pt x="514" y="150"/>
                    </a:lnTo>
                    <a:lnTo>
                      <a:pt x="514" y="150"/>
                    </a:lnTo>
                    <a:lnTo>
                      <a:pt x="514" y="148"/>
                    </a:lnTo>
                    <a:lnTo>
                      <a:pt x="514" y="148"/>
                    </a:lnTo>
                    <a:lnTo>
                      <a:pt x="514" y="150"/>
                    </a:lnTo>
                    <a:lnTo>
                      <a:pt x="514" y="150"/>
                    </a:lnTo>
                    <a:lnTo>
                      <a:pt x="514" y="150"/>
                    </a:lnTo>
                    <a:lnTo>
                      <a:pt x="514" y="150"/>
                    </a:lnTo>
                    <a:close/>
                    <a:moveTo>
                      <a:pt x="516" y="148"/>
                    </a:moveTo>
                    <a:lnTo>
                      <a:pt x="516" y="148"/>
                    </a:lnTo>
                    <a:lnTo>
                      <a:pt x="516" y="148"/>
                    </a:lnTo>
                    <a:lnTo>
                      <a:pt x="516" y="148"/>
                    </a:lnTo>
                    <a:lnTo>
                      <a:pt x="516" y="148"/>
                    </a:lnTo>
                    <a:lnTo>
                      <a:pt x="516" y="148"/>
                    </a:lnTo>
                    <a:close/>
                    <a:moveTo>
                      <a:pt x="514" y="148"/>
                    </a:moveTo>
                    <a:lnTo>
                      <a:pt x="514" y="148"/>
                    </a:lnTo>
                    <a:lnTo>
                      <a:pt x="514" y="150"/>
                    </a:lnTo>
                    <a:lnTo>
                      <a:pt x="514" y="150"/>
                    </a:lnTo>
                    <a:lnTo>
                      <a:pt x="514" y="148"/>
                    </a:lnTo>
                    <a:lnTo>
                      <a:pt x="514" y="148"/>
                    </a:lnTo>
                    <a:lnTo>
                      <a:pt x="514" y="148"/>
                    </a:lnTo>
                    <a:lnTo>
                      <a:pt x="514" y="148"/>
                    </a:lnTo>
                    <a:lnTo>
                      <a:pt x="514" y="148"/>
                    </a:lnTo>
                    <a:close/>
                    <a:moveTo>
                      <a:pt x="516" y="148"/>
                    </a:moveTo>
                    <a:lnTo>
                      <a:pt x="516" y="148"/>
                    </a:lnTo>
                    <a:lnTo>
                      <a:pt x="516" y="148"/>
                    </a:lnTo>
                    <a:lnTo>
                      <a:pt x="516" y="148"/>
                    </a:lnTo>
                    <a:lnTo>
                      <a:pt x="516" y="148"/>
                    </a:lnTo>
                    <a:lnTo>
                      <a:pt x="516" y="148"/>
                    </a:lnTo>
                    <a:close/>
                    <a:moveTo>
                      <a:pt x="516" y="152"/>
                    </a:moveTo>
                    <a:lnTo>
                      <a:pt x="516" y="152"/>
                    </a:lnTo>
                    <a:lnTo>
                      <a:pt x="516" y="152"/>
                    </a:lnTo>
                    <a:lnTo>
                      <a:pt x="516" y="152"/>
                    </a:lnTo>
                    <a:lnTo>
                      <a:pt x="516" y="152"/>
                    </a:lnTo>
                    <a:lnTo>
                      <a:pt x="516" y="152"/>
                    </a:lnTo>
                    <a:lnTo>
                      <a:pt x="516" y="152"/>
                    </a:lnTo>
                    <a:lnTo>
                      <a:pt x="516" y="152"/>
                    </a:lnTo>
                    <a:close/>
                    <a:moveTo>
                      <a:pt x="516" y="150"/>
                    </a:moveTo>
                    <a:lnTo>
                      <a:pt x="516" y="150"/>
                    </a:lnTo>
                    <a:lnTo>
                      <a:pt x="516" y="150"/>
                    </a:lnTo>
                    <a:lnTo>
                      <a:pt x="516" y="150"/>
                    </a:lnTo>
                    <a:lnTo>
                      <a:pt x="516" y="150"/>
                    </a:lnTo>
                    <a:lnTo>
                      <a:pt x="516" y="150"/>
                    </a:lnTo>
                    <a:lnTo>
                      <a:pt x="516" y="150"/>
                    </a:lnTo>
                    <a:lnTo>
                      <a:pt x="516" y="150"/>
                    </a:lnTo>
                    <a:close/>
                    <a:moveTo>
                      <a:pt x="516" y="150"/>
                    </a:moveTo>
                    <a:lnTo>
                      <a:pt x="516" y="150"/>
                    </a:lnTo>
                    <a:lnTo>
                      <a:pt x="516" y="150"/>
                    </a:lnTo>
                    <a:lnTo>
                      <a:pt x="516" y="150"/>
                    </a:lnTo>
                    <a:lnTo>
                      <a:pt x="516" y="148"/>
                    </a:lnTo>
                    <a:lnTo>
                      <a:pt x="516" y="148"/>
                    </a:lnTo>
                    <a:lnTo>
                      <a:pt x="516" y="148"/>
                    </a:lnTo>
                    <a:lnTo>
                      <a:pt x="516" y="148"/>
                    </a:lnTo>
                    <a:lnTo>
                      <a:pt x="516" y="148"/>
                    </a:lnTo>
                    <a:lnTo>
                      <a:pt x="516" y="148"/>
                    </a:lnTo>
                    <a:lnTo>
                      <a:pt x="516" y="148"/>
                    </a:lnTo>
                    <a:lnTo>
                      <a:pt x="516" y="148"/>
                    </a:lnTo>
                    <a:lnTo>
                      <a:pt x="516" y="148"/>
                    </a:lnTo>
                    <a:lnTo>
                      <a:pt x="516" y="150"/>
                    </a:lnTo>
                    <a:lnTo>
                      <a:pt x="516" y="150"/>
                    </a:lnTo>
                    <a:close/>
                    <a:moveTo>
                      <a:pt x="516" y="148"/>
                    </a:moveTo>
                    <a:lnTo>
                      <a:pt x="516" y="148"/>
                    </a:lnTo>
                    <a:lnTo>
                      <a:pt x="516" y="148"/>
                    </a:lnTo>
                    <a:lnTo>
                      <a:pt x="516" y="148"/>
                    </a:lnTo>
                    <a:lnTo>
                      <a:pt x="516" y="148"/>
                    </a:lnTo>
                    <a:lnTo>
                      <a:pt x="516" y="148"/>
                    </a:lnTo>
                    <a:lnTo>
                      <a:pt x="516" y="148"/>
                    </a:lnTo>
                    <a:lnTo>
                      <a:pt x="516" y="148"/>
                    </a:lnTo>
                    <a:close/>
                    <a:moveTo>
                      <a:pt x="516" y="148"/>
                    </a:moveTo>
                    <a:lnTo>
                      <a:pt x="516" y="148"/>
                    </a:lnTo>
                    <a:lnTo>
                      <a:pt x="516" y="148"/>
                    </a:lnTo>
                    <a:lnTo>
                      <a:pt x="516" y="148"/>
                    </a:lnTo>
                    <a:lnTo>
                      <a:pt x="516" y="148"/>
                    </a:lnTo>
                    <a:lnTo>
                      <a:pt x="516" y="148"/>
                    </a:lnTo>
                    <a:lnTo>
                      <a:pt x="516" y="148"/>
                    </a:lnTo>
                    <a:lnTo>
                      <a:pt x="516" y="148"/>
                    </a:lnTo>
                    <a:close/>
                    <a:moveTo>
                      <a:pt x="516" y="148"/>
                    </a:moveTo>
                    <a:lnTo>
                      <a:pt x="516" y="148"/>
                    </a:lnTo>
                    <a:lnTo>
                      <a:pt x="514" y="146"/>
                    </a:lnTo>
                    <a:lnTo>
                      <a:pt x="514" y="146"/>
                    </a:lnTo>
                    <a:lnTo>
                      <a:pt x="516" y="148"/>
                    </a:lnTo>
                    <a:lnTo>
                      <a:pt x="516" y="148"/>
                    </a:lnTo>
                    <a:lnTo>
                      <a:pt x="516" y="148"/>
                    </a:lnTo>
                    <a:lnTo>
                      <a:pt x="516" y="148"/>
                    </a:lnTo>
                    <a:close/>
                    <a:moveTo>
                      <a:pt x="518" y="156"/>
                    </a:moveTo>
                    <a:lnTo>
                      <a:pt x="518" y="156"/>
                    </a:lnTo>
                    <a:lnTo>
                      <a:pt x="516" y="154"/>
                    </a:lnTo>
                    <a:lnTo>
                      <a:pt x="516" y="154"/>
                    </a:lnTo>
                    <a:lnTo>
                      <a:pt x="518" y="156"/>
                    </a:lnTo>
                    <a:lnTo>
                      <a:pt x="518" y="156"/>
                    </a:lnTo>
                    <a:close/>
                    <a:moveTo>
                      <a:pt x="516" y="150"/>
                    </a:moveTo>
                    <a:lnTo>
                      <a:pt x="516" y="150"/>
                    </a:lnTo>
                    <a:lnTo>
                      <a:pt x="516" y="150"/>
                    </a:lnTo>
                    <a:lnTo>
                      <a:pt x="516" y="150"/>
                    </a:lnTo>
                    <a:lnTo>
                      <a:pt x="516" y="150"/>
                    </a:lnTo>
                    <a:lnTo>
                      <a:pt x="516" y="150"/>
                    </a:lnTo>
                    <a:lnTo>
                      <a:pt x="516" y="150"/>
                    </a:lnTo>
                    <a:close/>
                    <a:moveTo>
                      <a:pt x="518" y="150"/>
                    </a:moveTo>
                    <a:lnTo>
                      <a:pt x="518" y="150"/>
                    </a:lnTo>
                    <a:lnTo>
                      <a:pt x="518" y="150"/>
                    </a:lnTo>
                    <a:lnTo>
                      <a:pt x="518" y="150"/>
                    </a:lnTo>
                    <a:lnTo>
                      <a:pt x="518" y="150"/>
                    </a:lnTo>
                    <a:lnTo>
                      <a:pt x="518" y="150"/>
                    </a:lnTo>
                    <a:lnTo>
                      <a:pt x="518" y="150"/>
                    </a:lnTo>
                    <a:lnTo>
                      <a:pt x="518" y="150"/>
                    </a:lnTo>
                    <a:close/>
                    <a:moveTo>
                      <a:pt x="516" y="146"/>
                    </a:moveTo>
                    <a:lnTo>
                      <a:pt x="516" y="146"/>
                    </a:lnTo>
                    <a:lnTo>
                      <a:pt x="516" y="146"/>
                    </a:lnTo>
                    <a:lnTo>
                      <a:pt x="516" y="146"/>
                    </a:lnTo>
                    <a:lnTo>
                      <a:pt x="516" y="146"/>
                    </a:lnTo>
                    <a:lnTo>
                      <a:pt x="516" y="146"/>
                    </a:lnTo>
                    <a:lnTo>
                      <a:pt x="516" y="146"/>
                    </a:lnTo>
                    <a:lnTo>
                      <a:pt x="516" y="146"/>
                    </a:lnTo>
                    <a:lnTo>
                      <a:pt x="516" y="146"/>
                    </a:lnTo>
                    <a:lnTo>
                      <a:pt x="516" y="146"/>
                    </a:lnTo>
                    <a:lnTo>
                      <a:pt x="514" y="146"/>
                    </a:lnTo>
                    <a:lnTo>
                      <a:pt x="514" y="146"/>
                    </a:lnTo>
                    <a:lnTo>
                      <a:pt x="516" y="146"/>
                    </a:lnTo>
                    <a:lnTo>
                      <a:pt x="516" y="146"/>
                    </a:lnTo>
                    <a:close/>
                    <a:moveTo>
                      <a:pt x="508" y="144"/>
                    </a:moveTo>
                    <a:lnTo>
                      <a:pt x="508" y="144"/>
                    </a:lnTo>
                    <a:lnTo>
                      <a:pt x="508" y="144"/>
                    </a:lnTo>
                    <a:lnTo>
                      <a:pt x="508" y="144"/>
                    </a:lnTo>
                    <a:close/>
                    <a:moveTo>
                      <a:pt x="510" y="146"/>
                    </a:moveTo>
                    <a:lnTo>
                      <a:pt x="510" y="146"/>
                    </a:lnTo>
                    <a:lnTo>
                      <a:pt x="510" y="146"/>
                    </a:lnTo>
                    <a:lnTo>
                      <a:pt x="508" y="144"/>
                    </a:lnTo>
                    <a:lnTo>
                      <a:pt x="508" y="144"/>
                    </a:lnTo>
                    <a:lnTo>
                      <a:pt x="508" y="144"/>
                    </a:lnTo>
                    <a:lnTo>
                      <a:pt x="508" y="144"/>
                    </a:lnTo>
                    <a:lnTo>
                      <a:pt x="508" y="144"/>
                    </a:lnTo>
                    <a:lnTo>
                      <a:pt x="508" y="144"/>
                    </a:lnTo>
                    <a:lnTo>
                      <a:pt x="510" y="146"/>
                    </a:lnTo>
                    <a:lnTo>
                      <a:pt x="510" y="146"/>
                    </a:lnTo>
                    <a:close/>
                    <a:moveTo>
                      <a:pt x="526" y="166"/>
                    </a:moveTo>
                    <a:lnTo>
                      <a:pt x="526" y="166"/>
                    </a:lnTo>
                    <a:lnTo>
                      <a:pt x="528" y="168"/>
                    </a:lnTo>
                    <a:lnTo>
                      <a:pt x="528" y="168"/>
                    </a:lnTo>
                    <a:lnTo>
                      <a:pt x="528" y="170"/>
                    </a:lnTo>
                    <a:lnTo>
                      <a:pt x="528" y="170"/>
                    </a:lnTo>
                    <a:lnTo>
                      <a:pt x="528" y="170"/>
                    </a:lnTo>
                    <a:lnTo>
                      <a:pt x="526" y="166"/>
                    </a:lnTo>
                    <a:lnTo>
                      <a:pt x="526" y="166"/>
                    </a:lnTo>
                    <a:lnTo>
                      <a:pt x="526" y="166"/>
                    </a:lnTo>
                    <a:lnTo>
                      <a:pt x="526" y="166"/>
                    </a:lnTo>
                    <a:lnTo>
                      <a:pt x="526" y="166"/>
                    </a:lnTo>
                    <a:close/>
                    <a:moveTo>
                      <a:pt x="530" y="170"/>
                    </a:moveTo>
                    <a:lnTo>
                      <a:pt x="530" y="170"/>
                    </a:lnTo>
                    <a:lnTo>
                      <a:pt x="530" y="172"/>
                    </a:lnTo>
                    <a:lnTo>
                      <a:pt x="530" y="172"/>
                    </a:lnTo>
                    <a:lnTo>
                      <a:pt x="530" y="172"/>
                    </a:lnTo>
                    <a:lnTo>
                      <a:pt x="530" y="170"/>
                    </a:lnTo>
                    <a:close/>
                    <a:moveTo>
                      <a:pt x="524" y="166"/>
                    </a:moveTo>
                    <a:lnTo>
                      <a:pt x="524" y="166"/>
                    </a:lnTo>
                    <a:lnTo>
                      <a:pt x="528" y="170"/>
                    </a:lnTo>
                    <a:lnTo>
                      <a:pt x="528" y="170"/>
                    </a:lnTo>
                    <a:lnTo>
                      <a:pt x="528" y="170"/>
                    </a:lnTo>
                    <a:lnTo>
                      <a:pt x="524" y="166"/>
                    </a:lnTo>
                    <a:lnTo>
                      <a:pt x="524" y="166"/>
                    </a:lnTo>
                    <a:close/>
                    <a:moveTo>
                      <a:pt x="538" y="176"/>
                    </a:moveTo>
                    <a:lnTo>
                      <a:pt x="538" y="176"/>
                    </a:lnTo>
                    <a:lnTo>
                      <a:pt x="542" y="178"/>
                    </a:lnTo>
                    <a:lnTo>
                      <a:pt x="544" y="178"/>
                    </a:lnTo>
                    <a:lnTo>
                      <a:pt x="544" y="180"/>
                    </a:lnTo>
                    <a:lnTo>
                      <a:pt x="544" y="180"/>
                    </a:lnTo>
                    <a:lnTo>
                      <a:pt x="538" y="180"/>
                    </a:lnTo>
                    <a:lnTo>
                      <a:pt x="538" y="176"/>
                    </a:lnTo>
                    <a:close/>
                    <a:moveTo>
                      <a:pt x="534" y="180"/>
                    </a:moveTo>
                    <a:lnTo>
                      <a:pt x="534" y="180"/>
                    </a:lnTo>
                    <a:lnTo>
                      <a:pt x="534" y="180"/>
                    </a:lnTo>
                    <a:lnTo>
                      <a:pt x="534" y="180"/>
                    </a:lnTo>
                    <a:lnTo>
                      <a:pt x="534" y="180"/>
                    </a:lnTo>
                    <a:lnTo>
                      <a:pt x="534" y="180"/>
                    </a:lnTo>
                    <a:lnTo>
                      <a:pt x="534" y="180"/>
                    </a:lnTo>
                    <a:close/>
                    <a:moveTo>
                      <a:pt x="630" y="178"/>
                    </a:moveTo>
                    <a:lnTo>
                      <a:pt x="630" y="178"/>
                    </a:lnTo>
                    <a:lnTo>
                      <a:pt x="632" y="178"/>
                    </a:lnTo>
                    <a:lnTo>
                      <a:pt x="632" y="178"/>
                    </a:lnTo>
                    <a:lnTo>
                      <a:pt x="630" y="178"/>
                    </a:lnTo>
                    <a:lnTo>
                      <a:pt x="630" y="178"/>
                    </a:lnTo>
                    <a:close/>
                    <a:moveTo>
                      <a:pt x="686" y="170"/>
                    </a:moveTo>
                    <a:lnTo>
                      <a:pt x="686" y="170"/>
                    </a:lnTo>
                    <a:lnTo>
                      <a:pt x="688" y="168"/>
                    </a:lnTo>
                    <a:lnTo>
                      <a:pt x="688" y="168"/>
                    </a:lnTo>
                    <a:lnTo>
                      <a:pt x="688" y="170"/>
                    </a:lnTo>
                    <a:lnTo>
                      <a:pt x="686" y="170"/>
                    </a:lnTo>
                    <a:lnTo>
                      <a:pt x="686" y="170"/>
                    </a:lnTo>
                    <a:close/>
                    <a:moveTo>
                      <a:pt x="526" y="160"/>
                    </a:moveTo>
                    <a:lnTo>
                      <a:pt x="526" y="160"/>
                    </a:lnTo>
                    <a:lnTo>
                      <a:pt x="526" y="160"/>
                    </a:lnTo>
                    <a:lnTo>
                      <a:pt x="526" y="160"/>
                    </a:lnTo>
                    <a:close/>
                    <a:moveTo>
                      <a:pt x="566" y="140"/>
                    </a:moveTo>
                    <a:lnTo>
                      <a:pt x="566" y="140"/>
                    </a:lnTo>
                    <a:lnTo>
                      <a:pt x="562" y="140"/>
                    </a:lnTo>
                    <a:lnTo>
                      <a:pt x="562" y="140"/>
                    </a:lnTo>
                    <a:lnTo>
                      <a:pt x="558" y="142"/>
                    </a:lnTo>
                    <a:lnTo>
                      <a:pt x="544" y="142"/>
                    </a:lnTo>
                    <a:lnTo>
                      <a:pt x="544" y="142"/>
                    </a:lnTo>
                    <a:lnTo>
                      <a:pt x="548" y="142"/>
                    </a:lnTo>
                    <a:lnTo>
                      <a:pt x="552" y="142"/>
                    </a:lnTo>
                    <a:lnTo>
                      <a:pt x="556" y="142"/>
                    </a:lnTo>
                    <a:lnTo>
                      <a:pt x="562" y="138"/>
                    </a:lnTo>
                    <a:lnTo>
                      <a:pt x="562" y="138"/>
                    </a:lnTo>
                    <a:lnTo>
                      <a:pt x="562" y="138"/>
                    </a:lnTo>
                    <a:lnTo>
                      <a:pt x="566" y="140"/>
                    </a:lnTo>
                    <a:lnTo>
                      <a:pt x="566" y="140"/>
                    </a:lnTo>
                    <a:close/>
                    <a:moveTo>
                      <a:pt x="606" y="136"/>
                    </a:moveTo>
                    <a:lnTo>
                      <a:pt x="606" y="136"/>
                    </a:lnTo>
                    <a:lnTo>
                      <a:pt x="606" y="136"/>
                    </a:lnTo>
                    <a:lnTo>
                      <a:pt x="606" y="136"/>
                    </a:lnTo>
                    <a:lnTo>
                      <a:pt x="606" y="136"/>
                    </a:lnTo>
                    <a:lnTo>
                      <a:pt x="606" y="136"/>
                    </a:lnTo>
                    <a:close/>
                    <a:moveTo>
                      <a:pt x="606" y="134"/>
                    </a:moveTo>
                    <a:lnTo>
                      <a:pt x="606" y="134"/>
                    </a:lnTo>
                    <a:lnTo>
                      <a:pt x="606" y="134"/>
                    </a:lnTo>
                    <a:lnTo>
                      <a:pt x="606" y="134"/>
                    </a:lnTo>
                    <a:lnTo>
                      <a:pt x="602" y="136"/>
                    </a:lnTo>
                    <a:lnTo>
                      <a:pt x="602" y="136"/>
                    </a:lnTo>
                    <a:lnTo>
                      <a:pt x="604" y="134"/>
                    </a:lnTo>
                    <a:lnTo>
                      <a:pt x="606" y="134"/>
                    </a:lnTo>
                    <a:close/>
                    <a:moveTo>
                      <a:pt x="526" y="182"/>
                    </a:moveTo>
                    <a:lnTo>
                      <a:pt x="526" y="180"/>
                    </a:lnTo>
                    <a:lnTo>
                      <a:pt x="526" y="180"/>
                    </a:lnTo>
                    <a:lnTo>
                      <a:pt x="528" y="182"/>
                    </a:lnTo>
                    <a:lnTo>
                      <a:pt x="526" y="182"/>
                    </a:lnTo>
                    <a:close/>
                    <a:moveTo>
                      <a:pt x="738" y="66"/>
                    </a:moveTo>
                    <a:lnTo>
                      <a:pt x="738" y="66"/>
                    </a:lnTo>
                    <a:lnTo>
                      <a:pt x="740" y="66"/>
                    </a:lnTo>
                    <a:lnTo>
                      <a:pt x="738" y="66"/>
                    </a:lnTo>
                    <a:lnTo>
                      <a:pt x="738" y="66"/>
                    </a:lnTo>
                    <a:close/>
                    <a:moveTo>
                      <a:pt x="770" y="76"/>
                    </a:moveTo>
                    <a:lnTo>
                      <a:pt x="770" y="76"/>
                    </a:lnTo>
                    <a:lnTo>
                      <a:pt x="770" y="76"/>
                    </a:lnTo>
                    <a:lnTo>
                      <a:pt x="772" y="76"/>
                    </a:lnTo>
                    <a:lnTo>
                      <a:pt x="770" y="76"/>
                    </a:lnTo>
                    <a:close/>
                    <a:moveTo>
                      <a:pt x="750" y="70"/>
                    </a:moveTo>
                    <a:lnTo>
                      <a:pt x="748" y="68"/>
                    </a:lnTo>
                    <a:lnTo>
                      <a:pt x="748" y="68"/>
                    </a:lnTo>
                    <a:lnTo>
                      <a:pt x="754" y="70"/>
                    </a:lnTo>
                    <a:lnTo>
                      <a:pt x="754" y="70"/>
                    </a:lnTo>
                    <a:lnTo>
                      <a:pt x="750" y="70"/>
                    </a:lnTo>
                    <a:close/>
                    <a:moveTo>
                      <a:pt x="742" y="66"/>
                    </a:moveTo>
                    <a:lnTo>
                      <a:pt x="740" y="66"/>
                    </a:lnTo>
                    <a:lnTo>
                      <a:pt x="740" y="66"/>
                    </a:lnTo>
                    <a:lnTo>
                      <a:pt x="740" y="66"/>
                    </a:lnTo>
                    <a:lnTo>
                      <a:pt x="740" y="66"/>
                    </a:lnTo>
                    <a:lnTo>
                      <a:pt x="740" y="66"/>
                    </a:lnTo>
                    <a:lnTo>
                      <a:pt x="740" y="66"/>
                    </a:lnTo>
                    <a:lnTo>
                      <a:pt x="742" y="66"/>
                    </a:lnTo>
                    <a:lnTo>
                      <a:pt x="742" y="66"/>
                    </a:lnTo>
                    <a:close/>
                    <a:moveTo>
                      <a:pt x="730" y="64"/>
                    </a:moveTo>
                    <a:lnTo>
                      <a:pt x="728" y="62"/>
                    </a:lnTo>
                    <a:lnTo>
                      <a:pt x="728" y="62"/>
                    </a:lnTo>
                    <a:lnTo>
                      <a:pt x="732" y="64"/>
                    </a:lnTo>
                    <a:lnTo>
                      <a:pt x="730" y="64"/>
                    </a:lnTo>
                    <a:close/>
                    <a:moveTo>
                      <a:pt x="626" y="72"/>
                    </a:moveTo>
                    <a:lnTo>
                      <a:pt x="626" y="72"/>
                    </a:lnTo>
                    <a:lnTo>
                      <a:pt x="626" y="72"/>
                    </a:lnTo>
                    <a:lnTo>
                      <a:pt x="632" y="70"/>
                    </a:lnTo>
                    <a:lnTo>
                      <a:pt x="630" y="72"/>
                    </a:lnTo>
                    <a:lnTo>
                      <a:pt x="626" y="72"/>
                    </a:lnTo>
                    <a:close/>
                    <a:moveTo>
                      <a:pt x="620" y="76"/>
                    </a:moveTo>
                    <a:lnTo>
                      <a:pt x="620" y="76"/>
                    </a:lnTo>
                    <a:lnTo>
                      <a:pt x="620" y="76"/>
                    </a:lnTo>
                    <a:lnTo>
                      <a:pt x="618" y="76"/>
                    </a:lnTo>
                    <a:lnTo>
                      <a:pt x="616" y="76"/>
                    </a:lnTo>
                    <a:lnTo>
                      <a:pt x="616" y="76"/>
                    </a:lnTo>
                    <a:lnTo>
                      <a:pt x="620" y="76"/>
                    </a:lnTo>
                    <a:lnTo>
                      <a:pt x="620" y="76"/>
                    </a:lnTo>
                    <a:close/>
                    <a:moveTo>
                      <a:pt x="366" y="72"/>
                    </a:moveTo>
                    <a:lnTo>
                      <a:pt x="366" y="72"/>
                    </a:lnTo>
                    <a:lnTo>
                      <a:pt x="366" y="72"/>
                    </a:lnTo>
                    <a:lnTo>
                      <a:pt x="366" y="72"/>
                    </a:lnTo>
                    <a:lnTo>
                      <a:pt x="366" y="72"/>
                    </a:lnTo>
                    <a:lnTo>
                      <a:pt x="366" y="72"/>
                    </a:lnTo>
                    <a:lnTo>
                      <a:pt x="366" y="72"/>
                    </a:lnTo>
                    <a:lnTo>
                      <a:pt x="366" y="72"/>
                    </a:lnTo>
                    <a:close/>
                    <a:moveTo>
                      <a:pt x="364" y="24"/>
                    </a:moveTo>
                    <a:lnTo>
                      <a:pt x="364" y="24"/>
                    </a:lnTo>
                    <a:lnTo>
                      <a:pt x="364" y="24"/>
                    </a:lnTo>
                    <a:lnTo>
                      <a:pt x="364" y="22"/>
                    </a:lnTo>
                    <a:lnTo>
                      <a:pt x="364" y="24"/>
                    </a:lnTo>
                    <a:lnTo>
                      <a:pt x="364" y="24"/>
                    </a:lnTo>
                    <a:close/>
                    <a:moveTo>
                      <a:pt x="366" y="24"/>
                    </a:moveTo>
                    <a:lnTo>
                      <a:pt x="366" y="24"/>
                    </a:lnTo>
                    <a:lnTo>
                      <a:pt x="364" y="24"/>
                    </a:lnTo>
                    <a:lnTo>
                      <a:pt x="364" y="24"/>
                    </a:lnTo>
                    <a:lnTo>
                      <a:pt x="364" y="24"/>
                    </a:lnTo>
                    <a:lnTo>
                      <a:pt x="364" y="24"/>
                    </a:lnTo>
                    <a:lnTo>
                      <a:pt x="364" y="24"/>
                    </a:lnTo>
                    <a:lnTo>
                      <a:pt x="364" y="24"/>
                    </a:lnTo>
                    <a:lnTo>
                      <a:pt x="364" y="24"/>
                    </a:lnTo>
                    <a:lnTo>
                      <a:pt x="364" y="24"/>
                    </a:lnTo>
                    <a:lnTo>
                      <a:pt x="364" y="24"/>
                    </a:lnTo>
                    <a:lnTo>
                      <a:pt x="366" y="24"/>
                    </a:lnTo>
                    <a:lnTo>
                      <a:pt x="366" y="24"/>
                    </a:lnTo>
                    <a:close/>
                    <a:moveTo>
                      <a:pt x="30" y="304"/>
                    </a:moveTo>
                    <a:lnTo>
                      <a:pt x="30" y="304"/>
                    </a:lnTo>
                    <a:lnTo>
                      <a:pt x="32" y="302"/>
                    </a:lnTo>
                    <a:lnTo>
                      <a:pt x="32" y="302"/>
                    </a:lnTo>
                    <a:lnTo>
                      <a:pt x="32" y="302"/>
                    </a:lnTo>
                    <a:lnTo>
                      <a:pt x="32" y="302"/>
                    </a:lnTo>
                    <a:lnTo>
                      <a:pt x="30" y="304"/>
                    </a:lnTo>
                    <a:lnTo>
                      <a:pt x="30" y="304"/>
                    </a:lnTo>
                    <a:close/>
                    <a:moveTo>
                      <a:pt x="46" y="396"/>
                    </a:moveTo>
                    <a:lnTo>
                      <a:pt x="46" y="396"/>
                    </a:lnTo>
                    <a:lnTo>
                      <a:pt x="48" y="396"/>
                    </a:lnTo>
                    <a:lnTo>
                      <a:pt x="48" y="396"/>
                    </a:lnTo>
                    <a:lnTo>
                      <a:pt x="46" y="396"/>
                    </a:lnTo>
                    <a:lnTo>
                      <a:pt x="46" y="396"/>
                    </a:lnTo>
                    <a:close/>
                    <a:moveTo>
                      <a:pt x="350" y="190"/>
                    </a:moveTo>
                    <a:lnTo>
                      <a:pt x="350" y="190"/>
                    </a:lnTo>
                    <a:lnTo>
                      <a:pt x="350" y="190"/>
                    </a:lnTo>
                    <a:lnTo>
                      <a:pt x="350" y="190"/>
                    </a:lnTo>
                    <a:lnTo>
                      <a:pt x="350" y="190"/>
                    </a:lnTo>
                    <a:lnTo>
                      <a:pt x="350" y="190"/>
                    </a:lnTo>
                    <a:close/>
                    <a:moveTo>
                      <a:pt x="314" y="592"/>
                    </a:moveTo>
                    <a:lnTo>
                      <a:pt x="314" y="592"/>
                    </a:lnTo>
                    <a:lnTo>
                      <a:pt x="314" y="592"/>
                    </a:lnTo>
                    <a:lnTo>
                      <a:pt x="314" y="592"/>
                    </a:lnTo>
                    <a:lnTo>
                      <a:pt x="314" y="592"/>
                    </a:lnTo>
                    <a:lnTo>
                      <a:pt x="314" y="592"/>
                    </a:lnTo>
                    <a:close/>
                    <a:moveTo>
                      <a:pt x="320" y="606"/>
                    </a:moveTo>
                    <a:lnTo>
                      <a:pt x="320" y="606"/>
                    </a:lnTo>
                    <a:lnTo>
                      <a:pt x="320" y="606"/>
                    </a:lnTo>
                    <a:lnTo>
                      <a:pt x="320" y="606"/>
                    </a:lnTo>
                    <a:lnTo>
                      <a:pt x="320" y="606"/>
                    </a:lnTo>
                    <a:lnTo>
                      <a:pt x="320" y="606"/>
                    </a:lnTo>
                    <a:lnTo>
                      <a:pt x="320" y="606"/>
                    </a:lnTo>
                    <a:close/>
                    <a:moveTo>
                      <a:pt x="298" y="606"/>
                    </a:moveTo>
                    <a:lnTo>
                      <a:pt x="298" y="606"/>
                    </a:lnTo>
                    <a:lnTo>
                      <a:pt x="298" y="606"/>
                    </a:lnTo>
                    <a:lnTo>
                      <a:pt x="296" y="608"/>
                    </a:lnTo>
                    <a:lnTo>
                      <a:pt x="296" y="608"/>
                    </a:lnTo>
                    <a:lnTo>
                      <a:pt x="296" y="608"/>
                    </a:lnTo>
                    <a:lnTo>
                      <a:pt x="296" y="608"/>
                    </a:lnTo>
                    <a:lnTo>
                      <a:pt x="296" y="608"/>
                    </a:lnTo>
                    <a:lnTo>
                      <a:pt x="296" y="610"/>
                    </a:lnTo>
                    <a:lnTo>
                      <a:pt x="296" y="610"/>
                    </a:lnTo>
                    <a:lnTo>
                      <a:pt x="296" y="610"/>
                    </a:lnTo>
                    <a:lnTo>
                      <a:pt x="296" y="608"/>
                    </a:lnTo>
                    <a:lnTo>
                      <a:pt x="296" y="606"/>
                    </a:lnTo>
                    <a:lnTo>
                      <a:pt x="298" y="606"/>
                    </a:lnTo>
                    <a:lnTo>
                      <a:pt x="298" y="606"/>
                    </a:lnTo>
                    <a:close/>
                    <a:moveTo>
                      <a:pt x="294" y="622"/>
                    </a:moveTo>
                    <a:lnTo>
                      <a:pt x="294" y="622"/>
                    </a:lnTo>
                    <a:lnTo>
                      <a:pt x="294" y="622"/>
                    </a:lnTo>
                    <a:lnTo>
                      <a:pt x="294" y="622"/>
                    </a:lnTo>
                    <a:lnTo>
                      <a:pt x="294" y="622"/>
                    </a:lnTo>
                    <a:lnTo>
                      <a:pt x="294" y="622"/>
                    </a:lnTo>
                    <a:lnTo>
                      <a:pt x="294" y="622"/>
                    </a:lnTo>
                    <a:lnTo>
                      <a:pt x="294" y="622"/>
                    </a:lnTo>
                    <a:close/>
                    <a:moveTo>
                      <a:pt x="270" y="640"/>
                    </a:moveTo>
                    <a:lnTo>
                      <a:pt x="270" y="640"/>
                    </a:lnTo>
                    <a:lnTo>
                      <a:pt x="270" y="642"/>
                    </a:lnTo>
                    <a:lnTo>
                      <a:pt x="270" y="642"/>
                    </a:lnTo>
                    <a:lnTo>
                      <a:pt x="270" y="640"/>
                    </a:lnTo>
                    <a:lnTo>
                      <a:pt x="270" y="640"/>
                    </a:lnTo>
                    <a:close/>
                    <a:moveTo>
                      <a:pt x="258" y="646"/>
                    </a:moveTo>
                    <a:lnTo>
                      <a:pt x="258" y="646"/>
                    </a:lnTo>
                    <a:lnTo>
                      <a:pt x="258" y="648"/>
                    </a:lnTo>
                    <a:lnTo>
                      <a:pt x="258" y="648"/>
                    </a:lnTo>
                    <a:lnTo>
                      <a:pt x="258" y="646"/>
                    </a:lnTo>
                    <a:lnTo>
                      <a:pt x="258" y="646"/>
                    </a:lnTo>
                    <a:close/>
                    <a:moveTo>
                      <a:pt x="256" y="650"/>
                    </a:moveTo>
                    <a:lnTo>
                      <a:pt x="256" y="650"/>
                    </a:lnTo>
                    <a:lnTo>
                      <a:pt x="254" y="652"/>
                    </a:lnTo>
                    <a:lnTo>
                      <a:pt x="254" y="652"/>
                    </a:lnTo>
                    <a:lnTo>
                      <a:pt x="254" y="652"/>
                    </a:lnTo>
                    <a:lnTo>
                      <a:pt x="254" y="652"/>
                    </a:lnTo>
                    <a:lnTo>
                      <a:pt x="250" y="652"/>
                    </a:lnTo>
                    <a:lnTo>
                      <a:pt x="250" y="652"/>
                    </a:lnTo>
                    <a:lnTo>
                      <a:pt x="250" y="652"/>
                    </a:lnTo>
                    <a:lnTo>
                      <a:pt x="250" y="652"/>
                    </a:lnTo>
                    <a:lnTo>
                      <a:pt x="256" y="650"/>
                    </a:lnTo>
                    <a:lnTo>
                      <a:pt x="256" y="650"/>
                    </a:lnTo>
                    <a:close/>
                    <a:moveTo>
                      <a:pt x="244" y="660"/>
                    </a:moveTo>
                    <a:lnTo>
                      <a:pt x="244" y="660"/>
                    </a:lnTo>
                    <a:lnTo>
                      <a:pt x="244" y="660"/>
                    </a:lnTo>
                    <a:lnTo>
                      <a:pt x="244" y="660"/>
                    </a:lnTo>
                    <a:lnTo>
                      <a:pt x="244" y="660"/>
                    </a:lnTo>
                    <a:lnTo>
                      <a:pt x="244" y="660"/>
                    </a:lnTo>
                    <a:close/>
                    <a:moveTo>
                      <a:pt x="228" y="672"/>
                    </a:moveTo>
                    <a:lnTo>
                      <a:pt x="226" y="672"/>
                    </a:lnTo>
                    <a:lnTo>
                      <a:pt x="226" y="672"/>
                    </a:lnTo>
                    <a:lnTo>
                      <a:pt x="228" y="672"/>
                    </a:lnTo>
                    <a:lnTo>
                      <a:pt x="228" y="672"/>
                    </a:lnTo>
                    <a:lnTo>
                      <a:pt x="228" y="672"/>
                    </a:lnTo>
                    <a:lnTo>
                      <a:pt x="228" y="672"/>
                    </a:lnTo>
                    <a:close/>
                    <a:moveTo>
                      <a:pt x="226" y="672"/>
                    </a:moveTo>
                    <a:lnTo>
                      <a:pt x="226" y="672"/>
                    </a:lnTo>
                    <a:lnTo>
                      <a:pt x="226" y="672"/>
                    </a:lnTo>
                    <a:lnTo>
                      <a:pt x="226" y="672"/>
                    </a:lnTo>
                    <a:lnTo>
                      <a:pt x="226" y="672"/>
                    </a:lnTo>
                    <a:close/>
                    <a:moveTo>
                      <a:pt x="216" y="680"/>
                    </a:moveTo>
                    <a:lnTo>
                      <a:pt x="216" y="680"/>
                    </a:lnTo>
                    <a:lnTo>
                      <a:pt x="216" y="680"/>
                    </a:lnTo>
                    <a:lnTo>
                      <a:pt x="216" y="680"/>
                    </a:lnTo>
                    <a:lnTo>
                      <a:pt x="216" y="680"/>
                    </a:lnTo>
                    <a:close/>
                    <a:moveTo>
                      <a:pt x="214" y="680"/>
                    </a:moveTo>
                    <a:lnTo>
                      <a:pt x="214" y="680"/>
                    </a:lnTo>
                    <a:lnTo>
                      <a:pt x="214" y="680"/>
                    </a:lnTo>
                    <a:lnTo>
                      <a:pt x="214" y="680"/>
                    </a:lnTo>
                    <a:lnTo>
                      <a:pt x="214" y="680"/>
                    </a:lnTo>
                    <a:lnTo>
                      <a:pt x="214" y="680"/>
                    </a:lnTo>
                    <a:close/>
                    <a:moveTo>
                      <a:pt x="212" y="680"/>
                    </a:moveTo>
                    <a:lnTo>
                      <a:pt x="212" y="680"/>
                    </a:lnTo>
                    <a:lnTo>
                      <a:pt x="212" y="682"/>
                    </a:lnTo>
                    <a:lnTo>
                      <a:pt x="212" y="682"/>
                    </a:lnTo>
                    <a:lnTo>
                      <a:pt x="210" y="682"/>
                    </a:lnTo>
                    <a:lnTo>
                      <a:pt x="210" y="682"/>
                    </a:lnTo>
                    <a:lnTo>
                      <a:pt x="212" y="680"/>
                    </a:lnTo>
                    <a:lnTo>
                      <a:pt x="212" y="680"/>
                    </a:lnTo>
                    <a:close/>
                    <a:moveTo>
                      <a:pt x="202" y="684"/>
                    </a:moveTo>
                    <a:lnTo>
                      <a:pt x="202" y="684"/>
                    </a:lnTo>
                    <a:lnTo>
                      <a:pt x="200" y="686"/>
                    </a:lnTo>
                    <a:lnTo>
                      <a:pt x="200" y="686"/>
                    </a:lnTo>
                    <a:lnTo>
                      <a:pt x="200" y="686"/>
                    </a:lnTo>
                    <a:lnTo>
                      <a:pt x="198" y="686"/>
                    </a:lnTo>
                    <a:lnTo>
                      <a:pt x="198" y="686"/>
                    </a:lnTo>
                    <a:lnTo>
                      <a:pt x="202" y="684"/>
                    </a:lnTo>
                    <a:lnTo>
                      <a:pt x="202" y="684"/>
                    </a:lnTo>
                    <a:close/>
                    <a:moveTo>
                      <a:pt x="198" y="684"/>
                    </a:moveTo>
                    <a:lnTo>
                      <a:pt x="198" y="684"/>
                    </a:lnTo>
                    <a:lnTo>
                      <a:pt x="198" y="684"/>
                    </a:lnTo>
                    <a:lnTo>
                      <a:pt x="198" y="684"/>
                    </a:lnTo>
                    <a:lnTo>
                      <a:pt x="198" y="684"/>
                    </a:lnTo>
                    <a:lnTo>
                      <a:pt x="198" y="684"/>
                    </a:lnTo>
                    <a:close/>
                    <a:moveTo>
                      <a:pt x="196" y="686"/>
                    </a:moveTo>
                    <a:lnTo>
                      <a:pt x="196" y="686"/>
                    </a:lnTo>
                    <a:lnTo>
                      <a:pt x="196" y="686"/>
                    </a:lnTo>
                    <a:lnTo>
                      <a:pt x="196" y="686"/>
                    </a:lnTo>
                    <a:lnTo>
                      <a:pt x="196" y="686"/>
                    </a:lnTo>
                    <a:lnTo>
                      <a:pt x="196" y="686"/>
                    </a:lnTo>
                    <a:lnTo>
                      <a:pt x="196" y="686"/>
                    </a:lnTo>
                    <a:lnTo>
                      <a:pt x="196" y="686"/>
                    </a:lnTo>
                    <a:close/>
                    <a:moveTo>
                      <a:pt x="190" y="690"/>
                    </a:moveTo>
                    <a:lnTo>
                      <a:pt x="188" y="692"/>
                    </a:lnTo>
                    <a:lnTo>
                      <a:pt x="188" y="692"/>
                    </a:lnTo>
                    <a:lnTo>
                      <a:pt x="188" y="692"/>
                    </a:lnTo>
                    <a:lnTo>
                      <a:pt x="188" y="692"/>
                    </a:lnTo>
                    <a:lnTo>
                      <a:pt x="190" y="690"/>
                    </a:lnTo>
                    <a:lnTo>
                      <a:pt x="190" y="690"/>
                    </a:lnTo>
                    <a:close/>
                    <a:moveTo>
                      <a:pt x="132" y="720"/>
                    </a:moveTo>
                    <a:lnTo>
                      <a:pt x="132" y="720"/>
                    </a:lnTo>
                    <a:lnTo>
                      <a:pt x="134" y="718"/>
                    </a:lnTo>
                    <a:lnTo>
                      <a:pt x="134" y="718"/>
                    </a:lnTo>
                    <a:lnTo>
                      <a:pt x="134" y="720"/>
                    </a:lnTo>
                    <a:lnTo>
                      <a:pt x="132" y="720"/>
                    </a:lnTo>
                    <a:close/>
                    <a:moveTo>
                      <a:pt x="142" y="730"/>
                    </a:moveTo>
                    <a:lnTo>
                      <a:pt x="142" y="730"/>
                    </a:lnTo>
                    <a:lnTo>
                      <a:pt x="142" y="730"/>
                    </a:lnTo>
                    <a:lnTo>
                      <a:pt x="142" y="730"/>
                    </a:lnTo>
                    <a:lnTo>
                      <a:pt x="140" y="730"/>
                    </a:lnTo>
                    <a:lnTo>
                      <a:pt x="140" y="730"/>
                    </a:lnTo>
                    <a:lnTo>
                      <a:pt x="140" y="730"/>
                    </a:lnTo>
                    <a:lnTo>
                      <a:pt x="138" y="730"/>
                    </a:lnTo>
                    <a:lnTo>
                      <a:pt x="138" y="730"/>
                    </a:lnTo>
                    <a:lnTo>
                      <a:pt x="140" y="730"/>
                    </a:lnTo>
                    <a:lnTo>
                      <a:pt x="140" y="730"/>
                    </a:lnTo>
                    <a:lnTo>
                      <a:pt x="142" y="730"/>
                    </a:lnTo>
                    <a:lnTo>
                      <a:pt x="142" y="730"/>
                    </a:lnTo>
                    <a:lnTo>
                      <a:pt x="142" y="730"/>
                    </a:lnTo>
                    <a:lnTo>
                      <a:pt x="142" y="730"/>
                    </a:lnTo>
                    <a:lnTo>
                      <a:pt x="142" y="730"/>
                    </a:lnTo>
                    <a:close/>
                    <a:moveTo>
                      <a:pt x="158" y="736"/>
                    </a:moveTo>
                    <a:lnTo>
                      <a:pt x="158" y="736"/>
                    </a:lnTo>
                    <a:lnTo>
                      <a:pt x="156" y="734"/>
                    </a:lnTo>
                    <a:lnTo>
                      <a:pt x="156" y="734"/>
                    </a:lnTo>
                    <a:lnTo>
                      <a:pt x="160" y="736"/>
                    </a:lnTo>
                    <a:lnTo>
                      <a:pt x="160" y="736"/>
                    </a:lnTo>
                    <a:lnTo>
                      <a:pt x="160" y="736"/>
                    </a:lnTo>
                    <a:lnTo>
                      <a:pt x="160" y="736"/>
                    </a:lnTo>
                    <a:lnTo>
                      <a:pt x="160" y="736"/>
                    </a:lnTo>
                    <a:lnTo>
                      <a:pt x="160" y="736"/>
                    </a:lnTo>
                    <a:lnTo>
                      <a:pt x="160" y="736"/>
                    </a:lnTo>
                    <a:lnTo>
                      <a:pt x="160" y="736"/>
                    </a:lnTo>
                    <a:lnTo>
                      <a:pt x="158" y="736"/>
                    </a:lnTo>
                    <a:lnTo>
                      <a:pt x="158" y="736"/>
                    </a:lnTo>
                    <a:close/>
                    <a:moveTo>
                      <a:pt x="174" y="740"/>
                    </a:moveTo>
                    <a:lnTo>
                      <a:pt x="176" y="742"/>
                    </a:lnTo>
                    <a:lnTo>
                      <a:pt x="176" y="742"/>
                    </a:lnTo>
                    <a:lnTo>
                      <a:pt x="176" y="742"/>
                    </a:lnTo>
                    <a:lnTo>
                      <a:pt x="176" y="742"/>
                    </a:lnTo>
                    <a:lnTo>
                      <a:pt x="174" y="740"/>
                    </a:lnTo>
                    <a:lnTo>
                      <a:pt x="174" y="740"/>
                    </a:lnTo>
                    <a:close/>
                    <a:moveTo>
                      <a:pt x="190" y="744"/>
                    </a:moveTo>
                    <a:lnTo>
                      <a:pt x="188" y="744"/>
                    </a:lnTo>
                    <a:lnTo>
                      <a:pt x="188" y="744"/>
                    </a:lnTo>
                    <a:lnTo>
                      <a:pt x="188" y="744"/>
                    </a:lnTo>
                    <a:lnTo>
                      <a:pt x="188" y="744"/>
                    </a:lnTo>
                    <a:lnTo>
                      <a:pt x="190" y="744"/>
                    </a:lnTo>
                    <a:lnTo>
                      <a:pt x="190" y="744"/>
                    </a:lnTo>
                    <a:close/>
                    <a:moveTo>
                      <a:pt x="190" y="746"/>
                    </a:moveTo>
                    <a:lnTo>
                      <a:pt x="190" y="746"/>
                    </a:lnTo>
                    <a:lnTo>
                      <a:pt x="190" y="744"/>
                    </a:lnTo>
                    <a:lnTo>
                      <a:pt x="190" y="746"/>
                    </a:lnTo>
                    <a:lnTo>
                      <a:pt x="190" y="746"/>
                    </a:lnTo>
                    <a:lnTo>
                      <a:pt x="190" y="746"/>
                    </a:lnTo>
                    <a:lnTo>
                      <a:pt x="190" y="746"/>
                    </a:lnTo>
                    <a:close/>
                    <a:moveTo>
                      <a:pt x="208" y="748"/>
                    </a:moveTo>
                    <a:lnTo>
                      <a:pt x="208" y="748"/>
                    </a:lnTo>
                    <a:lnTo>
                      <a:pt x="208" y="748"/>
                    </a:lnTo>
                    <a:lnTo>
                      <a:pt x="208" y="748"/>
                    </a:lnTo>
                    <a:lnTo>
                      <a:pt x="208" y="748"/>
                    </a:lnTo>
                    <a:lnTo>
                      <a:pt x="208" y="748"/>
                    </a:lnTo>
                    <a:close/>
                    <a:moveTo>
                      <a:pt x="256" y="740"/>
                    </a:moveTo>
                    <a:lnTo>
                      <a:pt x="256" y="740"/>
                    </a:lnTo>
                    <a:lnTo>
                      <a:pt x="258" y="740"/>
                    </a:lnTo>
                    <a:lnTo>
                      <a:pt x="258" y="740"/>
                    </a:lnTo>
                    <a:lnTo>
                      <a:pt x="256" y="740"/>
                    </a:lnTo>
                    <a:lnTo>
                      <a:pt x="256" y="740"/>
                    </a:lnTo>
                    <a:lnTo>
                      <a:pt x="256" y="740"/>
                    </a:lnTo>
                    <a:close/>
                    <a:moveTo>
                      <a:pt x="660" y="462"/>
                    </a:moveTo>
                    <a:lnTo>
                      <a:pt x="660" y="462"/>
                    </a:lnTo>
                    <a:lnTo>
                      <a:pt x="660" y="462"/>
                    </a:lnTo>
                    <a:lnTo>
                      <a:pt x="660" y="462"/>
                    </a:lnTo>
                    <a:close/>
                    <a:moveTo>
                      <a:pt x="338" y="274"/>
                    </a:moveTo>
                    <a:lnTo>
                      <a:pt x="338" y="272"/>
                    </a:lnTo>
                    <a:lnTo>
                      <a:pt x="340" y="272"/>
                    </a:lnTo>
                    <a:lnTo>
                      <a:pt x="340" y="272"/>
                    </a:lnTo>
                    <a:lnTo>
                      <a:pt x="338" y="274"/>
                    </a:lnTo>
                    <a:lnTo>
                      <a:pt x="338" y="274"/>
                    </a:lnTo>
                    <a:close/>
                    <a:moveTo>
                      <a:pt x="784" y="88"/>
                    </a:moveTo>
                    <a:lnTo>
                      <a:pt x="782" y="88"/>
                    </a:lnTo>
                    <a:lnTo>
                      <a:pt x="782" y="86"/>
                    </a:lnTo>
                    <a:lnTo>
                      <a:pt x="782" y="86"/>
                    </a:lnTo>
                    <a:lnTo>
                      <a:pt x="784" y="88"/>
                    </a:lnTo>
                    <a:lnTo>
                      <a:pt x="784" y="88"/>
                    </a:lnTo>
                    <a:close/>
                    <a:moveTo>
                      <a:pt x="774" y="80"/>
                    </a:moveTo>
                    <a:lnTo>
                      <a:pt x="774" y="78"/>
                    </a:lnTo>
                    <a:lnTo>
                      <a:pt x="774" y="78"/>
                    </a:lnTo>
                    <a:lnTo>
                      <a:pt x="774" y="78"/>
                    </a:lnTo>
                    <a:lnTo>
                      <a:pt x="774" y="80"/>
                    </a:lnTo>
                    <a:lnTo>
                      <a:pt x="774" y="80"/>
                    </a:lnTo>
                    <a:close/>
                    <a:moveTo>
                      <a:pt x="758" y="72"/>
                    </a:moveTo>
                    <a:lnTo>
                      <a:pt x="756" y="70"/>
                    </a:lnTo>
                    <a:lnTo>
                      <a:pt x="756" y="70"/>
                    </a:lnTo>
                    <a:lnTo>
                      <a:pt x="758" y="70"/>
                    </a:lnTo>
                    <a:lnTo>
                      <a:pt x="758" y="70"/>
                    </a:lnTo>
                    <a:lnTo>
                      <a:pt x="760" y="72"/>
                    </a:lnTo>
                    <a:lnTo>
                      <a:pt x="758" y="72"/>
                    </a:lnTo>
                    <a:lnTo>
                      <a:pt x="758" y="72"/>
                    </a:lnTo>
                    <a:close/>
                    <a:moveTo>
                      <a:pt x="642" y="70"/>
                    </a:moveTo>
                    <a:lnTo>
                      <a:pt x="642" y="70"/>
                    </a:lnTo>
                    <a:lnTo>
                      <a:pt x="642" y="70"/>
                    </a:lnTo>
                    <a:lnTo>
                      <a:pt x="640" y="70"/>
                    </a:lnTo>
                    <a:lnTo>
                      <a:pt x="638" y="70"/>
                    </a:lnTo>
                    <a:lnTo>
                      <a:pt x="636" y="70"/>
                    </a:lnTo>
                    <a:lnTo>
                      <a:pt x="636" y="70"/>
                    </a:lnTo>
                    <a:lnTo>
                      <a:pt x="642" y="70"/>
                    </a:lnTo>
                    <a:lnTo>
                      <a:pt x="642" y="70"/>
                    </a:lnTo>
                    <a:close/>
                    <a:moveTo>
                      <a:pt x="610" y="76"/>
                    </a:moveTo>
                    <a:lnTo>
                      <a:pt x="610" y="76"/>
                    </a:lnTo>
                    <a:lnTo>
                      <a:pt x="614" y="76"/>
                    </a:lnTo>
                    <a:lnTo>
                      <a:pt x="612" y="76"/>
                    </a:lnTo>
                    <a:lnTo>
                      <a:pt x="610" y="76"/>
                    </a:lnTo>
                    <a:lnTo>
                      <a:pt x="610" y="76"/>
                    </a:lnTo>
                    <a:lnTo>
                      <a:pt x="610" y="76"/>
                    </a:lnTo>
                    <a:lnTo>
                      <a:pt x="610" y="76"/>
                    </a:lnTo>
                    <a:lnTo>
                      <a:pt x="610" y="76"/>
                    </a:lnTo>
                    <a:lnTo>
                      <a:pt x="610" y="76"/>
                    </a:lnTo>
                    <a:close/>
                    <a:moveTo>
                      <a:pt x="606" y="76"/>
                    </a:moveTo>
                    <a:lnTo>
                      <a:pt x="606" y="76"/>
                    </a:lnTo>
                    <a:lnTo>
                      <a:pt x="604" y="76"/>
                    </a:lnTo>
                    <a:lnTo>
                      <a:pt x="604" y="76"/>
                    </a:lnTo>
                    <a:lnTo>
                      <a:pt x="606" y="76"/>
                    </a:lnTo>
                    <a:lnTo>
                      <a:pt x="606" y="76"/>
                    </a:lnTo>
                    <a:close/>
                    <a:moveTo>
                      <a:pt x="462" y="56"/>
                    </a:moveTo>
                    <a:lnTo>
                      <a:pt x="462" y="56"/>
                    </a:lnTo>
                    <a:lnTo>
                      <a:pt x="462" y="56"/>
                    </a:lnTo>
                    <a:lnTo>
                      <a:pt x="462" y="56"/>
                    </a:lnTo>
                    <a:lnTo>
                      <a:pt x="462" y="56"/>
                    </a:lnTo>
                    <a:lnTo>
                      <a:pt x="462" y="56"/>
                    </a:lnTo>
                    <a:lnTo>
                      <a:pt x="462" y="56"/>
                    </a:lnTo>
                    <a:close/>
                    <a:moveTo>
                      <a:pt x="424" y="88"/>
                    </a:moveTo>
                    <a:lnTo>
                      <a:pt x="424" y="88"/>
                    </a:lnTo>
                    <a:lnTo>
                      <a:pt x="424" y="88"/>
                    </a:lnTo>
                    <a:lnTo>
                      <a:pt x="424" y="88"/>
                    </a:lnTo>
                    <a:lnTo>
                      <a:pt x="424" y="88"/>
                    </a:lnTo>
                    <a:lnTo>
                      <a:pt x="424" y="88"/>
                    </a:lnTo>
                    <a:lnTo>
                      <a:pt x="424" y="88"/>
                    </a:lnTo>
                    <a:close/>
                    <a:moveTo>
                      <a:pt x="364" y="18"/>
                    </a:moveTo>
                    <a:lnTo>
                      <a:pt x="364" y="18"/>
                    </a:lnTo>
                    <a:lnTo>
                      <a:pt x="364" y="18"/>
                    </a:lnTo>
                    <a:lnTo>
                      <a:pt x="364" y="18"/>
                    </a:lnTo>
                    <a:lnTo>
                      <a:pt x="364" y="18"/>
                    </a:lnTo>
                    <a:lnTo>
                      <a:pt x="364" y="18"/>
                    </a:lnTo>
                    <a:lnTo>
                      <a:pt x="374" y="28"/>
                    </a:lnTo>
                    <a:lnTo>
                      <a:pt x="374" y="28"/>
                    </a:lnTo>
                    <a:lnTo>
                      <a:pt x="374" y="28"/>
                    </a:lnTo>
                    <a:lnTo>
                      <a:pt x="374" y="28"/>
                    </a:lnTo>
                    <a:lnTo>
                      <a:pt x="374" y="28"/>
                    </a:lnTo>
                    <a:lnTo>
                      <a:pt x="374" y="28"/>
                    </a:lnTo>
                    <a:lnTo>
                      <a:pt x="374" y="28"/>
                    </a:lnTo>
                    <a:lnTo>
                      <a:pt x="364" y="20"/>
                    </a:lnTo>
                    <a:lnTo>
                      <a:pt x="364" y="20"/>
                    </a:lnTo>
                    <a:lnTo>
                      <a:pt x="364" y="20"/>
                    </a:lnTo>
                    <a:lnTo>
                      <a:pt x="364" y="20"/>
                    </a:lnTo>
                    <a:lnTo>
                      <a:pt x="364" y="20"/>
                    </a:lnTo>
                    <a:lnTo>
                      <a:pt x="364" y="18"/>
                    </a:lnTo>
                    <a:lnTo>
                      <a:pt x="364" y="18"/>
                    </a:lnTo>
                    <a:lnTo>
                      <a:pt x="364" y="18"/>
                    </a:lnTo>
                    <a:close/>
                    <a:moveTo>
                      <a:pt x="364" y="18"/>
                    </a:moveTo>
                    <a:lnTo>
                      <a:pt x="364" y="18"/>
                    </a:lnTo>
                    <a:lnTo>
                      <a:pt x="364" y="18"/>
                    </a:lnTo>
                    <a:lnTo>
                      <a:pt x="364" y="20"/>
                    </a:lnTo>
                    <a:lnTo>
                      <a:pt x="364" y="20"/>
                    </a:lnTo>
                    <a:lnTo>
                      <a:pt x="364" y="20"/>
                    </a:lnTo>
                    <a:lnTo>
                      <a:pt x="364" y="20"/>
                    </a:lnTo>
                    <a:lnTo>
                      <a:pt x="364" y="20"/>
                    </a:lnTo>
                    <a:lnTo>
                      <a:pt x="364" y="20"/>
                    </a:lnTo>
                    <a:lnTo>
                      <a:pt x="364" y="20"/>
                    </a:lnTo>
                    <a:lnTo>
                      <a:pt x="364" y="20"/>
                    </a:lnTo>
                    <a:lnTo>
                      <a:pt x="364" y="20"/>
                    </a:lnTo>
                    <a:lnTo>
                      <a:pt x="362" y="18"/>
                    </a:lnTo>
                    <a:lnTo>
                      <a:pt x="364" y="18"/>
                    </a:lnTo>
                    <a:close/>
                    <a:moveTo>
                      <a:pt x="328" y="2"/>
                    </a:moveTo>
                    <a:lnTo>
                      <a:pt x="328" y="2"/>
                    </a:lnTo>
                    <a:lnTo>
                      <a:pt x="328" y="2"/>
                    </a:lnTo>
                    <a:lnTo>
                      <a:pt x="330" y="2"/>
                    </a:lnTo>
                    <a:lnTo>
                      <a:pt x="330" y="2"/>
                    </a:lnTo>
                    <a:lnTo>
                      <a:pt x="330" y="2"/>
                    </a:lnTo>
                    <a:lnTo>
                      <a:pt x="330" y="2"/>
                    </a:lnTo>
                    <a:lnTo>
                      <a:pt x="330" y="2"/>
                    </a:lnTo>
                    <a:lnTo>
                      <a:pt x="328" y="2"/>
                    </a:lnTo>
                    <a:lnTo>
                      <a:pt x="328" y="2"/>
                    </a:lnTo>
                    <a:lnTo>
                      <a:pt x="334" y="6"/>
                    </a:lnTo>
                    <a:lnTo>
                      <a:pt x="334" y="6"/>
                    </a:lnTo>
                    <a:lnTo>
                      <a:pt x="334" y="6"/>
                    </a:lnTo>
                    <a:lnTo>
                      <a:pt x="334" y="6"/>
                    </a:lnTo>
                    <a:lnTo>
                      <a:pt x="334" y="6"/>
                    </a:lnTo>
                    <a:lnTo>
                      <a:pt x="328" y="2"/>
                    </a:lnTo>
                    <a:lnTo>
                      <a:pt x="328" y="2"/>
                    </a:lnTo>
                    <a:close/>
                    <a:moveTo>
                      <a:pt x="190" y="102"/>
                    </a:moveTo>
                    <a:lnTo>
                      <a:pt x="190" y="102"/>
                    </a:lnTo>
                    <a:lnTo>
                      <a:pt x="188" y="102"/>
                    </a:lnTo>
                    <a:lnTo>
                      <a:pt x="188" y="102"/>
                    </a:lnTo>
                    <a:lnTo>
                      <a:pt x="190" y="100"/>
                    </a:lnTo>
                    <a:lnTo>
                      <a:pt x="190" y="100"/>
                    </a:lnTo>
                    <a:lnTo>
                      <a:pt x="190" y="102"/>
                    </a:lnTo>
                    <a:lnTo>
                      <a:pt x="190" y="102"/>
                    </a:lnTo>
                    <a:close/>
                    <a:moveTo>
                      <a:pt x="188" y="98"/>
                    </a:moveTo>
                    <a:lnTo>
                      <a:pt x="188" y="98"/>
                    </a:lnTo>
                    <a:lnTo>
                      <a:pt x="188" y="98"/>
                    </a:lnTo>
                    <a:lnTo>
                      <a:pt x="188" y="98"/>
                    </a:lnTo>
                    <a:lnTo>
                      <a:pt x="188" y="98"/>
                    </a:lnTo>
                    <a:lnTo>
                      <a:pt x="188" y="98"/>
                    </a:lnTo>
                    <a:close/>
                    <a:moveTo>
                      <a:pt x="156" y="188"/>
                    </a:moveTo>
                    <a:lnTo>
                      <a:pt x="156" y="188"/>
                    </a:lnTo>
                    <a:lnTo>
                      <a:pt x="156" y="188"/>
                    </a:lnTo>
                    <a:lnTo>
                      <a:pt x="156" y="188"/>
                    </a:lnTo>
                    <a:lnTo>
                      <a:pt x="156" y="188"/>
                    </a:lnTo>
                    <a:lnTo>
                      <a:pt x="156" y="188"/>
                    </a:lnTo>
                    <a:close/>
                    <a:moveTo>
                      <a:pt x="66" y="296"/>
                    </a:moveTo>
                    <a:lnTo>
                      <a:pt x="66" y="296"/>
                    </a:lnTo>
                    <a:lnTo>
                      <a:pt x="66" y="296"/>
                    </a:lnTo>
                    <a:lnTo>
                      <a:pt x="68" y="294"/>
                    </a:lnTo>
                    <a:lnTo>
                      <a:pt x="66" y="296"/>
                    </a:lnTo>
                    <a:lnTo>
                      <a:pt x="66" y="296"/>
                    </a:lnTo>
                    <a:close/>
                    <a:moveTo>
                      <a:pt x="36" y="300"/>
                    </a:moveTo>
                    <a:lnTo>
                      <a:pt x="36" y="300"/>
                    </a:lnTo>
                    <a:lnTo>
                      <a:pt x="34" y="300"/>
                    </a:lnTo>
                    <a:lnTo>
                      <a:pt x="34" y="300"/>
                    </a:lnTo>
                    <a:lnTo>
                      <a:pt x="36" y="298"/>
                    </a:lnTo>
                    <a:lnTo>
                      <a:pt x="36" y="298"/>
                    </a:lnTo>
                    <a:lnTo>
                      <a:pt x="38" y="298"/>
                    </a:lnTo>
                    <a:lnTo>
                      <a:pt x="36" y="300"/>
                    </a:lnTo>
                    <a:lnTo>
                      <a:pt x="36" y="300"/>
                    </a:lnTo>
                    <a:close/>
                    <a:moveTo>
                      <a:pt x="36" y="298"/>
                    </a:moveTo>
                    <a:lnTo>
                      <a:pt x="36" y="298"/>
                    </a:lnTo>
                    <a:lnTo>
                      <a:pt x="36" y="298"/>
                    </a:lnTo>
                    <a:lnTo>
                      <a:pt x="36" y="298"/>
                    </a:lnTo>
                    <a:lnTo>
                      <a:pt x="36" y="298"/>
                    </a:lnTo>
                    <a:lnTo>
                      <a:pt x="36" y="298"/>
                    </a:lnTo>
                    <a:lnTo>
                      <a:pt x="36" y="298"/>
                    </a:lnTo>
                    <a:lnTo>
                      <a:pt x="36" y="2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45" name="Freeform 150"/>
              <p:cNvSpPr>
                <a:spLocks/>
              </p:cNvSpPr>
              <p:nvPr/>
            </p:nvSpPr>
            <p:spPr bwMode="auto">
              <a:xfrm>
                <a:off x="-701" y="203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46" name="Freeform 151"/>
              <p:cNvSpPr>
                <a:spLocks/>
              </p:cNvSpPr>
              <p:nvPr/>
            </p:nvSpPr>
            <p:spPr bwMode="auto">
              <a:xfrm>
                <a:off x="-615" y="2472"/>
                <a:ext cx="2" cy="0"/>
              </a:xfrm>
              <a:custGeom>
                <a:avLst/>
                <a:gdLst>
                  <a:gd name="T0" fmla="*/ 2 w 2"/>
                  <a:gd name="T1" fmla="*/ 2 w 2"/>
                  <a:gd name="T2" fmla="*/ 2 w 2"/>
                  <a:gd name="T3" fmla="*/ 2 w 2"/>
                  <a:gd name="T4" fmla="*/ 0 w 2"/>
                  <a:gd name="T5" fmla="*/ 2 w 2"/>
                  <a:gd name="T6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47" name="Freeform 152"/>
              <p:cNvSpPr>
                <a:spLocks/>
              </p:cNvSpPr>
              <p:nvPr/>
            </p:nvSpPr>
            <p:spPr bwMode="auto">
              <a:xfrm>
                <a:off x="-703" y="2032"/>
                <a:ext cx="0" cy="2"/>
              </a:xfrm>
              <a:custGeom>
                <a:avLst/>
                <a:gdLst>
                  <a:gd name="T0" fmla="*/ 2 h 2"/>
                  <a:gd name="T1" fmla="*/ 2 h 2"/>
                  <a:gd name="T2" fmla="*/ 2 h 2"/>
                  <a:gd name="T3" fmla="*/ 2 h 2"/>
                  <a:gd name="T4" fmla="*/ 2 h 2"/>
                  <a:gd name="T5" fmla="*/ 2 h 2"/>
                  <a:gd name="T6" fmla="*/ 2 h 2"/>
                  <a:gd name="T7" fmla="*/ 2 h 2"/>
                  <a:gd name="T8" fmla="*/ 2 h 2"/>
                  <a:gd name="T9" fmla="*/ 2 h 2"/>
                  <a:gd name="T10" fmla="*/ 2 h 2"/>
                  <a:gd name="T11" fmla="*/ 2 h 2"/>
                  <a:gd name="T12" fmla="*/ 2 h 2"/>
                  <a:gd name="T13" fmla="*/ 2 h 2"/>
                  <a:gd name="T14" fmla="*/ 2 h 2"/>
                  <a:gd name="T15" fmla="*/ 2 h 2"/>
                  <a:gd name="T16" fmla="*/ 2 h 2"/>
                  <a:gd name="T17" fmla="*/ 2 h 2"/>
                  <a:gd name="T18" fmla="*/ 2 h 2"/>
                  <a:gd name="T19" fmla="*/ 2 h 2"/>
                  <a:gd name="T20" fmla="*/ 2 h 2"/>
                  <a:gd name="T21" fmla="*/ 2 h 2"/>
                  <a:gd name="T22" fmla="*/ 2 h 2"/>
                  <a:gd name="T23" fmla="*/ 2 h 2"/>
                  <a:gd name="T24" fmla="*/ 2 h 2"/>
                  <a:gd name="T25" fmla="*/ 2 h 2"/>
                  <a:gd name="T26" fmla="*/ 2 h 2"/>
                  <a:gd name="T27" fmla="*/ 0 h 2"/>
                  <a:gd name="T28" fmla="*/ 0 h 2"/>
                  <a:gd name="T29" fmla="*/ 2 h 2"/>
                  <a:gd name="T30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  <a:cxn ang="0">
                    <a:pos x="0" y="T8"/>
                  </a:cxn>
                  <a:cxn ang="0">
                    <a:pos x="0" y="T9"/>
                  </a:cxn>
                  <a:cxn ang="0">
                    <a:pos x="0" y="T10"/>
                  </a:cxn>
                  <a:cxn ang="0">
                    <a:pos x="0" y="T11"/>
                  </a:cxn>
                  <a:cxn ang="0">
                    <a:pos x="0" y="T12"/>
                  </a:cxn>
                  <a:cxn ang="0">
                    <a:pos x="0" y="T13"/>
                  </a:cxn>
                  <a:cxn ang="0">
                    <a:pos x="0" y="T14"/>
                  </a:cxn>
                  <a:cxn ang="0">
                    <a:pos x="0" y="T15"/>
                  </a:cxn>
                  <a:cxn ang="0">
                    <a:pos x="0" y="T16"/>
                  </a:cxn>
                  <a:cxn ang="0">
                    <a:pos x="0" y="T17"/>
                  </a:cxn>
                  <a:cxn ang="0">
                    <a:pos x="0" y="T18"/>
                  </a:cxn>
                  <a:cxn ang="0">
                    <a:pos x="0" y="T19"/>
                  </a:cxn>
                  <a:cxn ang="0">
                    <a:pos x="0" y="T20"/>
                  </a:cxn>
                  <a:cxn ang="0">
                    <a:pos x="0" y="T21"/>
                  </a:cxn>
                  <a:cxn ang="0">
                    <a:pos x="0" y="T22"/>
                  </a:cxn>
                  <a:cxn ang="0">
                    <a:pos x="0" y="T23"/>
                  </a:cxn>
                  <a:cxn ang="0">
                    <a:pos x="0" y="T24"/>
                  </a:cxn>
                  <a:cxn ang="0">
                    <a:pos x="0" y="T25"/>
                  </a:cxn>
                  <a:cxn ang="0">
                    <a:pos x="0" y="T26"/>
                  </a:cxn>
                  <a:cxn ang="0">
                    <a:pos x="0" y="T27"/>
                  </a:cxn>
                  <a:cxn ang="0">
                    <a:pos x="0" y="T28"/>
                  </a:cxn>
                  <a:cxn ang="0">
                    <a:pos x="0" y="T29"/>
                  </a:cxn>
                  <a:cxn ang="0">
                    <a:pos x="0" y="T30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48" name="Freeform 153"/>
              <p:cNvSpPr>
                <a:spLocks/>
              </p:cNvSpPr>
              <p:nvPr/>
            </p:nvSpPr>
            <p:spPr bwMode="auto">
              <a:xfrm>
                <a:off x="-705" y="203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49" name="Freeform 154"/>
              <p:cNvSpPr>
                <a:spLocks/>
              </p:cNvSpPr>
              <p:nvPr/>
            </p:nvSpPr>
            <p:spPr bwMode="auto">
              <a:xfrm>
                <a:off x="-991" y="2152"/>
                <a:ext cx="2" cy="4"/>
              </a:xfrm>
              <a:custGeom>
                <a:avLst/>
                <a:gdLst>
                  <a:gd name="T0" fmla="*/ 2 w 2"/>
                  <a:gd name="T1" fmla="*/ 0 h 4"/>
                  <a:gd name="T2" fmla="*/ 2 w 2"/>
                  <a:gd name="T3" fmla="*/ 0 h 4"/>
                  <a:gd name="T4" fmla="*/ 2 w 2"/>
                  <a:gd name="T5" fmla="*/ 0 h 4"/>
                  <a:gd name="T6" fmla="*/ 2 w 2"/>
                  <a:gd name="T7" fmla="*/ 0 h 4"/>
                  <a:gd name="T8" fmla="*/ 0 w 2"/>
                  <a:gd name="T9" fmla="*/ 4 h 4"/>
                  <a:gd name="T10" fmla="*/ 0 w 2"/>
                  <a:gd name="T11" fmla="*/ 4 h 4"/>
                  <a:gd name="T12" fmla="*/ 2 w 2"/>
                  <a:gd name="T13" fmla="*/ 0 h 4"/>
                  <a:gd name="T14" fmla="*/ 2 w 2"/>
                  <a:gd name="T1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4">
                    <a:moveTo>
                      <a:pt x="2" y="0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50" name="Freeform 155"/>
              <p:cNvSpPr>
                <a:spLocks/>
              </p:cNvSpPr>
              <p:nvPr/>
            </p:nvSpPr>
            <p:spPr bwMode="auto">
              <a:xfrm>
                <a:off x="-915" y="2352"/>
                <a:ext cx="0" cy="2"/>
              </a:xfrm>
              <a:custGeom>
                <a:avLst/>
                <a:gdLst>
                  <a:gd name="T0" fmla="*/ 2 h 2"/>
                  <a:gd name="T1" fmla="*/ 2 h 2"/>
                  <a:gd name="T2" fmla="*/ 0 h 2"/>
                  <a:gd name="T3" fmla="*/ 0 h 2"/>
                  <a:gd name="T4" fmla="*/ 2 h 2"/>
                  <a:gd name="T5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51" name="Freeform 156"/>
              <p:cNvSpPr>
                <a:spLocks/>
              </p:cNvSpPr>
              <p:nvPr/>
            </p:nvSpPr>
            <p:spPr bwMode="auto">
              <a:xfrm>
                <a:off x="-613" y="2470"/>
                <a:ext cx="8" cy="2"/>
              </a:xfrm>
              <a:custGeom>
                <a:avLst/>
                <a:gdLst>
                  <a:gd name="T0" fmla="*/ 0 w 8"/>
                  <a:gd name="T1" fmla="*/ 2 h 2"/>
                  <a:gd name="T2" fmla="*/ 0 w 8"/>
                  <a:gd name="T3" fmla="*/ 2 h 2"/>
                  <a:gd name="T4" fmla="*/ 8 w 8"/>
                  <a:gd name="T5" fmla="*/ 2 h 2"/>
                  <a:gd name="T6" fmla="*/ 8 w 8"/>
                  <a:gd name="T7" fmla="*/ 2 h 2"/>
                  <a:gd name="T8" fmla="*/ 2 w 8"/>
                  <a:gd name="T9" fmla="*/ 0 h 2"/>
                  <a:gd name="T10" fmla="*/ 0 w 8"/>
                  <a:gd name="T11" fmla="*/ 0 h 2"/>
                  <a:gd name="T12" fmla="*/ 0 w 8"/>
                  <a:gd name="T13" fmla="*/ 2 h 2"/>
                  <a:gd name="T14" fmla="*/ 0 w 8"/>
                  <a:gd name="T1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2">
                    <a:moveTo>
                      <a:pt x="0" y="2"/>
                    </a:moveTo>
                    <a:lnTo>
                      <a:pt x="0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52" name="Rectangle 157"/>
              <p:cNvSpPr>
                <a:spLocks noChangeArrowheads="1"/>
              </p:cNvSpPr>
              <p:nvPr/>
            </p:nvSpPr>
            <p:spPr bwMode="auto">
              <a:xfrm>
                <a:off x="-885" y="2026"/>
                <a:ext cx="6" cy="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53" name="Freeform 158"/>
              <p:cNvSpPr>
                <a:spLocks/>
              </p:cNvSpPr>
              <p:nvPr/>
            </p:nvSpPr>
            <p:spPr bwMode="auto">
              <a:xfrm>
                <a:off x="-879" y="202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54" name="Rectangle 159"/>
              <p:cNvSpPr>
                <a:spLocks noChangeArrowheads="1"/>
              </p:cNvSpPr>
              <p:nvPr/>
            </p:nvSpPr>
            <p:spPr bwMode="auto">
              <a:xfrm>
                <a:off x="-905" y="1896"/>
                <a:ext cx="2" cy="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55" name="Freeform 160"/>
              <p:cNvSpPr>
                <a:spLocks/>
              </p:cNvSpPr>
              <p:nvPr/>
            </p:nvSpPr>
            <p:spPr bwMode="auto">
              <a:xfrm>
                <a:off x="-699" y="2050"/>
                <a:ext cx="2" cy="0"/>
              </a:xfrm>
              <a:custGeom>
                <a:avLst/>
                <a:gdLst>
                  <a:gd name="T0" fmla="*/ 2 w 2"/>
                  <a:gd name="T1" fmla="*/ 2 w 2"/>
                  <a:gd name="T2" fmla="*/ 0 w 2"/>
                  <a:gd name="T3" fmla="*/ 0 w 2"/>
                  <a:gd name="T4" fmla="*/ 2 w 2"/>
                  <a:gd name="T5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56" name="Freeform 161"/>
              <p:cNvSpPr>
                <a:spLocks/>
              </p:cNvSpPr>
              <p:nvPr/>
            </p:nvSpPr>
            <p:spPr bwMode="auto">
              <a:xfrm>
                <a:off x="-697" y="205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57" name="Freeform 162"/>
              <p:cNvSpPr>
                <a:spLocks/>
              </p:cNvSpPr>
              <p:nvPr/>
            </p:nvSpPr>
            <p:spPr bwMode="auto">
              <a:xfrm>
                <a:off x="-697" y="2050"/>
                <a:ext cx="0" cy="2"/>
              </a:xfrm>
              <a:custGeom>
                <a:avLst/>
                <a:gdLst>
                  <a:gd name="T0" fmla="*/ 0 h 2"/>
                  <a:gd name="T1" fmla="*/ 0 h 2"/>
                  <a:gd name="T2" fmla="*/ 0 h 2"/>
                  <a:gd name="T3" fmla="*/ 2 h 2"/>
                  <a:gd name="T4" fmla="*/ 2 h 2"/>
                  <a:gd name="T5" fmla="*/ 0 h 2"/>
                  <a:gd name="T6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58" name="Freeform 163"/>
              <p:cNvSpPr>
                <a:spLocks/>
              </p:cNvSpPr>
              <p:nvPr/>
            </p:nvSpPr>
            <p:spPr bwMode="auto">
              <a:xfrm>
                <a:off x="-695" y="2052"/>
                <a:ext cx="2" cy="0"/>
              </a:xfrm>
              <a:custGeom>
                <a:avLst/>
                <a:gdLst>
                  <a:gd name="T0" fmla="*/ 2 w 2"/>
                  <a:gd name="T1" fmla="*/ 2 w 2"/>
                  <a:gd name="T2" fmla="*/ 0 w 2"/>
                  <a:gd name="T3" fmla="*/ 0 w 2"/>
                  <a:gd name="T4" fmla="*/ 0 w 2"/>
                  <a:gd name="T5" fmla="*/ 2 w 2"/>
                  <a:gd name="T6" fmla="*/ 2 w 2"/>
                  <a:gd name="T7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59" name="Freeform 164"/>
              <p:cNvSpPr>
                <a:spLocks/>
              </p:cNvSpPr>
              <p:nvPr/>
            </p:nvSpPr>
            <p:spPr bwMode="auto">
              <a:xfrm>
                <a:off x="-693" y="205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60" name="Freeform 165"/>
              <p:cNvSpPr>
                <a:spLocks/>
              </p:cNvSpPr>
              <p:nvPr/>
            </p:nvSpPr>
            <p:spPr bwMode="auto">
              <a:xfrm>
                <a:off x="-693" y="205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61" name="Freeform 166"/>
              <p:cNvSpPr>
                <a:spLocks/>
              </p:cNvSpPr>
              <p:nvPr/>
            </p:nvSpPr>
            <p:spPr bwMode="auto">
              <a:xfrm>
                <a:off x="-635" y="206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62" name="Freeform 167"/>
              <p:cNvSpPr>
                <a:spLocks/>
              </p:cNvSpPr>
              <p:nvPr/>
            </p:nvSpPr>
            <p:spPr bwMode="auto">
              <a:xfrm>
                <a:off x="-635" y="206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63" name="Freeform 168"/>
              <p:cNvSpPr>
                <a:spLocks/>
              </p:cNvSpPr>
              <p:nvPr/>
            </p:nvSpPr>
            <p:spPr bwMode="auto">
              <a:xfrm>
                <a:off x="-829" y="196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64" name="Freeform 169"/>
              <p:cNvSpPr>
                <a:spLocks/>
              </p:cNvSpPr>
              <p:nvPr/>
            </p:nvSpPr>
            <p:spPr bwMode="auto">
              <a:xfrm>
                <a:off x="-693" y="2052"/>
                <a:ext cx="0" cy="2"/>
              </a:xfrm>
              <a:custGeom>
                <a:avLst/>
                <a:gdLst>
                  <a:gd name="T0" fmla="*/ 0 h 2"/>
                  <a:gd name="T1" fmla="*/ 0 h 2"/>
                  <a:gd name="T2" fmla="*/ 2 h 2"/>
                  <a:gd name="T3" fmla="*/ 2 h 2"/>
                  <a:gd name="T4" fmla="*/ 0 h 2"/>
                  <a:gd name="T5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65" name="Freeform 170"/>
              <p:cNvSpPr>
                <a:spLocks/>
              </p:cNvSpPr>
              <p:nvPr/>
            </p:nvSpPr>
            <p:spPr bwMode="auto">
              <a:xfrm>
                <a:off x="-641" y="2056"/>
                <a:ext cx="6" cy="4"/>
              </a:xfrm>
              <a:custGeom>
                <a:avLst/>
                <a:gdLst>
                  <a:gd name="T0" fmla="*/ 0 w 6"/>
                  <a:gd name="T1" fmla="*/ 0 h 4"/>
                  <a:gd name="T2" fmla="*/ 0 w 6"/>
                  <a:gd name="T3" fmla="*/ 0 h 4"/>
                  <a:gd name="T4" fmla="*/ 0 w 6"/>
                  <a:gd name="T5" fmla="*/ 0 h 4"/>
                  <a:gd name="T6" fmla="*/ 4 w 6"/>
                  <a:gd name="T7" fmla="*/ 2 h 4"/>
                  <a:gd name="T8" fmla="*/ 4 w 6"/>
                  <a:gd name="T9" fmla="*/ 2 h 4"/>
                  <a:gd name="T10" fmla="*/ 6 w 6"/>
                  <a:gd name="T11" fmla="*/ 4 h 4"/>
                  <a:gd name="T12" fmla="*/ 6 w 6"/>
                  <a:gd name="T13" fmla="*/ 4 h 4"/>
                  <a:gd name="T14" fmla="*/ 0 w 6"/>
                  <a:gd name="T15" fmla="*/ 0 h 4"/>
                  <a:gd name="T16" fmla="*/ 0 w 6"/>
                  <a:gd name="T1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66" name="Freeform 171"/>
              <p:cNvSpPr>
                <a:spLocks/>
              </p:cNvSpPr>
              <p:nvPr/>
            </p:nvSpPr>
            <p:spPr bwMode="auto">
              <a:xfrm>
                <a:off x="-693" y="2054"/>
                <a:ext cx="2" cy="4"/>
              </a:xfrm>
              <a:custGeom>
                <a:avLst/>
                <a:gdLst>
                  <a:gd name="T0" fmla="*/ 2 w 2"/>
                  <a:gd name="T1" fmla="*/ 4 h 4"/>
                  <a:gd name="T2" fmla="*/ 2 w 2"/>
                  <a:gd name="T3" fmla="*/ 4 h 4"/>
                  <a:gd name="T4" fmla="*/ 2 w 2"/>
                  <a:gd name="T5" fmla="*/ 4 h 4"/>
                  <a:gd name="T6" fmla="*/ 2 w 2"/>
                  <a:gd name="T7" fmla="*/ 4 h 4"/>
                  <a:gd name="T8" fmla="*/ 0 w 2"/>
                  <a:gd name="T9" fmla="*/ 0 h 4"/>
                  <a:gd name="T10" fmla="*/ 0 w 2"/>
                  <a:gd name="T11" fmla="*/ 0 h 4"/>
                  <a:gd name="T12" fmla="*/ 2 w 2"/>
                  <a:gd name="T13" fmla="*/ 4 h 4"/>
                  <a:gd name="T14" fmla="*/ 2 w 2"/>
                  <a:gd name="T1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4"/>
                    </a:lnTo>
                    <a:lnTo>
                      <a:pt x="2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67" name="Freeform 172"/>
              <p:cNvSpPr>
                <a:spLocks/>
              </p:cNvSpPr>
              <p:nvPr/>
            </p:nvSpPr>
            <p:spPr bwMode="auto">
              <a:xfrm>
                <a:off x="-833" y="241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68" name="Freeform 173"/>
              <p:cNvSpPr>
                <a:spLocks/>
              </p:cNvSpPr>
              <p:nvPr/>
            </p:nvSpPr>
            <p:spPr bwMode="auto">
              <a:xfrm>
                <a:off x="-699" y="2048"/>
                <a:ext cx="2" cy="4"/>
              </a:xfrm>
              <a:custGeom>
                <a:avLst/>
                <a:gdLst>
                  <a:gd name="T0" fmla="*/ 2 w 2"/>
                  <a:gd name="T1" fmla="*/ 4 h 4"/>
                  <a:gd name="T2" fmla="*/ 2 w 2"/>
                  <a:gd name="T3" fmla="*/ 4 h 4"/>
                  <a:gd name="T4" fmla="*/ 2 w 2"/>
                  <a:gd name="T5" fmla="*/ 4 h 4"/>
                  <a:gd name="T6" fmla="*/ 0 w 2"/>
                  <a:gd name="T7" fmla="*/ 0 h 4"/>
                  <a:gd name="T8" fmla="*/ 0 w 2"/>
                  <a:gd name="T9" fmla="*/ 0 h 4"/>
                  <a:gd name="T10" fmla="*/ 0 w 2"/>
                  <a:gd name="T11" fmla="*/ 0 h 4"/>
                  <a:gd name="T12" fmla="*/ 0 w 2"/>
                  <a:gd name="T13" fmla="*/ 0 h 4"/>
                  <a:gd name="T14" fmla="*/ 2 w 2"/>
                  <a:gd name="T15" fmla="*/ 4 h 4"/>
                  <a:gd name="T16" fmla="*/ 2 w 2"/>
                  <a:gd name="T1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lnTo>
                      <a:pt x="2" y="4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4"/>
                    </a:lnTo>
                    <a:lnTo>
                      <a:pt x="2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69" name="Freeform 174"/>
              <p:cNvSpPr>
                <a:spLocks/>
              </p:cNvSpPr>
              <p:nvPr/>
            </p:nvSpPr>
            <p:spPr bwMode="auto">
              <a:xfrm>
                <a:off x="-787" y="232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70" name="Freeform 175"/>
              <p:cNvSpPr>
                <a:spLocks/>
              </p:cNvSpPr>
              <p:nvPr/>
            </p:nvSpPr>
            <p:spPr bwMode="auto">
              <a:xfrm>
                <a:off x="-787" y="2220"/>
                <a:ext cx="4" cy="2"/>
              </a:xfrm>
              <a:custGeom>
                <a:avLst/>
                <a:gdLst>
                  <a:gd name="T0" fmla="*/ 4 w 4"/>
                  <a:gd name="T1" fmla="*/ 0 h 2"/>
                  <a:gd name="T2" fmla="*/ 4 w 4"/>
                  <a:gd name="T3" fmla="*/ 0 h 2"/>
                  <a:gd name="T4" fmla="*/ 0 w 4"/>
                  <a:gd name="T5" fmla="*/ 2 h 2"/>
                  <a:gd name="T6" fmla="*/ 0 w 4"/>
                  <a:gd name="T7" fmla="*/ 2 h 2"/>
                  <a:gd name="T8" fmla="*/ 4 w 4"/>
                  <a:gd name="T9" fmla="*/ 0 h 2"/>
                  <a:gd name="T10" fmla="*/ 4 w 4"/>
                  <a:gd name="T11" fmla="*/ 0 h 2"/>
                  <a:gd name="T12" fmla="*/ 4 w 4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2">
                    <a:moveTo>
                      <a:pt x="4" y="0"/>
                    </a:moveTo>
                    <a:lnTo>
                      <a:pt x="4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71" name="Freeform 176"/>
              <p:cNvSpPr>
                <a:spLocks/>
              </p:cNvSpPr>
              <p:nvPr/>
            </p:nvSpPr>
            <p:spPr bwMode="auto">
              <a:xfrm>
                <a:off x="-637" y="2022"/>
                <a:ext cx="2" cy="2"/>
              </a:xfrm>
              <a:custGeom>
                <a:avLst/>
                <a:gdLst>
                  <a:gd name="T0" fmla="*/ 0 w 2"/>
                  <a:gd name="T1" fmla="*/ 2 h 2"/>
                  <a:gd name="T2" fmla="*/ 0 w 2"/>
                  <a:gd name="T3" fmla="*/ 2 h 2"/>
                  <a:gd name="T4" fmla="*/ 2 w 2"/>
                  <a:gd name="T5" fmla="*/ 0 h 2"/>
                  <a:gd name="T6" fmla="*/ 2 w 2"/>
                  <a:gd name="T7" fmla="*/ 0 h 2"/>
                  <a:gd name="T8" fmla="*/ 0 w 2"/>
                  <a:gd name="T9" fmla="*/ 2 h 2"/>
                  <a:gd name="T10" fmla="*/ 0 w 2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72" name="Freeform 177"/>
              <p:cNvSpPr>
                <a:spLocks/>
              </p:cNvSpPr>
              <p:nvPr/>
            </p:nvSpPr>
            <p:spPr bwMode="auto">
              <a:xfrm>
                <a:off x="-637" y="2024"/>
                <a:ext cx="2" cy="0"/>
              </a:xfrm>
              <a:custGeom>
                <a:avLst/>
                <a:gdLst>
                  <a:gd name="T0" fmla="*/ 0 w 2"/>
                  <a:gd name="T1" fmla="*/ 0 w 2"/>
                  <a:gd name="T2" fmla="*/ 0 w 2"/>
                  <a:gd name="T3" fmla="*/ 0 w 2"/>
                  <a:gd name="T4" fmla="*/ 2 w 2"/>
                  <a:gd name="T5" fmla="*/ 0 w 2"/>
                  <a:gd name="T6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73" name="Freeform 178"/>
              <p:cNvSpPr>
                <a:spLocks/>
              </p:cNvSpPr>
              <p:nvPr/>
            </p:nvSpPr>
            <p:spPr bwMode="auto">
              <a:xfrm>
                <a:off x="-749" y="225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74" name="Freeform 179"/>
              <p:cNvSpPr>
                <a:spLocks/>
              </p:cNvSpPr>
              <p:nvPr/>
            </p:nvSpPr>
            <p:spPr bwMode="auto">
              <a:xfrm>
                <a:off x="-759" y="2256"/>
                <a:ext cx="10" cy="2"/>
              </a:xfrm>
              <a:custGeom>
                <a:avLst/>
                <a:gdLst>
                  <a:gd name="T0" fmla="*/ 0 w 10"/>
                  <a:gd name="T1" fmla="*/ 2 h 2"/>
                  <a:gd name="T2" fmla="*/ 0 w 10"/>
                  <a:gd name="T3" fmla="*/ 2 h 2"/>
                  <a:gd name="T4" fmla="*/ 6 w 10"/>
                  <a:gd name="T5" fmla="*/ 2 h 2"/>
                  <a:gd name="T6" fmla="*/ 10 w 10"/>
                  <a:gd name="T7" fmla="*/ 0 h 2"/>
                  <a:gd name="T8" fmla="*/ 10 w 10"/>
                  <a:gd name="T9" fmla="*/ 0 h 2"/>
                  <a:gd name="T10" fmla="*/ 10 w 10"/>
                  <a:gd name="T11" fmla="*/ 0 h 2"/>
                  <a:gd name="T12" fmla="*/ 10 w 10"/>
                  <a:gd name="T13" fmla="*/ 0 h 2"/>
                  <a:gd name="T14" fmla="*/ 0 w 10"/>
                  <a:gd name="T15" fmla="*/ 2 h 2"/>
                  <a:gd name="T16" fmla="*/ 0 w 10"/>
                  <a:gd name="T1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2">
                    <a:moveTo>
                      <a:pt x="0" y="2"/>
                    </a:moveTo>
                    <a:lnTo>
                      <a:pt x="0" y="2"/>
                    </a:lnTo>
                    <a:lnTo>
                      <a:pt x="6" y="2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75" name="Freeform 180"/>
              <p:cNvSpPr>
                <a:spLocks/>
              </p:cNvSpPr>
              <p:nvPr/>
            </p:nvSpPr>
            <p:spPr bwMode="auto">
              <a:xfrm>
                <a:off x="-799" y="2326"/>
                <a:ext cx="12" cy="4"/>
              </a:xfrm>
              <a:custGeom>
                <a:avLst/>
                <a:gdLst>
                  <a:gd name="T0" fmla="*/ 6 w 12"/>
                  <a:gd name="T1" fmla="*/ 4 h 4"/>
                  <a:gd name="T2" fmla="*/ 6 w 12"/>
                  <a:gd name="T3" fmla="*/ 4 h 4"/>
                  <a:gd name="T4" fmla="*/ 12 w 12"/>
                  <a:gd name="T5" fmla="*/ 0 h 4"/>
                  <a:gd name="T6" fmla="*/ 12 w 12"/>
                  <a:gd name="T7" fmla="*/ 0 h 4"/>
                  <a:gd name="T8" fmla="*/ 10 w 12"/>
                  <a:gd name="T9" fmla="*/ 2 h 4"/>
                  <a:gd name="T10" fmla="*/ 10 w 12"/>
                  <a:gd name="T11" fmla="*/ 2 h 4"/>
                  <a:gd name="T12" fmla="*/ 2 w 12"/>
                  <a:gd name="T13" fmla="*/ 4 h 4"/>
                  <a:gd name="T14" fmla="*/ 2 w 12"/>
                  <a:gd name="T15" fmla="*/ 4 h 4"/>
                  <a:gd name="T16" fmla="*/ 0 w 12"/>
                  <a:gd name="T17" fmla="*/ 4 h 4"/>
                  <a:gd name="T18" fmla="*/ 0 w 12"/>
                  <a:gd name="T19" fmla="*/ 4 h 4"/>
                  <a:gd name="T20" fmla="*/ 6 w 12"/>
                  <a:gd name="T21" fmla="*/ 4 h 4"/>
                  <a:gd name="T22" fmla="*/ 6 w 12"/>
                  <a:gd name="T2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" h="4">
                    <a:moveTo>
                      <a:pt x="6" y="4"/>
                    </a:moveTo>
                    <a:lnTo>
                      <a:pt x="6" y="4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6" y="4"/>
                    </a:lnTo>
                    <a:lnTo>
                      <a:pt x="6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76" name="Freeform 181"/>
              <p:cNvSpPr>
                <a:spLocks/>
              </p:cNvSpPr>
              <p:nvPr/>
            </p:nvSpPr>
            <p:spPr bwMode="auto">
              <a:xfrm>
                <a:off x="-703" y="2314"/>
                <a:ext cx="2" cy="0"/>
              </a:xfrm>
              <a:custGeom>
                <a:avLst/>
                <a:gdLst>
                  <a:gd name="T0" fmla="*/ 2 w 2"/>
                  <a:gd name="T1" fmla="*/ 2 w 2"/>
                  <a:gd name="T2" fmla="*/ 0 w 2"/>
                  <a:gd name="T3" fmla="*/ 0 w 2"/>
                  <a:gd name="T4" fmla="*/ 2 w 2"/>
                  <a:gd name="T5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77" name="Freeform 182"/>
              <p:cNvSpPr>
                <a:spLocks/>
              </p:cNvSpPr>
              <p:nvPr/>
            </p:nvSpPr>
            <p:spPr bwMode="auto">
              <a:xfrm>
                <a:off x="-799" y="1974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2 w 2"/>
                  <a:gd name="T3" fmla="*/ 2 h 2"/>
                  <a:gd name="T4" fmla="*/ 0 w 2"/>
                  <a:gd name="T5" fmla="*/ 0 h 2"/>
                  <a:gd name="T6" fmla="*/ 0 w 2"/>
                  <a:gd name="T7" fmla="*/ 0 h 2"/>
                  <a:gd name="T8" fmla="*/ 2 w 2"/>
                  <a:gd name="T9" fmla="*/ 2 h 2"/>
                  <a:gd name="T10" fmla="*/ 2 w 2"/>
                  <a:gd name="T11" fmla="*/ 2 h 2"/>
                  <a:gd name="T12" fmla="*/ 2 w 2"/>
                  <a:gd name="T13" fmla="*/ 2 h 2"/>
                  <a:gd name="T14" fmla="*/ 2 w 2"/>
                  <a:gd name="T1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78" name="Freeform 183"/>
              <p:cNvSpPr>
                <a:spLocks/>
              </p:cNvSpPr>
              <p:nvPr/>
            </p:nvSpPr>
            <p:spPr bwMode="auto">
              <a:xfrm>
                <a:off x="-645" y="2024"/>
                <a:ext cx="8" cy="2"/>
              </a:xfrm>
              <a:custGeom>
                <a:avLst/>
                <a:gdLst>
                  <a:gd name="T0" fmla="*/ 8 w 8"/>
                  <a:gd name="T1" fmla="*/ 0 h 2"/>
                  <a:gd name="T2" fmla="*/ 8 w 8"/>
                  <a:gd name="T3" fmla="*/ 0 h 2"/>
                  <a:gd name="T4" fmla="*/ 8 w 8"/>
                  <a:gd name="T5" fmla="*/ 0 h 2"/>
                  <a:gd name="T6" fmla="*/ 8 w 8"/>
                  <a:gd name="T7" fmla="*/ 0 h 2"/>
                  <a:gd name="T8" fmla="*/ 0 w 8"/>
                  <a:gd name="T9" fmla="*/ 2 h 2"/>
                  <a:gd name="T10" fmla="*/ 0 w 8"/>
                  <a:gd name="T11" fmla="*/ 2 h 2"/>
                  <a:gd name="T12" fmla="*/ 8 w 8"/>
                  <a:gd name="T13" fmla="*/ 0 h 2"/>
                  <a:gd name="T14" fmla="*/ 8 w 8"/>
                  <a:gd name="T1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2">
                    <a:moveTo>
                      <a:pt x="8" y="0"/>
                    </a:move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79" name="Freeform 184"/>
              <p:cNvSpPr>
                <a:spLocks/>
              </p:cNvSpPr>
              <p:nvPr/>
            </p:nvSpPr>
            <p:spPr bwMode="auto">
              <a:xfrm>
                <a:off x="-657" y="203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80" name="Freeform 185"/>
              <p:cNvSpPr>
                <a:spLocks/>
              </p:cNvSpPr>
              <p:nvPr/>
            </p:nvSpPr>
            <p:spPr bwMode="auto">
              <a:xfrm>
                <a:off x="-701" y="2040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0 h 2"/>
                  <a:gd name="T6" fmla="*/ 2 w 2"/>
                  <a:gd name="T7" fmla="*/ 2 h 2"/>
                  <a:gd name="T8" fmla="*/ 0 w 2"/>
                  <a:gd name="T9" fmla="*/ 0 h 2"/>
                  <a:gd name="T10" fmla="*/ 0 w 2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81" name="Freeform 186"/>
              <p:cNvSpPr>
                <a:spLocks/>
              </p:cNvSpPr>
              <p:nvPr/>
            </p:nvSpPr>
            <p:spPr bwMode="auto">
              <a:xfrm>
                <a:off x="-701" y="2040"/>
                <a:ext cx="0" cy="2"/>
              </a:xfrm>
              <a:custGeom>
                <a:avLst/>
                <a:gdLst>
                  <a:gd name="T0" fmla="*/ 0 h 2"/>
                  <a:gd name="T1" fmla="*/ 0 h 2"/>
                  <a:gd name="T2" fmla="*/ 0 h 2"/>
                  <a:gd name="T3" fmla="*/ 2 h 2"/>
                  <a:gd name="T4" fmla="*/ 0 h 2"/>
                  <a:gd name="T5" fmla="*/ 0 h 2"/>
                  <a:gd name="T6" fmla="*/ 0 h 2"/>
                  <a:gd name="T7" fmla="*/ 0 h 2"/>
                  <a:gd name="T8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  <a:cxn ang="0">
                    <a:pos x="0" y="T8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82" name="Freeform 187"/>
              <p:cNvSpPr>
                <a:spLocks/>
              </p:cNvSpPr>
              <p:nvPr/>
            </p:nvSpPr>
            <p:spPr bwMode="auto">
              <a:xfrm>
                <a:off x="-533" y="2058"/>
                <a:ext cx="2" cy="2"/>
              </a:xfrm>
              <a:custGeom>
                <a:avLst/>
                <a:gdLst>
                  <a:gd name="T0" fmla="*/ 0 w 2"/>
                  <a:gd name="T1" fmla="*/ 2 h 2"/>
                  <a:gd name="T2" fmla="*/ 0 w 2"/>
                  <a:gd name="T3" fmla="*/ 2 h 2"/>
                  <a:gd name="T4" fmla="*/ 0 w 2"/>
                  <a:gd name="T5" fmla="*/ 2 h 2"/>
                  <a:gd name="T6" fmla="*/ 2 w 2"/>
                  <a:gd name="T7" fmla="*/ 0 h 2"/>
                  <a:gd name="T8" fmla="*/ 2 w 2"/>
                  <a:gd name="T9" fmla="*/ 0 h 2"/>
                  <a:gd name="T10" fmla="*/ 0 w 2"/>
                  <a:gd name="T11" fmla="*/ 2 h 2"/>
                  <a:gd name="T12" fmla="*/ 0 w 2"/>
                  <a:gd name="T1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83" name="Freeform 188"/>
              <p:cNvSpPr>
                <a:spLocks/>
              </p:cNvSpPr>
              <p:nvPr/>
            </p:nvSpPr>
            <p:spPr bwMode="auto">
              <a:xfrm>
                <a:off x="-545" y="2064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2 w 2"/>
                  <a:gd name="T3" fmla="*/ 2 h 2"/>
                  <a:gd name="T4" fmla="*/ 2 w 2"/>
                  <a:gd name="T5" fmla="*/ 0 h 2"/>
                  <a:gd name="T6" fmla="*/ 2 w 2"/>
                  <a:gd name="T7" fmla="*/ 0 h 2"/>
                  <a:gd name="T8" fmla="*/ 2 w 2"/>
                  <a:gd name="T9" fmla="*/ 0 h 2"/>
                  <a:gd name="T10" fmla="*/ 2 w 2"/>
                  <a:gd name="T11" fmla="*/ 0 h 2"/>
                  <a:gd name="T12" fmla="*/ 0 w 2"/>
                  <a:gd name="T13" fmla="*/ 2 h 2"/>
                  <a:gd name="T14" fmla="*/ 2 w 2"/>
                  <a:gd name="T15" fmla="*/ 2 h 2"/>
                  <a:gd name="T16" fmla="*/ 2 w 2"/>
                  <a:gd name="T1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84" name="Rectangle 189"/>
              <p:cNvSpPr>
                <a:spLocks noChangeArrowheads="1"/>
              </p:cNvSpPr>
              <p:nvPr/>
            </p:nvSpPr>
            <p:spPr bwMode="auto">
              <a:xfrm>
                <a:off x="-813" y="2426"/>
                <a:ext cx="2" cy="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85" name="Freeform 190"/>
              <p:cNvSpPr>
                <a:spLocks/>
              </p:cNvSpPr>
              <p:nvPr/>
            </p:nvSpPr>
            <p:spPr bwMode="auto">
              <a:xfrm>
                <a:off x="-533" y="2052"/>
                <a:ext cx="2" cy="0"/>
              </a:xfrm>
              <a:custGeom>
                <a:avLst/>
                <a:gdLst>
                  <a:gd name="T0" fmla="*/ 0 w 2"/>
                  <a:gd name="T1" fmla="*/ 0 w 2"/>
                  <a:gd name="T2" fmla="*/ 2 w 2"/>
                  <a:gd name="T3" fmla="*/ 2 w 2"/>
                  <a:gd name="T4" fmla="*/ 2 w 2"/>
                  <a:gd name="T5" fmla="*/ 2 w 2"/>
                  <a:gd name="T6" fmla="*/ 0 w 2"/>
                  <a:gd name="T7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86" name="Freeform 191"/>
              <p:cNvSpPr>
                <a:spLocks/>
              </p:cNvSpPr>
              <p:nvPr/>
            </p:nvSpPr>
            <p:spPr bwMode="auto">
              <a:xfrm>
                <a:off x="-705" y="203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87" name="Freeform 192"/>
              <p:cNvSpPr>
                <a:spLocks/>
              </p:cNvSpPr>
              <p:nvPr/>
            </p:nvSpPr>
            <p:spPr bwMode="auto">
              <a:xfrm>
                <a:off x="-703" y="2034"/>
                <a:ext cx="0" cy="2"/>
              </a:xfrm>
              <a:custGeom>
                <a:avLst/>
                <a:gdLst>
                  <a:gd name="T0" fmla="*/ 2 h 2"/>
                  <a:gd name="T1" fmla="*/ 2 h 2"/>
                  <a:gd name="T2" fmla="*/ 0 h 2"/>
                  <a:gd name="T3" fmla="*/ 0 h 2"/>
                  <a:gd name="T4" fmla="*/ 2 h 2"/>
                  <a:gd name="T5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88" name="Freeform 193"/>
              <p:cNvSpPr>
                <a:spLocks/>
              </p:cNvSpPr>
              <p:nvPr/>
            </p:nvSpPr>
            <p:spPr bwMode="auto">
              <a:xfrm>
                <a:off x="-721" y="2392"/>
                <a:ext cx="6" cy="2"/>
              </a:xfrm>
              <a:custGeom>
                <a:avLst/>
                <a:gdLst>
                  <a:gd name="T0" fmla="*/ 6 w 6"/>
                  <a:gd name="T1" fmla="*/ 0 h 2"/>
                  <a:gd name="T2" fmla="*/ 6 w 6"/>
                  <a:gd name="T3" fmla="*/ 0 h 2"/>
                  <a:gd name="T4" fmla="*/ 0 w 6"/>
                  <a:gd name="T5" fmla="*/ 2 h 2"/>
                  <a:gd name="T6" fmla="*/ 0 w 6"/>
                  <a:gd name="T7" fmla="*/ 2 h 2"/>
                  <a:gd name="T8" fmla="*/ 4 w 6"/>
                  <a:gd name="T9" fmla="*/ 2 h 2"/>
                  <a:gd name="T10" fmla="*/ 6 w 6"/>
                  <a:gd name="T11" fmla="*/ 0 h 2"/>
                  <a:gd name="T12" fmla="*/ 6 w 6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2">
                    <a:moveTo>
                      <a:pt x="6" y="0"/>
                    </a:moveTo>
                    <a:lnTo>
                      <a:pt x="6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89" name="Freeform 194"/>
              <p:cNvSpPr>
                <a:spLocks/>
              </p:cNvSpPr>
              <p:nvPr/>
            </p:nvSpPr>
            <p:spPr bwMode="auto">
              <a:xfrm>
                <a:off x="-673" y="238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90" name="Freeform 195"/>
              <p:cNvSpPr>
                <a:spLocks/>
              </p:cNvSpPr>
              <p:nvPr/>
            </p:nvSpPr>
            <p:spPr bwMode="auto">
              <a:xfrm>
                <a:off x="-693" y="2064"/>
                <a:ext cx="4" cy="4"/>
              </a:xfrm>
              <a:custGeom>
                <a:avLst/>
                <a:gdLst>
                  <a:gd name="T0" fmla="*/ 4 w 4"/>
                  <a:gd name="T1" fmla="*/ 4 h 4"/>
                  <a:gd name="T2" fmla="*/ 4 w 4"/>
                  <a:gd name="T3" fmla="*/ 2 h 4"/>
                  <a:gd name="T4" fmla="*/ 4 w 4"/>
                  <a:gd name="T5" fmla="*/ 2 h 4"/>
                  <a:gd name="T6" fmla="*/ 2 w 4"/>
                  <a:gd name="T7" fmla="*/ 0 h 4"/>
                  <a:gd name="T8" fmla="*/ 2 w 4"/>
                  <a:gd name="T9" fmla="*/ 0 h 4"/>
                  <a:gd name="T10" fmla="*/ 0 w 4"/>
                  <a:gd name="T11" fmla="*/ 2 h 4"/>
                  <a:gd name="T12" fmla="*/ 0 w 4"/>
                  <a:gd name="T13" fmla="*/ 2 h 4"/>
                  <a:gd name="T14" fmla="*/ 4 w 4"/>
                  <a:gd name="T15" fmla="*/ 4 h 4"/>
                  <a:gd name="T16" fmla="*/ 4 w 4"/>
                  <a:gd name="T17" fmla="*/ 4 h 4"/>
                  <a:gd name="T18" fmla="*/ 4 w 4"/>
                  <a:gd name="T19" fmla="*/ 4 h 4"/>
                  <a:gd name="T20" fmla="*/ 4 w 4"/>
                  <a:gd name="T2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lnTo>
                      <a:pt x="4" y="2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91" name="Freeform 196"/>
              <p:cNvSpPr>
                <a:spLocks/>
              </p:cNvSpPr>
              <p:nvPr/>
            </p:nvSpPr>
            <p:spPr bwMode="auto">
              <a:xfrm>
                <a:off x="-833" y="2410"/>
                <a:ext cx="8" cy="10"/>
              </a:xfrm>
              <a:custGeom>
                <a:avLst/>
                <a:gdLst>
                  <a:gd name="T0" fmla="*/ 0 w 8"/>
                  <a:gd name="T1" fmla="*/ 8 h 10"/>
                  <a:gd name="T2" fmla="*/ 0 w 8"/>
                  <a:gd name="T3" fmla="*/ 8 h 10"/>
                  <a:gd name="T4" fmla="*/ 8 w 8"/>
                  <a:gd name="T5" fmla="*/ 0 h 10"/>
                  <a:gd name="T6" fmla="*/ 8 w 8"/>
                  <a:gd name="T7" fmla="*/ 0 h 10"/>
                  <a:gd name="T8" fmla="*/ 6 w 8"/>
                  <a:gd name="T9" fmla="*/ 0 h 10"/>
                  <a:gd name="T10" fmla="*/ 6 w 8"/>
                  <a:gd name="T11" fmla="*/ 0 h 10"/>
                  <a:gd name="T12" fmla="*/ 0 w 8"/>
                  <a:gd name="T13" fmla="*/ 4 h 10"/>
                  <a:gd name="T14" fmla="*/ 0 w 8"/>
                  <a:gd name="T15" fmla="*/ 4 h 10"/>
                  <a:gd name="T16" fmla="*/ 0 w 8"/>
                  <a:gd name="T17" fmla="*/ 6 h 10"/>
                  <a:gd name="T18" fmla="*/ 0 w 8"/>
                  <a:gd name="T19" fmla="*/ 6 h 10"/>
                  <a:gd name="T20" fmla="*/ 0 w 8"/>
                  <a:gd name="T21" fmla="*/ 6 h 10"/>
                  <a:gd name="T22" fmla="*/ 0 w 8"/>
                  <a:gd name="T23" fmla="*/ 6 h 10"/>
                  <a:gd name="T24" fmla="*/ 0 w 8"/>
                  <a:gd name="T25" fmla="*/ 6 h 10"/>
                  <a:gd name="T26" fmla="*/ 0 w 8"/>
                  <a:gd name="T27" fmla="*/ 6 h 10"/>
                  <a:gd name="T28" fmla="*/ 0 w 8"/>
                  <a:gd name="T29" fmla="*/ 6 h 10"/>
                  <a:gd name="T30" fmla="*/ 0 w 8"/>
                  <a:gd name="T31" fmla="*/ 6 h 10"/>
                  <a:gd name="T32" fmla="*/ 0 w 8"/>
                  <a:gd name="T33" fmla="*/ 6 h 10"/>
                  <a:gd name="T34" fmla="*/ 0 w 8"/>
                  <a:gd name="T35" fmla="*/ 8 h 10"/>
                  <a:gd name="T36" fmla="*/ 0 w 8"/>
                  <a:gd name="T37" fmla="*/ 8 h 10"/>
                  <a:gd name="T38" fmla="*/ 0 w 8"/>
                  <a:gd name="T39" fmla="*/ 8 h 10"/>
                  <a:gd name="T40" fmla="*/ 0 w 8"/>
                  <a:gd name="T41" fmla="*/ 10 h 10"/>
                  <a:gd name="T42" fmla="*/ 0 w 8"/>
                  <a:gd name="T43" fmla="*/ 10 h 10"/>
                  <a:gd name="T44" fmla="*/ 0 w 8"/>
                  <a:gd name="T45" fmla="*/ 8 h 10"/>
                  <a:gd name="T46" fmla="*/ 0 w 8"/>
                  <a:gd name="T47" fmla="*/ 8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8" h="10">
                    <a:moveTo>
                      <a:pt x="0" y="8"/>
                    </a:moveTo>
                    <a:lnTo>
                      <a:pt x="0" y="8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92" name="Freeform 197"/>
              <p:cNvSpPr>
                <a:spLocks/>
              </p:cNvSpPr>
              <p:nvPr/>
            </p:nvSpPr>
            <p:spPr bwMode="auto">
              <a:xfrm>
                <a:off x="-835" y="1964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0 w 4"/>
                  <a:gd name="T4" fmla="*/ 0 w 4"/>
                  <a:gd name="T5" fmla="*/ 2 w 4"/>
                  <a:gd name="T6" fmla="*/ 2 w 4"/>
                  <a:gd name="T7" fmla="*/ 2 w 4"/>
                  <a:gd name="T8" fmla="*/ 4 w 4"/>
                  <a:gd name="T9" fmla="*/ 4 w 4"/>
                  <a:gd name="T10" fmla="*/ 0 w 4"/>
                  <a:gd name="T11" fmla="*/ 0 w 4"/>
                  <a:gd name="T12" fmla="*/ 0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  <a:cxn ang="0">
                    <a:pos x="T12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93" name="Freeform 198"/>
              <p:cNvSpPr>
                <a:spLocks/>
              </p:cNvSpPr>
              <p:nvPr/>
            </p:nvSpPr>
            <p:spPr bwMode="auto">
              <a:xfrm>
                <a:off x="-757" y="242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94" name="Freeform 199"/>
              <p:cNvSpPr>
                <a:spLocks/>
              </p:cNvSpPr>
              <p:nvPr/>
            </p:nvSpPr>
            <p:spPr bwMode="auto">
              <a:xfrm>
                <a:off x="-1197" y="2188"/>
                <a:ext cx="8" cy="4"/>
              </a:xfrm>
              <a:custGeom>
                <a:avLst/>
                <a:gdLst>
                  <a:gd name="T0" fmla="*/ 2 w 8"/>
                  <a:gd name="T1" fmla="*/ 4 h 4"/>
                  <a:gd name="T2" fmla="*/ 2 w 8"/>
                  <a:gd name="T3" fmla="*/ 4 h 4"/>
                  <a:gd name="T4" fmla="*/ 4 w 8"/>
                  <a:gd name="T5" fmla="*/ 2 h 4"/>
                  <a:gd name="T6" fmla="*/ 4 w 8"/>
                  <a:gd name="T7" fmla="*/ 2 h 4"/>
                  <a:gd name="T8" fmla="*/ 8 w 8"/>
                  <a:gd name="T9" fmla="*/ 0 h 4"/>
                  <a:gd name="T10" fmla="*/ 6 w 8"/>
                  <a:gd name="T11" fmla="*/ 0 h 4"/>
                  <a:gd name="T12" fmla="*/ 6 w 8"/>
                  <a:gd name="T13" fmla="*/ 0 h 4"/>
                  <a:gd name="T14" fmla="*/ 6 w 8"/>
                  <a:gd name="T15" fmla="*/ 0 h 4"/>
                  <a:gd name="T16" fmla="*/ 6 w 8"/>
                  <a:gd name="T17" fmla="*/ 0 h 4"/>
                  <a:gd name="T18" fmla="*/ 6 w 8"/>
                  <a:gd name="T19" fmla="*/ 0 h 4"/>
                  <a:gd name="T20" fmla="*/ 6 w 8"/>
                  <a:gd name="T21" fmla="*/ 0 h 4"/>
                  <a:gd name="T22" fmla="*/ 6 w 8"/>
                  <a:gd name="T23" fmla="*/ 0 h 4"/>
                  <a:gd name="T24" fmla="*/ 6 w 8"/>
                  <a:gd name="T25" fmla="*/ 0 h 4"/>
                  <a:gd name="T26" fmla="*/ 6 w 8"/>
                  <a:gd name="T27" fmla="*/ 0 h 4"/>
                  <a:gd name="T28" fmla="*/ 4 w 8"/>
                  <a:gd name="T29" fmla="*/ 2 h 4"/>
                  <a:gd name="T30" fmla="*/ 4 w 8"/>
                  <a:gd name="T31" fmla="*/ 2 h 4"/>
                  <a:gd name="T32" fmla="*/ 2 w 8"/>
                  <a:gd name="T33" fmla="*/ 2 h 4"/>
                  <a:gd name="T34" fmla="*/ 2 w 8"/>
                  <a:gd name="T35" fmla="*/ 2 h 4"/>
                  <a:gd name="T36" fmla="*/ 4 w 8"/>
                  <a:gd name="T37" fmla="*/ 2 h 4"/>
                  <a:gd name="T38" fmla="*/ 4 w 8"/>
                  <a:gd name="T39" fmla="*/ 2 h 4"/>
                  <a:gd name="T40" fmla="*/ 2 w 8"/>
                  <a:gd name="T41" fmla="*/ 2 h 4"/>
                  <a:gd name="T42" fmla="*/ 2 w 8"/>
                  <a:gd name="T43" fmla="*/ 2 h 4"/>
                  <a:gd name="T44" fmla="*/ 0 w 8"/>
                  <a:gd name="T45" fmla="*/ 4 h 4"/>
                  <a:gd name="T46" fmla="*/ 0 w 8"/>
                  <a:gd name="T47" fmla="*/ 4 h 4"/>
                  <a:gd name="T48" fmla="*/ 2 w 8"/>
                  <a:gd name="T49" fmla="*/ 4 h 4"/>
                  <a:gd name="T50" fmla="*/ 2 w 8"/>
                  <a:gd name="T5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8" h="4">
                    <a:moveTo>
                      <a:pt x="2" y="4"/>
                    </a:moveTo>
                    <a:lnTo>
                      <a:pt x="2" y="4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2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95" name="Freeform 200"/>
              <p:cNvSpPr>
                <a:spLocks/>
              </p:cNvSpPr>
              <p:nvPr/>
            </p:nvSpPr>
            <p:spPr bwMode="auto">
              <a:xfrm>
                <a:off x="-705" y="203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96" name="Freeform 201"/>
              <p:cNvSpPr>
                <a:spLocks/>
              </p:cNvSpPr>
              <p:nvPr/>
            </p:nvSpPr>
            <p:spPr bwMode="auto">
              <a:xfrm>
                <a:off x="-537" y="2060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2 h 2"/>
                  <a:gd name="T4" fmla="*/ 0 w 2"/>
                  <a:gd name="T5" fmla="*/ 2 h 2"/>
                  <a:gd name="T6" fmla="*/ 0 w 2"/>
                  <a:gd name="T7" fmla="*/ 2 h 2"/>
                  <a:gd name="T8" fmla="*/ 0 w 2"/>
                  <a:gd name="T9" fmla="*/ 2 h 2"/>
                  <a:gd name="T10" fmla="*/ 0 w 2"/>
                  <a:gd name="T11" fmla="*/ 2 h 2"/>
                  <a:gd name="T12" fmla="*/ 2 w 2"/>
                  <a:gd name="T13" fmla="*/ 0 h 2"/>
                  <a:gd name="T14" fmla="*/ 2 w 2"/>
                  <a:gd name="T15" fmla="*/ 0 h 2"/>
                  <a:gd name="T16" fmla="*/ 0 w 2"/>
                  <a:gd name="T17" fmla="*/ 0 h 2"/>
                  <a:gd name="T18" fmla="*/ 0 w 2"/>
                  <a:gd name="T1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97" name="Freeform 202"/>
              <p:cNvSpPr>
                <a:spLocks/>
              </p:cNvSpPr>
              <p:nvPr/>
            </p:nvSpPr>
            <p:spPr bwMode="auto">
              <a:xfrm>
                <a:off x="-545" y="2062"/>
                <a:ext cx="4" cy="2"/>
              </a:xfrm>
              <a:custGeom>
                <a:avLst/>
                <a:gdLst>
                  <a:gd name="T0" fmla="*/ 2 w 4"/>
                  <a:gd name="T1" fmla="*/ 2 h 2"/>
                  <a:gd name="T2" fmla="*/ 2 w 4"/>
                  <a:gd name="T3" fmla="*/ 2 h 2"/>
                  <a:gd name="T4" fmla="*/ 4 w 4"/>
                  <a:gd name="T5" fmla="*/ 0 h 2"/>
                  <a:gd name="T6" fmla="*/ 4 w 4"/>
                  <a:gd name="T7" fmla="*/ 0 h 2"/>
                  <a:gd name="T8" fmla="*/ 0 w 4"/>
                  <a:gd name="T9" fmla="*/ 2 h 2"/>
                  <a:gd name="T10" fmla="*/ 2 w 4"/>
                  <a:gd name="T11" fmla="*/ 2 h 2"/>
                  <a:gd name="T12" fmla="*/ 2 w 4"/>
                  <a:gd name="T1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2">
                    <a:moveTo>
                      <a:pt x="2" y="2"/>
                    </a:moveTo>
                    <a:lnTo>
                      <a:pt x="2" y="2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98" name="Freeform 203"/>
              <p:cNvSpPr>
                <a:spLocks/>
              </p:cNvSpPr>
              <p:nvPr/>
            </p:nvSpPr>
            <p:spPr bwMode="auto">
              <a:xfrm>
                <a:off x="-533" y="206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99" name="Freeform 204"/>
              <p:cNvSpPr>
                <a:spLocks/>
              </p:cNvSpPr>
              <p:nvPr/>
            </p:nvSpPr>
            <p:spPr bwMode="auto">
              <a:xfrm>
                <a:off x="-543" y="2064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2 w 2"/>
                  <a:gd name="T3" fmla="*/ 0 h 2"/>
                  <a:gd name="T4" fmla="*/ 2 w 2"/>
                  <a:gd name="T5" fmla="*/ 0 h 2"/>
                  <a:gd name="T6" fmla="*/ 2 w 2"/>
                  <a:gd name="T7" fmla="*/ 0 h 2"/>
                  <a:gd name="T8" fmla="*/ 0 w 2"/>
                  <a:gd name="T9" fmla="*/ 2 h 2"/>
                  <a:gd name="T10" fmla="*/ 2 w 2"/>
                  <a:gd name="T11" fmla="*/ 0 h 2"/>
                  <a:gd name="T12" fmla="*/ 2 w 2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</p:grpSp>
        <p:grpSp>
          <p:nvGrpSpPr>
            <p:cNvPr id="8" name="Group 406"/>
            <p:cNvGrpSpPr>
              <a:grpSpLocks/>
            </p:cNvGrpSpPr>
            <p:nvPr/>
          </p:nvGrpSpPr>
          <p:grpSpPr bwMode="auto">
            <a:xfrm>
              <a:off x="-1157" y="1036"/>
              <a:ext cx="868" cy="1294"/>
              <a:chOff x="-1157" y="1036"/>
              <a:chExt cx="868" cy="1294"/>
            </a:xfrm>
            <a:grpFill/>
          </p:grpSpPr>
          <p:sp>
            <p:nvSpPr>
              <p:cNvPr id="300" name="Freeform 206"/>
              <p:cNvSpPr>
                <a:spLocks/>
              </p:cNvSpPr>
              <p:nvPr/>
            </p:nvSpPr>
            <p:spPr bwMode="auto">
              <a:xfrm>
                <a:off x="-531" y="2032"/>
                <a:ext cx="12" cy="20"/>
              </a:xfrm>
              <a:custGeom>
                <a:avLst/>
                <a:gdLst>
                  <a:gd name="T0" fmla="*/ 6 w 12"/>
                  <a:gd name="T1" fmla="*/ 6 h 20"/>
                  <a:gd name="T2" fmla="*/ 6 w 12"/>
                  <a:gd name="T3" fmla="*/ 6 h 20"/>
                  <a:gd name="T4" fmla="*/ 10 w 12"/>
                  <a:gd name="T5" fmla="*/ 2 h 20"/>
                  <a:gd name="T6" fmla="*/ 10 w 12"/>
                  <a:gd name="T7" fmla="*/ 2 h 20"/>
                  <a:gd name="T8" fmla="*/ 10 w 12"/>
                  <a:gd name="T9" fmla="*/ 2 h 20"/>
                  <a:gd name="T10" fmla="*/ 12 w 12"/>
                  <a:gd name="T11" fmla="*/ 0 h 20"/>
                  <a:gd name="T12" fmla="*/ 10 w 12"/>
                  <a:gd name="T13" fmla="*/ 0 h 20"/>
                  <a:gd name="T14" fmla="*/ 10 w 12"/>
                  <a:gd name="T15" fmla="*/ 0 h 20"/>
                  <a:gd name="T16" fmla="*/ 6 w 12"/>
                  <a:gd name="T17" fmla="*/ 4 h 20"/>
                  <a:gd name="T18" fmla="*/ 6 w 12"/>
                  <a:gd name="T19" fmla="*/ 4 h 20"/>
                  <a:gd name="T20" fmla="*/ 8 w 12"/>
                  <a:gd name="T21" fmla="*/ 0 h 20"/>
                  <a:gd name="T22" fmla="*/ 8 w 12"/>
                  <a:gd name="T23" fmla="*/ 0 h 20"/>
                  <a:gd name="T24" fmla="*/ 6 w 12"/>
                  <a:gd name="T25" fmla="*/ 4 h 20"/>
                  <a:gd name="T26" fmla="*/ 6 w 12"/>
                  <a:gd name="T27" fmla="*/ 4 h 20"/>
                  <a:gd name="T28" fmla="*/ 2 w 12"/>
                  <a:gd name="T29" fmla="*/ 8 h 20"/>
                  <a:gd name="T30" fmla="*/ 4 w 12"/>
                  <a:gd name="T31" fmla="*/ 8 h 20"/>
                  <a:gd name="T32" fmla="*/ 4 w 12"/>
                  <a:gd name="T33" fmla="*/ 8 h 20"/>
                  <a:gd name="T34" fmla="*/ 4 w 12"/>
                  <a:gd name="T35" fmla="*/ 10 h 20"/>
                  <a:gd name="T36" fmla="*/ 4 w 12"/>
                  <a:gd name="T37" fmla="*/ 10 h 20"/>
                  <a:gd name="T38" fmla="*/ 0 w 12"/>
                  <a:gd name="T39" fmla="*/ 14 h 20"/>
                  <a:gd name="T40" fmla="*/ 0 w 12"/>
                  <a:gd name="T41" fmla="*/ 20 h 20"/>
                  <a:gd name="T42" fmla="*/ 0 w 12"/>
                  <a:gd name="T43" fmla="*/ 20 h 20"/>
                  <a:gd name="T44" fmla="*/ 4 w 12"/>
                  <a:gd name="T45" fmla="*/ 10 h 20"/>
                  <a:gd name="T46" fmla="*/ 4 w 12"/>
                  <a:gd name="T47" fmla="*/ 12 h 20"/>
                  <a:gd name="T48" fmla="*/ 4 w 12"/>
                  <a:gd name="T49" fmla="*/ 14 h 20"/>
                  <a:gd name="T50" fmla="*/ 4 w 12"/>
                  <a:gd name="T51" fmla="*/ 14 h 20"/>
                  <a:gd name="T52" fmla="*/ 4 w 12"/>
                  <a:gd name="T53" fmla="*/ 12 h 20"/>
                  <a:gd name="T54" fmla="*/ 4 w 12"/>
                  <a:gd name="T55" fmla="*/ 12 h 20"/>
                  <a:gd name="T56" fmla="*/ 4 w 12"/>
                  <a:gd name="T57" fmla="*/ 10 h 20"/>
                  <a:gd name="T58" fmla="*/ 4 w 12"/>
                  <a:gd name="T59" fmla="*/ 10 h 20"/>
                  <a:gd name="T60" fmla="*/ 4 w 12"/>
                  <a:gd name="T61" fmla="*/ 10 h 20"/>
                  <a:gd name="T62" fmla="*/ 4 w 12"/>
                  <a:gd name="T63" fmla="*/ 10 h 20"/>
                  <a:gd name="T64" fmla="*/ 4 w 12"/>
                  <a:gd name="T65" fmla="*/ 10 h 20"/>
                  <a:gd name="T66" fmla="*/ 4 w 12"/>
                  <a:gd name="T67" fmla="*/ 10 h 20"/>
                  <a:gd name="T68" fmla="*/ 4 w 12"/>
                  <a:gd name="T69" fmla="*/ 10 h 20"/>
                  <a:gd name="T70" fmla="*/ 4 w 12"/>
                  <a:gd name="T71" fmla="*/ 8 h 20"/>
                  <a:gd name="T72" fmla="*/ 4 w 12"/>
                  <a:gd name="T73" fmla="*/ 8 h 20"/>
                  <a:gd name="T74" fmla="*/ 4 w 12"/>
                  <a:gd name="T75" fmla="*/ 8 h 20"/>
                  <a:gd name="T76" fmla="*/ 6 w 12"/>
                  <a:gd name="T77" fmla="*/ 6 h 20"/>
                  <a:gd name="T78" fmla="*/ 6 w 12"/>
                  <a:gd name="T79" fmla="*/ 6 h 20"/>
                  <a:gd name="T80" fmla="*/ 6 w 12"/>
                  <a:gd name="T81" fmla="*/ 6 h 20"/>
                  <a:gd name="T82" fmla="*/ 6 w 12"/>
                  <a:gd name="T83" fmla="*/ 6 h 20"/>
                  <a:gd name="T84" fmla="*/ 6 w 12"/>
                  <a:gd name="T85" fmla="*/ 6 h 20"/>
                  <a:gd name="T86" fmla="*/ 6 w 12"/>
                  <a:gd name="T87" fmla="*/ 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" h="20">
                    <a:moveTo>
                      <a:pt x="6" y="6"/>
                    </a:moveTo>
                    <a:lnTo>
                      <a:pt x="6" y="6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2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0" y="14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4" y="10"/>
                    </a:lnTo>
                    <a:lnTo>
                      <a:pt x="4" y="12"/>
                    </a:lnTo>
                    <a:lnTo>
                      <a:pt x="4" y="14"/>
                    </a:lnTo>
                    <a:lnTo>
                      <a:pt x="4" y="14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1" name="Rectangle 207"/>
              <p:cNvSpPr>
                <a:spLocks noChangeArrowheads="1"/>
              </p:cNvSpPr>
              <p:nvPr/>
            </p:nvSpPr>
            <p:spPr bwMode="auto">
              <a:xfrm>
                <a:off x="-521" y="2034"/>
                <a:ext cx="1" cy="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2" name="Freeform 208"/>
              <p:cNvSpPr>
                <a:spLocks/>
              </p:cNvSpPr>
              <p:nvPr/>
            </p:nvSpPr>
            <p:spPr bwMode="auto">
              <a:xfrm>
                <a:off x="-525" y="203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3" name="Freeform 209"/>
              <p:cNvSpPr>
                <a:spLocks/>
              </p:cNvSpPr>
              <p:nvPr/>
            </p:nvSpPr>
            <p:spPr bwMode="auto">
              <a:xfrm>
                <a:off x="-521" y="2032"/>
                <a:ext cx="2" cy="2"/>
              </a:xfrm>
              <a:custGeom>
                <a:avLst/>
                <a:gdLst>
                  <a:gd name="T0" fmla="*/ 0 w 2"/>
                  <a:gd name="T1" fmla="*/ 2 h 2"/>
                  <a:gd name="T2" fmla="*/ 2 w 2"/>
                  <a:gd name="T3" fmla="*/ 2 h 2"/>
                  <a:gd name="T4" fmla="*/ 2 w 2"/>
                  <a:gd name="T5" fmla="*/ 2 h 2"/>
                  <a:gd name="T6" fmla="*/ 2 w 2"/>
                  <a:gd name="T7" fmla="*/ 2 h 2"/>
                  <a:gd name="T8" fmla="*/ 2 w 2"/>
                  <a:gd name="T9" fmla="*/ 2 h 2"/>
                  <a:gd name="T10" fmla="*/ 2 w 2"/>
                  <a:gd name="T11" fmla="*/ 0 h 2"/>
                  <a:gd name="T12" fmla="*/ 0 w 2"/>
                  <a:gd name="T13" fmla="*/ 2 h 2"/>
                  <a:gd name="T14" fmla="*/ 0 w 2"/>
                  <a:gd name="T1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4" name="Freeform 210"/>
              <p:cNvSpPr>
                <a:spLocks/>
              </p:cNvSpPr>
              <p:nvPr/>
            </p:nvSpPr>
            <p:spPr bwMode="auto">
              <a:xfrm>
                <a:off x="-527" y="2042"/>
                <a:ext cx="2" cy="0"/>
              </a:xfrm>
              <a:custGeom>
                <a:avLst/>
                <a:gdLst>
                  <a:gd name="T0" fmla="*/ 2 w 2"/>
                  <a:gd name="T1" fmla="*/ 2 w 2"/>
                  <a:gd name="T2" fmla="*/ 2 w 2"/>
                  <a:gd name="T3" fmla="*/ 0 w 2"/>
                  <a:gd name="T4" fmla="*/ 0 w 2"/>
                  <a:gd name="T5" fmla="*/ 2 w 2"/>
                  <a:gd name="T6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5" name="Freeform 211"/>
              <p:cNvSpPr>
                <a:spLocks/>
              </p:cNvSpPr>
              <p:nvPr/>
            </p:nvSpPr>
            <p:spPr bwMode="auto">
              <a:xfrm>
                <a:off x="-527" y="204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6" name="Freeform 212"/>
              <p:cNvSpPr>
                <a:spLocks/>
              </p:cNvSpPr>
              <p:nvPr/>
            </p:nvSpPr>
            <p:spPr bwMode="auto">
              <a:xfrm>
                <a:off x="-525" y="2038"/>
                <a:ext cx="0" cy="2"/>
              </a:xfrm>
              <a:custGeom>
                <a:avLst/>
                <a:gdLst>
                  <a:gd name="T0" fmla="*/ 0 h 2"/>
                  <a:gd name="T1" fmla="*/ 0 h 2"/>
                  <a:gd name="T2" fmla="*/ 2 h 2"/>
                  <a:gd name="T3" fmla="*/ 2 h 2"/>
                  <a:gd name="T4" fmla="*/ 2 h 2"/>
                  <a:gd name="T5" fmla="*/ 2 h 2"/>
                  <a:gd name="T6" fmla="*/ 2 h 2"/>
                  <a:gd name="T7" fmla="*/ 2 h 2"/>
                  <a:gd name="T8" fmla="*/ 0 h 2"/>
                  <a:gd name="T9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  <a:cxn ang="0">
                    <a:pos x="0" y="T8"/>
                  </a:cxn>
                  <a:cxn ang="0">
                    <a:pos x="0" y="T9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7" name="Freeform 213"/>
              <p:cNvSpPr>
                <a:spLocks/>
              </p:cNvSpPr>
              <p:nvPr/>
            </p:nvSpPr>
            <p:spPr bwMode="auto">
              <a:xfrm>
                <a:off x="-527" y="2042"/>
                <a:ext cx="2" cy="2"/>
              </a:xfrm>
              <a:custGeom>
                <a:avLst/>
                <a:gdLst>
                  <a:gd name="T0" fmla="*/ 0 w 2"/>
                  <a:gd name="T1" fmla="*/ 2 h 2"/>
                  <a:gd name="T2" fmla="*/ 0 w 2"/>
                  <a:gd name="T3" fmla="*/ 2 h 2"/>
                  <a:gd name="T4" fmla="*/ 2 w 2"/>
                  <a:gd name="T5" fmla="*/ 0 h 2"/>
                  <a:gd name="T6" fmla="*/ 2 w 2"/>
                  <a:gd name="T7" fmla="*/ 0 h 2"/>
                  <a:gd name="T8" fmla="*/ 0 w 2"/>
                  <a:gd name="T9" fmla="*/ 2 h 2"/>
                  <a:gd name="T10" fmla="*/ 0 w 2"/>
                  <a:gd name="T11" fmla="*/ 2 h 2"/>
                  <a:gd name="T12" fmla="*/ 0 w 2"/>
                  <a:gd name="T13" fmla="*/ 2 h 2"/>
                  <a:gd name="T14" fmla="*/ 0 w 2"/>
                  <a:gd name="T1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8" name="Freeform 214"/>
              <p:cNvSpPr>
                <a:spLocks/>
              </p:cNvSpPr>
              <p:nvPr/>
            </p:nvSpPr>
            <p:spPr bwMode="auto">
              <a:xfrm>
                <a:off x="-589" y="206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9" name="Freeform 215"/>
              <p:cNvSpPr>
                <a:spLocks/>
              </p:cNvSpPr>
              <p:nvPr/>
            </p:nvSpPr>
            <p:spPr bwMode="auto">
              <a:xfrm>
                <a:off x="-571" y="2062"/>
                <a:ext cx="2" cy="0"/>
              </a:xfrm>
              <a:custGeom>
                <a:avLst/>
                <a:gdLst>
                  <a:gd name="T0" fmla="*/ 2 w 2"/>
                  <a:gd name="T1" fmla="*/ 2 w 2"/>
                  <a:gd name="T2" fmla="*/ 2 w 2"/>
                  <a:gd name="T3" fmla="*/ 2 w 2"/>
                  <a:gd name="T4" fmla="*/ 0 w 2"/>
                  <a:gd name="T5" fmla="*/ 0 w 2"/>
                  <a:gd name="T6" fmla="*/ 0 w 2"/>
                  <a:gd name="T7" fmla="*/ 2 w 2"/>
                  <a:gd name="T8" fmla="*/ 2 w 2"/>
                  <a:gd name="T9" fmla="*/ 2 w 2"/>
                  <a:gd name="T10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0" name="Freeform 216"/>
              <p:cNvSpPr>
                <a:spLocks/>
              </p:cNvSpPr>
              <p:nvPr/>
            </p:nvSpPr>
            <p:spPr bwMode="auto">
              <a:xfrm>
                <a:off x="-575" y="2060"/>
                <a:ext cx="4" cy="2"/>
              </a:xfrm>
              <a:custGeom>
                <a:avLst/>
                <a:gdLst>
                  <a:gd name="T0" fmla="*/ 2 w 4"/>
                  <a:gd name="T1" fmla="*/ 2 h 2"/>
                  <a:gd name="T2" fmla="*/ 4 w 4"/>
                  <a:gd name="T3" fmla="*/ 2 h 2"/>
                  <a:gd name="T4" fmla="*/ 4 w 4"/>
                  <a:gd name="T5" fmla="*/ 2 h 2"/>
                  <a:gd name="T6" fmla="*/ 0 w 4"/>
                  <a:gd name="T7" fmla="*/ 0 h 2"/>
                  <a:gd name="T8" fmla="*/ 0 w 4"/>
                  <a:gd name="T9" fmla="*/ 0 h 2"/>
                  <a:gd name="T10" fmla="*/ 2 w 4"/>
                  <a:gd name="T11" fmla="*/ 2 h 2"/>
                  <a:gd name="T12" fmla="*/ 2 w 4"/>
                  <a:gd name="T13" fmla="*/ 2 h 2"/>
                  <a:gd name="T14" fmla="*/ 2 w 4"/>
                  <a:gd name="T15" fmla="*/ 2 h 2"/>
                  <a:gd name="T16" fmla="*/ 2 w 4"/>
                  <a:gd name="T17" fmla="*/ 2 h 2"/>
                  <a:gd name="T18" fmla="*/ 2 w 4"/>
                  <a:gd name="T1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" h="2">
                    <a:moveTo>
                      <a:pt x="2" y="2"/>
                    </a:moveTo>
                    <a:lnTo>
                      <a:pt x="4" y="2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1" name="Freeform 217"/>
              <p:cNvSpPr>
                <a:spLocks/>
              </p:cNvSpPr>
              <p:nvPr/>
            </p:nvSpPr>
            <p:spPr bwMode="auto">
              <a:xfrm>
                <a:off x="-585" y="2056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0 w 4"/>
                  <a:gd name="T4" fmla="*/ 2 w 4"/>
                  <a:gd name="T5" fmla="*/ 4 w 4"/>
                  <a:gd name="T6" fmla="*/ 4 w 4"/>
                  <a:gd name="T7" fmla="*/ 2 w 4"/>
                  <a:gd name="T8" fmla="*/ 0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2" name="Freeform 218"/>
              <p:cNvSpPr>
                <a:spLocks/>
              </p:cNvSpPr>
              <p:nvPr/>
            </p:nvSpPr>
            <p:spPr bwMode="auto">
              <a:xfrm>
                <a:off x="-595" y="2060"/>
                <a:ext cx="6" cy="0"/>
              </a:xfrm>
              <a:custGeom>
                <a:avLst/>
                <a:gdLst>
                  <a:gd name="T0" fmla="*/ 0 w 6"/>
                  <a:gd name="T1" fmla="*/ 0 w 6"/>
                  <a:gd name="T2" fmla="*/ 2 w 6"/>
                  <a:gd name="T3" fmla="*/ 6 w 6"/>
                  <a:gd name="T4" fmla="*/ 6 w 6"/>
                  <a:gd name="T5" fmla="*/ 6 w 6"/>
                  <a:gd name="T6" fmla="*/ 6 w 6"/>
                  <a:gd name="T7" fmla="*/ 0 w 6"/>
                  <a:gd name="T8" fmla="*/ 0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</a:cxnLst>
                <a:rect l="0" t="0" r="r" b="b"/>
                <a:pathLst>
                  <a:path w="6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3" name="Freeform 219"/>
              <p:cNvSpPr>
                <a:spLocks/>
              </p:cNvSpPr>
              <p:nvPr/>
            </p:nvSpPr>
            <p:spPr bwMode="auto">
              <a:xfrm>
                <a:off x="-589" y="206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4" name="Freeform 220"/>
              <p:cNvSpPr>
                <a:spLocks/>
              </p:cNvSpPr>
              <p:nvPr/>
            </p:nvSpPr>
            <p:spPr bwMode="auto">
              <a:xfrm>
                <a:off x="-585" y="205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5" name="Freeform 221"/>
              <p:cNvSpPr>
                <a:spLocks/>
              </p:cNvSpPr>
              <p:nvPr/>
            </p:nvSpPr>
            <p:spPr bwMode="auto">
              <a:xfrm>
                <a:off x="-589" y="2056"/>
                <a:ext cx="4" cy="4"/>
              </a:xfrm>
              <a:custGeom>
                <a:avLst/>
                <a:gdLst>
                  <a:gd name="T0" fmla="*/ 0 w 4"/>
                  <a:gd name="T1" fmla="*/ 4 h 4"/>
                  <a:gd name="T2" fmla="*/ 0 w 4"/>
                  <a:gd name="T3" fmla="*/ 4 h 4"/>
                  <a:gd name="T4" fmla="*/ 4 w 4"/>
                  <a:gd name="T5" fmla="*/ 0 h 4"/>
                  <a:gd name="T6" fmla="*/ 4 w 4"/>
                  <a:gd name="T7" fmla="*/ 0 h 4"/>
                  <a:gd name="T8" fmla="*/ 0 w 4"/>
                  <a:gd name="T9" fmla="*/ 4 h 4"/>
                  <a:gd name="T10" fmla="*/ 0 w 4"/>
                  <a:gd name="T11" fmla="*/ 4 h 4"/>
                  <a:gd name="T12" fmla="*/ 0 w 4"/>
                  <a:gd name="T13" fmla="*/ 4 h 4"/>
                  <a:gd name="T14" fmla="*/ 0 w 4"/>
                  <a:gd name="T1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4">
                    <a:moveTo>
                      <a:pt x="0" y="4"/>
                    </a:moveTo>
                    <a:lnTo>
                      <a:pt x="0" y="4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6" name="Freeform 222"/>
              <p:cNvSpPr>
                <a:spLocks/>
              </p:cNvSpPr>
              <p:nvPr/>
            </p:nvSpPr>
            <p:spPr bwMode="auto">
              <a:xfrm>
                <a:off x="-565" y="2060"/>
                <a:ext cx="4" cy="2"/>
              </a:xfrm>
              <a:custGeom>
                <a:avLst/>
                <a:gdLst>
                  <a:gd name="T0" fmla="*/ 2 w 4"/>
                  <a:gd name="T1" fmla="*/ 0 h 2"/>
                  <a:gd name="T2" fmla="*/ 2 w 4"/>
                  <a:gd name="T3" fmla="*/ 0 h 2"/>
                  <a:gd name="T4" fmla="*/ 2 w 4"/>
                  <a:gd name="T5" fmla="*/ 0 h 2"/>
                  <a:gd name="T6" fmla="*/ 2 w 4"/>
                  <a:gd name="T7" fmla="*/ 0 h 2"/>
                  <a:gd name="T8" fmla="*/ 0 w 4"/>
                  <a:gd name="T9" fmla="*/ 2 h 2"/>
                  <a:gd name="T10" fmla="*/ 0 w 4"/>
                  <a:gd name="T11" fmla="*/ 2 h 2"/>
                  <a:gd name="T12" fmla="*/ 4 w 4"/>
                  <a:gd name="T13" fmla="*/ 2 h 2"/>
                  <a:gd name="T14" fmla="*/ 2 w 4"/>
                  <a:gd name="T1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2">
                    <a:moveTo>
                      <a:pt x="2" y="0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4" y="2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7" name="Freeform 223"/>
              <p:cNvSpPr>
                <a:spLocks/>
              </p:cNvSpPr>
              <p:nvPr/>
            </p:nvSpPr>
            <p:spPr bwMode="auto">
              <a:xfrm>
                <a:off x="-695" y="2048"/>
                <a:ext cx="0" cy="4"/>
              </a:xfrm>
              <a:custGeom>
                <a:avLst/>
                <a:gdLst>
                  <a:gd name="T0" fmla="*/ 2 h 4"/>
                  <a:gd name="T1" fmla="*/ 2 h 4"/>
                  <a:gd name="T2" fmla="*/ 2 h 4"/>
                  <a:gd name="T3" fmla="*/ 2 h 4"/>
                  <a:gd name="T4" fmla="*/ 2 h 4"/>
                  <a:gd name="T5" fmla="*/ 0 h 4"/>
                  <a:gd name="T6" fmla="*/ 2 h 4"/>
                  <a:gd name="T7" fmla="*/ 2 h 4"/>
                  <a:gd name="T8" fmla="*/ 2 h 4"/>
                  <a:gd name="T9" fmla="*/ 4 h 4"/>
                  <a:gd name="T10" fmla="*/ 2 h 4"/>
                  <a:gd name="T11" fmla="*/ 2 h 4"/>
                  <a:gd name="T12" fmla="*/ 2 h 4"/>
                  <a:gd name="T13" fmla="*/ 2 h 4"/>
                  <a:gd name="T14" fmla="*/ 2 h 4"/>
                  <a:gd name="T15" fmla="*/ 2 h 4"/>
                  <a:gd name="T16" fmla="*/ 2 h 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  <a:cxn ang="0">
                    <a:pos x="0" y="T8"/>
                  </a:cxn>
                  <a:cxn ang="0">
                    <a:pos x="0" y="T9"/>
                  </a:cxn>
                  <a:cxn ang="0">
                    <a:pos x="0" y="T10"/>
                  </a:cxn>
                  <a:cxn ang="0">
                    <a:pos x="0" y="T11"/>
                  </a:cxn>
                  <a:cxn ang="0">
                    <a:pos x="0" y="T12"/>
                  </a:cxn>
                  <a:cxn ang="0">
                    <a:pos x="0" y="T13"/>
                  </a:cxn>
                  <a:cxn ang="0">
                    <a:pos x="0" y="T14"/>
                  </a:cxn>
                  <a:cxn ang="0">
                    <a:pos x="0" y="T15"/>
                  </a:cxn>
                  <a:cxn ang="0">
                    <a:pos x="0" y="T16"/>
                  </a:cxn>
                </a:cxnLst>
                <a:rect l="0" t="0" r="r" b="b"/>
                <a:pathLst>
                  <a:path h="4">
                    <a:moveTo>
                      <a:pt x="0" y="2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8" name="Freeform 224"/>
              <p:cNvSpPr>
                <a:spLocks/>
              </p:cNvSpPr>
              <p:nvPr/>
            </p:nvSpPr>
            <p:spPr bwMode="auto">
              <a:xfrm>
                <a:off x="-697" y="204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9" name="Freeform 225"/>
              <p:cNvSpPr>
                <a:spLocks/>
              </p:cNvSpPr>
              <p:nvPr/>
            </p:nvSpPr>
            <p:spPr bwMode="auto">
              <a:xfrm>
                <a:off x="-697" y="2046"/>
                <a:ext cx="0" cy="2"/>
              </a:xfrm>
              <a:custGeom>
                <a:avLst/>
                <a:gdLst>
                  <a:gd name="T0" fmla="*/ 0 h 2"/>
                  <a:gd name="T1" fmla="*/ 0 h 2"/>
                  <a:gd name="T2" fmla="*/ 0 h 2"/>
                  <a:gd name="T3" fmla="*/ 0 h 2"/>
                  <a:gd name="T4" fmla="*/ 0 h 2"/>
                  <a:gd name="T5" fmla="*/ 0 h 2"/>
                  <a:gd name="T6" fmla="*/ 2 h 2"/>
                  <a:gd name="T7" fmla="*/ 2 h 2"/>
                  <a:gd name="T8" fmla="*/ 0 h 2"/>
                  <a:gd name="T9" fmla="*/ 0 h 2"/>
                  <a:gd name="T10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  <a:cxn ang="0">
                    <a:pos x="0" y="T8"/>
                  </a:cxn>
                  <a:cxn ang="0">
                    <a:pos x="0" y="T9"/>
                  </a:cxn>
                  <a:cxn ang="0">
                    <a:pos x="0" y="T1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0" name="Freeform 226"/>
              <p:cNvSpPr>
                <a:spLocks/>
              </p:cNvSpPr>
              <p:nvPr/>
            </p:nvSpPr>
            <p:spPr bwMode="auto">
              <a:xfrm>
                <a:off x="-697" y="204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1" name="Freeform 227"/>
              <p:cNvSpPr>
                <a:spLocks/>
              </p:cNvSpPr>
              <p:nvPr/>
            </p:nvSpPr>
            <p:spPr bwMode="auto">
              <a:xfrm>
                <a:off x="-697" y="2046"/>
                <a:ext cx="2" cy="6"/>
              </a:xfrm>
              <a:custGeom>
                <a:avLst/>
                <a:gdLst>
                  <a:gd name="T0" fmla="*/ 0 w 2"/>
                  <a:gd name="T1" fmla="*/ 0 h 6"/>
                  <a:gd name="T2" fmla="*/ 0 w 2"/>
                  <a:gd name="T3" fmla="*/ 0 h 6"/>
                  <a:gd name="T4" fmla="*/ 0 w 2"/>
                  <a:gd name="T5" fmla="*/ 0 h 6"/>
                  <a:gd name="T6" fmla="*/ 0 w 2"/>
                  <a:gd name="T7" fmla="*/ 0 h 6"/>
                  <a:gd name="T8" fmla="*/ 2 w 2"/>
                  <a:gd name="T9" fmla="*/ 6 h 6"/>
                  <a:gd name="T10" fmla="*/ 2 w 2"/>
                  <a:gd name="T11" fmla="*/ 4 h 6"/>
                  <a:gd name="T12" fmla="*/ 2 w 2"/>
                  <a:gd name="T13" fmla="*/ 4 h 6"/>
                  <a:gd name="T14" fmla="*/ 2 w 2"/>
                  <a:gd name="T15" fmla="*/ 6 h 6"/>
                  <a:gd name="T16" fmla="*/ 2 w 2"/>
                  <a:gd name="T17" fmla="*/ 6 h 6"/>
                  <a:gd name="T18" fmla="*/ 2 w 2"/>
                  <a:gd name="T19" fmla="*/ 6 h 6"/>
                  <a:gd name="T20" fmla="*/ 2 w 2"/>
                  <a:gd name="T21" fmla="*/ 6 h 6"/>
                  <a:gd name="T22" fmla="*/ 2 w 2"/>
                  <a:gd name="T23" fmla="*/ 6 h 6"/>
                  <a:gd name="T24" fmla="*/ 2 w 2"/>
                  <a:gd name="T25" fmla="*/ 6 h 6"/>
                  <a:gd name="T26" fmla="*/ 2 w 2"/>
                  <a:gd name="T27" fmla="*/ 6 h 6"/>
                  <a:gd name="T28" fmla="*/ 2 w 2"/>
                  <a:gd name="T29" fmla="*/ 6 h 6"/>
                  <a:gd name="T30" fmla="*/ 2 w 2"/>
                  <a:gd name="T31" fmla="*/ 6 h 6"/>
                  <a:gd name="T32" fmla="*/ 2 w 2"/>
                  <a:gd name="T33" fmla="*/ 4 h 6"/>
                  <a:gd name="T34" fmla="*/ 2 w 2"/>
                  <a:gd name="T35" fmla="*/ 4 h 6"/>
                  <a:gd name="T36" fmla="*/ 0 w 2"/>
                  <a:gd name="T37" fmla="*/ 2 h 6"/>
                  <a:gd name="T38" fmla="*/ 0 w 2"/>
                  <a:gd name="T39" fmla="*/ 2 h 6"/>
                  <a:gd name="T40" fmla="*/ 0 w 2"/>
                  <a:gd name="T41" fmla="*/ 0 h 6"/>
                  <a:gd name="T42" fmla="*/ 0 w 2"/>
                  <a:gd name="T43" fmla="*/ 0 h 6"/>
                  <a:gd name="T44" fmla="*/ 0 w 2"/>
                  <a:gd name="T45" fmla="*/ 0 h 6"/>
                  <a:gd name="T46" fmla="*/ 0 w 2"/>
                  <a:gd name="T4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2" name="Freeform 228"/>
              <p:cNvSpPr>
                <a:spLocks/>
              </p:cNvSpPr>
              <p:nvPr/>
            </p:nvSpPr>
            <p:spPr bwMode="auto">
              <a:xfrm>
                <a:off x="-695" y="2048"/>
                <a:ext cx="0" cy="2"/>
              </a:xfrm>
              <a:custGeom>
                <a:avLst/>
                <a:gdLst>
                  <a:gd name="T0" fmla="*/ 0 h 2"/>
                  <a:gd name="T1" fmla="*/ 0 h 2"/>
                  <a:gd name="T2" fmla="*/ 0 h 2"/>
                  <a:gd name="T3" fmla="*/ 0 h 2"/>
                  <a:gd name="T4" fmla="*/ 0 h 2"/>
                  <a:gd name="T5" fmla="*/ 0 h 2"/>
                  <a:gd name="T6" fmla="*/ 2 h 2"/>
                  <a:gd name="T7" fmla="*/ 2 h 2"/>
                  <a:gd name="T8" fmla="*/ 2 h 2"/>
                  <a:gd name="T9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  <a:cxn ang="0">
                    <a:pos x="0" y="T8"/>
                  </a:cxn>
                  <a:cxn ang="0">
                    <a:pos x="0" y="T9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3" name="Rectangle 229"/>
              <p:cNvSpPr>
                <a:spLocks noChangeArrowheads="1"/>
              </p:cNvSpPr>
              <p:nvPr/>
            </p:nvSpPr>
            <p:spPr bwMode="auto">
              <a:xfrm>
                <a:off x="-695" y="2050"/>
                <a:ext cx="1" cy="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4" name="Freeform 230"/>
              <p:cNvSpPr>
                <a:spLocks/>
              </p:cNvSpPr>
              <p:nvPr/>
            </p:nvSpPr>
            <p:spPr bwMode="auto">
              <a:xfrm>
                <a:off x="-689" y="206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5" name="Freeform 231"/>
              <p:cNvSpPr>
                <a:spLocks/>
              </p:cNvSpPr>
              <p:nvPr/>
            </p:nvSpPr>
            <p:spPr bwMode="auto">
              <a:xfrm>
                <a:off x="-689" y="2058"/>
                <a:ext cx="0" cy="2"/>
              </a:xfrm>
              <a:custGeom>
                <a:avLst/>
                <a:gdLst>
                  <a:gd name="T0" fmla="*/ 2 h 2"/>
                  <a:gd name="T1" fmla="*/ 2 h 2"/>
                  <a:gd name="T2" fmla="*/ 0 h 2"/>
                  <a:gd name="T3" fmla="*/ 0 h 2"/>
                  <a:gd name="T4" fmla="*/ 2 h 2"/>
                  <a:gd name="T5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6" name="Freeform 232"/>
              <p:cNvSpPr>
                <a:spLocks/>
              </p:cNvSpPr>
              <p:nvPr/>
            </p:nvSpPr>
            <p:spPr bwMode="auto">
              <a:xfrm>
                <a:off x="-699" y="2052"/>
                <a:ext cx="4" cy="2"/>
              </a:xfrm>
              <a:custGeom>
                <a:avLst/>
                <a:gdLst>
                  <a:gd name="T0" fmla="*/ 2 w 4"/>
                  <a:gd name="T1" fmla="*/ 0 h 2"/>
                  <a:gd name="T2" fmla="*/ 2 w 4"/>
                  <a:gd name="T3" fmla="*/ 0 h 2"/>
                  <a:gd name="T4" fmla="*/ 2 w 4"/>
                  <a:gd name="T5" fmla="*/ 0 h 2"/>
                  <a:gd name="T6" fmla="*/ 2 w 4"/>
                  <a:gd name="T7" fmla="*/ 0 h 2"/>
                  <a:gd name="T8" fmla="*/ 2 w 4"/>
                  <a:gd name="T9" fmla="*/ 0 h 2"/>
                  <a:gd name="T10" fmla="*/ 2 w 4"/>
                  <a:gd name="T11" fmla="*/ 0 h 2"/>
                  <a:gd name="T12" fmla="*/ 2 w 4"/>
                  <a:gd name="T13" fmla="*/ 0 h 2"/>
                  <a:gd name="T14" fmla="*/ 0 w 4"/>
                  <a:gd name="T15" fmla="*/ 0 h 2"/>
                  <a:gd name="T16" fmla="*/ 0 w 4"/>
                  <a:gd name="T17" fmla="*/ 0 h 2"/>
                  <a:gd name="T18" fmla="*/ 2 w 4"/>
                  <a:gd name="T19" fmla="*/ 0 h 2"/>
                  <a:gd name="T20" fmla="*/ 2 w 4"/>
                  <a:gd name="T21" fmla="*/ 0 h 2"/>
                  <a:gd name="T22" fmla="*/ 2 w 4"/>
                  <a:gd name="T23" fmla="*/ 0 h 2"/>
                  <a:gd name="T24" fmla="*/ 2 w 4"/>
                  <a:gd name="T25" fmla="*/ 0 h 2"/>
                  <a:gd name="T26" fmla="*/ 2 w 4"/>
                  <a:gd name="T27" fmla="*/ 0 h 2"/>
                  <a:gd name="T28" fmla="*/ 4 w 4"/>
                  <a:gd name="T29" fmla="*/ 2 h 2"/>
                  <a:gd name="T30" fmla="*/ 4 w 4"/>
                  <a:gd name="T31" fmla="*/ 2 h 2"/>
                  <a:gd name="T32" fmla="*/ 2 w 4"/>
                  <a:gd name="T33" fmla="*/ 0 h 2"/>
                  <a:gd name="T34" fmla="*/ 2 w 4"/>
                  <a:gd name="T35" fmla="*/ 0 h 2"/>
                  <a:gd name="T36" fmla="*/ 2 w 4"/>
                  <a:gd name="T37" fmla="*/ 0 h 2"/>
                  <a:gd name="T38" fmla="*/ 2 w 4"/>
                  <a:gd name="T3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" h="2">
                    <a:moveTo>
                      <a:pt x="2" y="0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7" name="Freeform 233"/>
              <p:cNvSpPr>
                <a:spLocks/>
              </p:cNvSpPr>
              <p:nvPr/>
            </p:nvSpPr>
            <p:spPr bwMode="auto">
              <a:xfrm>
                <a:off x="-695" y="204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8" name="Freeform 234"/>
              <p:cNvSpPr>
                <a:spLocks/>
              </p:cNvSpPr>
              <p:nvPr/>
            </p:nvSpPr>
            <p:spPr bwMode="auto">
              <a:xfrm>
                <a:off x="-677" y="1958"/>
                <a:ext cx="24" cy="2"/>
              </a:xfrm>
              <a:custGeom>
                <a:avLst/>
                <a:gdLst>
                  <a:gd name="T0" fmla="*/ 0 w 24"/>
                  <a:gd name="T1" fmla="*/ 0 h 2"/>
                  <a:gd name="T2" fmla="*/ 0 w 24"/>
                  <a:gd name="T3" fmla="*/ 0 h 2"/>
                  <a:gd name="T4" fmla="*/ 12 w 24"/>
                  <a:gd name="T5" fmla="*/ 2 h 2"/>
                  <a:gd name="T6" fmla="*/ 24 w 24"/>
                  <a:gd name="T7" fmla="*/ 2 h 2"/>
                  <a:gd name="T8" fmla="*/ 24 w 24"/>
                  <a:gd name="T9" fmla="*/ 2 h 2"/>
                  <a:gd name="T10" fmla="*/ 16 w 24"/>
                  <a:gd name="T11" fmla="*/ 0 h 2"/>
                  <a:gd name="T12" fmla="*/ 0 w 24"/>
                  <a:gd name="T13" fmla="*/ 0 h 2"/>
                  <a:gd name="T14" fmla="*/ 0 w 24"/>
                  <a:gd name="T1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2">
                    <a:moveTo>
                      <a:pt x="0" y="0"/>
                    </a:moveTo>
                    <a:lnTo>
                      <a:pt x="0" y="0"/>
                    </a:lnTo>
                    <a:lnTo>
                      <a:pt x="12" y="2"/>
                    </a:lnTo>
                    <a:lnTo>
                      <a:pt x="24" y="2"/>
                    </a:lnTo>
                    <a:lnTo>
                      <a:pt x="24" y="2"/>
                    </a:lnTo>
                    <a:lnTo>
                      <a:pt x="1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9" name="Freeform 235"/>
              <p:cNvSpPr>
                <a:spLocks/>
              </p:cNvSpPr>
              <p:nvPr/>
            </p:nvSpPr>
            <p:spPr bwMode="auto">
              <a:xfrm>
                <a:off x="-759" y="1940"/>
                <a:ext cx="10" cy="6"/>
              </a:xfrm>
              <a:custGeom>
                <a:avLst/>
                <a:gdLst>
                  <a:gd name="T0" fmla="*/ 0 w 10"/>
                  <a:gd name="T1" fmla="*/ 2 h 6"/>
                  <a:gd name="T2" fmla="*/ 0 w 10"/>
                  <a:gd name="T3" fmla="*/ 2 h 6"/>
                  <a:gd name="T4" fmla="*/ 2 w 10"/>
                  <a:gd name="T5" fmla="*/ 4 h 6"/>
                  <a:gd name="T6" fmla="*/ 2 w 10"/>
                  <a:gd name="T7" fmla="*/ 2 h 6"/>
                  <a:gd name="T8" fmla="*/ 2 w 10"/>
                  <a:gd name="T9" fmla="*/ 2 h 6"/>
                  <a:gd name="T10" fmla="*/ 10 w 10"/>
                  <a:gd name="T11" fmla="*/ 6 h 6"/>
                  <a:gd name="T12" fmla="*/ 10 w 10"/>
                  <a:gd name="T13" fmla="*/ 6 h 6"/>
                  <a:gd name="T14" fmla="*/ 0 w 10"/>
                  <a:gd name="T15" fmla="*/ 2 h 6"/>
                  <a:gd name="T16" fmla="*/ 0 w 10"/>
                  <a:gd name="T17" fmla="*/ 2 h 6"/>
                  <a:gd name="T18" fmla="*/ 0 w 10"/>
                  <a:gd name="T19" fmla="*/ 0 h 6"/>
                  <a:gd name="T20" fmla="*/ 0 w 10"/>
                  <a:gd name="T21" fmla="*/ 2 h 6"/>
                  <a:gd name="T22" fmla="*/ 0 w 10"/>
                  <a:gd name="T23" fmla="*/ 2 h 6"/>
                  <a:gd name="T24" fmla="*/ 0 w 10"/>
                  <a:gd name="T25" fmla="*/ 2 h 6"/>
                  <a:gd name="T26" fmla="*/ 0 w 10"/>
                  <a:gd name="T27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" h="6">
                    <a:moveTo>
                      <a:pt x="0" y="2"/>
                    </a:moveTo>
                    <a:lnTo>
                      <a:pt x="0" y="2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30" name="Freeform 236"/>
              <p:cNvSpPr>
                <a:spLocks/>
              </p:cNvSpPr>
              <p:nvPr/>
            </p:nvSpPr>
            <p:spPr bwMode="auto">
              <a:xfrm>
                <a:off x="-919" y="2318"/>
                <a:ext cx="0" cy="12"/>
              </a:xfrm>
              <a:custGeom>
                <a:avLst/>
                <a:gdLst>
                  <a:gd name="T0" fmla="*/ 0 h 12"/>
                  <a:gd name="T1" fmla="*/ 12 h 12"/>
                  <a:gd name="T2" fmla="*/ 2 h 12"/>
                  <a:gd name="T3" fmla="*/ 0 h 1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2">
                    <a:moveTo>
                      <a:pt x="0" y="0"/>
                    </a:moveTo>
                    <a:lnTo>
                      <a:pt x="0" y="1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31" name="Freeform 237"/>
              <p:cNvSpPr>
                <a:spLocks/>
              </p:cNvSpPr>
              <p:nvPr/>
            </p:nvSpPr>
            <p:spPr bwMode="auto">
              <a:xfrm>
                <a:off x="-733" y="2258"/>
                <a:ext cx="4" cy="2"/>
              </a:xfrm>
              <a:custGeom>
                <a:avLst/>
                <a:gdLst>
                  <a:gd name="T0" fmla="*/ 4 w 4"/>
                  <a:gd name="T1" fmla="*/ 0 h 2"/>
                  <a:gd name="T2" fmla="*/ 0 w 4"/>
                  <a:gd name="T3" fmla="*/ 0 h 2"/>
                  <a:gd name="T4" fmla="*/ 2 w 4"/>
                  <a:gd name="T5" fmla="*/ 2 h 2"/>
                  <a:gd name="T6" fmla="*/ 4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4" y="0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32" name="Freeform 238"/>
              <p:cNvSpPr>
                <a:spLocks noEditPoints="1"/>
              </p:cNvSpPr>
              <p:nvPr/>
            </p:nvSpPr>
            <p:spPr bwMode="auto">
              <a:xfrm>
                <a:off x="-1157" y="1540"/>
                <a:ext cx="304" cy="244"/>
              </a:xfrm>
              <a:custGeom>
                <a:avLst/>
                <a:gdLst>
                  <a:gd name="T0" fmla="*/ 298 w 304"/>
                  <a:gd name="T1" fmla="*/ 80 h 244"/>
                  <a:gd name="T2" fmla="*/ 268 w 304"/>
                  <a:gd name="T3" fmla="*/ 28 h 244"/>
                  <a:gd name="T4" fmla="*/ 250 w 304"/>
                  <a:gd name="T5" fmla="*/ 22 h 244"/>
                  <a:gd name="T6" fmla="*/ 214 w 304"/>
                  <a:gd name="T7" fmla="*/ 8 h 244"/>
                  <a:gd name="T8" fmla="*/ 214 w 304"/>
                  <a:gd name="T9" fmla="*/ 8 h 244"/>
                  <a:gd name="T10" fmla="*/ 212 w 304"/>
                  <a:gd name="T11" fmla="*/ 4 h 244"/>
                  <a:gd name="T12" fmla="*/ 212 w 304"/>
                  <a:gd name="T13" fmla="*/ 6 h 244"/>
                  <a:gd name="T14" fmla="*/ 206 w 304"/>
                  <a:gd name="T15" fmla="*/ 2 h 244"/>
                  <a:gd name="T16" fmla="*/ 194 w 304"/>
                  <a:gd name="T17" fmla="*/ 6 h 244"/>
                  <a:gd name="T18" fmla="*/ 196 w 304"/>
                  <a:gd name="T19" fmla="*/ 12 h 244"/>
                  <a:gd name="T20" fmla="*/ 186 w 304"/>
                  <a:gd name="T21" fmla="*/ 12 h 244"/>
                  <a:gd name="T22" fmla="*/ 186 w 304"/>
                  <a:gd name="T23" fmla="*/ 10 h 244"/>
                  <a:gd name="T24" fmla="*/ 170 w 304"/>
                  <a:gd name="T25" fmla="*/ 14 h 244"/>
                  <a:gd name="T26" fmla="*/ 152 w 304"/>
                  <a:gd name="T27" fmla="*/ 14 h 244"/>
                  <a:gd name="T28" fmla="*/ 132 w 304"/>
                  <a:gd name="T29" fmla="*/ 18 h 244"/>
                  <a:gd name="T30" fmla="*/ 90 w 304"/>
                  <a:gd name="T31" fmla="*/ 22 h 244"/>
                  <a:gd name="T32" fmla="*/ 60 w 304"/>
                  <a:gd name="T33" fmla="*/ 26 h 244"/>
                  <a:gd name="T34" fmla="*/ 32 w 304"/>
                  <a:gd name="T35" fmla="*/ 24 h 244"/>
                  <a:gd name="T36" fmla="*/ 20 w 304"/>
                  <a:gd name="T37" fmla="*/ 44 h 244"/>
                  <a:gd name="T38" fmla="*/ 24 w 304"/>
                  <a:gd name="T39" fmla="*/ 74 h 244"/>
                  <a:gd name="T40" fmla="*/ 28 w 304"/>
                  <a:gd name="T41" fmla="*/ 112 h 244"/>
                  <a:gd name="T42" fmla="*/ 10 w 304"/>
                  <a:gd name="T43" fmla="*/ 142 h 244"/>
                  <a:gd name="T44" fmla="*/ 0 w 304"/>
                  <a:gd name="T45" fmla="*/ 174 h 244"/>
                  <a:gd name="T46" fmla="*/ 6 w 304"/>
                  <a:gd name="T47" fmla="*/ 214 h 244"/>
                  <a:gd name="T48" fmla="*/ 24 w 304"/>
                  <a:gd name="T49" fmla="*/ 232 h 244"/>
                  <a:gd name="T50" fmla="*/ 36 w 304"/>
                  <a:gd name="T51" fmla="*/ 242 h 244"/>
                  <a:gd name="T52" fmla="*/ 56 w 304"/>
                  <a:gd name="T53" fmla="*/ 236 h 244"/>
                  <a:gd name="T54" fmla="*/ 128 w 304"/>
                  <a:gd name="T55" fmla="*/ 204 h 244"/>
                  <a:gd name="T56" fmla="*/ 174 w 304"/>
                  <a:gd name="T57" fmla="*/ 200 h 244"/>
                  <a:gd name="T58" fmla="*/ 242 w 304"/>
                  <a:gd name="T59" fmla="*/ 204 h 244"/>
                  <a:gd name="T60" fmla="*/ 292 w 304"/>
                  <a:gd name="T61" fmla="*/ 182 h 244"/>
                  <a:gd name="T62" fmla="*/ 28 w 304"/>
                  <a:gd name="T63" fmla="*/ 28 h 244"/>
                  <a:gd name="T64" fmla="*/ 202 w 304"/>
                  <a:gd name="T65" fmla="*/ 8 h 244"/>
                  <a:gd name="T66" fmla="*/ 212 w 304"/>
                  <a:gd name="T67" fmla="*/ 96 h 244"/>
                  <a:gd name="T68" fmla="*/ 210 w 304"/>
                  <a:gd name="T69" fmla="*/ 100 h 244"/>
                  <a:gd name="T70" fmla="*/ 206 w 304"/>
                  <a:gd name="T71" fmla="*/ 102 h 244"/>
                  <a:gd name="T72" fmla="*/ 198 w 304"/>
                  <a:gd name="T73" fmla="*/ 130 h 244"/>
                  <a:gd name="T74" fmla="*/ 162 w 304"/>
                  <a:gd name="T75" fmla="*/ 146 h 244"/>
                  <a:gd name="T76" fmla="*/ 124 w 304"/>
                  <a:gd name="T77" fmla="*/ 136 h 244"/>
                  <a:gd name="T78" fmla="*/ 128 w 304"/>
                  <a:gd name="T79" fmla="*/ 98 h 244"/>
                  <a:gd name="T80" fmla="*/ 138 w 304"/>
                  <a:gd name="T81" fmla="*/ 88 h 244"/>
                  <a:gd name="T82" fmla="*/ 156 w 304"/>
                  <a:gd name="T83" fmla="*/ 84 h 244"/>
                  <a:gd name="T84" fmla="*/ 172 w 304"/>
                  <a:gd name="T85" fmla="*/ 82 h 244"/>
                  <a:gd name="T86" fmla="*/ 180 w 304"/>
                  <a:gd name="T87" fmla="*/ 80 h 244"/>
                  <a:gd name="T88" fmla="*/ 180 w 304"/>
                  <a:gd name="T89" fmla="*/ 80 h 244"/>
                  <a:gd name="T90" fmla="*/ 192 w 304"/>
                  <a:gd name="T91" fmla="*/ 74 h 244"/>
                  <a:gd name="T92" fmla="*/ 204 w 304"/>
                  <a:gd name="T93" fmla="*/ 86 h 244"/>
                  <a:gd name="T94" fmla="*/ 210 w 304"/>
                  <a:gd name="T95" fmla="*/ 98 h 244"/>
                  <a:gd name="T96" fmla="*/ 132 w 304"/>
                  <a:gd name="T97" fmla="*/ 92 h 244"/>
                  <a:gd name="T98" fmla="*/ 172 w 304"/>
                  <a:gd name="T99" fmla="*/ 82 h 244"/>
                  <a:gd name="T100" fmla="*/ 194 w 304"/>
                  <a:gd name="T101" fmla="*/ 68 h 244"/>
                  <a:gd name="T102" fmla="*/ 204 w 304"/>
                  <a:gd name="T103" fmla="*/ 78 h 244"/>
                  <a:gd name="T104" fmla="*/ 204 w 304"/>
                  <a:gd name="T105" fmla="*/ 76 h 244"/>
                  <a:gd name="T106" fmla="*/ 188 w 304"/>
                  <a:gd name="T107" fmla="*/ 70 h 244"/>
                  <a:gd name="T108" fmla="*/ 180 w 304"/>
                  <a:gd name="T109" fmla="*/ 78 h 244"/>
                  <a:gd name="T110" fmla="*/ 210 w 304"/>
                  <a:gd name="T111" fmla="*/ 12 h 244"/>
                  <a:gd name="T112" fmla="*/ 198 w 304"/>
                  <a:gd name="T113" fmla="*/ 10 h 244"/>
                  <a:gd name="T114" fmla="*/ 198 w 304"/>
                  <a:gd name="T115" fmla="*/ 12 h 244"/>
                  <a:gd name="T116" fmla="*/ 30 w 304"/>
                  <a:gd name="T117" fmla="*/ 28 h 244"/>
                  <a:gd name="T118" fmla="*/ 278 w 304"/>
                  <a:gd name="T119" fmla="*/ 38 h 244"/>
                  <a:gd name="T120" fmla="*/ 210 w 304"/>
                  <a:gd name="T121" fmla="*/ 10 h 244"/>
                  <a:gd name="T122" fmla="*/ 188 w 304"/>
                  <a:gd name="T123" fmla="*/ 12 h 244"/>
                  <a:gd name="T124" fmla="*/ 22 w 304"/>
                  <a:gd name="T125" fmla="*/ 32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04" h="244">
                    <a:moveTo>
                      <a:pt x="280" y="138"/>
                    </a:moveTo>
                    <a:lnTo>
                      <a:pt x="280" y="132"/>
                    </a:lnTo>
                    <a:lnTo>
                      <a:pt x="280" y="132"/>
                    </a:lnTo>
                    <a:lnTo>
                      <a:pt x="280" y="132"/>
                    </a:lnTo>
                    <a:lnTo>
                      <a:pt x="280" y="130"/>
                    </a:lnTo>
                    <a:lnTo>
                      <a:pt x="280" y="130"/>
                    </a:lnTo>
                    <a:lnTo>
                      <a:pt x="280" y="122"/>
                    </a:lnTo>
                    <a:lnTo>
                      <a:pt x="282" y="120"/>
                    </a:lnTo>
                    <a:lnTo>
                      <a:pt x="282" y="114"/>
                    </a:lnTo>
                    <a:lnTo>
                      <a:pt x="286" y="112"/>
                    </a:lnTo>
                    <a:lnTo>
                      <a:pt x="286" y="110"/>
                    </a:lnTo>
                    <a:lnTo>
                      <a:pt x="286" y="106"/>
                    </a:lnTo>
                    <a:lnTo>
                      <a:pt x="286" y="106"/>
                    </a:lnTo>
                    <a:lnTo>
                      <a:pt x="292" y="94"/>
                    </a:lnTo>
                    <a:lnTo>
                      <a:pt x="292" y="94"/>
                    </a:lnTo>
                    <a:lnTo>
                      <a:pt x="294" y="92"/>
                    </a:lnTo>
                    <a:lnTo>
                      <a:pt x="294" y="88"/>
                    </a:lnTo>
                    <a:lnTo>
                      <a:pt x="294" y="88"/>
                    </a:lnTo>
                    <a:lnTo>
                      <a:pt x="296" y="84"/>
                    </a:lnTo>
                    <a:lnTo>
                      <a:pt x="298" y="82"/>
                    </a:lnTo>
                    <a:lnTo>
                      <a:pt x="298" y="80"/>
                    </a:lnTo>
                    <a:lnTo>
                      <a:pt x="298" y="80"/>
                    </a:lnTo>
                    <a:lnTo>
                      <a:pt x="298" y="80"/>
                    </a:lnTo>
                    <a:lnTo>
                      <a:pt x="300" y="76"/>
                    </a:lnTo>
                    <a:lnTo>
                      <a:pt x="300" y="74"/>
                    </a:lnTo>
                    <a:lnTo>
                      <a:pt x="300" y="70"/>
                    </a:lnTo>
                    <a:lnTo>
                      <a:pt x="304" y="66"/>
                    </a:lnTo>
                    <a:lnTo>
                      <a:pt x="304" y="62"/>
                    </a:lnTo>
                    <a:lnTo>
                      <a:pt x="304" y="60"/>
                    </a:lnTo>
                    <a:lnTo>
                      <a:pt x="290" y="48"/>
                    </a:lnTo>
                    <a:lnTo>
                      <a:pt x="292" y="48"/>
                    </a:lnTo>
                    <a:lnTo>
                      <a:pt x="292" y="48"/>
                    </a:lnTo>
                    <a:lnTo>
                      <a:pt x="290" y="46"/>
                    </a:lnTo>
                    <a:lnTo>
                      <a:pt x="290" y="44"/>
                    </a:lnTo>
                    <a:lnTo>
                      <a:pt x="286" y="42"/>
                    </a:lnTo>
                    <a:lnTo>
                      <a:pt x="286" y="42"/>
                    </a:lnTo>
                    <a:lnTo>
                      <a:pt x="286" y="42"/>
                    </a:lnTo>
                    <a:lnTo>
                      <a:pt x="280" y="36"/>
                    </a:lnTo>
                    <a:lnTo>
                      <a:pt x="272" y="30"/>
                    </a:lnTo>
                    <a:lnTo>
                      <a:pt x="274" y="32"/>
                    </a:lnTo>
                    <a:lnTo>
                      <a:pt x="274" y="32"/>
                    </a:lnTo>
                    <a:lnTo>
                      <a:pt x="268" y="28"/>
                    </a:lnTo>
                    <a:lnTo>
                      <a:pt x="266" y="26"/>
                    </a:lnTo>
                    <a:lnTo>
                      <a:pt x="266" y="26"/>
                    </a:lnTo>
                    <a:lnTo>
                      <a:pt x="264" y="24"/>
                    </a:lnTo>
                    <a:lnTo>
                      <a:pt x="264" y="24"/>
                    </a:lnTo>
                    <a:lnTo>
                      <a:pt x="266" y="24"/>
                    </a:lnTo>
                    <a:lnTo>
                      <a:pt x="266" y="24"/>
                    </a:lnTo>
                    <a:lnTo>
                      <a:pt x="266" y="24"/>
                    </a:lnTo>
                    <a:lnTo>
                      <a:pt x="262" y="22"/>
                    </a:lnTo>
                    <a:lnTo>
                      <a:pt x="264" y="22"/>
                    </a:lnTo>
                    <a:lnTo>
                      <a:pt x="264" y="22"/>
                    </a:lnTo>
                    <a:lnTo>
                      <a:pt x="262" y="20"/>
                    </a:lnTo>
                    <a:lnTo>
                      <a:pt x="256" y="20"/>
                    </a:lnTo>
                    <a:lnTo>
                      <a:pt x="256" y="20"/>
                    </a:lnTo>
                    <a:lnTo>
                      <a:pt x="254" y="22"/>
                    </a:lnTo>
                    <a:lnTo>
                      <a:pt x="252" y="22"/>
                    </a:lnTo>
                    <a:lnTo>
                      <a:pt x="254" y="22"/>
                    </a:lnTo>
                    <a:lnTo>
                      <a:pt x="254" y="22"/>
                    </a:lnTo>
                    <a:lnTo>
                      <a:pt x="252" y="22"/>
                    </a:lnTo>
                    <a:lnTo>
                      <a:pt x="252" y="22"/>
                    </a:lnTo>
                    <a:lnTo>
                      <a:pt x="250" y="22"/>
                    </a:lnTo>
                    <a:lnTo>
                      <a:pt x="250" y="22"/>
                    </a:lnTo>
                    <a:lnTo>
                      <a:pt x="248" y="22"/>
                    </a:lnTo>
                    <a:lnTo>
                      <a:pt x="248" y="20"/>
                    </a:lnTo>
                    <a:lnTo>
                      <a:pt x="248" y="20"/>
                    </a:lnTo>
                    <a:lnTo>
                      <a:pt x="242" y="16"/>
                    </a:lnTo>
                    <a:lnTo>
                      <a:pt x="242" y="16"/>
                    </a:lnTo>
                    <a:lnTo>
                      <a:pt x="240" y="18"/>
                    </a:lnTo>
                    <a:lnTo>
                      <a:pt x="240" y="18"/>
                    </a:lnTo>
                    <a:lnTo>
                      <a:pt x="238" y="16"/>
                    </a:lnTo>
                    <a:lnTo>
                      <a:pt x="238" y="16"/>
                    </a:lnTo>
                    <a:lnTo>
                      <a:pt x="234" y="12"/>
                    </a:lnTo>
                    <a:lnTo>
                      <a:pt x="234" y="12"/>
                    </a:lnTo>
                    <a:lnTo>
                      <a:pt x="230" y="8"/>
                    </a:lnTo>
                    <a:lnTo>
                      <a:pt x="228" y="8"/>
                    </a:lnTo>
                    <a:lnTo>
                      <a:pt x="228" y="8"/>
                    </a:lnTo>
                    <a:lnTo>
                      <a:pt x="224" y="8"/>
                    </a:lnTo>
                    <a:lnTo>
                      <a:pt x="222" y="6"/>
                    </a:lnTo>
                    <a:lnTo>
                      <a:pt x="218" y="6"/>
                    </a:lnTo>
                    <a:lnTo>
                      <a:pt x="214" y="10"/>
                    </a:lnTo>
                    <a:lnTo>
                      <a:pt x="214" y="10"/>
                    </a:lnTo>
                    <a:lnTo>
                      <a:pt x="214" y="10"/>
                    </a:lnTo>
                    <a:lnTo>
                      <a:pt x="214" y="8"/>
                    </a:lnTo>
                    <a:lnTo>
                      <a:pt x="214" y="8"/>
                    </a:lnTo>
                    <a:lnTo>
                      <a:pt x="214" y="8"/>
                    </a:lnTo>
                    <a:lnTo>
                      <a:pt x="214" y="8"/>
                    </a:lnTo>
                    <a:lnTo>
                      <a:pt x="214" y="8"/>
                    </a:lnTo>
                    <a:lnTo>
                      <a:pt x="214" y="8"/>
                    </a:lnTo>
                    <a:lnTo>
                      <a:pt x="214" y="8"/>
                    </a:lnTo>
                    <a:lnTo>
                      <a:pt x="214" y="8"/>
                    </a:lnTo>
                    <a:lnTo>
                      <a:pt x="214" y="8"/>
                    </a:lnTo>
                    <a:lnTo>
                      <a:pt x="214" y="8"/>
                    </a:lnTo>
                    <a:lnTo>
                      <a:pt x="214" y="8"/>
                    </a:lnTo>
                    <a:lnTo>
                      <a:pt x="214" y="8"/>
                    </a:lnTo>
                    <a:lnTo>
                      <a:pt x="212" y="10"/>
                    </a:lnTo>
                    <a:lnTo>
                      <a:pt x="212" y="10"/>
                    </a:lnTo>
                    <a:lnTo>
                      <a:pt x="212" y="10"/>
                    </a:lnTo>
                    <a:lnTo>
                      <a:pt x="212" y="8"/>
                    </a:lnTo>
                    <a:lnTo>
                      <a:pt x="212" y="8"/>
                    </a:lnTo>
                    <a:lnTo>
                      <a:pt x="212" y="8"/>
                    </a:lnTo>
                    <a:lnTo>
                      <a:pt x="212" y="8"/>
                    </a:lnTo>
                    <a:lnTo>
                      <a:pt x="212" y="6"/>
                    </a:lnTo>
                    <a:lnTo>
                      <a:pt x="212" y="6"/>
                    </a:lnTo>
                    <a:lnTo>
                      <a:pt x="214" y="8"/>
                    </a:lnTo>
                    <a:lnTo>
                      <a:pt x="214" y="8"/>
                    </a:lnTo>
                    <a:lnTo>
                      <a:pt x="214" y="8"/>
                    </a:lnTo>
                    <a:lnTo>
                      <a:pt x="214" y="6"/>
                    </a:lnTo>
                    <a:lnTo>
                      <a:pt x="214" y="6"/>
                    </a:lnTo>
                    <a:lnTo>
                      <a:pt x="214" y="6"/>
                    </a:lnTo>
                    <a:lnTo>
                      <a:pt x="214" y="6"/>
                    </a:lnTo>
                    <a:lnTo>
                      <a:pt x="214" y="6"/>
                    </a:lnTo>
                    <a:lnTo>
                      <a:pt x="214" y="6"/>
                    </a:lnTo>
                    <a:lnTo>
                      <a:pt x="212" y="6"/>
                    </a:lnTo>
                    <a:lnTo>
                      <a:pt x="212" y="6"/>
                    </a:lnTo>
                    <a:lnTo>
                      <a:pt x="212" y="6"/>
                    </a:lnTo>
                    <a:lnTo>
                      <a:pt x="212" y="6"/>
                    </a:lnTo>
                    <a:lnTo>
                      <a:pt x="212" y="4"/>
                    </a:lnTo>
                    <a:lnTo>
                      <a:pt x="214" y="4"/>
                    </a:lnTo>
                    <a:lnTo>
                      <a:pt x="212" y="4"/>
                    </a:lnTo>
                    <a:lnTo>
                      <a:pt x="212" y="4"/>
                    </a:lnTo>
                    <a:lnTo>
                      <a:pt x="212" y="4"/>
                    </a:lnTo>
                    <a:lnTo>
                      <a:pt x="212" y="4"/>
                    </a:lnTo>
                    <a:lnTo>
                      <a:pt x="212" y="4"/>
                    </a:lnTo>
                    <a:lnTo>
                      <a:pt x="212" y="4"/>
                    </a:lnTo>
                    <a:lnTo>
                      <a:pt x="212" y="4"/>
                    </a:lnTo>
                    <a:lnTo>
                      <a:pt x="206" y="0"/>
                    </a:lnTo>
                    <a:lnTo>
                      <a:pt x="206" y="0"/>
                    </a:lnTo>
                    <a:lnTo>
                      <a:pt x="212" y="6"/>
                    </a:lnTo>
                    <a:lnTo>
                      <a:pt x="212" y="6"/>
                    </a:lnTo>
                    <a:lnTo>
                      <a:pt x="210" y="6"/>
                    </a:lnTo>
                    <a:lnTo>
                      <a:pt x="210" y="6"/>
                    </a:lnTo>
                    <a:lnTo>
                      <a:pt x="210" y="6"/>
                    </a:lnTo>
                    <a:lnTo>
                      <a:pt x="210" y="6"/>
                    </a:lnTo>
                    <a:lnTo>
                      <a:pt x="212" y="6"/>
                    </a:lnTo>
                    <a:lnTo>
                      <a:pt x="212" y="6"/>
                    </a:lnTo>
                    <a:lnTo>
                      <a:pt x="212" y="6"/>
                    </a:lnTo>
                    <a:lnTo>
                      <a:pt x="212" y="6"/>
                    </a:lnTo>
                    <a:lnTo>
                      <a:pt x="210" y="6"/>
                    </a:lnTo>
                    <a:lnTo>
                      <a:pt x="210" y="6"/>
                    </a:lnTo>
                    <a:lnTo>
                      <a:pt x="210" y="6"/>
                    </a:lnTo>
                    <a:lnTo>
                      <a:pt x="210" y="6"/>
                    </a:lnTo>
                    <a:lnTo>
                      <a:pt x="210" y="6"/>
                    </a:lnTo>
                    <a:lnTo>
                      <a:pt x="210" y="6"/>
                    </a:lnTo>
                    <a:lnTo>
                      <a:pt x="210" y="6"/>
                    </a:lnTo>
                    <a:lnTo>
                      <a:pt x="210" y="6"/>
                    </a:lnTo>
                    <a:lnTo>
                      <a:pt x="212" y="6"/>
                    </a:lnTo>
                    <a:lnTo>
                      <a:pt x="212" y="6"/>
                    </a:lnTo>
                    <a:lnTo>
                      <a:pt x="210" y="6"/>
                    </a:lnTo>
                    <a:lnTo>
                      <a:pt x="210" y="6"/>
                    </a:lnTo>
                    <a:lnTo>
                      <a:pt x="210" y="6"/>
                    </a:lnTo>
                    <a:lnTo>
                      <a:pt x="210" y="6"/>
                    </a:lnTo>
                    <a:lnTo>
                      <a:pt x="208" y="8"/>
                    </a:lnTo>
                    <a:lnTo>
                      <a:pt x="208" y="8"/>
                    </a:lnTo>
                    <a:lnTo>
                      <a:pt x="208" y="8"/>
                    </a:lnTo>
                    <a:lnTo>
                      <a:pt x="208" y="8"/>
                    </a:lnTo>
                    <a:lnTo>
                      <a:pt x="210" y="6"/>
                    </a:lnTo>
                    <a:lnTo>
                      <a:pt x="210" y="6"/>
                    </a:lnTo>
                    <a:lnTo>
                      <a:pt x="206" y="2"/>
                    </a:lnTo>
                    <a:lnTo>
                      <a:pt x="206" y="2"/>
                    </a:lnTo>
                    <a:lnTo>
                      <a:pt x="208" y="2"/>
                    </a:lnTo>
                    <a:lnTo>
                      <a:pt x="206" y="2"/>
                    </a:lnTo>
                    <a:lnTo>
                      <a:pt x="206" y="2"/>
                    </a:lnTo>
                    <a:lnTo>
                      <a:pt x="206" y="2"/>
                    </a:lnTo>
                    <a:lnTo>
                      <a:pt x="206" y="2"/>
                    </a:lnTo>
                    <a:lnTo>
                      <a:pt x="206" y="2"/>
                    </a:lnTo>
                    <a:lnTo>
                      <a:pt x="206" y="2"/>
                    </a:lnTo>
                    <a:lnTo>
                      <a:pt x="206" y="2"/>
                    </a:lnTo>
                    <a:lnTo>
                      <a:pt x="206" y="2"/>
                    </a:lnTo>
                    <a:lnTo>
                      <a:pt x="206" y="2"/>
                    </a:lnTo>
                    <a:lnTo>
                      <a:pt x="206" y="2"/>
                    </a:lnTo>
                    <a:lnTo>
                      <a:pt x="204" y="2"/>
                    </a:lnTo>
                    <a:lnTo>
                      <a:pt x="204" y="2"/>
                    </a:lnTo>
                    <a:lnTo>
                      <a:pt x="204" y="2"/>
                    </a:lnTo>
                    <a:lnTo>
                      <a:pt x="202" y="2"/>
                    </a:lnTo>
                    <a:lnTo>
                      <a:pt x="200" y="4"/>
                    </a:lnTo>
                    <a:lnTo>
                      <a:pt x="200" y="4"/>
                    </a:lnTo>
                    <a:lnTo>
                      <a:pt x="192" y="8"/>
                    </a:lnTo>
                    <a:lnTo>
                      <a:pt x="192" y="8"/>
                    </a:lnTo>
                    <a:lnTo>
                      <a:pt x="192" y="8"/>
                    </a:lnTo>
                    <a:lnTo>
                      <a:pt x="192" y="8"/>
                    </a:lnTo>
                    <a:lnTo>
                      <a:pt x="194" y="8"/>
                    </a:lnTo>
                    <a:lnTo>
                      <a:pt x="194" y="8"/>
                    </a:lnTo>
                    <a:lnTo>
                      <a:pt x="194" y="8"/>
                    </a:lnTo>
                    <a:lnTo>
                      <a:pt x="194" y="8"/>
                    </a:lnTo>
                    <a:lnTo>
                      <a:pt x="194" y="8"/>
                    </a:lnTo>
                    <a:lnTo>
                      <a:pt x="196" y="6"/>
                    </a:lnTo>
                    <a:lnTo>
                      <a:pt x="194" y="6"/>
                    </a:lnTo>
                    <a:lnTo>
                      <a:pt x="194" y="6"/>
                    </a:lnTo>
                    <a:lnTo>
                      <a:pt x="194" y="6"/>
                    </a:lnTo>
                    <a:lnTo>
                      <a:pt x="200" y="4"/>
                    </a:lnTo>
                    <a:lnTo>
                      <a:pt x="200" y="4"/>
                    </a:lnTo>
                    <a:lnTo>
                      <a:pt x="202" y="4"/>
                    </a:lnTo>
                    <a:lnTo>
                      <a:pt x="202" y="4"/>
                    </a:lnTo>
                    <a:lnTo>
                      <a:pt x="198" y="6"/>
                    </a:lnTo>
                    <a:lnTo>
                      <a:pt x="198" y="8"/>
                    </a:lnTo>
                    <a:lnTo>
                      <a:pt x="198" y="8"/>
                    </a:lnTo>
                    <a:lnTo>
                      <a:pt x="198" y="8"/>
                    </a:lnTo>
                    <a:lnTo>
                      <a:pt x="198" y="8"/>
                    </a:lnTo>
                    <a:lnTo>
                      <a:pt x="198" y="8"/>
                    </a:lnTo>
                    <a:lnTo>
                      <a:pt x="198" y="8"/>
                    </a:lnTo>
                    <a:lnTo>
                      <a:pt x="196" y="10"/>
                    </a:lnTo>
                    <a:lnTo>
                      <a:pt x="196" y="10"/>
                    </a:lnTo>
                    <a:lnTo>
                      <a:pt x="196" y="10"/>
                    </a:lnTo>
                    <a:lnTo>
                      <a:pt x="196" y="10"/>
                    </a:lnTo>
                    <a:lnTo>
                      <a:pt x="194" y="10"/>
                    </a:lnTo>
                    <a:lnTo>
                      <a:pt x="198" y="10"/>
                    </a:lnTo>
                    <a:lnTo>
                      <a:pt x="198" y="10"/>
                    </a:lnTo>
                    <a:lnTo>
                      <a:pt x="194" y="12"/>
                    </a:lnTo>
                    <a:lnTo>
                      <a:pt x="196" y="12"/>
                    </a:lnTo>
                    <a:lnTo>
                      <a:pt x="196" y="12"/>
                    </a:lnTo>
                    <a:lnTo>
                      <a:pt x="196" y="12"/>
                    </a:lnTo>
                    <a:lnTo>
                      <a:pt x="196" y="12"/>
                    </a:lnTo>
                    <a:lnTo>
                      <a:pt x="196" y="12"/>
                    </a:lnTo>
                    <a:lnTo>
                      <a:pt x="196" y="12"/>
                    </a:lnTo>
                    <a:lnTo>
                      <a:pt x="196" y="12"/>
                    </a:lnTo>
                    <a:lnTo>
                      <a:pt x="196" y="12"/>
                    </a:lnTo>
                    <a:lnTo>
                      <a:pt x="196" y="12"/>
                    </a:lnTo>
                    <a:lnTo>
                      <a:pt x="196" y="12"/>
                    </a:lnTo>
                    <a:lnTo>
                      <a:pt x="196" y="14"/>
                    </a:lnTo>
                    <a:lnTo>
                      <a:pt x="194" y="14"/>
                    </a:lnTo>
                    <a:lnTo>
                      <a:pt x="194" y="14"/>
                    </a:lnTo>
                    <a:lnTo>
                      <a:pt x="194" y="12"/>
                    </a:lnTo>
                    <a:lnTo>
                      <a:pt x="194" y="12"/>
                    </a:lnTo>
                    <a:lnTo>
                      <a:pt x="188" y="12"/>
                    </a:lnTo>
                    <a:lnTo>
                      <a:pt x="188" y="12"/>
                    </a:lnTo>
                    <a:lnTo>
                      <a:pt x="188" y="12"/>
                    </a:lnTo>
                    <a:lnTo>
                      <a:pt x="188" y="12"/>
                    </a:lnTo>
                    <a:lnTo>
                      <a:pt x="186" y="12"/>
                    </a:lnTo>
                    <a:lnTo>
                      <a:pt x="186" y="12"/>
                    </a:lnTo>
                    <a:lnTo>
                      <a:pt x="186" y="12"/>
                    </a:lnTo>
                    <a:lnTo>
                      <a:pt x="186" y="12"/>
                    </a:lnTo>
                    <a:lnTo>
                      <a:pt x="186" y="12"/>
                    </a:lnTo>
                    <a:lnTo>
                      <a:pt x="186" y="12"/>
                    </a:lnTo>
                    <a:lnTo>
                      <a:pt x="186" y="12"/>
                    </a:lnTo>
                    <a:lnTo>
                      <a:pt x="186" y="12"/>
                    </a:lnTo>
                    <a:lnTo>
                      <a:pt x="186" y="12"/>
                    </a:lnTo>
                    <a:lnTo>
                      <a:pt x="186" y="12"/>
                    </a:lnTo>
                    <a:lnTo>
                      <a:pt x="184" y="10"/>
                    </a:lnTo>
                    <a:lnTo>
                      <a:pt x="184" y="10"/>
                    </a:lnTo>
                    <a:lnTo>
                      <a:pt x="186" y="10"/>
                    </a:lnTo>
                    <a:lnTo>
                      <a:pt x="188" y="10"/>
                    </a:lnTo>
                    <a:lnTo>
                      <a:pt x="188" y="10"/>
                    </a:lnTo>
                    <a:lnTo>
                      <a:pt x="186" y="10"/>
                    </a:lnTo>
                    <a:lnTo>
                      <a:pt x="186" y="10"/>
                    </a:lnTo>
                    <a:lnTo>
                      <a:pt x="192" y="8"/>
                    </a:lnTo>
                    <a:lnTo>
                      <a:pt x="192" y="6"/>
                    </a:lnTo>
                    <a:lnTo>
                      <a:pt x="192" y="6"/>
                    </a:lnTo>
                    <a:lnTo>
                      <a:pt x="192" y="6"/>
                    </a:lnTo>
                    <a:lnTo>
                      <a:pt x="192" y="6"/>
                    </a:lnTo>
                    <a:lnTo>
                      <a:pt x="186" y="8"/>
                    </a:lnTo>
                    <a:lnTo>
                      <a:pt x="186" y="10"/>
                    </a:lnTo>
                    <a:lnTo>
                      <a:pt x="184" y="10"/>
                    </a:lnTo>
                    <a:lnTo>
                      <a:pt x="184" y="10"/>
                    </a:lnTo>
                    <a:lnTo>
                      <a:pt x="184" y="10"/>
                    </a:lnTo>
                    <a:lnTo>
                      <a:pt x="184" y="10"/>
                    </a:lnTo>
                    <a:lnTo>
                      <a:pt x="182" y="10"/>
                    </a:lnTo>
                    <a:lnTo>
                      <a:pt x="176" y="12"/>
                    </a:lnTo>
                    <a:lnTo>
                      <a:pt x="176" y="12"/>
                    </a:lnTo>
                    <a:lnTo>
                      <a:pt x="176" y="12"/>
                    </a:lnTo>
                    <a:lnTo>
                      <a:pt x="176" y="12"/>
                    </a:lnTo>
                    <a:lnTo>
                      <a:pt x="172" y="14"/>
                    </a:lnTo>
                    <a:lnTo>
                      <a:pt x="172" y="14"/>
                    </a:lnTo>
                    <a:lnTo>
                      <a:pt x="172" y="14"/>
                    </a:lnTo>
                    <a:lnTo>
                      <a:pt x="172" y="14"/>
                    </a:lnTo>
                    <a:lnTo>
                      <a:pt x="172" y="14"/>
                    </a:lnTo>
                    <a:lnTo>
                      <a:pt x="172" y="14"/>
                    </a:lnTo>
                    <a:lnTo>
                      <a:pt x="166" y="14"/>
                    </a:lnTo>
                    <a:lnTo>
                      <a:pt x="166" y="14"/>
                    </a:lnTo>
                    <a:lnTo>
                      <a:pt x="166" y="14"/>
                    </a:lnTo>
                    <a:lnTo>
                      <a:pt x="168" y="14"/>
                    </a:lnTo>
                    <a:lnTo>
                      <a:pt x="170" y="14"/>
                    </a:lnTo>
                    <a:lnTo>
                      <a:pt x="170" y="14"/>
                    </a:lnTo>
                    <a:lnTo>
                      <a:pt x="168" y="16"/>
                    </a:lnTo>
                    <a:lnTo>
                      <a:pt x="162" y="16"/>
                    </a:lnTo>
                    <a:lnTo>
                      <a:pt x="162" y="16"/>
                    </a:lnTo>
                    <a:lnTo>
                      <a:pt x="160" y="16"/>
                    </a:lnTo>
                    <a:lnTo>
                      <a:pt x="160" y="14"/>
                    </a:lnTo>
                    <a:lnTo>
                      <a:pt x="160" y="14"/>
                    </a:lnTo>
                    <a:lnTo>
                      <a:pt x="154" y="16"/>
                    </a:lnTo>
                    <a:lnTo>
                      <a:pt x="154" y="16"/>
                    </a:lnTo>
                    <a:lnTo>
                      <a:pt x="154" y="16"/>
                    </a:lnTo>
                    <a:lnTo>
                      <a:pt x="154" y="16"/>
                    </a:lnTo>
                    <a:lnTo>
                      <a:pt x="162" y="14"/>
                    </a:lnTo>
                    <a:lnTo>
                      <a:pt x="162" y="14"/>
                    </a:lnTo>
                    <a:lnTo>
                      <a:pt x="162" y="14"/>
                    </a:lnTo>
                    <a:lnTo>
                      <a:pt x="164" y="14"/>
                    </a:lnTo>
                    <a:lnTo>
                      <a:pt x="164" y="12"/>
                    </a:lnTo>
                    <a:lnTo>
                      <a:pt x="162" y="12"/>
                    </a:lnTo>
                    <a:lnTo>
                      <a:pt x="164" y="10"/>
                    </a:lnTo>
                    <a:lnTo>
                      <a:pt x="164" y="10"/>
                    </a:lnTo>
                    <a:lnTo>
                      <a:pt x="160" y="10"/>
                    </a:lnTo>
                    <a:lnTo>
                      <a:pt x="160" y="10"/>
                    </a:lnTo>
                    <a:lnTo>
                      <a:pt x="152" y="14"/>
                    </a:lnTo>
                    <a:lnTo>
                      <a:pt x="150" y="16"/>
                    </a:lnTo>
                    <a:lnTo>
                      <a:pt x="150" y="16"/>
                    </a:lnTo>
                    <a:lnTo>
                      <a:pt x="152" y="16"/>
                    </a:lnTo>
                    <a:lnTo>
                      <a:pt x="152" y="16"/>
                    </a:lnTo>
                    <a:lnTo>
                      <a:pt x="152" y="16"/>
                    </a:lnTo>
                    <a:lnTo>
                      <a:pt x="152" y="18"/>
                    </a:lnTo>
                    <a:lnTo>
                      <a:pt x="152" y="18"/>
                    </a:lnTo>
                    <a:lnTo>
                      <a:pt x="152" y="18"/>
                    </a:lnTo>
                    <a:lnTo>
                      <a:pt x="152" y="18"/>
                    </a:lnTo>
                    <a:lnTo>
                      <a:pt x="152" y="18"/>
                    </a:lnTo>
                    <a:lnTo>
                      <a:pt x="150" y="18"/>
                    </a:lnTo>
                    <a:lnTo>
                      <a:pt x="144" y="18"/>
                    </a:lnTo>
                    <a:lnTo>
                      <a:pt x="146" y="20"/>
                    </a:lnTo>
                    <a:lnTo>
                      <a:pt x="146" y="20"/>
                    </a:lnTo>
                    <a:lnTo>
                      <a:pt x="142" y="20"/>
                    </a:lnTo>
                    <a:lnTo>
                      <a:pt x="138" y="20"/>
                    </a:lnTo>
                    <a:lnTo>
                      <a:pt x="134" y="20"/>
                    </a:lnTo>
                    <a:lnTo>
                      <a:pt x="132" y="20"/>
                    </a:lnTo>
                    <a:lnTo>
                      <a:pt x="132" y="20"/>
                    </a:lnTo>
                    <a:lnTo>
                      <a:pt x="130" y="20"/>
                    </a:lnTo>
                    <a:lnTo>
                      <a:pt x="132" y="18"/>
                    </a:lnTo>
                    <a:lnTo>
                      <a:pt x="134" y="18"/>
                    </a:lnTo>
                    <a:lnTo>
                      <a:pt x="134" y="18"/>
                    </a:lnTo>
                    <a:lnTo>
                      <a:pt x="130" y="18"/>
                    </a:lnTo>
                    <a:lnTo>
                      <a:pt x="122" y="20"/>
                    </a:lnTo>
                    <a:lnTo>
                      <a:pt x="122" y="22"/>
                    </a:lnTo>
                    <a:lnTo>
                      <a:pt x="122" y="22"/>
                    </a:lnTo>
                    <a:lnTo>
                      <a:pt x="120" y="20"/>
                    </a:lnTo>
                    <a:lnTo>
                      <a:pt x="120" y="20"/>
                    </a:lnTo>
                    <a:lnTo>
                      <a:pt x="118" y="22"/>
                    </a:lnTo>
                    <a:lnTo>
                      <a:pt x="116" y="24"/>
                    </a:lnTo>
                    <a:lnTo>
                      <a:pt x="116" y="24"/>
                    </a:lnTo>
                    <a:lnTo>
                      <a:pt x="106" y="22"/>
                    </a:lnTo>
                    <a:lnTo>
                      <a:pt x="106" y="22"/>
                    </a:lnTo>
                    <a:lnTo>
                      <a:pt x="104" y="22"/>
                    </a:lnTo>
                    <a:lnTo>
                      <a:pt x="100" y="22"/>
                    </a:lnTo>
                    <a:lnTo>
                      <a:pt x="100" y="22"/>
                    </a:lnTo>
                    <a:lnTo>
                      <a:pt x="102" y="20"/>
                    </a:lnTo>
                    <a:lnTo>
                      <a:pt x="102" y="20"/>
                    </a:lnTo>
                    <a:lnTo>
                      <a:pt x="96" y="20"/>
                    </a:lnTo>
                    <a:lnTo>
                      <a:pt x="90" y="22"/>
                    </a:lnTo>
                    <a:lnTo>
                      <a:pt x="90" y="22"/>
                    </a:lnTo>
                    <a:lnTo>
                      <a:pt x="90" y="22"/>
                    </a:lnTo>
                    <a:lnTo>
                      <a:pt x="88" y="22"/>
                    </a:lnTo>
                    <a:lnTo>
                      <a:pt x="84" y="24"/>
                    </a:lnTo>
                    <a:lnTo>
                      <a:pt x="84" y="24"/>
                    </a:lnTo>
                    <a:lnTo>
                      <a:pt x="76" y="22"/>
                    </a:lnTo>
                    <a:lnTo>
                      <a:pt x="76" y="22"/>
                    </a:lnTo>
                    <a:lnTo>
                      <a:pt x="70" y="24"/>
                    </a:lnTo>
                    <a:lnTo>
                      <a:pt x="70" y="24"/>
                    </a:lnTo>
                    <a:lnTo>
                      <a:pt x="68" y="24"/>
                    </a:lnTo>
                    <a:lnTo>
                      <a:pt x="64" y="26"/>
                    </a:lnTo>
                    <a:lnTo>
                      <a:pt x="64" y="26"/>
                    </a:lnTo>
                    <a:lnTo>
                      <a:pt x="64" y="28"/>
                    </a:lnTo>
                    <a:lnTo>
                      <a:pt x="64" y="28"/>
                    </a:lnTo>
                    <a:lnTo>
                      <a:pt x="62" y="28"/>
                    </a:lnTo>
                    <a:lnTo>
                      <a:pt x="62" y="28"/>
                    </a:lnTo>
                    <a:lnTo>
                      <a:pt x="62" y="28"/>
                    </a:lnTo>
                    <a:lnTo>
                      <a:pt x="64" y="28"/>
                    </a:lnTo>
                    <a:lnTo>
                      <a:pt x="60" y="30"/>
                    </a:lnTo>
                    <a:lnTo>
                      <a:pt x="62" y="28"/>
                    </a:lnTo>
                    <a:lnTo>
                      <a:pt x="62" y="28"/>
                    </a:lnTo>
                    <a:lnTo>
                      <a:pt x="60" y="26"/>
                    </a:lnTo>
                    <a:lnTo>
                      <a:pt x="58" y="26"/>
                    </a:lnTo>
                    <a:lnTo>
                      <a:pt x="54" y="26"/>
                    </a:lnTo>
                    <a:lnTo>
                      <a:pt x="54" y="26"/>
                    </a:lnTo>
                    <a:lnTo>
                      <a:pt x="54" y="26"/>
                    </a:lnTo>
                    <a:lnTo>
                      <a:pt x="52" y="26"/>
                    </a:lnTo>
                    <a:lnTo>
                      <a:pt x="50" y="28"/>
                    </a:lnTo>
                    <a:lnTo>
                      <a:pt x="50" y="28"/>
                    </a:lnTo>
                    <a:lnTo>
                      <a:pt x="48" y="28"/>
                    </a:lnTo>
                    <a:lnTo>
                      <a:pt x="48" y="28"/>
                    </a:lnTo>
                    <a:lnTo>
                      <a:pt x="42" y="26"/>
                    </a:lnTo>
                    <a:lnTo>
                      <a:pt x="42" y="26"/>
                    </a:lnTo>
                    <a:lnTo>
                      <a:pt x="40" y="26"/>
                    </a:lnTo>
                    <a:lnTo>
                      <a:pt x="40" y="26"/>
                    </a:lnTo>
                    <a:lnTo>
                      <a:pt x="42" y="24"/>
                    </a:lnTo>
                    <a:lnTo>
                      <a:pt x="42" y="24"/>
                    </a:lnTo>
                    <a:lnTo>
                      <a:pt x="34" y="24"/>
                    </a:lnTo>
                    <a:lnTo>
                      <a:pt x="34" y="24"/>
                    </a:lnTo>
                    <a:lnTo>
                      <a:pt x="34" y="24"/>
                    </a:lnTo>
                    <a:lnTo>
                      <a:pt x="34" y="24"/>
                    </a:lnTo>
                    <a:lnTo>
                      <a:pt x="32" y="24"/>
                    </a:lnTo>
                    <a:lnTo>
                      <a:pt x="32" y="24"/>
                    </a:lnTo>
                    <a:lnTo>
                      <a:pt x="30" y="24"/>
                    </a:lnTo>
                    <a:lnTo>
                      <a:pt x="30" y="24"/>
                    </a:lnTo>
                    <a:lnTo>
                      <a:pt x="32" y="24"/>
                    </a:lnTo>
                    <a:lnTo>
                      <a:pt x="32" y="24"/>
                    </a:lnTo>
                    <a:lnTo>
                      <a:pt x="30" y="24"/>
                    </a:lnTo>
                    <a:lnTo>
                      <a:pt x="30" y="24"/>
                    </a:lnTo>
                    <a:lnTo>
                      <a:pt x="30" y="24"/>
                    </a:lnTo>
                    <a:lnTo>
                      <a:pt x="30" y="24"/>
                    </a:lnTo>
                    <a:lnTo>
                      <a:pt x="30" y="24"/>
                    </a:lnTo>
                    <a:lnTo>
                      <a:pt x="30" y="24"/>
                    </a:lnTo>
                    <a:lnTo>
                      <a:pt x="30" y="24"/>
                    </a:lnTo>
                    <a:lnTo>
                      <a:pt x="28" y="26"/>
                    </a:lnTo>
                    <a:lnTo>
                      <a:pt x="26" y="26"/>
                    </a:lnTo>
                    <a:lnTo>
                      <a:pt x="26" y="26"/>
                    </a:lnTo>
                    <a:lnTo>
                      <a:pt x="20" y="34"/>
                    </a:lnTo>
                    <a:lnTo>
                      <a:pt x="20" y="34"/>
                    </a:lnTo>
                    <a:lnTo>
                      <a:pt x="20" y="34"/>
                    </a:lnTo>
                    <a:lnTo>
                      <a:pt x="20" y="34"/>
                    </a:lnTo>
                    <a:lnTo>
                      <a:pt x="22" y="36"/>
                    </a:lnTo>
                    <a:lnTo>
                      <a:pt x="22" y="36"/>
                    </a:lnTo>
                    <a:lnTo>
                      <a:pt x="20" y="44"/>
                    </a:lnTo>
                    <a:lnTo>
                      <a:pt x="20" y="44"/>
                    </a:lnTo>
                    <a:lnTo>
                      <a:pt x="24" y="42"/>
                    </a:lnTo>
                    <a:lnTo>
                      <a:pt x="24" y="42"/>
                    </a:lnTo>
                    <a:lnTo>
                      <a:pt x="24" y="48"/>
                    </a:lnTo>
                    <a:lnTo>
                      <a:pt x="24" y="48"/>
                    </a:lnTo>
                    <a:lnTo>
                      <a:pt x="20" y="44"/>
                    </a:lnTo>
                    <a:lnTo>
                      <a:pt x="20" y="46"/>
                    </a:lnTo>
                    <a:lnTo>
                      <a:pt x="20" y="46"/>
                    </a:lnTo>
                    <a:lnTo>
                      <a:pt x="22" y="50"/>
                    </a:lnTo>
                    <a:lnTo>
                      <a:pt x="20" y="50"/>
                    </a:lnTo>
                    <a:lnTo>
                      <a:pt x="22" y="52"/>
                    </a:lnTo>
                    <a:lnTo>
                      <a:pt x="24" y="56"/>
                    </a:lnTo>
                    <a:lnTo>
                      <a:pt x="24" y="56"/>
                    </a:lnTo>
                    <a:lnTo>
                      <a:pt x="26" y="60"/>
                    </a:lnTo>
                    <a:lnTo>
                      <a:pt x="26" y="60"/>
                    </a:lnTo>
                    <a:lnTo>
                      <a:pt x="24" y="64"/>
                    </a:lnTo>
                    <a:lnTo>
                      <a:pt x="24" y="68"/>
                    </a:lnTo>
                    <a:lnTo>
                      <a:pt x="24" y="68"/>
                    </a:lnTo>
                    <a:lnTo>
                      <a:pt x="24" y="68"/>
                    </a:lnTo>
                    <a:lnTo>
                      <a:pt x="24" y="68"/>
                    </a:lnTo>
                    <a:lnTo>
                      <a:pt x="24" y="74"/>
                    </a:lnTo>
                    <a:lnTo>
                      <a:pt x="28" y="80"/>
                    </a:lnTo>
                    <a:lnTo>
                      <a:pt x="28" y="80"/>
                    </a:lnTo>
                    <a:lnTo>
                      <a:pt x="28" y="92"/>
                    </a:lnTo>
                    <a:lnTo>
                      <a:pt x="28" y="92"/>
                    </a:lnTo>
                    <a:lnTo>
                      <a:pt x="26" y="88"/>
                    </a:lnTo>
                    <a:lnTo>
                      <a:pt x="26" y="88"/>
                    </a:lnTo>
                    <a:lnTo>
                      <a:pt x="30" y="108"/>
                    </a:lnTo>
                    <a:lnTo>
                      <a:pt x="30" y="108"/>
                    </a:lnTo>
                    <a:lnTo>
                      <a:pt x="28" y="106"/>
                    </a:lnTo>
                    <a:lnTo>
                      <a:pt x="28" y="110"/>
                    </a:lnTo>
                    <a:lnTo>
                      <a:pt x="28" y="110"/>
                    </a:lnTo>
                    <a:lnTo>
                      <a:pt x="26" y="116"/>
                    </a:lnTo>
                    <a:lnTo>
                      <a:pt x="26" y="116"/>
                    </a:lnTo>
                    <a:lnTo>
                      <a:pt x="28" y="112"/>
                    </a:lnTo>
                    <a:lnTo>
                      <a:pt x="28" y="112"/>
                    </a:lnTo>
                    <a:lnTo>
                      <a:pt x="28" y="112"/>
                    </a:lnTo>
                    <a:lnTo>
                      <a:pt x="28" y="112"/>
                    </a:lnTo>
                    <a:lnTo>
                      <a:pt x="28" y="112"/>
                    </a:lnTo>
                    <a:lnTo>
                      <a:pt x="28" y="112"/>
                    </a:lnTo>
                    <a:lnTo>
                      <a:pt x="28" y="112"/>
                    </a:lnTo>
                    <a:lnTo>
                      <a:pt x="28" y="112"/>
                    </a:lnTo>
                    <a:lnTo>
                      <a:pt x="30" y="112"/>
                    </a:lnTo>
                    <a:lnTo>
                      <a:pt x="28" y="114"/>
                    </a:lnTo>
                    <a:lnTo>
                      <a:pt x="28" y="120"/>
                    </a:lnTo>
                    <a:lnTo>
                      <a:pt x="28" y="120"/>
                    </a:lnTo>
                    <a:lnTo>
                      <a:pt x="28" y="120"/>
                    </a:lnTo>
                    <a:lnTo>
                      <a:pt x="28" y="124"/>
                    </a:lnTo>
                    <a:lnTo>
                      <a:pt x="26" y="128"/>
                    </a:lnTo>
                    <a:lnTo>
                      <a:pt x="26" y="128"/>
                    </a:lnTo>
                    <a:lnTo>
                      <a:pt x="24" y="128"/>
                    </a:lnTo>
                    <a:lnTo>
                      <a:pt x="26" y="126"/>
                    </a:lnTo>
                    <a:lnTo>
                      <a:pt x="26" y="124"/>
                    </a:lnTo>
                    <a:lnTo>
                      <a:pt x="26" y="124"/>
                    </a:lnTo>
                    <a:lnTo>
                      <a:pt x="24" y="128"/>
                    </a:lnTo>
                    <a:lnTo>
                      <a:pt x="16" y="132"/>
                    </a:lnTo>
                    <a:lnTo>
                      <a:pt x="16" y="132"/>
                    </a:lnTo>
                    <a:lnTo>
                      <a:pt x="18" y="136"/>
                    </a:lnTo>
                    <a:lnTo>
                      <a:pt x="18" y="136"/>
                    </a:lnTo>
                    <a:lnTo>
                      <a:pt x="16" y="136"/>
                    </a:lnTo>
                    <a:lnTo>
                      <a:pt x="16" y="136"/>
                    </a:lnTo>
                    <a:lnTo>
                      <a:pt x="10" y="142"/>
                    </a:lnTo>
                    <a:lnTo>
                      <a:pt x="10" y="142"/>
                    </a:lnTo>
                    <a:lnTo>
                      <a:pt x="10" y="142"/>
                    </a:lnTo>
                    <a:lnTo>
                      <a:pt x="10" y="142"/>
                    </a:lnTo>
                    <a:lnTo>
                      <a:pt x="8" y="142"/>
                    </a:lnTo>
                    <a:lnTo>
                      <a:pt x="8" y="142"/>
                    </a:lnTo>
                    <a:lnTo>
                      <a:pt x="8" y="142"/>
                    </a:lnTo>
                    <a:lnTo>
                      <a:pt x="8" y="142"/>
                    </a:lnTo>
                    <a:lnTo>
                      <a:pt x="8" y="142"/>
                    </a:lnTo>
                    <a:lnTo>
                      <a:pt x="8" y="152"/>
                    </a:lnTo>
                    <a:lnTo>
                      <a:pt x="6" y="154"/>
                    </a:lnTo>
                    <a:lnTo>
                      <a:pt x="6" y="156"/>
                    </a:lnTo>
                    <a:lnTo>
                      <a:pt x="6" y="160"/>
                    </a:lnTo>
                    <a:lnTo>
                      <a:pt x="6" y="162"/>
                    </a:lnTo>
                    <a:lnTo>
                      <a:pt x="6" y="164"/>
                    </a:lnTo>
                    <a:lnTo>
                      <a:pt x="4" y="166"/>
                    </a:lnTo>
                    <a:lnTo>
                      <a:pt x="4" y="166"/>
                    </a:lnTo>
                    <a:lnTo>
                      <a:pt x="4" y="166"/>
                    </a:lnTo>
                    <a:lnTo>
                      <a:pt x="4" y="166"/>
                    </a:lnTo>
                    <a:lnTo>
                      <a:pt x="4" y="164"/>
                    </a:lnTo>
                    <a:lnTo>
                      <a:pt x="4" y="164"/>
                    </a:lnTo>
                    <a:lnTo>
                      <a:pt x="2" y="168"/>
                    </a:lnTo>
                    <a:lnTo>
                      <a:pt x="0" y="174"/>
                    </a:lnTo>
                    <a:lnTo>
                      <a:pt x="0" y="184"/>
                    </a:lnTo>
                    <a:lnTo>
                      <a:pt x="0" y="184"/>
                    </a:lnTo>
                    <a:lnTo>
                      <a:pt x="2" y="184"/>
                    </a:lnTo>
                    <a:lnTo>
                      <a:pt x="2" y="186"/>
                    </a:lnTo>
                    <a:lnTo>
                      <a:pt x="4" y="192"/>
                    </a:lnTo>
                    <a:lnTo>
                      <a:pt x="4" y="194"/>
                    </a:lnTo>
                    <a:lnTo>
                      <a:pt x="4" y="194"/>
                    </a:lnTo>
                    <a:lnTo>
                      <a:pt x="4" y="194"/>
                    </a:lnTo>
                    <a:lnTo>
                      <a:pt x="4" y="194"/>
                    </a:lnTo>
                    <a:lnTo>
                      <a:pt x="4" y="196"/>
                    </a:lnTo>
                    <a:lnTo>
                      <a:pt x="4" y="196"/>
                    </a:lnTo>
                    <a:lnTo>
                      <a:pt x="2" y="196"/>
                    </a:lnTo>
                    <a:lnTo>
                      <a:pt x="2" y="198"/>
                    </a:lnTo>
                    <a:lnTo>
                      <a:pt x="2" y="198"/>
                    </a:lnTo>
                    <a:lnTo>
                      <a:pt x="2" y="200"/>
                    </a:lnTo>
                    <a:lnTo>
                      <a:pt x="2" y="204"/>
                    </a:lnTo>
                    <a:lnTo>
                      <a:pt x="2" y="206"/>
                    </a:lnTo>
                    <a:lnTo>
                      <a:pt x="4" y="208"/>
                    </a:lnTo>
                    <a:lnTo>
                      <a:pt x="4" y="208"/>
                    </a:lnTo>
                    <a:lnTo>
                      <a:pt x="6" y="212"/>
                    </a:lnTo>
                    <a:lnTo>
                      <a:pt x="6" y="214"/>
                    </a:lnTo>
                    <a:lnTo>
                      <a:pt x="8" y="212"/>
                    </a:lnTo>
                    <a:lnTo>
                      <a:pt x="8" y="212"/>
                    </a:lnTo>
                    <a:lnTo>
                      <a:pt x="12" y="220"/>
                    </a:lnTo>
                    <a:lnTo>
                      <a:pt x="18" y="226"/>
                    </a:lnTo>
                    <a:lnTo>
                      <a:pt x="18" y="226"/>
                    </a:lnTo>
                    <a:lnTo>
                      <a:pt x="20" y="226"/>
                    </a:lnTo>
                    <a:lnTo>
                      <a:pt x="20" y="226"/>
                    </a:lnTo>
                    <a:lnTo>
                      <a:pt x="20" y="228"/>
                    </a:lnTo>
                    <a:lnTo>
                      <a:pt x="20" y="228"/>
                    </a:lnTo>
                    <a:lnTo>
                      <a:pt x="20" y="228"/>
                    </a:lnTo>
                    <a:lnTo>
                      <a:pt x="20" y="226"/>
                    </a:lnTo>
                    <a:lnTo>
                      <a:pt x="20" y="228"/>
                    </a:lnTo>
                    <a:lnTo>
                      <a:pt x="20" y="228"/>
                    </a:lnTo>
                    <a:lnTo>
                      <a:pt x="20" y="230"/>
                    </a:lnTo>
                    <a:lnTo>
                      <a:pt x="20" y="230"/>
                    </a:lnTo>
                    <a:lnTo>
                      <a:pt x="20" y="230"/>
                    </a:lnTo>
                    <a:lnTo>
                      <a:pt x="24" y="232"/>
                    </a:lnTo>
                    <a:lnTo>
                      <a:pt x="24" y="232"/>
                    </a:lnTo>
                    <a:lnTo>
                      <a:pt x="24" y="232"/>
                    </a:lnTo>
                    <a:lnTo>
                      <a:pt x="24" y="232"/>
                    </a:lnTo>
                    <a:lnTo>
                      <a:pt x="24" y="232"/>
                    </a:lnTo>
                    <a:lnTo>
                      <a:pt x="22" y="232"/>
                    </a:lnTo>
                    <a:lnTo>
                      <a:pt x="22" y="232"/>
                    </a:lnTo>
                    <a:lnTo>
                      <a:pt x="24" y="234"/>
                    </a:lnTo>
                    <a:lnTo>
                      <a:pt x="24" y="238"/>
                    </a:lnTo>
                    <a:lnTo>
                      <a:pt x="24" y="238"/>
                    </a:lnTo>
                    <a:lnTo>
                      <a:pt x="26" y="240"/>
                    </a:lnTo>
                    <a:lnTo>
                      <a:pt x="26" y="242"/>
                    </a:lnTo>
                    <a:lnTo>
                      <a:pt x="26" y="242"/>
                    </a:lnTo>
                    <a:lnTo>
                      <a:pt x="26" y="242"/>
                    </a:lnTo>
                    <a:lnTo>
                      <a:pt x="26" y="242"/>
                    </a:lnTo>
                    <a:lnTo>
                      <a:pt x="26" y="242"/>
                    </a:lnTo>
                    <a:lnTo>
                      <a:pt x="26" y="244"/>
                    </a:lnTo>
                    <a:lnTo>
                      <a:pt x="26" y="244"/>
                    </a:lnTo>
                    <a:lnTo>
                      <a:pt x="26" y="244"/>
                    </a:lnTo>
                    <a:lnTo>
                      <a:pt x="26" y="244"/>
                    </a:lnTo>
                    <a:lnTo>
                      <a:pt x="28" y="244"/>
                    </a:lnTo>
                    <a:lnTo>
                      <a:pt x="30" y="242"/>
                    </a:lnTo>
                    <a:lnTo>
                      <a:pt x="32" y="242"/>
                    </a:lnTo>
                    <a:lnTo>
                      <a:pt x="36" y="242"/>
                    </a:lnTo>
                    <a:lnTo>
                      <a:pt x="36" y="242"/>
                    </a:lnTo>
                    <a:lnTo>
                      <a:pt x="36" y="242"/>
                    </a:lnTo>
                    <a:lnTo>
                      <a:pt x="34" y="242"/>
                    </a:lnTo>
                    <a:lnTo>
                      <a:pt x="34" y="242"/>
                    </a:lnTo>
                    <a:lnTo>
                      <a:pt x="38" y="242"/>
                    </a:lnTo>
                    <a:lnTo>
                      <a:pt x="38" y="242"/>
                    </a:lnTo>
                    <a:lnTo>
                      <a:pt x="38" y="242"/>
                    </a:lnTo>
                    <a:lnTo>
                      <a:pt x="38" y="242"/>
                    </a:lnTo>
                    <a:lnTo>
                      <a:pt x="38" y="242"/>
                    </a:lnTo>
                    <a:lnTo>
                      <a:pt x="38" y="242"/>
                    </a:lnTo>
                    <a:lnTo>
                      <a:pt x="38" y="242"/>
                    </a:lnTo>
                    <a:lnTo>
                      <a:pt x="42" y="240"/>
                    </a:lnTo>
                    <a:lnTo>
                      <a:pt x="44" y="238"/>
                    </a:lnTo>
                    <a:lnTo>
                      <a:pt x="44" y="238"/>
                    </a:lnTo>
                    <a:lnTo>
                      <a:pt x="46" y="238"/>
                    </a:lnTo>
                    <a:lnTo>
                      <a:pt x="46" y="240"/>
                    </a:lnTo>
                    <a:lnTo>
                      <a:pt x="46" y="240"/>
                    </a:lnTo>
                    <a:lnTo>
                      <a:pt x="50" y="238"/>
                    </a:lnTo>
                    <a:lnTo>
                      <a:pt x="50" y="238"/>
                    </a:lnTo>
                    <a:lnTo>
                      <a:pt x="52" y="236"/>
                    </a:lnTo>
                    <a:lnTo>
                      <a:pt x="52" y="236"/>
                    </a:lnTo>
                    <a:lnTo>
                      <a:pt x="54" y="236"/>
                    </a:lnTo>
                    <a:lnTo>
                      <a:pt x="56" y="236"/>
                    </a:lnTo>
                    <a:lnTo>
                      <a:pt x="56" y="236"/>
                    </a:lnTo>
                    <a:lnTo>
                      <a:pt x="56" y="236"/>
                    </a:lnTo>
                    <a:lnTo>
                      <a:pt x="58" y="236"/>
                    </a:lnTo>
                    <a:lnTo>
                      <a:pt x="62" y="234"/>
                    </a:lnTo>
                    <a:lnTo>
                      <a:pt x="62" y="234"/>
                    </a:lnTo>
                    <a:lnTo>
                      <a:pt x="86" y="222"/>
                    </a:lnTo>
                    <a:lnTo>
                      <a:pt x="112" y="210"/>
                    </a:lnTo>
                    <a:lnTo>
                      <a:pt x="112" y="210"/>
                    </a:lnTo>
                    <a:lnTo>
                      <a:pt x="112" y="208"/>
                    </a:lnTo>
                    <a:lnTo>
                      <a:pt x="112" y="208"/>
                    </a:lnTo>
                    <a:lnTo>
                      <a:pt x="116" y="206"/>
                    </a:lnTo>
                    <a:lnTo>
                      <a:pt x="118" y="206"/>
                    </a:lnTo>
                    <a:lnTo>
                      <a:pt x="120" y="204"/>
                    </a:lnTo>
                    <a:lnTo>
                      <a:pt x="120" y="204"/>
                    </a:lnTo>
                    <a:lnTo>
                      <a:pt x="122" y="204"/>
                    </a:lnTo>
                    <a:lnTo>
                      <a:pt x="120" y="206"/>
                    </a:lnTo>
                    <a:lnTo>
                      <a:pt x="118" y="208"/>
                    </a:lnTo>
                    <a:lnTo>
                      <a:pt x="118" y="208"/>
                    </a:lnTo>
                    <a:lnTo>
                      <a:pt x="120" y="206"/>
                    </a:lnTo>
                    <a:lnTo>
                      <a:pt x="128" y="204"/>
                    </a:lnTo>
                    <a:lnTo>
                      <a:pt x="128" y="204"/>
                    </a:lnTo>
                    <a:lnTo>
                      <a:pt x="128" y="204"/>
                    </a:lnTo>
                    <a:lnTo>
                      <a:pt x="132" y="202"/>
                    </a:lnTo>
                    <a:lnTo>
                      <a:pt x="132" y="202"/>
                    </a:lnTo>
                    <a:lnTo>
                      <a:pt x="134" y="202"/>
                    </a:lnTo>
                    <a:lnTo>
                      <a:pt x="134" y="202"/>
                    </a:lnTo>
                    <a:lnTo>
                      <a:pt x="134" y="202"/>
                    </a:lnTo>
                    <a:lnTo>
                      <a:pt x="138" y="202"/>
                    </a:lnTo>
                    <a:lnTo>
                      <a:pt x="140" y="202"/>
                    </a:lnTo>
                    <a:lnTo>
                      <a:pt x="142" y="202"/>
                    </a:lnTo>
                    <a:lnTo>
                      <a:pt x="146" y="202"/>
                    </a:lnTo>
                    <a:lnTo>
                      <a:pt x="146" y="202"/>
                    </a:lnTo>
                    <a:lnTo>
                      <a:pt x="150" y="202"/>
                    </a:lnTo>
                    <a:lnTo>
                      <a:pt x="156" y="202"/>
                    </a:lnTo>
                    <a:lnTo>
                      <a:pt x="154" y="202"/>
                    </a:lnTo>
                    <a:lnTo>
                      <a:pt x="154" y="202"/>
                    </a:lnTo>
                    <a:lnTo>
                      <a:pt x="164" y="202"/>
                    </a:lnTo>
                    <a:lnTo>
                      <a:pt x="168" y="202"/>
                    </a:lnTo>
                    <a:lnTo>
                      <a:pt x="168" y="202"/>
                    </a:lnTo>
                    <a:lnTo>
                      <a:pt x="174" y="200"/>
                    </a:lnTo>
                    <a:lnTo>
                      <a:pt x="174" y="200"/>
                    </a:lnTo>
                    <a:lnTo>
                      <a:pt x="174" y="200"/>
                    </a:lnTo>
                    <a:lnTo>
                      <a:pt x="174" y="200"/>
                    </a:lnTo>
                    <a:lnTo>
                      <a:pt x="176" y="198"/>
                    </a:lnTo>
                    <a:lnTo>
                      <a:pt x="176" y="198"/>
                    </a:lnTo>
                    <a:lnTo>
                      <a:pt x="178" y="198"/>
                    </a:lnTo>
                    <a:lnTo>
                      <a:pt x="178" y="198"/>
                    </a:lnTo>
                    <a:lnTo>
                      <a:pt x="178" y="198"/>
                    </a:lnTo>
                    <a:lnTo>
                      <a:pt x="178" y="198"/>
                    </a:lnTo>
                    <a:lnTo>
                      <a:pt x="188" y="198"/>
                    </a:lnTo>
                    <a:lnTo>
                      <a:pt x="198" y="198"/>
                    </a:lnTo>
                    <a:lnTo>
                      <a:pt x="218" y="200"/>
                    </a:lnTo>
                    <a:lnTo>
                      <a:pt x="218" y="200"/>
                    </a:lnTo>
                    <a:lnTo>
                      <a:pt x="220" y="200"/>
                    </a:lnTo>
                    <a:lnTo>
                      <a:pt x="224" y="200"/>
                    </a:lnTo>
                    <a:lnTo>
                      <a:pt x="226" y="200"/>
                    </a:lnTo>
                    <a:lnTo>
                      <a:pt x="230" y="200"/>
                    </a:lnTo>
                    <a:lnTo>
                      <a:pt x="230" y="200"/>
                    </a:lnTo>
                    <a:lnTo>
                      <a:pt x="230" y="200"/>
                    </a:lnTo>
                    <a:lnTo>
                      <a:pt x="236" y="202"/>
                    </a:lnTo>
                    <a:lnTo>
                      <a:pt x="236" y="204"/>
                    </a:lnTo>
                    <a:lnTo>
                      <a:pt x="238" y="204"/>
                    </a:lnTo>
                    <a:lnTo>
                      <a:pt x="242" y="204"/>
                    </a:lnTo>
                    <a:lnTo>
                      <a:pt x="244" y="204"/>
                    </a:lnTo>
                    <a:lnTo>
                      <a:pt x="248" y="204"/>
                    </a:lnTo>
                    <a:lnTo>
                      <a:pt x="250" y="204"/>
                    </a:lnTo>
                    <a:lnTo>
                      <a:pt x="254" y="204"/>
                    </a:lnTo>
                    <a:lnTo>
                      <a:pt x="256" y="204"/>
                    </a:lnTo>
                    <a:lnTo>
                      <a:pt x="260" y="200"/>
                    </a:lnTo>
                    <a:lnTo>
                      <a:pt x="262" y="200"/>
                    </a:lnTo>
                    <a:lnTo>
                      <a:pt x="266" y="198"/>
                    </a:lnTo>
                    <a:lnTo>
                      <a:pt x="268" y="198"/>
                    </a:lnTo>
                    <a:lnTo>
                      <a:pt x="270" y="194"/>
                    </a:lnTo>
                    <a:lnTo>
                      <a:pt x="274" y="194"/>
                    </a:lnTo>
                    <a:lnTo>
                      <a:pt x="276" y="194"/>
                    </a:lnTo>
                    <a:lnTo>
                      <a:pt x="276" y="192"/>
                    </a:lnTo>
                    <a:lnTo>
                      <a:pt x="280" y="192"/>
                    </a:lnTo>
                    <a:lnTo>
                      <a:pt x="282" y="188"/>
                    </a:lnTo>
                    <a:lnTo>
                      <a:pt x="286" y="188"/>
                    </a:lnTo>
                    <a:lnTo>
                      <a:pt x="286" y="188"/>
                    </a:lnTo>
                    <a:lnTo>
                      <a:pt x="286" y="188"/>
                    </a:lnTo>
                    <a:lnTo>
                      <a:pt x="288" y="186"/>
                    </a:lnTo>
                    <a:lnTo>
                      <a:pt x="288" y="186"/>
                    </a:lnTo>
                    <a:lnTo>
                      <a:pt x="292" y="182"/>
                    </a:lnTo>
                    <a:lnTo>
                      <a:pt x="294" y="180"/>
                    </a:lnTo>
                    <a:lnTo>
                      <a:pt x="294" y="176"/>
                    </a:lnTo>
                    <a:lnTo>
                      <a:pt x="294" y="174"/>
                    </a:lnTo>
                    <a:lnTo>
                      <a:pt x="294" y="170"/>
                    </a:lnTo>
                    <a:lnTo>
                      <a:pt x="292" y="168"/>
                    </a:lnTo>
                    <a:lnTo>
                      <a:pt x="290" y="166"/>
                    </a:lnTo>
                    <a:lnTo>
                      <a:pt x="290" y="166"/>
                    </a:lnTo>
                    <a:lnTo>
                      <a:pt x="288" y="162"/>
                    </a:lnTo>
                    <a:lnTo>
                      <a:pt x="288" y="162"/>
                    </a:lnTo>
                    <a:lnTo>
                      <a:pt x="288" y="162"/>
                    </a:lnTo>
                    <a:lnTo>
                      <a:pt x="288" y="162"/>
                    </a:lnTo>
                    <a:lnTo>
                      <a:pt x="280" y="142"/>
                    </a:lnTo>
                    <a:lnTo>
                      <a:pt x="280" y="142"/>
                    </a:lnTo>
                    <a:lnTo>
                      <a:pt x="280" y="138"/>
                    </a:lnTo>
                    <a:close/>
                    <a:moveTo>
                      <a:pt x="194" y="6"/>
                    </a:moveTo>
                    <a:lnTo>
                      <a:pt x="194" y="6"/>
                    </a:lnTo>
                    <a:lnTo>
                      <a:pt x="194" y="6"/>
                    </a:lnTo>
                    <a:lnTo>
                      <a:pt x="194" y="6"/>
                    </a:lnTo>
                    <a:lnTo>
                      <a:pt x="194" y="6"/>
                    </a:lnTo>
                    <a:lnTo>
                      <a:pt x="194" y="6"/>
                    </a:lnTo>
                    <a:close/>
                    <a:moveTo>
                      <a:pt x="28" y="28"/>
                    </a:moveTo>
                    <a:lnTo>
                      <a:pt x="28" y="28"/>
                    </a:lnTo>
                    <a:lnTo>
                      <a:pt x="28" y="28"/>
                    </a:lnTo>
                    <a:lnTo>
                      <a:pt x="28" y="28"/>
                    </a:lnTo>
                    <a:lnTo>
                      <a:pt x="28" y="28"/>
                    </a:lnTo>
                    <a:lnTo>
                      <a:pt x="28" y="28"/>
                    </a:lnTo>
                    <a:lnTo>
                      <a:pt x="26" y="28"/>
                    </a:lnTo>
                    <a:lnTo>
                      <a:pt x="26" y="28"/>
                    </a:lnTo>
                    <a:lnTo>
                      <a:pt x="28" y="28"/>
                    </a:lnTo>
                    <a:lnTo>
                      <a:pt x="28" y="28"/>
                    </a:lnTo>
                    <a:lnTo>
                      <a:pt x="28" y="28"/>
                    </a:lnTo>
                    <a:lnTo>
                      <a:pt x="28" y="28"/>
                    </a:lnTo>
                    <a:close/>
                    <a:moveTo>
                      <a:pt x="204" y="4"/>
                    </a:moveTo>
                    <a:lnTo>
                      <a:pt x="204" y="4"/>
                    </a:lnTo>
                    <a:lnTo>
                      <a:pt x="204" y="6"/>
                    </a:lnTo>
                    <a:lnTo>
                      <a:pt x="204" y="6"/>
                    </a:lnTo>
                    <a:lnTo>
                      <a:pt x="204" y="6"/>
                    </a:lnTo>
                    <a:lnTo>
                      <a:pt x="204" y="6"/>
                    </a:lnTo>
                    <a:lnTo>
                      <a:pt x="204" y="6"/>
                    </a:lnTo>
                    <a:lnTo>
                      <a:pt x="204" y="6"/>
                    </a:lnTo>
                    <a:lnTo>
                      <a:pt x="202" y="8"/>
                    </a:lnTo>
                    <a:lnTo>
                      <a:pt x="202" y="8"/>
                    </a:lnTo>
                    <a:lnTo>
                      <a:pt x="202" y="8"/>
                    </a:lnTo>
                    <a:lnTo>
                      <a:pt x="204" y="4"/>
                    </a:lnTo>
                    <a:lnTo>
                      <a:pt x="204" y="4"/>
                    </a:lnTo>
                    <a:close/>
                    <a:moveTo>
                      <a:pt x="212" y="10"/>
                    </a:moveTo>
                    <a:lnTo>
                      <a:pt x="212" y="10"/>
                    </a:lnTo>
                    <a:lnTo>
                      <a:pt x="212" y="10"/>
                    </a:lnTo>
                    <a:lnTo>
                      <a:pt x="212" y="10"/>
                    </a:lnTo>
                    <a:lnTo>
                      <a:pt x="210" y="12"/>
                    </a:lnTo>
                    <a:lnTo>
                      <a:pt x="210" y="12"/>
                    </a:lnTo>
                    <a:lnTo>
                      <a:pt x="210" y="12"/>
                    </a:lnTo>
                    <a:lnTo>
                      <a:pt x="210" y="12"/>
                    </a:lnTo>
                    <a:lnTo>
                      <a:pt x="210" y="12"/>
                    </a:lnTo>
                    <a:lnTo>
                      <a:pt x="210" y="12"/>
                    </a:lnTo>
                    <a:lnTo>
                      <a:pt x="210" y="12"/>
                    </a:lnTo>
                    <a:lnTo>
                      <a:pt x="212" y="10"/>
                    </a:lnTo>
                    <a:lnTo>
                      <a:pt x="212" y="10"/>
                    </a:lnTo>
                    <a:close/>
                    <a:moveTo>
                      <a:pt x="212" y="96"/>
                    </a:moveTo>
                    <a:lnTo>
                      <a:pt x="212" y="96"/>
                    </a:lnTo>
                    <a:lnTo>
                      <a:pt x="212" y="96"/>
                    </a:lnTo>
                    <a:lnTo>
                      <a:pt x="212" y="96"/>
                    </a:lnTo>
                    <a:lnTo>
                      <a:pt x="212" y="96"/>
                    </a:lnTo>
                    <a:lnTo>
                      <a:pt x="212" y="96"/>
                    </a:lnTo>
                    <a:lnTo>
                      <a:pt x="212" y="96"/>
                    </a:lnTo>
                    <a:lnTo>
                      <a:pt x="212" y="96"/>
                    </a:lnTo>
                    <a:lnTo>
                      <a:pt x="212" y="96"/>
                    </a:lnTo>
                    <a:lnTo>
                      <a:pt x="212" y="96"/>
                    </a:lnTo>
                    <a:lnTo>
                      <a:pt x="212" y="98"/>
                    </a:lnTo>
                    <a:lnTo>
                      <a:pt x="210" y="96"/>
                    </a:lnTo>
                    <a:lnTo>
                      <a:pt x="210" y="96"/>
                    </a:lnTo>
                    <a:lnTo>
                      <a:pt x="210" y="98"/>
                    </a:lnTo>
                    <a:lnTo>
                      <a:pt x="210" y="98"/>
                    </a:lnTo>
                    <a:lnTo>
                      <a:pt x="208" y="96"/>
                    </a:lnTo>
                    <a:lnTo>
                      <a:pt x="208" y="96"/>
                    </a:lnTo>
                    <a:lnTo>
                      <a:pt x="208" y="94"/>
                    </a:lnTo>
                    <a:lnTo>
                      <a:pt x="208" y="94"/>
                    </a:lnTo>
                    <a:lnTo>
                      <a:pt x="208" y="96"/>
                    </a:lnTo>
                    <a:lnTo>
                      <a:pt x="208" y="96"/>
                    </a:lnTo>
                    <a:lnTo>
                      <a:pt x="208" y="96"/>
                    </a:lnTo>
                    <a:lnTo>
                      <a:pt x="208" y="98"/>
                    </a:lnTo>
                    <a:lnTo>
                      <a:pt x="208" y="98"/>
                    </a:lnTo>
                    <a:lnTo>
                      <a:pt x="210" y="100"/>
                    </a:lnTo>
                    <a:lnTo>
                      <a:pt x="210" y="100"/>
                    </a:lnTo>
                    <a:lnTo>
                      <a:pt x="210" y="100"/>
                    </a:lnTo>
                    <a:lnTo>
                      <a:pt x="210" y="100"/>
                    </a:lnTo>
                    <a:lnTo>
                      <a:pt x="210" y="100"/>
                    </a:lnTo>
                    <a:lnTo>
                      <a:pt x="210" y="100"/>
                    </a:lnTo>
                    <a:lnTo>
                      <a:pt x="210" y="100"/>
                    </a:lnTo>
                    <a:lnTo>
                      <a:pt x="210" y="100"/>
                    </a:lnTo>
                    <a:lnTo>
                      <a:pt x="210" y="100"/>
                    </a:lnTo>
                    <a:lnTo>
                      <a:pt x="210" y="100"/>
                    </a:lnTo>
                    <a:lnTo>
                      <a:pt x="208" y="100"/>
                    </a:lnTo>
                    <a:lnTo>
                      <a:pt x="208" y="100"/>
                    </a:lnTo>
                    <a:lnTo>
                      <a:pt x="208" y="100"/>
                    </a:lnTo>
                    <a:lnTo>
                      <a:pt x="208" y="100"/>
                    </a:lnTo>
                    <a:lnTo>
                      <a:pt x="208" y="100"/>
                    </a:lnTo>
                    <a:lnTo>
                      <a:pt x="208" y="100"/>
                    </a:lnTo>
                    <a:lnTo>
                      <a:pt x="208" y="100"/>
                    </a:lnTo>
                    <a:lnTo>
                      <a:pt x="208" y="100"/>
                    </a:lnTo>
                    <a:lnTo>
                      <a:pt x="206" y="96"/>
                    </a:lnTo>
                    <a:lnTo>
                      <a:pt x="206" y="98"/>
                    </a:lnTo>
                    <a:lnTo>
                      <a:pt x="206" y="102"/>
                    </a:lnTo>
                    <a:lnTo>
                      <a:pt x="206" y="102"/>
                    </a:lnTo>
                    <a:lnTo>
                      <a:pt x="206" y="102"/>
                    </a:lnTo>
                    <a:lnTo>
                      <a:pt x="206" y="100"/>
                    </a:lnTo>
                    <a:lnTo>
                      <a:pt x="208" y="102"/>
                    </a:lnTo>
                    <a:lnTo>
                      <a:pt x="208" y="102"/>
                    </a:lnTo>
                    <a:lnTo>
                      <a:pt x="206" y="106"/>
                    </a:lnTo>
                    <a:lnTo>
                      <a:pt x="206" y="110"/>
                    </a:lnTo>
                    <a:lnTo>
                      <a:pt x="206" y="110"/>
                    </a:lnTo>
                    <a:lnTo>
                      <a:pt x="204" y="108"/>
                    </a:lnTo>
                    <a:lnTo>
                      <a:pt x="204" y="108"/>
                    </a:lnTo>
                    <a:lnTo>
                      <a:pt x="204" y="110"/>
                    </a:lnTo>
                    <a:lnTo>
                      <a:pt x="204" y="110"/>
                    </a:lnTo>
                    <a:lnTo>
                      <a:pt x="204" y="112"/>
                    </a:lnTo>
                    <a:lnTo>
                      <a:pt x="204" y="114"/>
                    </a:lnTo>
                    <a:lnTo>
                      <a:pt x="204" y="114"/>
                    </a:lnTo>
                    <a:lnTo>
                      <a:pt x="204" y="118"/>
                    </a:lnTo>
                    <a:lnTo>
                      <a:pt x="202" y="118"/>
                    </a:lnTo>
                    <a:lnTo>
                      <a:pt x="202" y="118"/>
                    </a:lnTo>
                    <a:lnTo>
                      <a:pt x="200" y="126"/>
                    </a:lnTo>
                    <a:lnTo>
                      <a:pt x="200" y="126"/>
                    </a:lnTo>
                    <a:lnTo>
                      <a:pt x="200" y="128"/>
                    </a:lnTo>
                    <a:lnTo>
                      <a:pt x="198" y="130"/>
                    </a:lnTo>
                    <a:lnTo>
                      <a:pt x="198" y="130"/>
                    </a:lnTo>
                    <a:lnTo>
                      <a:pt x="196" y="134"/>
                    </a:lnTo>
                    <a:lnTo>
                      <a:pt x="196" y="134"/>
                    </a:lnTo>
                    <a:lnTo>
                      <a:pt x="192" y="136"/>
                    </a:lnTo>
                    <a:lnTo>
                      <a:pt x="192" y="136"/>
                    </a:lnTo>
                    <a:lnTo>
                      <a:pt x="190" y="138"/>
                    </a:lnTo>
                    <a:lnTo>
                      <a:pt x="190" y="138"/>
                    </a:lnTo>
                    <a:lnTo>
                      <a:pt x="188" y="142"/>
                    </a:lnTo>
                    <a:lnTo>
                      <a:pt x="188" y="142"/>
                    </a:lnTo>
                    <a:lnTo>
                      <a:pt x="188" y="142"/>
                    </a:lnTo>
                    <a:lnTo>
                      <a:pt x="188" y="142"/>
                    </a:lnTo>
                    <a:lnTo>
                      <a:pt x="178" y="144"/>
                    </a:lnTo>
                    <a:lnTo>
                      <a:pt x="178" y="144"/>
                    </a:lnTo>
                    <a:lnTo>
                      <a:pt x="178" y="144"/>
                    </a:lnTo>
                    <a:lnTo>
                      <a:pt x="176" y="146"/>
                    </a:lnTo>
                    <a:lnTo>
                      <a:pt x="174" y="146"/>
                    </a:lnTo>
                    <a:lnTo>
                      <a:pt x="174" y="146"/>
                    </a:lnTo>
                    <a:lnTo>
                      <a:pt x="174" y="144"/>
                    </a:lnTo>
                    <a:lnTo>
                      <a:pt x="170" y="144"/>
                    </a:lnTo>
                    <a:lnTo>
                      <a:pt x="164" y="146"/>
                    </a:lnTo>
                    <a:lnTo>
                      <a:pt x="164" y="146"/>
                    </a:lnTo>
                    <a:lnTo>
                      <a:pt x="162" y="146"/>
                    </a:lnTo>
                    <a:lnTo>
                      <a:pt x="162" y="146"/>
                    </a:lnTo>
                    <a:lnTo>
                      <a:pt x="154" y="148"/>
                    </a:lnTo>
                    <a:lnTo>
                      <a:pt x="154" y="148"/>
                    </a:lnTo>
                    <a:lnTo>
                      <a:pt x="154" y="150"/>
                    </a:lnTo>
                    <a:lnTo>
                      <a:pt x="154" y="150"/>
                    </a:lnTo>
                    <a:lnTo>
                      <a:pt x="150" y="150"/>
                    </a:lnTo>
                    <a:lnTo>
                      <a:pt x="148" y="148"/>
                    </a:lnTo>
                    <a:lnTo>
                      <a:pt x="148" y="148"/>
                    </a:lnTo>
                    <a:lnTo>
                      <a:pt x="146" y="148"/>
                    </a:lnTo>
                    <a:lnTo>
                      <a:pt x="146" y="150"/>
                    </a:lnTo>
                    <a:lnTo>
                      <a:pt x="146" y="150"/>
                    </a:lnTo>
                    <a:lnTo>
                      <a:pt x="138" y="148"/>
                    </a:lnTo>
                    <a:lnTo>
                      <a:pt x="138" y="148"/>
                    </a:lnTo>
                    <a:lnTo>
                      <a:pt x="136" y="148"/>
                    </a:lnTo>
                    <a:lnTo>
                      <a:pt x="126" y="152"/>
                    </a:lnTo>
                    <a:lnTo>
                      <a:pt x="126" y="152"/>
                    </a:lnTo>
                    <a:lnTo>
                      <a:pt x="126" y="152"/>
                    </a:lnTo>
                    <a:lnTo>
                      <a:pt x="122" y="152"/>
                    </a:lnTo>
                    <a:lnTo>
                      <a:pt x="122" y="152"/>
                    </a:lnTo>
                    <a:lnTo>
                      <a:pt x="124" y="144"/>
                    </a:lnTo>
                    <a:lnTo>
                      <a:pt x="124" y="136"/>
                    </a:lnTo>
                    <a:lnTo>
                      <a:pt x="124" y="136"/>
                    </a:lnTo>
                    <a:lnTo>
                      <a:pt x="124" y="136"/>
                    </a:lnTo>
                    <a:lnTo>
                      <a:pt x="124" y="134"/>
                    </a:lnTo>
                    <a:lnTo>
                      <a:pt x="122" y="130"/>
                    </a:lnTo>
                    <a:lnTo>
                      <a:pt x="122" y="130"/>
                    </a:lnTo>
                    <a:lnTo>
                      <a:pt x="122" y="128"/>
                    </a:lnTo>
                    <a:lnTo>
                      <a:pt x="122" y="128"/>
                    </a:lnTo>
                    <a:lnTo>
                      <a:pt x="124" y="126"/>
                    </a:lnTo>
                    <a:lnTo>
                      <a:pt x="124" y="124"/>
                    </a:lnTo>
                    <a:lnTo>
                      <a:pt x="124" y="124"/>
                    </a:lnTo>
                    <a:lnTo>
                      <a:pt x="124" y="116"/>
                    </a:lnTo>
                    <a:lnTo>
                      <a:pt x="124" y="118"/>
                    </a:lnTo>
                    <a:lnTo>
                      <a:pt x="124" y="114"/>
                    </a:lnTo>
                    <a:lnTo>
                      <a:pt x="124" y="114"/>
                    </a:lnTo>
                    <a:lnTo>
                      <a:pt x="126" y="110"/>
                    </a:lnTo>
                    <a:lnTo>
                      <a:pt x="126" y="110"/>
                    </a:lnTo>
                    <a:lnTo>
                      <a:pt x="128" y="104"/>
                    </a:lnTo>
                    <a:lnTo>
                      <a:pt x="128" y="102"/>
                    </a:lnTo>
                    <a:lnTo>
                      <a:pt x="128" y="102"/>
                    </a:lnTo>
                    <a:lnTo>
                      <a:pt x="128" y="100"/>
                    </a:lnTo>
                    <a:lnTo>
                      <a:pt x="128" y="98"/>
                    </a:lnTo>
                    <a:lnTo>
                      <a:pt x="128" y="98"/>
                    </a:lnTo>
                    <a:lnTo>
                      <a:pt x="128" y="98"/>
                    </a:lnTo>
                    <a:lnTo>
                      <a:pt x="128" y="98"/>
                    </a:lnTo>
                    <a:lnTo>
                      <a:pt x="128" y="98"/>
                    </a:lnTo>
                    <a:lnTo>
                      <a:pt x="128" y="96"/>
                    </a:lnTo>
                    <a:lnTo>
                      <a:pt x="130" y="96"/>
                    </a:lnTo>
                    <a:lnTo>
                      <a:pt x="130" y="96"/>
                    </a:lnTo>
                    <a:lnTo>
                      <a:pt x="130" y="94"/>
                    </a:lnTo>
                    <a:lnTo>
                      <a:pt x="130" y="94"/>
                    </a:lnTo>
                    <a:lnTo>
                      <a:pt x="132" y="94"/>
                    </a:lnTo>
                    <a:lnTo>
                      <a:pt x="132" y="94"/>
                    </a:lnTo>
                    <a:lnTo>
                      <a:pt x="130" y="96"/>
                    </a:lnTo>
                    <a:lnTo>
                      <a:pt x="130" y="96"/>
                    </a:lnTo>
                    <a:lnTo>
                      <a:pt x="132" y="94"/>
                    </a:lnTo>
                    <a:lnTo>
                      <a:pt x="132" y="94"/>
                    </a:lnTo>
                    <a:lnTo>
                      <a:pt x="134" y="92"/>
                    </a:lnTo>
                    <a:lnTo>
                      <a:pt x="134" y="92"/>
                    </a:lnTo>
                    <a:lnTo>
                      <a:pt x="136" y="92"/>
                    </a:lnTo>
                    <a:lnTo>
                      <a:pt x="136" y="92"/>
                    </a:lnTo>
                    <a:lnTo>
                      <a:pt x="136" y="90"/>
                    </a:lnTo>
                    <a:lnTo>
                      <a:pt x="138" y="88"/>
                    </a:lnTo>
                    <a:lnTo>
                      <a:pt x="138" y="88"/>
                    </a:lnTo>
                    <a:lnTo>
                      <a:pt x="138" y="88"/>
                    </a:lnTo>
                    <a:lnTo>
                      <a:pt x="138" y="88"/>
                    </a:lnTo>
                    <a:lnTo>
                      <a:pt x="138" y="88"/>
                    </a:lnTo>
                    <a:lnTo>
                      <a:pt x="140" y="90"/>
                    </a:lnTo>
                    <a:lnTo>
                      <a:pt x="140" y="90"/>
                    </a:lnTo>
                    <a:lnTo>
                      <a:pt x="146" y="88"/>
                    </a:lnTo>
                    <a:lnTo>
                      <a:pt x="146" y="88"/>
                    </a:lnTo>
                    <a:lnTo>
                      <a:pt x="140" y="86"/>
                    </a:lnTo>
                    <a:lnTo>
                      <a:pt x="140" y="86"/>
                    </a:lnTo>
                    <a:lnTo>
                      <a:pt x="146" y="86"/>
                    </a:lnTo>
                    <a:lnTo>
                      <a:pt x="146" y="88"/>
                    </a:lnTo>
                    <a:lnTo>
                      <a:pt x="146" y="88"/>
                    </a:lnTo>
                    <a:lnTo>
                      <a:pt x="148" y="86"/>
                    </a:lnTo>
                    <a:lnTo>
                      <a:pt x="150" y="86"/>
                    </a:lnTo>
                    <a:lnTo>
                      <a:pt x="148" y="86"/>
                    </a:lnTo>
                    <a:lnTo>
                      <a:pt x="150" y="86"/>
                    </a:lnTo>
                    <a:lnTo>
                      <a:pt x="150" y="86"/>
                    </a:lnTo>
                    <a:lnTo>
                      <a:pt x="152" y="84"/>
                    </a:lnTo>
                    <a:lnTo>
                      <a:pt x="152" y="84"/>
                    </a:lnTo>
                    <a:lnTo>
                      <a:pt x="156" y="84"/>
                    </a:lnTo>
                    <a:lnTo>
                      <a:pt x="158" y="84"/>
                    </a:lnTo>
                    <a:lnTo>
                      <a:pt x="158" y="84"/>
                    </a:lnTo>
                    <a:lnTo>
                      <a:pt x="158" y="86"/>
                    </a:lnTo>
                    <a:lnTo>
                      <a:pt x="158" y="86"/>
                    </a:lnTo>
                    <a:lnTo>
                      <a:pt x="162" y="82"/>
                    </a:lnTo>
                    <a:lnTo>
                      <a:pt x="162" y="82"/>
                    </a:lnTo>
                    <a:lnTo>
                      <a:pt x="162" y="82"/>
                    </a:lnTo>
                    <a:lnTo>
                      <a:pt x="164" y="82"/>
                    </a:lnTo>
                    <a:lnTo>
                      <a:pt x="164" y="82"/>
                    </a:lnTo>
                    <a:lnTo>
                      <a:pt x="164" y="82"/>
                    </a:lnTo>
                    <a:lnTo>
                      <a:pt x="164" y="82"/>
                    </a:lnTo>
                    <a:lnTo>
                      <a:pt x="166" y="82"/>
                    </a:lnTo>
                    <a:lnTo>
                      <a:pt x="166" y="82"/>
                    </a:lnTo>
                    <a:lnTo>
                      <a:pt x="172" y="84"/>
                    </a:lnTo>
                    <a:lnTo>
                      <a:pt x="172" y="84"/>
                    </a:lnTo>
                    <a:lnTo>
                      <a:pt x="172" y="84"/>
                    </a:lnTo>
                    <a:lnTo>
                      <a:pt x="172" y="82"/>
                    </a:lnTo>
                    <a:lnTo>
                      <a:pt x="172" y="82"/>
                    </a:lnTo>
                    <a:lnTo>
                      <a:pt x="172" y="82"/>
                    </a:lnTo>
                    <a:lnTo>
                      <a:pt x="172" y="82"/>
                    </a:lnTo>
                    <a:lnTo>
                      <a:pt x="172" y="82"/>
                    </a:lnTo>
                    <a:lnTo>
                      <a:pt x="172" y="82"/>
                    </a:lnTo>
                    <a:lnTo>
                      <a:pt x="172" y="82"/>
                    </a:lnTo>
                    <a:lnTo>
                      <a:pt x="172" y="82"/>
                    </a:lnTo>
                    <a:lnTo>
                      <a:pt x="172" y="82"/>
                    </a:lnTo>
                    <a:lnTo>
                      <a:pt x="172" y="82"/>
                    </a:lnTo>
                    <a:lnTo>
                      <a:pt x="176" y="82"/>
                    </a:lnTo>
                    <a:lnTo>
                      <a:pt x="176" y="82"/>
                    </a:lnTo>
                    <a:lnTo>
                      <a:pt x="178" y="80"/>
                    </a:lnTo>
                    <a:lnTo>
                      <a:pt x="178" y="80"/>
                    </a:lnTo>
                    <a:lnTo>
                      <a:pt x="178" y="82"/>
                    </a:lnTo>
                    <a:lnTo>
                      <a:pt x="178" y="82"/>
                    </a:lnTo>
                    <a:lnTo>
                      <a:pt x="178" y="82"/>
                    </a:lnTo>
                    <a:lnTo>
                      <a:pt x="178" y="80"/>
                    </a:lnTo>
                    <a:lnTo>
                      <a:pt x="180" y="80"/>
                    </a:lnTo>
                    <a:lnTo>
                      <a:pt x="180" y="80"/>
                    </a:lnTo>
                    <a:lnTo>
                      <a:pt x="180" y="80"/>
                    </a:lnTo>
                    <a:lnTo>
                      <a:pt x="180" y="80"/>
                    </a:lnTo>
                    <a:lnTo>
                      <a:pt x="180" y="80"/>
                    </a:lnTo>
                    <a:lnTo>
                      <a:pt x="180" y="80"/>
                    </a:lnTo>
                    <a:lnTo>
                      <a:pt x="180" y="80"/>
                    </a:lnTo>
                    <a:lnTo>
                      <a:pt x="180" y="80"/>
                    </a:lnTo>
                    <a:lnTo>
                      <a:pt x="180" y="80"/>
                    </a:lnTo>
                    <a:lnTo>
                      <a:pt x="180" y="80"/>
                    </a:lnTo>
                    <a:lnTo>
                      <a:pt x="180" y="80"/>
                    </a:lnTo>
                    <a:lnTo>
                      <a:pt x="180" y="78"/>
                    </a:lnTo>
                    <a:lnTo>
                      <a:pt x="180" y="78"/>
                    </a:lnTo>
                    <a:lnTo>
                      <a:pt x="180" y="78"/>
                    </a:lnTo>
                    <a:lnTo>
                      <a:pt x="180" y="78"/>
                    </a:lnTo>
                    <a:lnTo>
                      <a:pt x="180" y="78"/>
                    </a:lnTo>
                    <a:lnTo>
                      <a:pt x="180" y="78"/>
                    </a:lnTo>
                    <a:lnTo>
                      <a:pt x="180" y="78"/>
                    </a:lnTo>
                    <a:lnTo>
                      <a:pt x="182" y="76"/>
                    </a:lnTo>
                    <a:lnTo>
                      <a:pt x="182" y="76"/>
                    </a:lnTo>
                    <a:lnTo>
                      <a:pt x="184" y="76"/>
                    </a:lnTo>
                    <a:lnTo>
                      <a:pt x="184" y="76"/>
                    </a:lnTo>
                    <a:lnTo>
                      <a:pt x="180" y="80"/>
                    </a:lnTo>
                    <a:lnTo>
                      <a:pt x="180" y="80"/>
                    </a:lnTo>
                    <a:lnTo>
                      <a:pt x="180" y="80"/>
                    </a:lnTo>
                    <a:lnTo>
                      <a:pt x="180" y="80"/>
                    </a:lnTo>
                    <a:lnTo>
                      <a:pt x="180" y="80"/>
                    </a:lnTo>
                    <a:lnTo>
                      <a:pt x="180" y="80"/>
                    </a:lnTo>
                    <a:lnTo>
                      <a:pt x="180" y="80"/>
                    </a:lnTo>
                    <a:lnTo>
                      <a:pt x="180" y="80"/>
                    </a:lnTo>
                    <a:lnTo>
                      <a:pt x="180" y="80"/>
                    </a:lnTo>
                    <a:lnTo>
                      <a:pt x="180" y="80"/>
                    </a:lnTo>
                    <a:lnTo>
                      <a:pt x="180" y="80"/>
                    </a:lnTo>
                    <a:lnTo>
                      <a:pt x="180" y="80"/>
                    </a:lnTo>
                    <a:lnTo>
                      <a:pt x="180" y="80"/>
                    </a:lnTo>
                    <a:lnTo>
                      <a:pt x="180" y="80"/>
                    </a:lnTo>
                    <a:lnTo>
                      <a:pt x="180" y="80"/>
                    </a:lnTo>
                    <a:lnTo>
                      <a:pt x="180" y="80"/>
                    </a:lnTo>
                    <a:lnTo>
                      <a:pt x="184" y="76"/>
                    </a:lnTo>
                    <a:lnTo>
                      <a:pt x="184" y="76"/>
                    </a:lnTo>
                    <a:lnTo>
                      <a:pt x="186" y="76"/>
                    </a:lnTo>
                    <a:lnTo>
                      <a:pt x="188" y="76"/>
                    </a:lnTo>
                    <a:lnTo>
                      <a:pt x="188" y="76"/>
                    </a:lnTo>
                    <a:lnTo>
                      <a:pt x="190" y="74"/>
                    </a:lnTo>
                    <a:lnTo>
                      <a:pt x="190" y="74"/>
                    </a:lnTo>
                    <a:lnTo>
                      <a:pt x="192" y="74"/>
                    </a:lnTo>
                    <a:lnTo>
                      <a:pt x="192" y="74"/>
                    </a:lnTo>
                    <a:lnTo>
                      <a:pt x="192" y="74"/>
                    </a:lnTo>
                    <a:lnTo>
                      <a:pt x="192" y="74"/>
                    </a:lnTo>
                    <a:lnTo>
                      <a:pt x="192" y="74"/>
                    </a:lnTo>
                    <a:lnTo>
                      <a:pt x="192" y="74"/>
                    </a:lnTo>
                    <a:lnTo>
                      <a:pt x="194" y="74"/>
                    </a:lnTo>
                    <a:lnTo>
                      <a:pt x="194" y="74"/>
                    </a:lnTo>
                    <a:lnTo>
                      <a:pt x="200" y="76"/>
                    </a:lnTo>
                    <a:lnTo>
                      <a:pt x="200" y="76"/>
                    </a:lnTo>
                    <a:lnTo>
                      <a:pt x="206" y="82"/>
                    </a:lnTo>
                    <a:lnTo>
                      <a:pt x="206" y="82"/>
                    </a:lnTo>
                    <a:lnTo>
                      <a:pt x="206" y="82"/>
                    </a:lnTo>
                    <a:lnTo>
                      <a:pt x="206" y="82"/>
                    </a:lnTo>
                    <a:lnTo>
                      <a:pt x="206" y="82"/>
                    </a:lnTo>
                    <a:lnTo>
                      <a:pt x="206" y="82"/>
                    </a:lnTo>
                    <a:lnTo>
                      <a:pt x="206" y="82"/>
                    </a:lnTo>
                    <a:lnTo>
                      <a:pt x="206" y="82"/>
                    </a:lnTo>
                    <a:lnTo>
                      <a:pt x="206" y="82"/>
                    </a:lnTo>
                    <a:lnTo>
                      <a:pt x="206" y="86"/>
                    </a:lnTo>
                    <a:lnTo>
                      <a:pt x="206" y="86"/>
                    </a:lnTo>
                    <a:lnTo>
                      <a:pt x="206" y="86"/>
                    </a:lnTo>
                    <a:lnTo>
                      <a:pt x="206" y="84"/>
                    </a:lnTo>
                    <a:lnTo>
                      <a:pt x="204" y="82"/>
                    </a:lnTo>
                    <a:lnTo>
                      <a:pt x="204" y="82"/>
                    </a:lnTo>
                    <a:lnTo>
                      <a:pt x="204" y="86"/>
                    </a:lnTo>
                    <a:lnTo>
                      <a:pt x="206" y="86"/>
                    </a:lnTo>
                    <a:lnTo>
                      <a:pt x="208" y="88"/>
                    </a:lnTo>
                    <a:lnTo>
                      <a:pt x="210" y="94"/>
                    </a:lnTo>
                    <a:lnTo>
                      <a:pt x="210" y="94"/>
                    </a:lnTo>
                    <a:lnTo>
                      <a:pt x="208" y="90"/>
                    </a:lnTo>
                    <a:lnTo>
                      <a:pt x="210" y="92"/>
                    </a:lnTo>
                    <a:lnTo>
                      <a:pt x="212" y="94"/>
                    </a:lnTo>
                    <a:lnTo>
                      <a:pt x="214" y="94"/>
                    </a:lnTo>
                    <a:lnTo>
                      <a:pt x="214" y="94"/>
                    </a:lnTo>
                    <a:lnTo>
                      <a:pt x="214" y="96"/>
                    </a:lnTo>
                    <a:lnTo>
                      <a:pt x="214" y="96"/>
                    </a:lnTo>
                    <a:lnTo>
                      <a:pt x="214" y="94"/>
                    </a:lnTo>
                    <a:lnTo>
                      <a:pt x="212" y="96"/>
                    </a:lnTo>
                    <a:lnTo>
                      <a:pt x="212" y="96"/>
                    </a:lnTo>
                    <a:close/>
                    <a:moveTo>
                      <a:pt x="210" y="98"/>
                    </a:moveTo>
                    <a:lnTo>
                      <a:pt x="210" y="98"/>
                    </a:lnTo>
                    <a:lnTo>
                      <a:pt x="210" y="98"/>
                    </a:lnTo>
                    <a:lnTo>
                      <a:pt x="210" y="98"/>
                    </a:lnTo>
                    <a:lnTo>
                      <a:pt x="210" y="98"/>
                    </a:lnTo>
                    <a:lnTo>
                      <a:pt x="210" y="98"/>
                    </a:lnTo>
                    <a:lnTo>
                      <a:pt x="210" y="98"/>
                    </a:lnTo>
                    <a:close/>
                    <a:moveTo>
                      <a:pt x="130" y="152"/>
                    </a:moveTo>
                    <a:lnTo>
                      <a:pt x="130" y="152"/>
                    </a:lnTo>
                    <a:lnTo>
                      <a:pt x="126" y="154"/>
                    </a:lnTo>
                    <a:lnTo>
                      <a:pt x="126" y="154"/>
                    </a:lnTo>
                    <a:lnTo>
                      <a:pt x="126" y="154"/>
                    </a:lnTo>
                    <a:lnTo>
                      <a:pt x="126" y="154"/>
                    </a:lnTo>
                    <a:lnTo>
                      <a:pt x="128" y="152"/>
                    </a:lnTo>
                    <a:lnTo>
                      <a:pt x="130" y="152"/>
                    </a:lnTo>
                    <a:close/>
                    <a:moveTo>
                      <a:pt x="126" y="154"/>
                    </a:moveTo>
                    <a:lnTo>
                      <a:pt x="126" y="154"/>
                    </a:lnTo>
                    <a:lnTo>
                      <a:pt x="126" y="154"/>
                    </a:lnTo>
                    <a:lnTo>
                      <a:pt x="126" y="154"/>
                    </a:lnTo>
                    <a:lnTo>
                      <a:pt x="126" y="154"/>
                    </a:lnTo>
                    <a:lnTo>
                      <a:pt x="126" y="154"/>
                    </a:lnTo>
                    <a:lnTo>
                      <a:pt x="126" y="154"/>
                    </a:lnTo>
                    <a:close/>
                    <a:moveTo>
                      <a:pt x="132" y="92"/>
                    </a:moveTo>
                    <a:lnTo>
                      <a:pt x="132" y="92"/>
                    </a:lnTo>
                    <a:lnTo>
                      <a:pt x="132" y="92"/>
                    </a:lnTo>
                    <a:lnTo>
                      <a:pt x="132" y="92"/>
                    </a:lnTo>
                    <a:lnTo>
                      <a:pt x="132" y="92"/>
                    </a:lnTo>
                    <a:lnTo>
                      <a:pt x="132" y="92"/>
                    </a:lnTo>
                    <a:lnTo>
                      <a:pt x="130" y="94"/>
                    </a:lnTo>
                    <a:lnTo>
                      <a:pt x="130" y="94"/>
                    </a:lnTo>
                    <a:lnTo>
                      <a:pt x="132" y="92"/>
                    </a:lnTo>
                    <a:lnTo>
                      <a:pt x="132" y="92"/>
                    </a:lnTo>
                    <a:close/>
                    <a:moveTo>
                      <a:pt x="134" y="92"/>
                    </a:moveTo>
                    <a:lnTo>
                      <a:pt x="134" y="92"/>
                    </a:lnTo>
                    <a:lnTo>
                      <a:pt x="136" y="90"/>
                    </a:lnTo>
                    <a:lnTo>
                      <a:pt x="136" y="90"/>
                    </a:lnTo>
                    <a:lnTo>
                      <a:pt x="136" y="92"/>
                    </a:lnTo>
                    <a:lnTo>
                      <a:pt x="132" y="92"/>
                    </a:lnTo>
                    <a:lnTo>
                      <a:pt x="132" y="92"/>
                    </a:lnTo>
                    <a:lnTo>
                      <a:pt x="134" y="92"/>
                    </a:lnTo>
                    <a:lnTo>
                      <a:pt x="134" y="92"/>
                    </a:lnTo>
                    <a:close/>
                    <a:moveTo>
                      <a:pt x="166" y="82"/>
                    </a:moveTo>
                    <a:lnTo>
                      <a:pt x="166" y="82"/>
                    </a:lnTo>
                    <a:lnTo>
                      <a:pt x="166" y="80"/>
                    </a:lnTo>
                    <a:lnTo>
                      <a:pt x="166" y="80"/>
                    </a:lnTo>
                    <a:lnTo>
                      <a:pt x="172" y="82"/>
                    </a:lnTo>
                    <a:lnTo>
                      <a:pt x="172" y="82"/>
                    </a:lnTo>
                    <a:lnTo>
                      <a:pt x="172" y="82"/>
                    </a:lnTo>
                    <a:lnTo>
                      <a:pt x="172" y="82"/>
                    </a:lnTo>
                    <a:lnTo>
                      <a:pt x="172" y="82"/>
                    </a:lnTo>
                    <a:lnTo>
                      <a:pt x="172" y="82"/>
                    </a:lnTo>
                    <a:lnTo>
                      <a:pt x="166" y="82"/>
                    </a:lnTo>
                    <a:lnTo>
                      <a:pt x="166" y="82"/>
                    </a:lnTo>
                    <a:close/>
                    <a:moveTo>
                      <a:pt x="170" y="82"/>
                    </a:moveTo>
                    <a:lnTo>
                      <a:pt x="170" y="82"/>
                    </a:lnTo>
                    <a:lnTo>
                      <a:pt x="170" y="82"/>
                    </a:lnTo>
                    <a:lnTo>
                      <a:pt x="170" y="82"/>
                    </a:lnTo>
                    <a:lnTo>
                      <a:pt x="170" y="82"/>
                    </a:lnTo>
                    <a:lnTo>
                      <a:pt x="170" y="82"/>
                    </a:lnTo>
                    <a:lnTo>
                      <a:pt x="170" y="82"/>
                    </a:lnTo>
                    <a:lnTo>
                      <a:pt x="172" y="80"/>
                    </a:lnTo>
                    <a:lnTo>
                      <a:pt x="172" y="82"/>
                    </a:lnTo>
                    <a:lnTo>
                      <a:pt x="172" y="82"/>
                    </a:lnTo>
                    <a:lnTo>
                      <a:pt x="170" y="82"/>
                    </a:lnTo>
                    <a:lnTo>
                      <a:pt x="170" y="82"/>
                    </a:lnTo>
                    <a:close/>
                    <a:moveTo>
                      <a:pt x="194" y="68"/>
                    </a:moveTo>
                    <a:lnTo>
                      <a:pt x="194" y="68"/>
                    </a:lnTo>
                    <a:lnTo>
                      <a:pt x="194" y="68"/>
                    </a:lnTo>
                    <a:lnTo>
                      <a:pt x="194" y="68"/>
                    </a:lnTo>
                    <a:lnTo>
                      <a:pt x="194" y="68"/>
                    </a:lnTo>
                    <a:close/>
                    <a:moveTo>
                      <a:pt x="204" y="76"/>
                    </a:moveTo>
                    <a:lnTo>
                      <a:pt x="204" y="76"/>
                    </a:lnTo>
                    <a:lnTo>
                      <a:pt x="204" y="76"/>
                    </a:lnTo>
                    <a:lnTo>
                      <a:pt x="204" y="76"/>
                    </a:lnTo>
                    <a:lnTo>
                      <a:pt x="204" y="76"/>
                    </a:lnTo>
                    <a:lnTo>
                      <a:pt x="204" y="76"/>
                    </a:lnTo>
                    <a:lnTo>
                      <a:pt x="204" y="76"/>
                    </a:lnTo>
                    <a:close/>
                    <a:moveTo>
                      <a:pt x="206" y="78"/>
                    </a:moveTo>
                    <a:lnTo>
                      <a:pt x="206" y="78"/>
                    </a:lnTo>
                    <a:lnTo>
                      <a:pt x="206" y="78"/>
                    </a:lnTo>
                    <a:lnTo>
                      <a:pt x="206" y="78"/>
                    </a:lnTo>
                    <a:lnTo>
                      <a:pt x="206" y="78"/>
                    </a:lnTo>
                    <a:lnTo>
                      <a:pt x="206" y="78"/>
                    </a:lnTo>
                    <a:lnTo>
                      <a:pt x="206" y="78"/>
                    </a:lnTo>
                    <a:lnTo>
                      <a:pt x="206" y="78"/>
                    </a:lnTo>
                    <a:close/>
                    <a:moveTo>
                      <a:pt x="206" y="78"/>
                    </a:moveTo>
                    <a:lnTo>
                      <a:pt x="206" y="78"/>
                    </a:lnTo>
                    <a:lnTo>
                      <a:pt x="206" y="78"/>
                    </a:lnTo>
                    <a:lnTo>
                      <a:pt x="206" y="80"/>
                    </a:lnTo>
                    <a:lnTo>
                      <a:pt x="206" y="80"/>
                    </a:lnTo>
                    <a:lnTo>
                      <a:pt x="204" y="78"/>
                    </a:lnTo>
                    <a:lnTo>
                      <a:pt x="206" y="78"/>
                    </a:lnTo>
                    <a:close/>
                    <a:moveTo>
                      <a:pt x="206" y="76"/>
                    </a:moveTo>
                    <a:lnTo>
                      <a:pt x="206" y="76"/>
                    </a:lnTo>
                    <a:lnTo>
                      <a:pt x="206" y="76"/>
                    </a:lnTo>
                    <a:lnTo>
                      <a:pt x="206" y="76"/>
                    </a:lnTo>
                    <a:lnTo>
                      <a:pt x="206" y="78"/>
                    </a:lnTo>
                    <a:lnTo>
                      <a:pt x="206" y="78"/>
                    </a:lnTo>
                    <a:lnTo>
                      <a:pt x="206" y="76"/>
                    </a:lnTo>
                    <a:lnTo>
                      <a:pt x="206" y="76"/>
                    </a:lnTo>
                    <a:close/>
                    <a:moveTo>
                      <a:pt x="204" y="76"/>
                    </a:moveTo>
                    <a:lnTo>
                      <a:pt x="204" y="76"/>
                    </a:lnTo>
                    <a:lnTo>
                      <a:pt x="204" y="76"/>
                    </a:lnTo>
                    <a:lnTo>
                      <a:pt x="204" y="76"/>
                    </a:lnTo>
                    <a:lnTo>
                      <a:pt x="204" y="74"/>
                    </a:lnTo>
                    <a:lnTo>
                      <a:pt x="204" y="74"/>
                    </a:lnTo>
                    <a:lnTo>
                      <a:pt x="206" y="76"/>
                    </a:lnTo>
                    <a:lnTo>
                      <a:pt x="204" y="76"/>
                    </a:lnTo>
                    <a:lnTo>
                      <a:pt x="204" y="76"/>
                    </a:lnTo>
                    <a:close/>
                    <a:moveTo>
                      <a:pt x="204" y="74"/>
                    </a:moveTo>
                    <a:lnTo>
                      <a:pt x="204" y="74"/>
                    </a:lnTo>
                    <a:lnTo>
                      <a:pt x="204" y="76"/>
                    </a:lnTo>
                    <a:lnTo>
                      <a:pt x="204" y="76"/>
                    </a:lnTo>
                    <a:lnTo>
                      <a:pt x="202" y="74"/>
                    </a:lnTo>
                    <a:lnTo>
                      <a:pt x="202" y="74"/>
                    </a:lnTo>
                    <a:lnTo>
                      <a:pt x="204" y="74"/>
                    </a:lnTo>
                    <a:lnTo>
                      <a:pt x="204" y="74"/>
                    </a:lnTo>
                    <a:lnTo>
                      <a:pt x="204" y="74"/>
                    </a:lnTo>
                    <a:lnTo>
                      <a:pt x="204" y="74"/>
                    </a:lnTo>
                    <a:close/>
                    <a:moveTo>
                      <a:pt x="194" y="70"/>
                    </a:moveTo>
                    <a:lnTo>
                      <a:pt x="194" y="70"/>
                    </a:lnTo>
                    <a:lnTo>
                      <a:pt x="194" y="70"/>
                    </a:lnTo>
                    <a:lnTo>
                      <a:pt x="194" y="70"/>
                    </a:lnTo>
                    <a:lnTo>
                      <a:pt x="194" y="70"/>
                    </a:lnTo>
                    <a:lnTo>
                      <a:pt x="194" y="70"/>
                    </a:lnTo>
                    <a:close/>
                    <a:moveTo>
                      <a:pt x="188" y="68"/>
                    </a:moveTo>
                    <a:lnTo>
                      <a:pt x="188" y="68"/>
                    </a:lnTo>
                    <a:lnTo>
                      <a:pt x="188" y="68"/>
                    </a:lnTo>
                    <a:lnTo>
                      <a:pt x="188" y="68"/>
                    </a:lnTo>
                    <a:lnTo>
                      <a:pt x="188" y="68"/>
                    </a:lnTo>
                    <a:lnTo>
                      <a:pt x="188" y="68"/>
                    </a:lnTo>
                    <a:lnTo>
                      <a:pt x="188" y="70"/>
                    </a:lnTo>
                    <a:lnTo>
                      <a:pt x="188" y="70"/>
                    </a:lnTo>
                    <a:lnTo>
                      <a:pt x="188" y="70"/>
                    </a:lnTo>
                    <a:lnTo>
                      <a:pt x="188" y="68"/>
                    </a:lnTo>
                    <a:lnTo>
                      <a:pt x="188" y="68"/>
                    </a:lnTo>
                    <a:close/>
                    <a:moveTo>
                      <a:pt x="178" y="80"/>
                    </a:moveTo>
                    <a:lnTo>
                      <a:pt x="178" y="80"/>
                    </a:lnTo>
                    <a:lnTo>
                      <a:pt x="178" y="80"/>
                    </a:lnTo>
                    <a:lnTo>
                      <a:pt x="178" y="80"/>
                    </a:lnTo>
                    <a:lnTo>
                      <a:pt x="178" y="80"/>
                    </a:lnTo>
                    <a:lnTo>
                      <a:pt x="178" y="80"/>
                    </a:lnTo>
                    <a:close/>
                    <a:moveTo>
                      <a:pt x="176" y="80"/>
                    </a:moveTo>
                    <a:lnTo>
                      <a:pt x="176" y="80"/>
                    </a:lnTo>
                    <a:lnTo>
                      <a:pt x="176" y="80"/>
                    </a:lnTo>
                    <a:lnTo>
                      <a:pt x="178" y="78"/>
                    </a:lnTo>
                    <a:lnTo>
                      <a:pt x="180" y="78"/>
                    </a:lnTo>
                    <a:lnTo>
                      <a:pt x="180" y="78"/>
                    </a:lnTo>
                    <a:lnTo>
                      <a:pt x="180" y="78"/>
                    </a:lnTo>
                    <a:lnTo>
                      <a:pt x="180" y="78"/>
                    </a:lnTo>
                    <a:lnTo>
                      <a:pt x="180" y="78"/>
                    </a:lnTo>
                    <a:lnTo>
                      <a:pt x="176" y="80"/>
                    </a:lnTo>
                    <a:lnTo>
                      <a:pt x="176" y="80"/>
                    </a:lnTo>
                    <a:close/>
                    <a:moveTo>
                      <a:pt x="180" y="78"/>
                    </a:moveTo>
                    <a:lnTo>
                      <a:pt x="180" y="78"/>
                    </a:lnTo>
                    <a:lnTo>
                      <a:pt x="180" y="76"/>
                    </a:lnTo>
                    <a:lnTo>
                      <a:pt x="180" y="76"/>
                    </a:lnTo>
                    <a:lnTo>
                      <a:pt x="180" y="76"/>
                    </a:lnTo>
                    <a:lnTo>
                      <a:pt x="180" y="78"/>
                    </a:lnTo>
                    <a:lnTo>
                      <a:pt x="180" y="78"/>
                    </a:lnTo>
                    <a:close/>
                    <a:moveTo>
                      <a:pt x="180" y="76"/>
                    </a:moveTo>
                    <a:lnTo>
                      <a:pt x="180" y="76"/>
                    </a:lnTo>
                    <a:lnTo>
                      <a:pt x="180" y="76"/>
                    </a:lnTo>
                    <a:lnTo>
                      <a:pt x="180" y="76"/>
                    </a:lnTo>
                    <a:lnTo>
                      <a:pt x="180" y="78"/>
                    </a:lnTo>
                    <a:lnTo>
                      <a:pt x="180" y="78"/>
                    </a:lnTo>
                    <a:lnTo>
                      <a:pt x="180" y="78"/>
                    </a:lnTo>
                    <a:lnTo>
                      <a:pt x="180" y="78"/>
                    </a:lnTo>
                    <a:lnTo>
                      <a:pt x="180" y="78"/>
                    </a:lnTo>
                    <a:lnTo>
                      <a:pt x="180" y="78"/>
                    </a:lnTo>
                    <a:lnTo>
                      <a:pt x="180" y="76"/>
                    </a:lnTo>
                    <a:lnTo>
                      <a:pt x="180" y="76"/>
                    </a:lnTo>
                    <a:close/>
                    <a:moveTo>
                      <a:pt x="210" y="12"/>
                    </a:moveTo>
                    <a:lnTo>
                      <a:pt x="210" y="12"/>
                    </a:lnTo>
                    <a:lnTo>
                      <a:pt x="210" y="12"/>
                    </a:lnTo>
                    <a:lnTo>
                      <a:pt x="210" y="12"/>
                    </a:lnTo>
                    <a:lnTo>
                      <a:pt x="210" y="12"/>
                    </a:lnTo>
                    <a:lnTo>
                      <a:pt x="210" y="12"/>
                    </a:lnTo>
                    <a:lnTo>
                      <a:pt x="210" y="12"/>
                    </a:lnTo>
                    <a:close/>
                    <a:moveTo>
                      <a:pt x="214" y="10"/>
                    </a:moveTo>
                    <a:lnTo>
                      <a:pt x="214" y="10"/>
                    </a:lnTo>
                    <a:lnTo>
                      <a:pt x="214" y="10"/>
                    </a:lnTo>
                    <a:lnTo>
                      <a:pt x="214" y="10"/>
                    </a:lnTo>
                    <a:lnTo>
                      <a:pt x="214" y="10"/>
                    </a:lnTo>
                    <a:lnTo>
                      <a:pt x="214" y="10"/>
                    </a:lnTo>
                    <a:close/>
                    <a:moveTo>
                      <a:pt x="200" y="10"/>
                    </a:moveTo>
                    <a:lnTo>
                      <a:pt x="200" y="10"/>
                    </a:lnTo>
                    <a:lnTo>
                      <a:pt x="200" y="10"/>
                    </a:lnTo>
                    <a:lnTo>
                      <a:pt x="200" y="10"/>
                    </a:lnTo>
                    <a:lnTo>
                      <a:pt x="198" y="10"/>
                    </a:lnTo>
                    <a:lnTo>
                      <a:pt x="198" y="10"/>
                    </a:lnTo>
                    <a:lnTo>
                      <a:pt x="198" y="10"/>
                    </a:lnTo>
                    <a:lnTo>
                      <a:pt x="198" y="10"/>
                    </a:lnTo>
                    <a:lnTo>
                      <a:pt x="200" y="10"/>
                    </a:lnTo>
                    <a:lnTo>
                      <a:pt x="200" y="10"/>
                    </a:lnTo>
                    <a:close/>
                    <a:moveTo>
                      <a:pt x="198" y="10"/>
                    </a:moveTo>
                    <a:lnTo>
                      <a:pt x="198" y="10"/>
                    </a:lnTo>
                    <a:lnTo>
                      <a:pt x="198" y="12"/>
                    </a:lnTo>
                    <a:lnTo>
                      <a:pt x="198" y="12"/>
                    </a:lnTo>
                    <a:lnTo>
                      <a:pt x="198" y="12"/>
                    </a:lnTo>
                    <a:lnTo>
                      <a:pt x="198" y="12"/>
                    </a:lnTo>
                    <a:lnTo>
                      <a:pt x="198" y="12"/>
                    </a:lnTo>
                    <a:lnTo>
                      <a:pt x="198" y="12"/>
                    </a:lnTo>
                    <a:lnTo>
                      <a:pt x="198" y="12"/>
                    </a:lnTo>
                    <a:lnTo>
                      <a:pt x="198" y="12"/>
                    </a:lnTo>
                    <a:lnTo>
                      <a:pt x="198" y="10"/>
                    </a:lnTo>
                    <a:lnTo>
                      <a:pt x="198" y="10"/>
                    </a:lnTo>
                    <a:lnTo>
                      <a:pt x="198" y="10"/>
                    </a:lnTo>
                    <a:lnTo>
                      <a:pt x="198" y="10"/>
                    </a:lnTo>
                    <a:close/>
                    <a:moveTo>
                      <a:pt x="198" y="12"/>
                    </a:moveTo>
                    <a:lnTo>
                      <a:pt x="198" y="12"/>
                    </a:lnTo>
                    <a:lnTo>
                      <a:pt x="198" y="12"/>
                    </a:lnTo>
                    <a:lnTo>
                      <a:pt x="198" y="12"/>
                    </a:lnTo>
                    <a:lnTo>
                      <a:pt x="198" y="12"/>
                    </a:lnTo>
                    <a:lnTo>
                      <a:pt x="198" y="12"/>
                    </a:lnTo>
                    <a:lnTo>
                      <a:pt x="198" y="12"/>
                    </a:lnTo>
                    <a:lnTo>
                      <a:pt x="198" y="12"/>
                    </a:lnTo>
                    <a:lnTo>
                      <a:pt x="198" y="12"/>
                    </a:lnTo>
                    <a:close/>
                    <a:moveTo>
                      <a:pt x="198" y="12"/>
                    </a:moveTo>
                    <a:lnTo>
                      <a:pt x="198" y="12"/>
                    </a:lnTo>
                    <a:lnTo>
                      <a:pt x="198" y="12"/>
                    </a:lnTo>
                    <a:lnTo>
                      <a:pt x="198" y="12"/>
                    </a:lnTo>
                    <a:lnTo>
                      <a:pt x="198" y="12"/>
                    </a:lnTo>
                    <a:lnTo>
                      <a:pt x="198" y="12"/>
                    </a:lnTo>
                    <a:close/>
                    <a:moveTo>
                      <a:pt x="28" y="28"/>
                    </a:moveTo>
                    <a:lnTo>
                      <a:pt x="28" y="28"/>
                    </a:lnTo>
                    <a:lnTo>
                      <a:pt x="28" y="28"/>
                    </a:lnTo>
                    <a:lnTo>
                      <a:pt x="28" y="28"/>
                    </a:lnTo>
                    <a:lnTo>
                      <a:pt x="28" y="28"/>
                    </a:lnTo>
                    <a:close/>
                    <a:moveTo>
                      <a:pt x="24" y="32"/>
                    </a:moveTo>
                    <a:lnTo>
                      <a:pt x="24" y="32"/>
                    </a:lnTo>
                    <a:lnTo>
                      <a:pt x="30" y="28"/>
                    </a:lnTo>
                    <a:lnTo>
                      <a:pt x="30" y="28"/>
                    </a:lnTo>
                    <a:lnTo>
                      <a:pt x="30" y="28"/>
                    </a:lnTo>
                    <a:lnTo>
                      <a:pt x="24" y="32"/>
                    </a:lnTo>
                    <a:lnTo>
                      <a:pt x="24" y="32"/>
                    </a:lnTo>
                    <a:close/>
                    <a:moveTo>
                      <a:pt x="28" y="28"/>
                    </a:moveTo>
                    <a:lnTo>
                      <a:pt x="30" y="28"/>
                    </a:lnTo>
                    <a:lnTo>
                      <a:pt x="30" y="28"/>
                    </a:lnTo>
                    <a:lnTo>
                      <a:pt x="28" y="28"/>
                    </a:lnTo>
                    <a:lnTo>
                      <a:pt x="28" y="28"/>
                    </a:lnTo>
                    <a:close/>
                    <a:moveTo>
                      <a:pt x="24" y="30"/>
                    </a:moveTo>
                    <a:lnTo>
                      <a:pt x="24" y="30"/>
                    </a:lnTo>
                    <a:lnTo>
                      <a:pt x="24" y="32"/>
                    </a:lnTo>
                    <a:lnTo>
                      <a:pt x="24" y="32"/>
                    </a:lnTo>
                    <a:lnTo>
                      <a:pt x="24" y="32"/>
                    </a:lnTo>
                    <a:lnTo>
                      <a:pt x="24" y="32"/>
                    </a:lnTo>
                    <a:lnTo>
                      <a:pt x="24" y="30"/>
                    </a:lnTo>
                    <a:lnTo>
                      <a:pt x="24" y="30"/>
                    </a:lnTo>
                    <a:close/>
                    <a:moveTo>
                      <a:pt x="286" y="42"/>
                    </a:moveTo>
                    <a:lnTo>
                      <a:pt x="286" y="42"/>
                    </a:lnTo>
                    <a:lnTo>
                      <a:pt x="286" y="44"/>
                    </a:lnTo>
                    <a:lnTo>
                      <a:pt x="282" y="40"/>
                    </a:lnTo>
                    <a:lnTo>
                      <a:pt x="282" y="40"/>
                    </a:lnTo>
                    <a:lnTo>
                      <a:pt x="282" y="40"/>
                    </a:lnTo>
                    <a:lnTo>
                      <a:pt x="282" y="40"/>
                    </a:lnTo>
                    <a:lnTo>
                      <a:pt x="280" y="40"/>
                    </a:lnTo>
                    <a:lnTo>
                      <a:pt x="278" y="38"/>
                    </a:lnTo>
                    <a:lnTo>
                      <a:pt x="278" y="38"/>
                    </a:lnTo>
                    <a:lnTo>
                      <a:pt x="282" y="40"/>
                    </a:lnTo>
                    <a:lnTo>
                      <a:pt x="286" y="42"/>
                    </a:lnTo>
                    <a:lnTo>
                      <a:pt x="286" y="42"/>
                    </a:lnTo>
                    <a:close/>
                    <a:moveTo>
                      <a:pt x="256" y="24"/>
                    </a:moveTo>
                    <a:lnTo>
                      <a:pt x="256" y="24"/>
                    </a:lnTo>
                    <a:lnTo>
                      <a:pt x="254" y="24"/>
                    </a:lnTo>
                    <a:lnTo>
                      <a:pt x="254" y="24"/>
                    </a:lnTo>
                    <a:lnTo>
                      <a:pt x="254" y="24"/>
                    </a:lnTo>
                    <a:lnTo>
                      <a:pt x="254" y="24"/>
                    </a:lnTo>
                    <a:lnTo>
                      <a:pt x="256" y="24"/>
                    </a:lnTo>
                    <a:lnTo>
                      <a:pt x="256" y="24"/>
                    </a:lnTo>
                    <a:close/>
                    <a:moveTo>
                      <a:pt x="210" y="10"/>
                    </a:moveTo>
                    <a:lnTo>
                      <a:pt x="210" y="10"/>
                    </a:lnTo>
                    <a:lnTo>
                      <a:pt x="210" y="10"/>
                    </a:lnTo>
                    <a:lnTo>
                      <a:pt x="210" y="10"/>
                    </a:lnTo>
                    <a:lnTo>
                      <a:pt x="210" y="10"/>
                    </a:lnTo>
                    <a:lnTo>
                      <a:pt x="210" y="10"/>
                    </a:lnTo>
                    <a:lnTo>
                      <a:pt x="210" y="10"/>
                    </a:lnTo>
                    <a:lnTo>
                      <a:pt x="210" y="10"/>
                    </a:lnTo>
                    <a:lnTo>
                      <a:pt x="210" y="10"/>
                    </a:lnTo>
                    <a:lnTo>
                      <a:pt x="210" y="10"/>
                    </a:lnTo>
                    <a:lnTo>
                      <a:pt x="210" y="10"/>
                    </a:lnTo>
                    <a:close/>
                    <a:moveTo>
                      <a:pt x="206" y="4"/>
                    </a:moveTo>
                    <a:lnTo>
                      <a:pt x="206" y="4"/>
                    </a:lnTo>
                    <a:lnTo>
                      <a:pt x="206" y="4"/>
                    </a:lnTo>
                    <a:lnTo>
                      <a:pt x="206" y="4"/>
                    </a:lnTo>
                    <a:lnTo>
                      <a:pt x="206" y="4"/>
                    </a:lnTo>
                    <a:lnTo>
                      <a:pt x="206" y="4"/>
                    </a:lnTo>
                    <a:lnTo>
                      <a:pt x="204" y="6"/>
                    </a:lnTo>
                    <a:lnTo>
                      <a:pt x="204" y="6"/>
                    </a:lnTo>
                    <a:lnTo>
                      <a:pt x="204" y="4"/>
                    </a:lnTo>
                    <a:lnTo>
                      <a:pt x="204" y="4"/>
                    </a:lnTo>
                    <a:lnTo>
                      <a:pt x="204" y="4"/>
                    </a:lnTo>
                    <a:lnTo>
                      <a:pt x="206" y="4"/>
                    </a:lnTo>
                    <a:close/>
                    <a:moveTo>
                      <a:pt x="196" y="12"/>
                    </a:moveTo>
                    <a:lnTo>
                      <a:pt x="196" y="12"/>
                    </a:lnTo>
                    <a:lnTo>
                      <a:pt x="198" y="12"/>
                    </a:lnTo>
                    <a:lnTo>
                      <a:pt x="198" y="12"/>
                    </a:lnTo>
                    <a:lnTo>
                      <a:pt x="196" y="12"/>
                    </a:lnTo>
                    <a:lnTo>
                      <a:pt x="196" y="12"/>
                    </a:lnTo>
                    <a:close/>
                    <a:moveTo>
                      <a:pt x="188" y="12"/>
                    </a:moveTo>
                    <a:lnTo>
                      <a:pt x="188" y="12"/>
                    </a:lnTo>
                    <a:lnTo>
                      <a:pt x="186" y="14"/>
                    </a:lnTo>
                    <a:lnTo>
                      <a:pt x="186" y="14"/>
                    </a:lnTo>
                    <a:lnTo>
                      <a:pt x="186" y="12"/>
                    </a:lnTo>
                    <a:lnTo>
                      <a:pt x="186" y="12"/>
                    </a:lnTo>
                    <a:lnTo>
                      <a:pt x="188" y="12"/>
                    </a:lnTo>
                    <a:lnTo>
                      <a:pt x="188" y="12"/>
                    </a:lnTo>
                    <a:close/>
                    <a:moveTo>
                      <a:pt x="22" y="32"/>
                    </a:moveTo>
                    <a:lnTo>
                      <a:pt x="22" y="32"/>
                    </a:lnTo>
                    <a:lnTo>
                      <a:pt x="22" y="32"/>
                    </a:lnTo>
                    <a:lnTo>
                      <a:pt x="22" y="32"/>
                    </a:lnTo>
                    <a:lnTo>
                      <a:pt x="22" y="32"/>
                    </a:lnTo>
                    <a:lnTo>
                      <a:pt x="22" y="32"/>
                    </a:lnTo>
                    <a:close/>
                    <a:moveTo>
                      <a:pt x="22" y="32"/>
                    </a:moveTo>
                    <a:lnTo>
                      <a:pt x="22" y="32"/>
                    </a:lnTo>
                    <a:lnTo>
                      <a:pt x="22" y="32"/>
                    </a:lnTo>
                    <a:lnTo>
                      <a:pt x="22" y="32"/>
                    </a:lnTo>
                    <a:lnTo>
                      <a:pt x="22" y="32"/>
                    </a:lnTo>
                    <a:lnTo>
                      <a:pt x="22" y="32"/>
                    </a:lnTo>
                    <a:lnTo>
                      <a:pt x="22" y="32"/>
                    </a:lnTo>
                    <a:close/>
                    <a:moveTo>
                      <a:pt x="22" y="32"/>
                    </a:moveTo>
                    <a:lnTo>
                      <a:pt x="22" y="32"/>
                    </a:lnTo>
                    <a:lnTo>
                      <a:pt x="24" y="30"/>
                    </a:lnTo>
                    <a:lnTo>
                      <a:pt x="24" y="32"/>
                    </a:lnTo>
                    <a:lnTo>
                      <a:pt x="24" y="32"/>
                    </a:lnTo>
                    <a:lnTo>
                      <a:pt x="24" y="32"/>
                    </a:lnTo>
                    <a:lnTo>
                      <a:pt x="24" y="32"/>
                    </a:lnTo>
                    <a:lnTo>
                      <a:pt x="22" y="32"/>
                    </a:lnTo>
                    <a:lnTo>
                      <a:pt x="22" y="32"/>
                    </a:lnTo>
                    <a:lnTo>
                      <a:pt x="22" y="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33" name="Freeform 239"/>
              <p:cNvSpPr>
                <a:spLocks/>
              </p:cNvSpPr>
              <p:nvPr/>
            </p:nvSpPr>
            <p:spPr bwMode="auto">
              <a:xfrm>
                <a:off x="-977" y="162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34" name="Freeform 240"/>
              <p:cNvSpPr>
                <a:spLocks/>
              </p:cNvSpPr>
              <p:nvPr/>
            </p:nvSpPr>
            <p:spPr bwMode="auto">
              <a:xfrm>
                <a:off x="-985" y="1622"/>
                <a:ext cx="0" cy="2"/>
              </a:xfrm>
              <a:custGeom>
                <a:avLst/>
                <a:gdLst>
                  <a:gd name="T0" fmla="*/ 2 h 2"/>
                  <a:gd name="T1" fmla="*/ 2 h 2"/>
                  <a:gd name="T2" fmla="*/ 2 h 2"/>
                  <a:gd name="T3" fmla="*/ 2 h 2"/>
                  <a:gd name="T4" fmla="*/ 2 h 2"/>
                  <a:gd name="T5" fmla="*/ 2 h 2"/>
                  <a:gd name="T6" fmla="*/ 2 h 2"/>
                  <a:gd name="T7" fmla="*/ 2 h 2"/>
                  <a:gd name="T8" fmla="*/ 0 h 2"/>
                  <a:gd name="T9" fmla="*/ 0 h 2"/>
                  <a:gd name="T10" fmla="*/ 2 h 2"/>
                  <a:gd name="T11" fmla="*/ 2 h 2"/>
                  <a:gd name="T1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  <a:cxn ang="0">
                    <a:pos x="0" y="T8"/>
                  </a:cxn>
                  <a:cxn ang="0">
                    <a:pos x="0" y="T9"/>
                  </a:cxn>
                  <a:cxn ang="0">
                    <a:pos x="0" y="T10"/>
                  </a:cxn>
                  <a:cxn ang="0">
                    <a:pos x="0" y="T11"/>
                  </a:cxn>
                  <a:cxn ang="0">
                    <a:pos x="0" y="T1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35" name="Freeform 241"/>
              <p:cNvSpPr>
                <a:spLocks/>
              </p:cNvSpPr>
              <p:nvPr/>
            </p:nvSpPr>
            <p:spPr bwMode="auto">
              <a:xfrm>
                <a:off x="-971" y="1550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2 w 2"/>
                  <a:gd name="T3" fmla="*/ 0 h 2"/>
                  <a:gd name="T4" fmla="*/ 0 w 2"/>
                  <a:gd name="T5" fmla="*/ 2 h 2"/>
                  <a:gd name="T6" fmla="*/ 0 w 2"/>
                  <a:gd name="T7" fmla="*/ 2 h 2"/>
                  <a:gd name="T8" fmla="*/ 0 w 2"/>
                  <a:gd name="T9" fmla="*/ 2 h 2"/>
                  <a:gd name="T10" fmla="*/ 0 w 2"/>
                  <a:gd name="T11" fmla="*/ 2 h 2"/>
                  <a:gd name="T12" fmla="*/ 2 w 2"/>
                  <a:gd name="T13" fmla="*/ 0 h 2"/>
                  <a:gd name="T14" fmla="*/ 2 w 2"/>
                  <a:gd name="T1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36" name="Freeform 242"/>
              <p:cNvSpPr>
                <a:spLocks/>
              </p:cNvSpPr>
              <p:nvPr/>
            </p:nvSpPr>
            <p:spPr bwMode="auto">
              <a:xfrm>
                <a:off x="-1033" y="1648"/>
                <a:ext cx="2" cy="6"/>
              </a:xfrm>
              <a:custGeom>
                <a:avLst/>
                <a:gdLst>
                  <a:gd name="T0" fmla="*/ 2 w 2"/>
                  <a:gd name="T1" fmla="*/ 6 h 6"/>
                  <a:gd name="T2" fmla="*/ 2 w 2"/>
                  <a:gd name="T3" fmla="*/ 6 h 6"/>
                  <a:gd name="T4" fmla="*/ 2 w 2"/>
                  <a:gd name="T5" fmla="*/ 2 h 6"/>
                  <a:gd name="T6" fmla="*/ 2 w 2"/>
                  <a:gd name="T7" fmla="*/ 2 h 6"/>
                  <a:gd name="T8" fmla="*/ 2 w 2"/>
                  <a:gd name="T9" fmla="*/ 0 h 6"/>
                  <a:gd name="T10" fmla="*/ 2 w 2"/>
                  <a:gd name="T11" fmla="*/ 0 h 6"/>
                  <a:gd name="T12" fmla="*/ 2 w 2"/>
                  <a:gd name="T13" fmla="*/ 2 h 6"/>
                  <a:gd name="T14" fmla="*/ 2 w 2"/>
                  <a:gd name="T15" fmla="*/ 2 h 6"/>
                  <a:gd name="T16" fmla="*/ 0 w 2"/>
                  <a:gd name="T17" fmla="*/ 6 h 6"/>
                  <a:gd name="T18" fmla="*/ 2 w 2"/>
                  <a:gd name="T1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" h="6">
                    <a:moveTo>
                      <a:pt x="2" y="6"/>
                    </a:moveTo>
                    <a:lnTo>
                      <a:pt x="2" y="6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37" name="Freeform 243"/>
              <p:cNvSpPr>
                <a:spLocks/>
              </p:cNvSpPr>
              <p:nvPr/>
            </p:nvSpPr>
            <p:spPr bwMode="auto">
              <a:xfrm>
                <a:off x="-989" y="1624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4 w 4"/>
                  <a:gd name="T3" fmla="*/ 4 w 4"/>
                  <a:gd name="T4" fmla="*/ 4 w 4"/>
                  <a:gd name="T5" fmla="*/ 4 w 4"/>
                  <a:gd name="T6" fmla="*/ 2 w 4"/>
                  <a:gd name="T7" fmla="*/ 0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38" name="Freeform 244"/>
              <p:cNvSpPr>
                <a:spLocks/>
              </p:cNvSpPr>
              <p:nvPr/>
            </p:nvSpPr>
            <p:spPr bwMode="auto">
              <a:xfrm>
                <a:off x="-961" y="154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39" name="Freeform 245"/>
              <p:cNvSpPr>
                <a:spLocks/>
              </p:cNvSpPr>
              <p:nvPr/>
            </p:nvSpPr>
            <p:spPr bwMode="auto">
              <a:xfrm>
                <a:off x="-965" y="1548"/>
                <a:ext cx="4" cy="2"/>
              </a:xfrm>
              <a:custGeom>
                <a:avLst/>
                <a:gdLst>
                  <a:gd name="T0" fmla="*/ 4 w 4"/>
                  <a:gd name="T1" fmla="*/ 0 h 2"/>
                  <a:gd name="T2" fmla="*/ 4 w 4"/>
                  <a:gd name="T3" fmla="*/ 0 h 2"/>
                  <a:gd name="T4" fmla="*/ 0 w 4"/>
                  <a:gd name="T5" fmla="*/ 2 h 2"/>
                  <a:gd name="T6" fmla="*/ 2 w 4"/>
                  <a:gd name="T7" fmla="*/ 2 h 2"/>
                  <a:gd name="T8" fmla="*/ 2 w 4"/>
                  <a:gd name="T9" fmla="*/ 2 h 2"/>
                  <a:gd name="T10" fmla="*/ 4 w 4"/>
                  <a:gd name="T11" fmla="*/ 2 h 2"/>
                  <a:gd name="T12" fmla="*/ 4 w 4"/>
                  <a:gd name="T13" fmla="*/ 0 h 2"/>
                  <a:gd name="T14" fmla="*/ 4 w 4"/>
                  <a:gd name="T1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2">
                    <a:moveTo>
                      <a:pt x="4" y="0"/>
                    </a:moveTo>
                    <a:lnTo>
                      <a:pt x="4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40" name="Freeform 246"/>
              <p:cNvSpPr>
                <a:spLocks/>
              </p:cNvSpPr>
              <p:nvPr/>
            </p:nvSpPr>
            <p:spPr bwMode="auto">
              <a:xfrm>
                <a:off x="-965" y="155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41" name="Freeform 247"/>
              <p:cNvSpPr>
                <a:spLocks/>
              </p:cNvSpPr>
              <p:nvPr/>
            </p:nvSpPr>
            <p:spPr bwMode="auto">
              <a:xfrm>
                <a:off x="-969" y="1548"/>
                <a:ext cx="4" cy="2"/>
              </a:xfrm>
              <a:custGeom>
                <a:avLst/>
                <a:gdLst>
                  <a:gd name="T0" fmla="*/ 4 w 4"/>
                  <a:gd name="T1" fmla="*/ 2 h 2"/>
                  <a:gd name="T2" fmla="*/ 4 w 4"/>
                  <a:gd name="T3" fmla="*/ 0 h 2"/>
                  <a:gd name="T4" fmla="*/ 4 w 4"/>
                  <a:gd name="T5" fmla="*/ 0 h 2"/>
                  <a:gd name="T6" fmla="*/ 4 w 4"/>
                  <a:gd name="T7" fmla="*/ 0 h 2"/>
                  <a:gd name="T8" fmla="*/ 0 w 4"/>
                  <a:gd name="T9" fmla="*/ 2 h 2"/>
                  <a:gd name="T10" fmla="*/ 0 w 4"/>
                  <a:gd name="T11" fmla="*/ 2 h 2"/>
                  <a:gd name="T12" fmla="*/ 4 w 4"/>
                  <a:gd name="T13" fmla="*/ 2 h 2"/>
                  <a:gd name="T14" fmla="*/ 4 w 4"/>
                  <a:gd name="T1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2">
                    <a:moveTo>
                      <a:pt x="4" y="2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4" y="2"/>
                    </a:lnTo>
                    <a:lnTo>
                      <a:pt x="4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42" name="Freeform 248"/>
              <p:cNvSpPr>
                <a:spLocks/>
              </p:cNvSpPr>
              <p:nvPr/>
            </p:nvSpPr>
            <p:spPr bwMode="auto">
              <a:xfrm>
                <a:off x="-979" y="168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43" name="Freeform 249"/>
              <p:cNvSpPr>
                <a:spLocks/>
              </p:cNvSpPr>
              <p:nvPr/>
            </p:nvSpPr>
            <p:spPr bwMode="auto">
              <a:xfrm>
                <a:off x="-951" y="162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44" name="Freeform 250"/>
              <p:cNvSpPr>
                <a:spLocks/>
              </p:cNvSpPr>
              <p:nvPr/>
            </p:nvSpPr>
            <p:spPr bwMode="auto">
              <a:xfrm>
                <a:off x="-985" y="1622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0 h 2"/>
                  <a:gd name="T4" fmla="*/ 0 w 2"/>
                  <a:gd name="T5" fmla="*/ 0 h 2"/>
                  <a:gd name="T6" fmla="*/ 0 w 2"/>
                  <a:gd name="T7" fmla="*/ 0 h 2"/>
                  <a:gd name="T8" fmla="*/ 0 w 2"/>
                  <a:gd name="T9" fmla="*/ 0 h 2"/>
                  <a:gd name="T10" fmla="*/ 0 w 2"/>
                  <a:gd name="T11" fmla="*/ 2 h 2"/>
                  <a:gd name="T12" fmla="*/ 0 w 2"/>
                  <a:gd name="T13" fmla="*/ 2 h 2"/>
                  <a:gd name="T14" fmla="*/ 2 w 2"/>
                  <a:gd name="T15" fmla="*/ 0 h 2"/>
                  <a:gd name="T16" fmla="*/ 2 w 2"/>
                  <a:gd name="T1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45" name="Freeform 251"/>
              <p:cNvSpPr>
                <a:spLocks/>
              </p:cNvSpPr>
              <p:nvPr/>
            </p:nvSpPr>
            <p:spPr bwMode="auto">
              <a:xfrm>
                <a:off x="-979" y="1620"/>
                <a:ext cx="2" cy="0"/>
              </a:xfrm>
              <a:custGeom>
                <a:avLst/>
                <a:gdLst>
                  <a:gd name="T0" fmla="*/ 2 w 2"/>
                  <a:gd name="T1" fmla="*/ 2 w 2"/>
                  <a:gd name="T2" fmla="*/ 2 w 2"/>
                  <a:gd name="T3" fmla="*/ 0 w 2"/>
                  <a:gd name="T4" fmla="*/ 2 w 2"/>
                  <a:gd name="T5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46" name="Freeform 252"/>
              <p:cNvSpPr>
                <a:spLocks/>
              </p:cNvSpPr>
              <p:nvPr/>
            </p:nvSpPr>
            <p:spPr bwMode="auto">
              <a:xfrm>
                <a:off x="-1125" y="1564"/>
                <a:ext cx="2" cy="0"/>
              </a:xfrm>
              <a:custGeom>
                <a:avLst/>
                <a:gdLst>
                  <a:gd name="T0" fmla="*/ 2 w 2"/>
                  <a:gd name="T1" fmla="*/ 2 w 2"/>
                  <a:gd name="T2" fmla="*/ 2 w 2"/>
                  <a:gd name="T3" fmla="*/ 0 w 2"/>
                  <a:gd name="T4" fmla="*/ 0 w 2"/>
                  <a:gd name="T5" fmla="*/ 0 w 2"/>
                  <a:gd name="T6" fmla="*/ 0 w 2"/>
                  <a:gd name="T7" fmla="*/ 2 w 2"/>
                  <a:gd name="T8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47" name="Freeform 253"/>
              <p:cNvSpPr>
                <a:spLocks/>
              </p:cNvSpPr>
              <p:nvPr/>
            </p:nvSpPr>
            <p:spPr bwMode="auto">
              <a:xfrm>
                <a:off x="-985" y="1624"/>
                <a:ext cx="2" cy="0"/>
              </a:xfrm>
              <a:custGeom>
                <a:avLst/>
                <a:gdLst>
                  <a:gd name="T0" fmla="*/ 2 w 2"/>
                  <a:gd name="T1" fmla="*/ 2 w 2"/>
                  <a:gd name="T2" fmla="*/ 0 w 2"/>
                  <a:gd name="T3" fmla="*/ 0 w 2"/>
                  <a:gd name="T4" fmla="*/ 2 w 2"/>
                  <a:gd name="T5" fmla="*/ 2 w 2"/>
                  <a:gd name="T6" fmla="*/ 0 w 2"/>
                  <a:gd name="T7" fmla="*/ 0 w 2"/>
                  <a:gd name="T8" fmla="*/ 0 w 2"/>
                  <a:gd name="T9" fmla="*/ 2 w 2"/>
                  <a:gd name="T10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48" name="Freeform 254"/>
              <p:cNvSpPr>
                <a:spLocks/>
              </p:cNvSpPr>
              <p:nvPr/>
            </p:nvSpPr>
            <p:spPr bwMode="auto">
              <a:xfrm>
                <a:off x="-985" y="1552"/>
                <a:ext cx="4" cy="2"/>
              </a:xfrm>
              <a:custGeom>
                <a:avLst/>
                <a:gdLst>
                  <a:gd name="T0" fmla="*/ 4 w 4"/>
                  <a:gd name="T1" fmla="*/ 0 h 2"/>
                  <a:gd name="T2" fmla="*/ 4 w 4"/>
                  <a:gd name="T3" fmla="*/ 0 h 2"/>
                  <a:gd name="T4" fmla="*/ 0 w 4"/>
                  <a:gd name="T5" fmla="*/ 0 h 2"/>
                  <a:gd name="T6" fmla="*/ 0 w 4"/>
                  <a:gd name="T7" fmla="*/ 0 h 2"/>
                  <a:gd name="T8" fmla="*/ 0 w 4"/>
                  <a:gd name="T9" fmla="*/ 0 h 2"/>
                  <a:gd name="T10" fmla="*/ 0 w 4"/>
                  <a:gd name="T11" fmla="*/ 0 h 2"/>
                  <a:gd name="T12" fmla="*/ 0 w 4"/>
                  <a:gd name="T13" fmla="*/ 2 h 2"/>
                  <a:gd name="T14" fmla="*/ 0 w 4"/>
                  <a:gd name="T15" fmla="*/ 2 h 2"/>
                  <a:gd name="T16" fmla="*/ 0 w 4"/>
                  <a:gd name="T17" fmla="*/ 2 h 2"/>
                  <a:gd name="T18" fmla="*/ 0 w 4"/>
                  <a:gd name="T19" fmla="*/ 2 h 2"/>
                  <a:gd name="T20" fmla="*/ 0 w 4"/>
                  <a:gd name="T21" fmla="*/ 2 h 2"/>
                  <a:gd name="T22" fmla="*/ 4 w 4"/>
                  <a:gd name="T23" fmla="*/ 0 h 2"/>
                  <a:gd name="T24" fmla="*/ 4 w 4"/>
                  <a:gd name="T2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" h="2">
                    <a:moveTo>
                      <a:pt x="4" y="0"/>
                    </a:moveTo>
                    <a:lnTo>
                      <a:pt x="4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49" name="Freeform 255"/>
              <p:cNvSpPr>
                <a:spLocks/>
              </p:cNvSpPr>
              <p:nvPr/>
            </p:nvSpPr>
            <p:spPr bwMode="auto">
              <a:xfrm>
                <a:off x="-985" y="1624"/>
                <a:ext cx="2" cy="0"/>
              </a:xfrm>
              <a:custGeom>
                <a:avLst/>
                <a:gdLst>
                  <a:gd name="T0" fmla="*/ 0 w 2"/>
                  <a:gd name="T1" fmla="*/ 0 w 2"/>
                  <a:gd name="T2" fmla="*/ 0 w 2"/>
                  <a:gd name="T3" fmla="*/ 0 w 2"/>
                  <a:gd name="T4" fmla="*/ 2 w 2"/>
                  <a:gd name="T5" fmla="*/ 0 w 2"/>
                  <a:gd name="T6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50" name="Freeform 256"/>
              <p:cNvSpPr>
                <a:spLocks/>
              </p:cNvSpPr>
              <p:nvPr/>
            </p:nvSpPr>
            <p:spPr bwMode="auto">
              <a:xfrm>
                <a:off x="-951" y="164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51" name="Freeform 257"/>
              <p:cNvSpPr>
                <a:spLocks/>
              </p:cNvSpPr>
              <p:nvPr/>
            </p:nvSpPr>
            <p:spPr bwMode="auto">
              <a:xfrm>
                <a:off x="-1119" y="178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52" name="Freeform 258"/>
              <p:cNvSpPr>
                <a:spLocks/>
              </p:cNvSpPr>
              <p:nvPr/>
            </p:nvSpPr>
            <p:spPr bwMode="auto">
              <a:xfrm>
                <a:off x="-1149" y="1680"/>
                <a:ext cx="2" cy="2"/>
              </a:xfrm>
              <a:custGeom>
                <a:avLst/>
                <a:gdLst>
                  <a:gd name="T0" fmla="*/ 0 w 2"/>
                  <a:gd name="T1" fmla="*/ 2 h 2"/>
                  <a:gd name="T2" fmla="*/ 0 w 2"/>
                  <a:gd name="T3" fmla="*/ 2 h 2"/>
                  <a:gd name="T4" fmla="*/ 2 w 2"/>
                  <a:gd name="T5" fmla="*/ 0 h 2"/>
                  <a:gd name="T6" fmla="*/ 2 w 2"/>
                  <a:gd name="T7" fmla="*/ 0 h 2"/>
                  <a:gd name="T8" fmla="*/ 0 w 2"/>
                  <a:gd name="T9" fmla="*/ 2 h 2"/>
                  <a:gd name="T10" fmla="*/ 0 w 2"/>
                  <a:gd name="T11" fmla="*/ 2 h 2"/>
                  <a:gd name="T12" fmla="*/ 0 w 2"/>
                  <a:gd name="T1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53" name="Rectangle 259"/>
              <p:cNvSpPr>
                <a:spLocks noChangeArrowheads="1"/>
              </p:cNvSpPr>
              <p:nvPr/>
            </p:nvSpPr>
            <p:spPr bwMode="auto">
              <a:xfrm>
                <a:off x="-893" y="1562"/>
                <a:ext cx="2" cy="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54" name="Freeform 260"/>
              <p:cNvSpPr>
                <a:spLocks/>
              </p:cNvSpPr>
              <p:nvPr/>
            </p:nvSpPr>
            <p:spPr bwMode="auto">
              <a:xfrm>
                <a:off x="-1131" y="162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55" name="Freeform 261"/>
              <p:cNvSpPr>
                <a:spLocks/>
              </p:cNvSpPr>
              <p:nvPr/>
            </p:nvSpPr>
            <p:spPr bwMode="auto">
              <a:xfrm>
                <a:off x="-987" y="1546"/>
                <a:ext cx="16" cy="6"/>
              </a:xfrm>
              <a:custGeom>
                <a:avLst/>
                <a:gdLst>
                  <a:gd name="T0" fmla="*/ 2 w 16"/>
                  <a:gd name="T1" fmla="*/ 6 h 6"/>
                  <a:gd name="T2" fmla="*/ 2 w 16"/>
                  <a:gd name="T3" fmla="*/ 6 h 6"/>
                  <a:gd name="T4" fmla="*/ 4 w 16"/>
                  <a:gd name="T5" fmla="*/ 6 h 6"/>
                  <a:gd name="T6" fmla="*/ 4 w 16"/>
                  <a:gd name="T7" fmla="*/ 6 h 6"/>
                  <a:gd name="T8" fmla="*/ 10 w 16"/>
                  <a:gd name="T9" fmla="*/ 2 h 6"/>
                  <a:gd name="T10" fmla="*/ 10 w 16"/>
                  <a:gd name="T11" fmla="*/ 2 h 6"/>
                  <a:gd name="T12" fmla="*/ 16 w 16"/>
                  <a:gd name="T13" fmla="*/ 2 h 6"/>
                  <a:gd name="T14" fmla="*/ 12 w 16"/>
                  <a:gd name="T15" fmla="*/ 0 h 6"/>
                  <a:gd name="T16" fmla="*/ 12 w 16"/>
                  <a:gd name="T17" fmla="*/ 0 h 6"/>
                  <a:gd name="T18" fmla="*/ 12 w 16"/>
                  <a:gd name="T19" fmla="*/ 0 h 6"/>
                  <a:gd name="T20" fmla="*/ 12 w 16"/>
                  <a:gd name="T21" fmla="*/ 0 h 6"/>
                  <a:gd name="T22" fmla="*/ 2 w 16"/>
                  <a:gd name="T23" fmla="*/ 4 h 6"/>
                  <a:gd name="T24" fmla="*/ 2 w 16"/>
                  <a:gd name="T25" fmla="*/ 6 h 6"/>
                  <a:gd name="T26" fmla="*/ 2 w 16"/>
                  <a:gd name="T27" fmla="*/ 6 h 6"/>
                  <a:gd name="T28" fmla="*/ 2 w 16"/>
                  <a:gd name="T29" fmla="*/ 6 h 6"/>
                  <a:gd name="T30" fmla="*/ 2 w 16"/>
                  <a:gd name="T31" fmla="*/ 6 h 6"/>
                  <a:gd name="T32" fmla="*/ 2 w 16"/>
                  <a:gd name="T33" fmla="*/ 6 h 6"/>
                  <a:gd name="T34" fmla="*/ 2 w 16"/>
                  <a:gd name="T35" fmla="*/ 6 h 6"/>
                  <a:gd name="T36" fmla="*/ 0 w 16"/>
                  <a:gd name="T37" fmla="*/ 6 h 6"/>
                  <a:gd name="T38" fmla="*/ 2 w 16"/>
                  <a:gd name="T39" fmla="*/ 6 h 6"/>
                  <a:gd name="T40" fmla="*/ 2 w 16"/>
                  <a:gd name="T41" fmla="*/ 6 h 6"/>
                  <a:gd name="T42" fmla="*/ 2 w 16"/>
                  <a:gd name="T43" fmla="*/ 6 h 6"/>
                  <a:gd name="T44" fmla="*/ 2 w 16"/>
                  <a:gd name="T45" fmla="*/ 6 h 6"/>
                  <a:gd name="T46" fmla="*/ 2 w 16"/>
                  <a:gd name="T47" fmla="*/ 6 h 6"/>
                  <a:gd name="T48" fmla="*/ 2 w 16"/>
                  <a:gd name="T4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6" h="6">
                    <a:moveTo>
                      <a:pt x="2" y="6"/>
                    </a:moveTo>
                    <a:lnTo>
                      <a:pt x="2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6" y="2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56" name="Freeform 262"/>
              <p:cNvSpPr>
                <a:spLocks/>
              </p:cNvSpPr>
              <p:nvPr/>
            </p:nvSpPr>
            <p:spPr bwMode="auto">
              <a:xfrm>
                <a:off x="-949" y="1640"/>
                <a:ext cx="2" cy="0"/>
              </a:xfrm>
              <a:custGeom>
                <a:avLst/>
                <a:gdLst>
                  <a:gd name="T0" fmla="*/ 0 w 2"/>
                  <a:gd name="T1" fmla="*/ 0 w 2"/>
                  <a:gd name="T2" fmla="*/ 0 w 2"/>
                  <a:gd name="T3" fmla="*/ 0 w 2"/>
                  <a:gd name="T4" fmla="*/ 2 w 2"/>
                  <a:gd name="T5" fmla="*/ 2 w 2"/>
                  <a:gd name="T6" fmla="*/ 2 w 2"/>
                  <a:gd name="T7" fmla="*/ 2 w 2"/>
                  <a:gd name="T8" fmla="*/ 0 w 2"/>
                  <a:gd name="T9" fmla="*/ 0 w 2"/>
                  <a:gd name="T10" fmla="*/ 0 w 2"/>
                  <a:gd name="T11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57" name="Rectangle 263"/>
              <p:cNvSpPr>
                <a:spLocks noChangeArrowheads="1"/>
              </p:cNvSpPr>
              <p:nvPr/>
            </p:nvSpPr>
            <p:spPr bwMode="auto">
              <a:xfrm>
                <a:off x="-961" y="1548"/>
                <a:ext cx="1" cy="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58" name="Freeform 264"/>
              <p:cNvSpPr>
                <a:spLocks/>
              </p:cNvSpPr>
              <p:nvPr/>
            </p:nvSpPr>
            <p:spPr bwMode="auto">
              <a:xfrm>
                <a:off x="-1007" y="1556"/>
                <a:ext cx="0" cy="2"/>
              </a:xfrm>
              <a:custGeom>
                <a:avLst/>
                <a:gdLst>
                  <a:gd name="T0" fmla="*/ 2 h 2"/>
                  <a:gd name="T1" fmla="*/ 2 h 2"/>
                  <a:gd name="T2" fmla="*/ 0 h 2"/>
                  <a:gd name="T3" fmla="*/ 0 h 2"/>
                  <a:gd name="T4" fmla="*/ 2 h 2"/>
                  <a:gd name="T5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59" name="Freeform 265"/>
              <p:cNvSpPr>
                <a:spLocks/>
              </p:cNvSpPr>
              <p:nvPr/>
            </p:nvSpPr>
            <p:spPr bwMode="auto">
              <a:xfrm>
                <a:off x="-965" y="1548"/>
                <a:ext cx="2" cy="0"/>
              </a:xfrm>
              <a:custGeom>
                <a:avLst/>
                <a:gdLst>
                  <a:gd name="T0" fmla="*/ 2 w 2"/>
                  <a:gd name="T1" fmla="*/ 2 w 2"/>
                  <a:gd name="T2" fmla="*/ 2 w 2"/>
                  <a:gd name="T3" fmla="*/ 0 w 2"/>
                  <a:gd name="T4" fmla="*/ 0 w 2"/>
                  <a:gd name="T5" fmla="*/ 0 w 2"/>
                  <a:gd name="T6" fmla="*/ 0 w 2"/>
                  <a:gd name="T7" fmla="*/ 2 w 2"/>
                  <a:gd name="T8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60" name="Freeform 266"/>
              <p:cNvSpPr>
                <a:spLocks/>
              </p:cNvSpPr>
              <p:nvPr/>
            </p:nvSpPr>
            <p:spPr bwMode="auto">
              <a:xfrm>
                <a:off x="-943" y="154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61" name="Freeform 267"/>
              <p:cNvSpPr>
                <a:spLocks/>
              </p:cNvSpPr>
              <p:nvPr/>
            </p:nvSpPr>
            <p:spPr bwMode="auto">
              <a:xfrm>
                <a:off x="-945" y="154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62" name="Freeform 268"/>
              <p:cNvSpPr>
                <a:spLocks/>
              </p:cNvSpPr>
              <p:nvPr/>
            </p:nvSpPr>
            <p:spPr bwMode="auto">
              <a:xfrm>
                <a:off x="-965" y="1544"/>
                <a:ext cx="4" cy="2"/>
              </a:xfrm>
              <a:custGeom>
                <a:avLst/>
                <a:gdLst>
                  <a:gd name="T0" fmla="*/ 2 w 4"/>
                  <a:gd name="T1" fmla="*/ 2 h 2"/>
                  <a:gd name="T2" fmla="*/ 2 w 4"/>
                  <a:gd name="T3" fmla="*/ 2 h 2"/>
                  <a:gd name="T4" fmla="*/ 4 w 4"/>
                  <a:gd name="T5" fmla="*/ 0 h 2"/>
                  <a:gd name="T6" fmla="*/ 4 w 4"/>
                  <a:gd name="T7" fmla="*/ 0 h 2"/>
                  <a:gd name="T8" fmla="*/ 0 w 4"/>
                  <a:gd name="T9" fmla="*/ 0 h 2"/>
                  <a:gd name="T10" fmla="*/ 2 w 4"/>
                  <a:gd name="T11" fmla="*/ 2 h 2"/>
                  <a:gd name="T12" fmla="*/ 2 w 4"/>
                  <a:gd name="T1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2">
                    <a:moveTo>
                      <a:pt x="2" y="2"/>
                    </a:moveTo>
                    <a:lnTo>
                      <a:pt x="2" y="2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63" name="Freeform 269"/>
              <p:cNvSpPr>
                <a:spLocks/>
              </p:cNvSpPr>
              <p:nvPr/>
            </p:nvSpPr>
            <p:spPr bwMode="auto">
              <a:xfrm>
                <a:off x="-1017" y="1558"/>
                <a:ext cx="2" cy="0"/>
              </a:xfrm>
              <a:custGeom>
                <a:avLst/>
                <a:gdLst>
                  <a:gd name="T0" fmla="*/ 2 w 2"/>
                  <a:gd name="T1" fmla="*/ 2 w 2"/>
                  <a:gd name="T2" fmla="*/ 0 w 2"/>
                  <a:gd name="T3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64" name="Freeform 270"/>
              <p:cNvSpPr>
                <a:spLocks/>
              </p:cNvSpPr>
              <p:nvPr/>
            </p:nvSpPr>
            <p:spPr bwMode="auto">
              <a:xfrm>
                <a:off x="-1131" y="1642"/>
                <a:ext cx="0" cy="2"/>
              </a:xfrm>
              <a:custGeom>
                <a:avLst/>
                <a:gdLst>
                  <a:gd name="T0" fmla="*/ 0 h 2"/>
                  <a:gd name="T1" fmla="*/ 0 h 2"/>
                  <a:gd name="T2" fmla="*/ 2 h 2"/>
                  <a:gd name="T3" fmla="*/ 2 h 2"/>
                  <a:gd name="T4" fmla="*/ 2 h 2"/>
                  <a:gd name="T5" fmla="*/ 2 h 2"/>
                  <a:gd name="T6" fmla="*/ 0 h 2"/>
                  <a:gd name="T7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65" name="Freeform 271"/>
              <p:cNvSpPr>
                <a:spLocks/>
              </p:cNvSpPr>
              <p:nvPr/>
            </p:nvSpPr>
            <p:spPr bwMode="auto">
              <a:xfrm>
                <a:off x="-1155" y="1732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  <a:gd name="T3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66" name="Freeform 272"/>
              <p:cNvSpPr>
                <a:spLocks/>
              </p:cNvSpPr>
              <p:nvPr/>
            </p:nvSpPr>
            <p:spPr bwMode="auto">
              <a:xfrm>
                <a:off x="-583" y="156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67" name="Freeform 273"/>
              <p:cNvSpPr>
                <a:spLocks/>
              </p:cNvSpPr>
              <p:nvPr/>
            </p:nvSpPr>
            <p:spPr bwMode="auto">
              <a:xfrm>
                <a:off x="-581" y="155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68" name="Freeform 274"/>
              <p:cNvSpPr>
                <a:spLocks/>
              </p:cNvSpPr>
              <p:nvPr/>
            </p:nvSpPr>
            <p:spPr bwMode="auto">
              <a:xfrm>
                <a:off x="-553" y="1546"/>
                <a:ext cx="6" cy="2"/>
              </a:xfrm>
              <a:custGeom>
                <a:avLst/>
                <a:gdLst>
                  <a:gd name="T0" fmla="*/ 4 w 6"/>
                  <a:gd name="T1" fmla="*/ 2 h 2"/>
                  <a:gd name="T2" fmla="*/ 4 w 6"/>
                  <a:gd name="T3" fmla="*/ 2 h 2"/>
                  <a:gd name="T4" fmla="*/ 6 w 6"/>
                  <a:gd name="T5" fmla="*/ 2 h 2"/>
                  <a:gd name="T6" fmla="*/ 6 w 6"/>
                  <a:gd name="T7" fmla="*/ 2 h 2"/>
                  <a:gd name="T8" fmla="*/ 0 w 6"/>
                  <a:gd name="T9" fmla="*/ 0 h 2"/>
                  <a:gd name="T10" fmla="*/ 0 w 6"/>
                  <a:gd name="T11" fmla="*/ 0 h 2"/>
                  <a:gd name="T12" fmla="*/ 2 w 6"/>
                  <a:gd name="T13" fmla="*/ 0 h 2"/>
                  <a:gd name="T14" fmla="*/ 2 w 6"/>
                  <a:gd name="T15" fmla="*/ 0 h 2"/>
                  <a:gd name="T16" fmla="*/ 4 w 6"/>
                  <a:gd name="T17" fmla="*/ 2 h 2"/>
                  <a:gd name="T18" fmla="*/ 4 w 6"/>
                  <a:gd name="T19" fmla="*/ 2 h 2"/>
                  <a:gd name="T20" fmla="*/ 4 w 6"/>
                  <a:gd name="T21" fmla="*/ 2 h 2"/>
                  <a:gd name="T22" fmla="*/ 4 w 6"/>
                  <a:gd name="T23" fmla="*/ 2 h 2"/>
                  <a:gd name="T24" fmla="*/ 4 w 6"/>
                  <a:gd name="T25" fmla="*/ 2 h 2"/>
                  <a:gd name="T26" fmla="*/ 4 w 6"/>
                  <a:gd name="T2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" h="2">
                    <a:moveTo>
                      <a:pt x="4" y="2"/>
                    </a:moveTo>
                    <a:lnTo>
                      <a:pt x="4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69" name="Freeform 275"/>
              <p:cNvSpPr>
                <a:spLocks/>
              </p:cNvSpPr>
              <p:nvPr/>
            </p:nvSpPr>
            <p:spPr bwMode="auto">
              <a:xfrm>
                <a:off x="-543" y="155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70" name="Freeform 276"/>
              <p:cNvSpPr>
                <a:spLocks/>
              </p:cNvSpPr>
              <p:nvPr/>
            </p:nvSpPr>
            <p:spPr bwMode="auto">
              <a:xfrm>
                <a:off x="-593" y="1542"/>
                <a:ext cx="6" cy="2"/>
              </a:xfrm>
              <a:custGeom>
                <a:avLst/>
                <a:gdLst>
                  <a:gd name="T0" fmla="*/ 0 w 6"/>
                  <a:gd name="T1" fmla="*/ 2 h 2"/>
                  <a:gd name="T2" fmla="*/ 0 w 6"/>
                  <a:gd name="T3" fmla="*/ 2 h 2"/>
                  <a:gd name="T4" fmla="*/ 6 w 6"/>
                  <a:gd name="T5" fmla="*/ 2 h 2"/>
                  <a:gd name="T6" fmla="*/ 6 w 6"/>
                  <a:gd name="T7" fmla="*/ 2 h 2"/>
                  <a:gd name="T8" fmla="*/ 6 w 6"/>
                  <a:gd name="T9" fmla="*/ 0 h 2"/>
                  <a:gd name="T10" fmla="*/ 0 w 6"/>
                  <a:gd name="T11" fmla="*/ 2 h 2"/>
                  <a:gd name="T12" fmla="*/ 0 w 6"/>
                  <a:gd name="T1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2">
                    <a:moveTo>
                      <a:pt x="0" y="2"/>
                    </a:moveTo>
                    <a:lnTo>
                      <a:pt x="0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71" name="Freeform 277"/>
              <p:cNvSpPr>
                <a:spLocks/>
              </p:cNvSpPr>
              <p:nvPr/>
            </p:nvSpPr>
            <p:spPr bwMode="auto">
              <a:xfrm>
                <a:off x="-447" y="1376"/>
                <a:ext cx="0" cy="2"/>
              </a:xfrm>
              <a:custGeom>
                <a:avLst/>
                <a:gdLst>
                  <a:gd name="T0" fmla="*/ 0 h 2"/>
                  <a:gd name="T1" fmla="*/ 0 h 2"/>
                  <a:gd name="T2" fmla="*/ 0 h 2"/>
                  <a:gd name="T3" fmla="*/ 0 h 2"/>
                  <a:gd name="T4" fmla="*/ 0 h 2"/>
                  <a:gd name="T5" fmla="*/ 0 h 2"/>
                  <a:gd name="T6" fmla="*/ 2 h 2"/>
                  <a:gd name="T7" fmla="*/ 2 h 2"/>
                  <a:gd name="T8" fmla="*/ 0 h 2"/>
                  <a:gd name="T9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  <a:cxn ang="0">
                    <a:pos x="0" y="T8"/>
                  </a:cxn>
                  <a:cxn ang="0">
                    <a:pos x="0" y="T9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72" name="Freeform 278"/>
              <p:cNvSpPr>
                <a:spLocks/>
              </p:cNvSpPr>
              <p:nvPr/>
            </p:nvSpPr>
            <p:spPr bwMode="auto">
              <a:xfrm>
                <a:off x="-445" y="1378"/>
                <a:ext cx="0" cy="2"/>
              </a:xfrm>
              <a:custGeom>
                <a:avLst/>
                <a:gdLst>
                  <a:gd name="T0" fmla="*/ 0 h 2"/>
                  <a:gd name="T1" fmla="*/ 0 h 2"/>
                  <a:gd name="T2" fmla="*/ 0 h 2"/>
                  <a:gd name="T3" fmla="*/ 0 h 2"/>
                  <a:gd name="T4" fmla="*/ 2 h 2"/>
                  <a:gd name="T5" fmla="*/ 2 h 2"/>
                  <a:gd name="T6" fmla="*/ 2 h 2"/>
                  <a:gd name="T7" fmla="*/ 2 h 2"/>
                  <a:gd name="T8" fmla="*/ 0 h 2"/>
                  <a:gd name="T9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  <a:cxn ang="0">
                    <a:pos x="0" y="T8"/>
                  </a:cxn>
                  <a:cxn ang="0">
                    <a:pos x="0" y="T9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73" name="Freeform 279"/>
              <p:cNvSpPr>
                <a:spLocks/>
              </p:cNvSpPr>
              <p:nvPr/>
            </p:nvSpPr>
            <p:spPr bwMode="auto">
              <a:xfrm>
                <a:off x="-593" y="1544"/>
                <a:ext cx="16" cy="2"/>
              </a:xfrm>
              <a:custGeom>
                <a:avLst/>
                <a:gdLst>
                  <a:gd name="T0" fmla="*/ 4 w 16"/>
                  <a:gd name="T1" fmla="*/ 0 h 2"/>
                  <a:gd name="T2" fmla="*/ 4 w 16"/>
                  <a:gd name="T3" fmla="*/ 0 h 2"/>
                  <a:gd name="T4" fmla="*/ 0 w 16"/>
                  <a:gd name="T5" fmla="*/ 2 h 2"/>
                  <a:gd name="T6" fmla="*/ 4 w 16"/>
                  <a:gd name="T7" fmla="*/ 2 h 2"/>
                  <a:gd name="T8" fmla="*/ 16 w 16"/>
                  <a:gd name="T9" fmla="*/ 2 h 2"/>
                  <a:gd name="T10" fmla="*/ 16 w 16"/>
                  <a:gd name="T11" fmla="*/ 2 h 2"/>
                  <a:gd name="T12" fmla="*/ 14 w 16"/>
                  <a:gd name="T13" fmla="*/ 0 h 2"/>
                  <a:gd name="T14" fmla="*/ 6 w 16"/>
                  <a:gd name="T15" fmla="*/ 0 h 2"/>
                  <a:gd name="T16" fmla="*/ 6 w 16"/>
                  <a:gd name="T17" fmla="*/ 0 h 2"/>
                  <a:gd name="T18" fmla="*/ 4 w 16"/>
                  <a:gd name="T19" fmla="*/ 0 h 2"/>
                  <a:gd name="T20" fmla="*/ 4 w 16"/>
                  <a:gd name="T2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" h="2">
                    <a:moveTo>
                      <a:pt x="4" y="0"/>
                    </a:moveTo>
                    <a:lnTo>
                      <a:pt x="4" y="0"/>
                    </a:lnTo>
                    <a:lnTo>
                      <a:pt x="0" y="2"/>
                    </a:lnTo>
                    <a:lnTo>
                      <a:pt x="4" y="2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4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74" name="Freeform 280"/>
              <p:cNvSpPr>
                <a:spLocks/>
              </p:cNvSpPr>
              <p:nvPr/>
            </p:nvSpPr>
            <p:spPr bwMode="auto">
              <a:xfrm>
                <a:off x="-521" y="1544"/>
                <a:ext cx="8" cy="0"/>
              </a:xfrm>
              <a:custGeom>
                <a:avLst/>
                <a:gdLst>
                  <a:gd name="T0" fmla="*/ 0 w 8"/>
                  <a:gd name="T1" fmla="*/ 0 w 8"/>
                  <a:gd name="T2" fmla="*/ 8 w 8"/>
                  <a:gd name="T3" fmla="*/ 8 w 8"/>
                  <a:gd name="T4" fmla="*/ 0 w 8"/>
                  <a:gd name="T5" fmla="*/ 0 w 8"/>
                  <a:gd name="T6" fmla="*/ 0 w 8"/>
                  <a:gd name="T7" fmla="*/ 0 w 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</a:cxnLst>
                <a:rect l="0" t="0" r="r" b="b"/>
                <a:pathLst>
                  <a:path w="8">
                    <a:moveTo>
                      <a:pt x="0" y="0"/>
                    </a:moveTo>
                    <a:lnTo>
                      <a:pt x="0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75" name="Freeform 281"/>
              <p:cNvSpPr>
                <a:spLocks/>
              </p:cNvSpPr>
              <p:nvPr/>
            </p:nvSpPr>
            <p:spPr bwMode="auto">
              <a:xfrm>
                <a:off x="-445" y="137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76" name="Freeform 282"/>
              <p:cNvSpPr>
                <a:spLocks/>
              </p:cNvSpPr>
              <p:nvPr/>
            </p:nvSpPr>
            <p:spPr bwMode="auto">
              <a:xfrm>
                <a:off x="-445" y="1380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2 w 2"/>
                  <a:gd name="T3" fmla="*/ 2 h 2"/>
                  <a:gd name="T4" fmla="*/ 2 w 2"/>
                  <a:gd name="T5" fmla="*/ 2 h 2"/>
                  <a:gd name="T6" fmla="*/ 2 w 2"/>
                  <a:gd name="T7" fmla="*/ 2 h 2"/>
                  <a:gd name="T8" fmla="*/ 2 w 2"/>
                  <a:gd name="T9" fmla="*/ 2 h 2"/>
                  <a:gd name="T10" fmla="*/ 2 w 2"/>
                  <a:gd name="T11" fmla="*/ 2 h 2"/>
                  <a:gd name="T12" fmla="*/ 2 w 2"/>
                  <a:gd name="T13" fmla="*/ 2 h 2"/>
                  <a:gd name="T14" fmla="*/ 2 w 2"/>
                  <a:gd name="T15" fmla="*/ 2 h 2"/>
                  <a:gd name="T16" fmla="*/ 2 w 2"/>
                  <a:gd name="T17" fmla="*/ 0 h 2"/>
                  <a:gd name="T18" fmla="*/ 2 w 2"/>
                  <a:gd name="T19" fmla="*/ 0 h 2"/>
                  <a:gd name="T20" fmla="*/ 0 w 2"/>
                  <a:gd name="T21" fmla="*/ 0 h 2"/>
                  <a:gd name="T22" fmla="*/ 0 w 2"/>
                  <a:gd name="T23" fmla="*/ 0 h 2"/>
                  <a:gd name="T24" fmla="*/ 2 w 2"/>
                  <a:gd name="T25" fmla="*/ 2 h 2"/>
                  <a:gd name="T26" fmla="*/ 2 w 2"/>
                  <a:gd name="T2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77" name="Rectangle 283"/>
              <p:cNvSpPr>
                <a:spLocks noChangeArrowheads="1"/>
              </p:cNvSpPr>
              <p:nvPr/>
            </p:nvSpPr>
            <p:spPr bwMode="auto">
              <a:xfrm>
                <a:off x="-533" y="1554"/>
                <a:ext cx="1" cy="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78" name="Freeform 284"/>
              <p:cNvSpPr>
                <a:spLocks/>
              </p:cNvSpPr>
              <p:nvPr/>
            </p:nvSpPr>
            <p:spPr bwMode="auto">
              <a:xfrm>
                <a:off x="-447" y="1378"/>
                <a:ext cx="2" cy="0"/>
              </a:xfrm>
              <a:custGeom>
                <a:avLst/>
                <a:gdLst>
                  <a:gd name="T0" fmla="*/ 0 w 2"/>
                  <a:gd name="T1" fmla="*/ 0 w 2"/>
                  <a:gd name="T2" fmla="*/ 2 w 2"/>
                  <a:gd name="T3" fmla="*/ 2 w 2"/>
                  <a:gd name="T4" fmla="*/ 2 w 2"/>
                  <a:gd name="T5" fmla="*/ 0 w 2"/>
                  <a:gd name="T6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79" name="Rectangle 285"/>
              <p:cNvSpPr>
                <a:spLocks noChangeArrowheads="1"/>
              </p:cNvSpPr>
              <p:nvPr/>
            </p:nvSpPr>
            <p:spPr bwMode="auto">
              <a:xfrm>
                <a:off x="-523" y="1548"/>
                <a:ext cx="1" cy="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80" name="Freeform 286"/>
              <p:cNvSpPr>
                <a:spLocks/>
              </p:cNvSpPr>
              <p:nvPr/>
            </p:nvSpPr>
            <p:spPr bwMode="auto">
              <a:xfrm>
                <a:off x="-553" y="1550"/>
                <a:ext cx="10" cy="4"/>
              </a:xfrm>
              <a:custGeom>
                <a:avLst/>
                <a:gdLst>
                  <a:gd name="T0" fmla="*/ 0 w 10"/>
                  <a:gd name="T1" fmla="*/ 0 h 4"/>
                  <a:gd name="T2" fmla="*/ 0 w 10"/>
                  <a:gd name="T3" fmla="*/ 0 h 4"/>
                  <a:gd name="T4" fmla="*/ 10 w 10"/>
                  <a:gd name="T5" fmla="*/ 4 h 4"/>
                  <a:gd name="T6" fmla="*/ 10 w 10"/>
                  <a:gd name="T7" fmla="*/ 4 h 4"/>
                  <a:gd name="T8" fmla="*/ 10 w 10"/>
                  <a:gd name="T9" fmla="*/ 4 h 4"/>
                  <a:gd name="T10" fmla="*/ 0 w 10"/>
                  <a:gd name="T11" fmla="*/ 0 h 4"/>
                  <a:gd name="T12" fmla="*/ 0 w 10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4">
                    <a:moveTo>
                      <a:pt x="0" y="0"/>
                    </a:moveTo>
                    <a:lnTo>
                      <a:pt x="0" y="0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81" name="Freeform 287"/>
              <p:cNvSpPr>
                <a:spLocks/>
              </p:cNvSpPr>
              <p:nvPr/>
            </p:nvSpPr>
            <p:spPr bwMode="auto">
              <a:xfrm>
                <a:off x="-701" y="1104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2 h 2"/>
                  <a:gd name="T6" fmla="*/ 2 w 2"/>
                  <a:gd name="T7" fmla="*/ 0 h 2"/>
                  <a:gd name="T8" fmla="*/ 2 w 2"/>
                  <a:gd name="T9" fmla="*/ 0 h 2"/>
                  <a:gd name="T10" fmla="*/ 0 w 2"/>
                  <a:gd name="T11" fmla="*/ 0 h 2"/>
                  <a:gd name="T12" fmla="*/ 0 w 2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82" name="Freeform 288"/>
              <p:cNvSpPr>
                <a:spLocks/>
              </p:cNvSpPr>
              <p:nvPr/>
            </p:nvSpPr>
            <p:spPr bwMode="auto">
              <a:xfrm>
                <a:off x="-563" y="1542"/>
                <a:ext cx="0" cy="2"/>
              </a:xfrm>
              <a:custGeom>
                <a:avLst/>
                <a:gdLst>
                  <a:gd name="T0" fmla="*/ 2 h 2"/>
                  <a:gd name="T1" fmla="*/ 2 h 2"/>
                  <a:gd name="T2" fmla="*/ 2 h 2"/>
                  <a:gd name="T3" fmla="*/ 2 h 2"/>
                  <a:gd name="T4" fmla="*/ 0 h 2"/>
                  <a:gd name="T5" fmla="*/ 0 h 2"/>
                  <a:gd name="T6" fmla="*/ 0 h 2"/>
                  <a:gd name="T7" fmla="*/ 0 h 2"/>
                  <a:gd name="T8" fmla="*/ 2 h 2"/>
                  <a:gd name="T9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  <a:cxn ang="0">
                    <a:pos x="0" y="T8"/>
                  </a:cxn>
                  <a:cxn ang="0">
                    <a:pos x="0" y="T9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83" name="Freeform 289"/>
              <p:cNvSpPr>
                <a:spLocks/>
              </p:cNvSpPr>
              <p:nvPr/>
            </p:nvSpPr>
            <p:spPr bwMode="auto">
              <a:xfrm>
                <a:off x="-605" y="1628"/>
                <a:ext cx="4" cy="2"/>
              </a:xfrm>
              <a:custGeom>
                <a:avLst/>
                <a:gdLst>
                  <a:gd name="T0" fmla="*/ 0 w 4"/>
                  <a:gd name="T1" fmla="*/ 2 h 2"/>
                  <a:gd name="T2" fmla="*/ 0 w 4"/>
                  <a:gd name="T3" fmla="*/ 2 h 2"/>
                  <a:gd name="T4" fmla="*/ 4 w 4"/>
                  <a:gd name="T5" fmla="*/ 0 h 2"/>
                  <a:gd name="T6" fmla="*/ 4 w 4"/>
                  <a:gd name="T7" fmla="*/ 0 h 2"/>
                  <a:gd name="T8" fmla="*/ 4 w 4"/>
                  <a:gd name="T9" fmla="*/ 0 h 2"/>
                  <a:gd name="T10" fmla="*/ 4 w 4"/>
                  <a:gd name="T11" fmla="*/ 0 h 2"/>
                  <a:gd name="T12" fmla="*/ 2 w 4"/>
                  <a:gd name="T13" fmla="*/ 0 h 2"/>
                  <a:gd name="T14" fmla="*/ 0 w 4"/>
                  <a:gd name="T15" fmla="*/ 2 h 2"/>
                  <a:gd name="T16" fmla="*/ 0 w 4"/>
                  <a:gd name="T1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84" name="Freeform 290"/>
              <p:cNvSpPr>
                <a:spLocks/>
              </p:cNvSpPr>
              <p:nvPr/>
            </p:nvSpPr>
            <p:spPr bwMode="auto">
              <a:xfrm>
                <a:off x="-429" y="1612"/>
                <a:ext cx="2" cy="0"/>
              </a:xfrm>
              <a:custGeom>
                <a:avLst/>
                <a:gdLst>
                  <a:gd name="T0" fmla="*/ 2 w 2"/>
                  <a:gd name="T1" fmla="*/ 2 w 2"/>
                  <a:gd name="T2" fmla="*/ 2 w 2"/>
                  <a:gd name="T3" fmla="*/ 0 w 2"/>
                  <a:gd name="T4" fmla="*/ 2 w 2"/>
                  <a:gd name="T5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85" name="Rectangle 291"/>
              <p:cNvSpPr>
                <a:spLocks noChangeArrowheads="1"/>
              </p:cNvSpPr>
              <p:nvPr/>
            </p:nvSpPr>
            <p:spPr bwMode="auto">
              <a:xfrm>
                <a:off x="-551" y="1572"/>
                <a:ext cx="1" cy="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86" name="Rectangle 292"/>
              <p:cNvSpPr>
                <a:spLocks noChangeArrowheads="1"/>
              </p:cNvSpPr>
              <p:nvPr/>
            </p:nvSpPr>
            <p:spPr bwMode="auto">
              <a:xfrm>
                <a:off x="-417" y="1602"/>
                <a:ext cx="1" cy="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87" name="Freeform 293"/>
              <p:cNvSpPr>
                <a:spLocks/>
              </p:cNvSpPr>
              <p:nvPr/>
            </p:nvSpPr>
            <p:spPr bwMode="auto">
              <a:xfrm>
                <a:off x="-597" y="147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88" name="Freeform 294"/>
              <p:cNvSpPr>
                <a:spLocks/>
              </p:cNvSpPr>
              <p:nvPr/>
            </p:nvSpPr>
            <p:spPr bwMode="auto">
              <a:xfrm>
                <a:off x="-583" y="167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89" name="Freeform 295"/>
              <p:cNvSpPr>
                <a:spLocks/>
              </p:cNvSpPr>
              <p:nvPr/>
            </p:nvSpPr>
            <p:spPr bwMode="auto">
              <a:xfrm>
                <a:off x="-669" y="1542"/>
                <a:ext cx="6" cy="24"/>
              </a:xfrm>
              <a:custGeom>
                <a:avLst/>
                <a:gdLst>
                  <a:gd name="T0" fmla="*/ 4 w 6"/>
                  <a:gd name="T1" fmla="*/ 22 h 24"/>
                  <a:gd name="T2" fmla="*/ 4 w 6"/>
                  <a:gd name="T3" fmla="*/ 22 h 24"/>
                  <a:gd name="T4" fmla="*/ 4 w 6"/>
                  <a:gd name="T5" fmla="*/ 16 h 24"/>
                  <a:gd name="T6" fmla="*/ 6 w 6"/>
                  <a:gd name="T7" fmla="*/ 10 h 24"/>
                  <a:gd name="T8" fmla="*/ 4 w 6"/>
                  <a:gd name="T9" fmla="*/ 4 h 24"/>
                  <a:gd name="T10" fmla="*/ 4 w 6"/>
                  <a:gd name="T11" fmla="*/ 2 h 24"/>
                  <a:gd name="T12" fmla="*/ 2 w 6"/>
                  <a:gd name="T13" fmla="*/ 0 h 24"/>
                  <a:gd name="T14" fmla="*/ 2 w 6"/>
                  <a:gd name="T15" fmla="*/ 0 h 24"/>
                  <a:gd name="T16" fmla="*/ 2 w 6"/>
                  <a:gd name="T17" fmla="*/ 14 h 24"/>
                  <a:gd name="T18" fmla="*/ 0 w 6"/>
                  <a:gd name="T19" fmla="*/ 24 h 24"/>
                  <a:gd name="T20" fmla="*/ 0 w 6"/>
                  <a:gd name="T21" fmla="*/ 24 h 24"/>
                  <a:gd name="T22" fmla="*/ 6 w 6"/>
                  <a:gd name="T23" fmla="*/ 24 h 24"/>
                  <a:gd name="T24" fmla="*/ 4 w 6"/>
                  <a:gd name="T25" fmla="*/ 2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" h="24">
                    <a:moveTo>
                      <a:pt x="4" y="22"/>
                    </a:moveTo>
                    <a:lnTo>
                      <a:pt x="4" y="22"/>
                    </a:lnTo>
                    <a:lnTo>
                      <a:pt x="4" y="16"/>
                    </a:lnTo>
                    <a:lnTo>
                      <a:pt x="6" y="10"/>
                    </a:lnTo>
                    <a:lnTo>
                      <a:pt x="4" y="4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6" y="24"/>
                    </a:lnTo>
                    <a:lnTo>
                      <a:pt x="4" y="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90" name="Freeform 296"/>
              <p:cNvSpPr>
                <a:spLocks/>
              </p:cNvSpPr>
              <p:nvPr/>
            </p:nvSpPr>
            <p:spPr bwMode="auto">
              <a:xfrm>
                <a:off x="-533" y="1542"/>
                <a:ext cx="8" cy="6"/>
              </a:xfrm>
              <a:custGeom>
                <a:avLst/>
                <a:gdLst>
                  <a:gd name="T0" fmla="*/ 6 w 8"/>
                  <a:gd name="T1" fmla="*/ 2 h 6"/>
                  <a:gd name="T2" fmla="*/ 6 w 8"/>
                  <a:gd name="T3" fmla="*/ 2 h 6"/>
                  <a:gd name="T4" fmla="*/ 6 w 8"/>
                  <a:gd name="T5" fmla="*/ 2 h 6"/>
                  <a:gd name="T6" fmla="*/ 6 w 8"/>
                  <a:gd name="T7" fmla="*/ 2 h 6"/>
                  <a:gd name="T8" fmla="*/ 6 w 8"/>
                  <a:gd name="T9" fmla="*/ 2 h 6"/>
                  <a:gd name="T10" fmla="*/ 6 w 8"/>
                  <a:gd name="T11" fmla="*/ 2 h 6"/>
                  <a:gd name="T12" fmla="*/ 8 w 8"/>
                  <a:gd name="T13" fmla="*/ 0 h 6"/>
                  <a:gd name="T14" fmla="*/ 8 w 8"/>
                  <a:gd name="T15" fmla="*/ 0 h 6"/>
                  <a:gd name="T16" fmla="*/ 8 w 8"/>
                  <a:gd name="T17" fmla="*/ 0 h 6"/>
                  <a:gd name="T18" fmla="*/ 6 w 8"/>
                  <a:gd name="T19" fmla="*/ 2 h 6"/>
                  <a:gd name="T20" fmla="*/ 6 w 8"/>
                  <a:gd name="T21" fmla="*/ 2 h 6"/>
                  <a:gd name="T22" fmla="*/ 4 w 8"/>
                  <a:gd name="T23" fmla="*/ 2 h 6"/>
                  <a:gd name="T24" fmla="*/ 4 w 8"/>
                  <a:gd name="T25" fmla="*/ 2 h 6"/>
                  <a:gd name="T26" fmla="*/ 4 w 8"/>
                  <a:gd name="T27" fmla="*/ 2 h 6"/>
                  <a:gd name="T28" fmla="*/ 4 w 8"/>
                  <a:gd name="T29" fmla="*/ 2 h 6"/>
                  <a:gd name="T30" fmla="*/ 4 w 8"/>
                  <a:gd name="T31" fmla="*/ 4 h 6"/>
                  <a:gd name="T32" fmla="*/ 4 w 8"/>
                  <a:gd name="T33" fmla="*/ 4 h 6"/>
                  <a:gd name="T34" fmla="*/ 0 w 8"/>
                  <a:gd name="T35" fmla="*/ 6 h 6"/>
                  <a:gd name="T36" fmla="*/ 0 w 8"/>
                  <a:gd name="T37" fmla="*/ 6 h 6"/>
                  <a:gd name="T38" fmla="*/ 0 w 8"/>
                  <a:gd name="T39" fmla="*/ 6 h 6"/>
                  <a:gd name="T40" fmla="*/ 2 w 8"/>
                  <a:gd name="T41" fmla="*/ 6 h 6"/>
                  <a:gd name="T42" fmla="*/ 2 w 8"/>
                  <a:gd name="T43" fmla="*/ 6 h 6"/>
                  <a:gd name="T44" fmla="*/ 4 w 8"/>
                  <a:gd name="T45" fmla="*/ 4 h 6"/>
                  <a:gd name="T46" fmla="*/ 4 w 8"/>
                  <a:gd name="T47" fmla="*/ 4 h 6"/>
                  <a:gd name="T48" fmla="*/ 6 w 8"/>
                  <a:gd name="T49" fmla="*/ 2 h 6"/>
                  <a:gd name="T50" fmla="*/ 6 w 8"/>
                  <a:gd name="T51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8" h="6">
                    <a:moveTo>
                      <a:pt x="6" y="2"/>
                    </a:move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6" y="2"/>
                    </a:lnTo>
                    <a:lnTo>
                      <a:pt x="6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91" name="Freeform 297"/>
              <p:cNvSpPr>
                <a:spLocks/>
              </p:cNvSpPr>
              <p:nvPr/>
            </p:nvSpPr>
            <p:spPr bwMode="auto">
              <a:xfrm>
                <a:off x="-601" y="1476"/>
                <a:ext cx="4" cy="2"/>
              </a:xfrm>
              <a:custGeom>
                <a:avLst/>
                <a:gdLst>
                  <a:gd name="T0" fmla="*/ 4 w 4"/>
                  <a:gd name="T1" fmla="*/ 2 h 2"/>
                  <a:gd name="T2" fmla="*/ 4 w 4"/>
                  <a:gd name="T3" fmla="*/ 2 h 2"/>
                  <a:gd name="T4" fmla="*/ 4 w 4"/>
                  <a:gd name="T5" fmla="*/ 2 h 2"/>
                  <a:gd name="T6" fmla="*/ 4 w 4"/>
                  <a:gd name="T7" fmla="*/ 2 h 2"/>
                  <a:gd name="T8" fmla="*/ 4 w 4"/>
                  <a:gd name="T9" fmla="*/ 2 h 2"/>
                  <a:gd name="T10" fmla="*/ 4 w 4"/>
                  <a:gd name="T11" fmla="*/ 2 h 2"/>
                  <a:gd name="T12" fmla="*/ 4 w 4"/>
                  <a:gd name="T13" fmla="*/ 2 h 2"/>
                  <a:gd name="T14" fmla="*/ 4 w 4"/>
                  <a:gd name="T15" fmla="*/ 0 h 2"/>
                  <a:gd name="T16" fmla="*/ 4 w 4"/>
                  <a:gd name="T17" fmla="*/ 0 h 2"/>
                  <a:gd name="T18" fmla="*/ 2 w 4"/>
                  <a:gd name="T19" fmla="*/ 0 h 2"/>
                  <a:gd name="T20" fmla="*/ 2 w 4"/>
                  <a:gd name="T21" fmla="*/ 0 h 2"/>
                  <a:gd name="T22" fmla="*/ 0 w 4"/>
                  <a:gd name="T23" fmla="*/ 0 h 2"/>
                  <a:gd name="T24" fmla="*/ 2 w 4"/>
                  <a:gd name="T25" fmla="*/ 0 h 2"/>
                  <a:gd name="T26" fmla="*/ 2 w 4"/>
                  <a:gd name="T27" fmla="*/ 0 h 2"/>
                  <a:gd name="T28" fmla="*/ 4 w 4"/>
                  <a:gd name="T29" fmla="*/ 2 h 2"/>
                  <a:gd name="T30" fmla="*/ 4 w 4"/>
                  <a:gd name="T31" fmla="*/ 2 h 2"/>
                  <a:gd name="T32" fmla="*/ 4 w 4"/>
                  <a:gd name="T33" fmla="*/ 2 h 2"/>
                  <a:gd name="T34" fmla="*/ 4 w 4"/>
                  <a:gd name="T3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" h="2">
                    <a:moveTo>
                      <a:pt x="4" y="2"/>
                    </a:move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92" name="Freeform 298"/>
              <p:cNvSpPr>
                <a:spLocks/>
              </p:cNvSpPr>
              <p:nvPr/>
            </p:nvSpPr>
            <p:spPr bwMode="auto">
              <a:xfrm>
                <a:off x="-583" y="1676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2 w 2"/>
                  <a:gd name="T5" fmla="*/ 2 h 2"/>
                  <a:gd name="T6" fmla="*/ 2 w 2"/>
                  <a:gd name="T7" fmla="*/ 2 h 2"/>
                  <a:gd name="T8" fmla="*/ 0 w 2"/>
                  <a:gd name="T9" fmla="*/ 0 h 2"/>
                  <a:gd name="T10" fmla="*/ 0 w 2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93" name="Freeform 299"/>
              <p:cNvSpPr>
                <a:spLocks/>
              </p:cNvSpPr>
              <p:nvPr/>
            </p:nvSpPr>
            <p:spPr bwMode="auto">
              <a:xfrm>
                <a:off x="-783" y="148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94" name="Rectangle 300"/>
              <p:cNvSpPr>
                <a:spLocks noChangeArrowheads="1"/>
              </p:cNvSpPr>
              <p:nvPr/>
            </p:nvSpPr>
            <p:spPr bwMode="auto">
              <a:xfrm>
                <a:off x="-767" y="1244"/>
                <a:ext cx="2" cy="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95" name="Freeform 301"/>
              <p:cNvSpPr>
                <a:spLocks noEditPoints="1"/>
              </p:cNvSpPr>
              <p:nvPr/>
            </p:nvSpPr>
            <p:spPr bwMode="auto">
              <a:xfrm>
                <a:off x="-453" y="1620"/>
                <a:ext cx="14" cy="16"/>
              </a:xfrm>
              <a:custGeom>
                <a:avLst/>
                <a:gdLst>
                  <a:gd name="T0" fmla="*/ 14 w 14"/>
                  <a:gd name="T1" fmla="*/ 2 h 16"/>
                  <a:gd name="T2" fmla="*/ 14 w 14"/>
                  <a:gd name="T3" fmla="*/ 0 h 16"/>
                  <a:gd name="T4" fmla="*/ 12 w 14"/>
                  <a:gd name="T5" fmla="*/ 4 h 16"/>
                  <a:gd name="T6" fmla="*/ 8 w 14"/>
                  <a:gd name="T7" fmla="*/ 8 h 16"/>
                  <a:gd name="T8" fmla="*/ 8 w 14"/>
                  <a:gd name="T9" fmla="*/ 8 h 16"/>
                  <a:gd name="T10" fmla="*/ 10 w 14"/>
                  <a:gd name="T11" fmla="*/ 4 h 16"/>
                  <a:gd name="T12" fmla="*/ 8 w 14"/>
                  <a:gd name="T13" fmla="*/ 4 h 16"/>
                  <a:gd name="T14" fmla="*/ 10 w 14"/>
                  <a:gd name="T15" fmla="*/ 2 h 16"/>
                  <a:gd name="T16" fmla="*/ 8 w 14"/>
                  <a:gd name="T17" fmla="*/ 4 h 16"/>
                  <a:gd name="T18" fmla="*/ 6 w 14"/>
                  <a:gd name="T19" fmla="*/ 8 h 16"/>
                  <a:gd name="T20" fmla="*/ 6 w 14"/>
                  <a:gd name="T21" fmla="*/ 6 h 16"/>
                  <a:gd name="T22" fmla="*/ 6 w 14"/>
                  <a:gd name="T23" fmla="*/ 6 h 16"/>
                  <a:gd name="T24" fmla="*/ 6 w 14"/>
                  <a:gd name="T25" fmla="*/ 8 h 16"/>
                  <a:gd name="T26" fmla="*/ 4 w 14"/>
                  <a:gd name="T27" fmla="*/ 10 h 16"/>
                  <a:gd name="T28" fmla="*/ 4 w 14"/>
                  <a:gd name="T29" fmla="*/ 10 h 16"/>
                  <a:gd name="T30" fmla="*/ 4 w 14"/>
                  <a:gd name="T31" fmla="*/ 10 h 16"/>
                  <a:gd name="T32" fmla="*/ 4 w 14"/>
                  <a:gd name="T33" fmla="*/ 10 h 16"/>
                  <a:gd name="T34" fmla="*/ 0 w 14"/>
                  <a:gd name="T35" fmla="*/ 12 h 16"/>
                  <a:gd name="T36" fmla="*/ 0 w 14"/>
                  <a:gd name="T37" fmla="*/ 14 h 16"/>
                  <a:gd name="T38" fmla="*/ 2 w 14"/>
                  <a:gd name="T39" fmla="*/ 12 h 16"/>
                  <a:gd name="T40" fmla="*/ 2 w 14"/>
                  <a:gd name="T41" fmla="*/ 12 h 16"/>
                  <a:gd name="T42" fmla="*/ 2 w 14"/>
                  <a:gd name="T43" fmla="*/ 12 h 16"/>
                  <a:gd name="T44" fmla="*/ 2 w 14"/>
                  <a:gd name="T45" fmla="*/ 14 h 16"/>
                  <a:gd name="T46" fmla="*/ 2 w 14"/>
                  <a:gd name="T47" fmla="*/ 14 h 16"/>
                  <a:gd name="T48" fmla="*/ 0 w 14"/>
                  <a:gd name="T49" fmla="*/ 14 h 16"/>
                  <a:gd name="T50" fmla="*/ 0 w 14"/>
                  <a:gd name="T51" fmla="*/ 14 h 16"/>
                  <a:gd name="T52" fmla="*/ 0 w 14"/>
                  <a:gd name="T53" fmla="*/ 14 h 16"/>
                  <a:gd name="T54" fmla="*/ 0 w 14"/>
                  <a:gd name="T55" fmla="*/ 16 h 16"/>
                  <a:gd name="T56" fmla="*/ 0 w 14"/>
                  <a:gd name="T57" fmla="*/ 16 h 16"/>
                  <a:gd name="T58" fmla="*/ 2 w 14"/>
                  <a:gd name="T59" fmla="*/ 14 h 16"/>
                  <a:gd name="T60" fmla="*/ 2 w 14"/>
                  <a:gd name="T61" fmla="*/ 14 h 16"/>
                  <a:gd name="T62" fmla="*/ 2 w 14"/>
                  <a:gd name="T63" fmla="*/ 14 h 16"/>
                  <a:gd name="T64" fmla="*/ 2 w 14"/>
                  <a:gd name="T65" fmla="*/ 14 h 16"/>
                  <a:gd name="T66" fmla="*/ 2 w 14"/>
                  <a:gd name="T67" fmla="*/ 14 h 16"/>
                  <a:gd name="T68" fmla="*/ 2 w 14"/>
                  <a:gd name="T69" fmla="*/ 14 h 16"/>
                  <a:gd name="T70" fmla="*/ 6 w 14"/>
                  <a:gd name="T71" fmla="*/ 10 h 16"/>
                  <a:gd name="T72" fmla="*/ 6 w 14"/>
                  <a:gd name="T73" fmla="*/ 10 h 16"/>
                  <a:gd name="T74" fmla="*/ 6 w 14"/>
                  <a:gd name="T75" fmla="*/ 10 h 16"/>
                  <a:gd name="T76" fmla="*/ 6 w 14"/>
                  <a:gd name="T77" fmla="*/ 10 h 16"/>
                  <a:gd name="T78" fmla="*/ 12 w 14"/>
                  <a:gd name="T79" fmla="*/ 4 h 16"/>
                  <a:gd name="T80" fmla="*/ 12 w 14"/>
                  <a:gd name="T81" fmla="*/ 4 h 16"/>
                  <a:gd name="T82" fmla="*/ 6 w 14"/>
                  <a:gd name="T83" fmla="*/ 8 h 16"/>
                  <a:gd name="T84" fmla="*/ 6 w 14"/>
                  <a:gd name="T85" fmla="*/ 8 h 16"/>
                  <a:gd name="T86" fmla="*/ 6 w 14"/>
                  <a:gd name="T87" fmla="*/ 8 h 16"/>
                  <a:gd name="T88" fmla="*/ 6 w 14"/>
                  <a:gd name="T89" fmla="*/ 8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4" h="16">
                    <a:moveTo>
                      <a:pt x="14" y="2"/>
                    </a:moveTo>
                    <a:lnTo>
                      <a:pt x="14" y="2"/>
                    </a:lnTo>
                    <a:lnTo>
                      <a:pt x="14" y="2"/>
                    </a:lnTo>
                    <a:lnTo>
                      <a:pt x="14" y="0"/>
                    </a:lnTo>
                    <a:lnTo>
                      <a:pt x="12" y="4"/>
                    </a:lnTo>
                    <a:lnTo>
                      <a:pt x="12" y="4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10" y="6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8" y="4"/>
                    </a:lnTo>
                    <a:lnTo>
                      <a:pt x="10" y="4"/>
                    </a:lnTo>
                    <a:lnTo>
                      <a:pt x="10" y="2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6" y="8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4"/>
                    </a:lnTo>
                    <a:lnTo>
                      <a:pt x="2" y="14"/>
                    </a:lnTo>
                    <a:lnTo>
                      <a:pt x="2" y="14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2" y="14"/>
                    </a:lnTo>
                    <a:lnTo>
                      <a:pt x="2" y="14"/>
                    </a:lnTo>
                    <a:lnTo>
                      <a:pt x="2" y="14"/>
                    </a:lnTo>
                    <a:lnTo>
                      <a:pt x="2" y="14"/>
                    </a:lnTo>
                    <a:lnTo>
                      <a:pt x="2" y="14"/>
                    </a:lnTo>
                    <a:lnTo>
                      <a:pt x="2" y="14"/>
                    </a:lnTo>
                    <a:lnTo>
                      <a:pt x="2" y="14"/>
                    </a:lnTo>
                    <a:lnTo>
                      <a:pt x="2" y="14"/>
                    </a:lnTo>
                    <a:lnTo>
                      <a:pt x="2" y="14"/>
                    </a:lnTo>
                    <a:lnTo>
                      <a:pt x="2" y="14"/>
                    </a:lnTo>
                    <a:lnTo>
                      <a:pt x="2" y="14"/>
                    </a:lnTo>
                    <a:lnTo>
                      <a:pt x="2" y="14"/>
                    </a:lnTo>
                    <a:lnTo>
                      <a:pt x="4" y="10"/>
                    </a:lnTo>
                    <a:lnTo>
                      <a:pt x="6" y="10"/>
                    </a:lnTo>
                    <a:lnTo>
                      <a:pt x="6" y="10"/>
                    </a:lnTo>
                    <a:lnTo>
                      <a:pt x="6" y="10"/>
                    </a:lnTo>
                    <a:lnTo>
                      <a:pt x="6" y="10"/>
                    </a:lnTo>
                    <a:lnTo>
                      <a:pt x="6" y="10"/>
                    </a:lnTo>
                    <a:lnTo>
                      <a:pt x="6" y="10"/>
                    </a:lnTo>
                    <a:lnTo>
                      <a:pt x="6" y="10"/>
                    </a:lnTo>
                    <a:lnTo>
                      <a:pt x="6" y="10"/>
                    </a:lnTo>
                    <a:lnTo>
                      <a:pt x="12" y="4"/>
                    </a:lnTo>
                    <a:lnTo>
                      <a:pt x="12" y="4"/>
                    </a:lnTo>
                    <a:lnTo>
                      <a:pt x="12" y="4"/>
                    </a:lnTo>
                    <a:lnTo>
                      <a:pt x="14" y="2"/>
                    </a:lnTo>
                    <a:close/>
                    <a:moveTo>
                      <a:pt x="6" y="8"/>
                    </a:move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96" name="Rectangle 302"/>
              <p:cNvSpPr>
                <a:spLocks noChangeArrowheads="1"/>
              </p:cNvSpPr>
              <p:nvPr/>
            </p:nvSpPr>
            <p:spPr bwMode="auto">
              <a:xfrm>
                <a:off x="-527" y="1468"/>
                <a:ext cx="1" cy="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97" name="Freeform 303"/>
              <p:cNvSpPr>
                <a:spLocks/>
              </p:cNvSpPr>
              <p:nvPr/>
            </p:nvSpPr>
            <p:spPr bwMode="auto">
              <a:xfrm>
                <a:off x="-527" y="1468"/>
                <a:ext cx="2" cy="0"/>
              </a:xfrm>
              <a:custGeom>
                <a:avLst/>
                <a:gdLst>
                  <a:gd name="T0" fmla="*/ 0 w 2"/>
                  <a:gd name="T1" fmla="*/ 0 w 2"/>
                  <a:gd name="T2" fmla="*/ 2 w 2"/>
                  <a:gd name="T3" fmla="*/ 2 w 2"/>
                  <a:gd name="T4" fmla="*/ 2 w 2"/>
                  <a:gd name="T5" fmla="*/ 2 w 2"/>
                  <a:gd name="T6" fmla="*/ 0 w 2"/>
                  <a:gd name="T7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98" name="Freeform 304"/>
              <p:cNvSpPr>
                <a:spLocks/>
              </p:cNvSpPr>
              <p:nvPr/>
            </p:nvSpPr>
            <p:spPr bwMode="auto">
              <a:xfrm>
                <a:off x="-521" y="1466"/>
                <a:ext cx="4" cy="2"/>
              </a:xfrm>
              <a:custGeom>
                <a:avLst/>
                <a:gdLst>
                  <a:gd name="T0" fmla="*/ 2 w 4"/>
                  <a:gd name="T1" fmla="*/ 0 h 2"/>
                  <a:gd name="T2" fmla="*/ 2 w 4"/>
                  <a:gd name="T3" fmla="*/ 0 h 2"/>
                  <a:gd name="T4" fmla="*/ 0 w 4"/>
                  <a:gd name="T5" fmla="*/ 0 h 2"/>
                  <a:gd name="T6" fmla="*/ 0 w 4"/>
                  <a:gd name="T7" fmla="*/ 0 h 2"/>
                  <a:gd name="T8" fmla="*/ 2 w 4"/>
                  <a:gd name="T9" fmla="*/ 0 h 2"/>
                  <a:gd name="T10" fmla="*/ 2 w 4"/>
                  <a:gd name="T11" fmla="*/ 0 h 2"/>
                  <a:gd name="T12" fmla="*/ 2 w 4"/>
                  <a:gd name="T13" fmla="*/ 2 h 2"/>
                  <a:gd name="T14" fmla="*/ 2 w 4"/>
                  <a:gd name="T15" fmla="*/ 2 h 2"/>
                  <a:gd name="T16" fmla="*/ 2 w 4"/>
                  <a:gd name="T17" fmla="*/ 2 h 2"/>
                  <a:gd name="T18" fmla="*/ 4 w 4"/>
                  <a:gd name="T19" fmla="*/ 2 h 2"/>
                  <a:gd name="T20" fmla="*/ 4 w 4"/>
                  <a:gd name="T21" fmla="*/ 2 h 2"/>
                  <a:gd name="T22" fmla="*/ 2 w 4"/>
                  <a:gd name="T23" fmla="*/ 0 h 2"/>
                  <a:gd name="T24" fmla="*/ 2 w 4"/>
                  <a:gd name="T25" fmla="*/ 0 h 2"/>
                  <a:gd name="T26" fmla="*/ 2 w 4"/>
                  <a:gd name="T27" fmla="*/ 0 h 2"/>
                  <a:gd name="T28" fmla="*/ 2 w 4"/>
                  <a:gd name="T2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" h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99" name="Freeform 305"/>
              <p:cNvSpPr>
                <a:spLocks/>
              </p:cNvSpPr>
              <p:nvPr/>
            </p:nvSpPr>
            <p:spPr bwMode="auto">
              <a:xfrm>
                <a:off x="-525" y="1468"/>
                <a:ext cx="6" cy="0"/>
              </a:xfrm>
              <a:custGeom>
                <a:avLst/>
                <a:gdLst>
                  <a:gd name="T0" fmla="*/ 0 w 6"/>
                  <a:gd name="T1" fmla="*/ 0 w 6"/>
                  <a:gd name="T2" fmla="*/ 6 w 6"/>
                  <a:gd name="T3" fmla="*/ 6 w 6"/>
                  <a:gd name="T4" fmla="*/ 0 w 6"/>
                  <a:gd name="T5" fmla="*/ 0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6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00" name="Freeform 306"/>
              <p:cNvSpPr>
                <a:spLocks/>
              </p:cNvSpPr>
              <p:nvPr/>
            </p:nvSpPr>
            <p:spPr bwMode="auto">
              <a:xfrm>
                <a:off x="-701" y="110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01" name="Freeform 307"/>
              <p:cNvSpPr>
                <a:spLocks/>
              </p:cNvSpPr>
              <p:nvPr/>
            </p:nvSpPr>
            <p:spPr bwMode="auto">
              <a:xfrm>
                <a:off x="-471" y="1228"/>
                <a:ext cx="10" cy="6"/>
              </a:xfrm>
              <a:custGeom>
                <a:avLst/>
                <a:gdLst>
                  <a:gd name="T0" fmla="*/ 2 w 10"/>
                  <a:gd name="T1" fmla="*/ 2 h 6"/>
                  <a:gd name="T2" fmla="*/ 2 w 10"/>
                  <a:gd name="T3" fmla="*/ 2 h 6"/>
                  <a:gd name="T4" fmla="*/ 0 w 10"/>
                  <a:gd name="T5" fmla="*/ 0 h 6"/>
                  <a:gd name="T6" fmla="*/ 0 w 10"/>
                  <a:gd name="T7" fmla="*/ 0 h 6"/>
                  <a:gd name="T8" fmla="*/ 2 w 10"/>
                  <a:gd name="T9" fmla="*/ 2 h 6"/>
                  <a:gd name="T10" fmla="*/ 2 w 10"/>
                  <a:gd name="T11" fmla="*/ 4 h 6"/>
                  <a:gd name="T12" fmla="*/ 4 w 10"/>
                  <a:gd name="T13" fmla="*/ 4 h 6"/>
                  <a:gd name="T14" fmla="*/ 4 w 10"/>
                  <a:gd name="T15" fmla="*/ 4 h 6"/>
                  <a:gd name="T16" fmla="*/ 10 w 10"/>
                  <a:gd name="T17" fmla="*/ 6 h 6"/>
                  <a:gd name="T18" fmla="*/ 10 w 10"/>
                  <a:gd name="T19" fmla="*/ 6 h 6"/>
                  <a:gd name="T20" fmla="*/ 10 w 10"/>
                  <a:gd name="T21" fmla="*/ 6 h 6"/>
                  <a:gd name="T22" fmla="*/ 6 w 10"/>
                  <a:gd name="T23" fmla="*/ 4 h 6"/>
                  <a:gd name="T24" fmla="*/ 6 w 10"/>
                  <a:gd name="T25" fmla="*/ 4 h 6"/>
                  <a:gd name="T26" fmla="*/ 4 w 10"/>
                  <a:gd name="T27" fmla="*/ 2 h 6"/>
                  <a:gd name="T28" fmla="*/ 2 w 10"/>
                  <a:gd name="T29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" h="6">
                    <a:moveTo>
                      <a:pt x="2" y="2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4" y="2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02" name="Freeform 308"/>
              <p:cNvSpPr>
                <a:spLocks/>
              </p:cNvSpPr>
              <p:nvPr/>
            </p:nvSpPr>
            <p:spPr bwMode="auto">
              <a:xfrm>
                <a:off x="-407" y="1446"/>
                <a:ext cx="8" cy="8"/>
              </a:xfrm>
              <a:custGeom>
                <a:avLst/>
                <a:gdLst>
                  <a:gd name="T0" fmla="*/ 8 w 8"/>
                  <a:gd name="T1" fmla="*/ 0 h 8"/>
                  <a:gd name="T2" fmla="*/ 8 w 8"/>
                  <a:gd name="T3" fmla="*/ 0 h 8"/>
                  <a:gd name="T4" fmla="*/ 0 w 8"/>
                  <a:gd name="T5" fmla="*/ 8 h 8"/>
                  <a:gd name="T6" fmla="*/ 0 w 8"/>
                  <a:gd name="T7" fmla="*/ 8 h 8"/>
                  <a:gd name="T8" fmla="*/ 2 w 8"/>
                  <a:gd name="T9" fmla="*/ 6 h 8"/>
                  <a:gd name="T10" fmla="*/ 2 w 8"/>
                  <a:gd name="T11" fmla="*/ 6 h 8"/>
                  <a:gd name="T12" fmla="*/ 8 w 8"/>
                  <a:gd name="T13" fmla="*/ 0 h 8"/>
                  <a:gd name="T14" fmla="*/ 8 w 8"/>
                  <a:gd name="T15" fmla="*/ 0 h 8"/>
                  <a:gd name="T16" fmla="*/ 8 w 8"/>
                  <a:gd name="T17" fmla="*/ 0 h 8"/>
                  <a:gd name="T18" fmla="*/ 8 w 8"/>
                  <a:gd name="T1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" h="8">
                    <a:moveTo>
                      <a:pt x="8" y="0"/>
                    </a:moveTo>
                    <a:lnTo>
                      <a:pt x="8" y="0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03" name="Freeform 309"/>
              <p:cNvSpPr>
                <a:spLocks noEditPoints="1"/>
              </p:cNvSpPr>
              <p:nvPr/>
            </p:nvSpPr>
            <p:spPr bwMode="auto">
              <a:xfrm>
                <a:off x="-571" y="1546"/>
                <a:ext cx="80" cy="24"/>
              </a:xfrm>
              <a:custGeom>
                <a:avLst/>
                <a:gdLst>
                  <a:gd name="T0" fmla="*/ 10 w 80"/>
                  <a:gd name="T1" fmla="*/ 22 h 24"/>
                  <a:gd name="T2" fmla="*/ 18 w 80"/>
                  <a:gd name="T3" fmla="*/ 22 h 24"/>
                  <a:gd name="T4" fmla="*/ 18 w 80"/>
                  <a:gd name="T5" fmla="*/ 22 h 24"/>
                  <a:gd name="T6" fmla="*/ 24 w 80"/>
                  <a:gd name="T7" fmla="*/ 18 h 24"/>
                  <a:gd name="T8" fmla="*/ 24 w 80"/>
                  <a:gd name="T9" fmla="*/ 18 h 24"/>
                  <a:gd name="T10" fmla="*/ 24 w 80"/>
                  <a:gd name="T11" fmla="*/ 20 h 24"/>
                  <a:gd name="T12" fmla="*/ 28 w 80"/>
                  <a:gd name="T13" fmla="*/ 18 h 24"/>
                  <a:gd name="T14" fmla="*/ 26 w 80"/>
                  <a:gd name="T15" fmla="*/ 18 h 24"/>
                  <a:gd name="T16" fmla="*/ 32 w 80"/>
                  <a:gd name="T17" fmla="*/ 16 h 24"/>
                  <a:gd name="T18" fmla="*/ 38 w 80"/>
                  <a:gd name="T19" fmla="*/ 16 h 24"/>
                  <a:gd name="T20" fmla="*/ 38 w 80"/>
                  <a:gd name="T21" fmla="*/ 16 h 24"/>
                  <a:gd name="T22" fmla="*/ 38 w 80"/>
                  <a:gd name="T23" fmla="*/ 16 h 24"/>
                  <a:gd name="T24" fmla="*/ 40 w 80"/>
                  <a:gd name="T25" fmla="*/ 16 h 24"/>
                  <a:gd name="T26" fmla="*/ 42 w 80"/>
                  <a:gd name="T27" fmla="*/ 14 h 24"/>
                  <a:gd name="T28" fmla="*/ 42 w 80"/>
                  <a:gd name="T29" fmla="*/ 14 h 24"/>
                  <a:gd name="T30" fmla="*/ 60 w 80"/>
                  <a:gd name="T31" fmla="*/ 6 h 24"/>
                  <a:gd name="T32" fmla="*/ 60 w 80"/>
                  <a:gd name="T33" fmla="*/ 8 h 24"/>
                  <a:gd name="T34" fmla="*/ 62 w 80"/>
                  <a:gd name="T35" fmla="*/ 6 h 24"/>
                  <a:gd name="T36" fmla="*/ 68 w 80"/>
                  <a:gd name="T37" fmla="*/ 6 h 24"/>
                  <a:gd name="T38" fmla="*/ 70 w 80"/>
                  <a:gd name="T39" fmla="*/ 4 h 24"/>
                  <a:gd name="T40" fmla="*/ 68 w 80"/>
                  <a:gd name="T41" fmla="*/ 6 h 24"/>
                  <a:gd name="T42" fmla="*/ 76 w 80"/>
                  <a:gd name="T43" fmla="*/ 2 h 24"/>
                  <a:gd name="T44" fmla="*/ 80 w 80"/>
                  <a:gd name="T45" fmla="*/ 0 h 24"/>
                  <a:gd name="T46" fmla="*/ 80 w 80"/>
                  <a:gd name="T47" fmla="*/ 0 h 24"/>
                  <a:gd name="T48" fmla="*/ 78 w 80"/>
                  <a:gd name="T49" fmla="*/ 0 h 24"/>
                  <a:gd name="T50" fmla="*/ 70 w 80"/>
                  <a:gd name="T51" fmla="*/ 2 h 24"/>
                  <a:gd name="T52" fmla="*/ 70 w 80"/>
                  <a:gd name="T53" fmla="*/ 4 h 24"/>
                  <a:gd name="T54" fmla="*/ 70 w 80"/>
                  <a:gd name="T55" fmla="*/ 4 h 24"/>
                  <a:gd name="T56" fmla="*/ 62 w 80"/>
                  <a:gd name="T57" fmla="*/ 6 h 24"/>
                  <a:gd name="T58" fmla="*/ 60 w 80"/>
                  <a:gd name="T59" fmla="*/ 6 h 24"/>
                  <a:gd name="T60" fmla="*/ 60 w 80"/>
                  <a:gd name="T61" fmla="*/ 6 h 24"/>
                  <a:gd name="T62" fmla="*/ 58 w 80"/>
                  <a:gd name="T63" fmla="*/ 6 h 24"/>
                  <a:gd name="T64" fmla="*/ 52 w 80"/>
                  <a:gd name="T65" fmla="*/ 8 h 24"/>
                  <a:gd name="T66" fmla="*/ 52 w 80"/>
                  <a:gd name="T67" fmla="*/ 8 h 24"/>
                  <a:gd name="T68" fmla="*/ 42 w 80"/>
                  <a:gd name="T69" fmla="*/ 12 h 24"/>
                  <a:gd name="T70" fmla="*/ 42 w 80"/>
                  <a:gd name="T71" fmla="*/ 14 h 24"/>
                  <a:gd name="T72" fmla="*/ 40 w 80"/>
                  <a:gd name="T73" fmla="*/ 14 h 24"/>
                  <a:gd name="T74" fmla="*/ 36 w 80"/>
                  <a:gd name="T75" fmla="*/ 14 h 24"/>
                  <a:gd name="T76" fmla="*/ 34 w 80"/>
                  <a:gd name="T77" fmla="*/ 14 h 24"/>
                  <a:gd name="T78" fmla="*/ 24 w 80"/>
                  <a:gd name="T79" fmla="*/ 18 h 24"/>
                  <a:gd name="T80" fmla="*/ 24 w 80"/>
                  <a:gd name="T81" fmla="*/ 18 h 24"/>
                  <a:gd name="T82" fmla="*/ 18 w 80"/>
                  <a:gd name="T83" fmla="*/ 20 h 24"/>
                  <a:gd name="T84" fmla="*/ 16 w 80"/>
                  <a:gd name="T85" fmla="*/ 22 h 24"/>
                  <a:gd name="T86" fmla="*/ 6 w 80"/>
                  <a:gd name="T87" fmla="*/ 20 h 24"/>
                  <a:gd name="T88" fmla="*/ 6 w 80"/>
                  <a:gd name="T89" fmla="*/ 22 h 24"/>
                  <a:gd name="T90" fmla="*/ 6 w 80"/>
                  <a:gd name="T91" fmla="*/ 22 h 24"/>
                  <a:gd name="T92" fmla="*/ 2 w 80"/>
                  <a:gd name="T93" fmla="*/ 20 h 24"/>
                  <a:gd name="T94" fmla="*/ 0 w 80"/>
                  <a:gd name="T95" fmla="*/ 20 h 24"/>
                  <a:gd name="T96" fmla="*/ 4 w 80"/>
                  <a:gd name="T97" fmla="*/ 22 h 24"/>
                  <a:gd name="T98" fmla="*/ 2 w 80"/>
                  <a:gd name="T99" fmla="*/ 22 h 24"/>
                  <a:gd name="T100" fmla="*/ 6 w 80"/>
                  <a:gd name="T101" fmla="*/ 22 h 24"/>
                  <a:gd name="T102" fmla="*/ 4 w 80"/>
                  <a:gd name="T103" fmla="*/ 24 h 24"/>
                  <a:gd name="T104" fmla="*/ 0 w 80"/>
                  <a:gd name="T105" fmla="*/ 22 h 24"/>
                  <a:gd name="T106" fmla="*/ 2 w 80"/>
                  <a:gd name="T107" fmla="*/ 24 h 24"/>
                  <a:gd name="T108" fmla="*/ 12 w 80"/>
                  <a:gd name="T109" fmla="*/ 24 h 24"/>
                  <a:gd name="T110" fmla="*/ 10 w 80"/>
                  <a:gd name="T111" fmla="*/ 22 h 24"/>
                  <a:gd name="T112" fmla="*/ 52 w 80"/>
                  <a:gd name="T113" fmla="*/ 8 h 24"/>
                  <a:gd name="T114" fmla="*/ 52 w 80"/>
                  <a:gd name="T115" fmla="*/ 8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80" h="24">
                    <a:moveTo>
                      <a:pt x="10" y="22"/>
                    </a:moveTo>
                    <a:lnTo>
                      <a:pt x="10" y="22"/>
                    </a:lnTo>
                    <a:lnTo>
                      <a:pt x="14" y="22"/>
                    </a:lnTo>
                    <a:lnTo>
                      <a:pt x="18" y="22"/>
                    </a:lnTo>
                    <a:lnTo>
                      <a:pt x="18" y="22"/>
                    </a:lnTo>
                    <a:lnTo>
                      <a:pt x="18" y="22"/>
                    </a:lnTo>
                    <a:lnTo>
                      <a:pt x="18" y="22"/>
                    </a:lnTo>
                    <a:lnTo>
                      <a:pt x="24" y="18"/>
                    </a:lnTo>
                    <a:lnTo>
                      <a:pt x="24" y="18"/>
                    </a:lnTo>
                    <a:lnTo>
                      <a:pt x="24" y="18"/>
                    </a:lnTo>
                    <a:lnTo>
                      <a:pt x="24" y="20"/>
                    </a:lnTo>
                    <a:lnTo>
                      <a:pt x="24" y="20"/>
                    </a:lnTo>
                    <a:lnTo>
                      <a:pt x="24" y="20"/>
                    </a:lnTo>
                    <a:lnTo>
                      <a:pt x="28" y="18"/>
                    </a:lnTo>
                    <a:lnTo>
                      <a:pt x="26" y="18"/>
                    </a:lnTo>
                    <a:lnTo>
                      <a:pt x="26" y="18"/>
                    </a:lnTo>
                    <a:lnTo>
                      <a:pt x="26" y="18"/>
                    </a:lnTo>
                    <a:lnTo>
                      <a:pt x="32" y="16"/>
                    </a:lnTo>
                    <a:lnTo>
                      <a:pt x="38" y="16"/>
                    </a:lnTo>
                    <a:lnTo>
                      <a:pt x="38" y="16"/>
                    </a:lnTo>
                    <a:lnTo>
                      <a:pt x="38" y="16"/>
                    </a:lnTo>
                    <a:lnTo>
                      <a:pt x="38" y="16"/>
                    </a:lnTo>
                    <a:lnTo>
                      <a:pt x="38" y="16"/>
                    </a:lnTo>
                    <a:lnTo>
                      <a:pt x="38" y="16"/>
                    </a:lnTo>
                    <a:lnTo>
                      <a:pt x="40" y="16"/>
                    </a:lnTo>
                    <a:lnTo>
                      <a:pt x="40" y="16"/>
                    </a:lnTo>
                    <a:lnTo>
                      <a:pt x="42" y="14"/>
                    </a:lnTo>
                    <a:lnTo>
                      <a:pt x="42" y="14"/>
                    </a:lnTo>
                    <a:lnTo>
                      <a:pt x="42" y="14"/>
                    </a:lnTo>
                    <a:lnTo>
                      <a:pt x="42" y="14"/>
                    </a:lnTo>
                    <a:lnTo>
                      <a:pt x="60" y="6"/>
                    </a:lnTo>
                    <a:lnTo>
                      <a:pt x="60" y="6"/>
                    </a:lnTo>
                    <a:lnTo>
                      <a:pt x="60" y="8"/>
                    </a:lnTo>
                    <a:lnTo>
                      <a:pt x="60" y="8"/>
                    </a:lnTo>
                    <a:lnTo>
                      <a:pt x="62" y="6"/>
                    </a:lnTo>
                    <a:lnTo>
                      <a:pt x="62" y="6"/>
                    </a:lnTo>
                    <a:lnTo>
                      <a:pt x="68" y="4"/>
                    </a:lnTo>
                    <a:lnTo>
                      <a:pt x="68" y="6"/>
                    </a:lnTo>
                    <a:lnTo>
                      <a:pt x="68" y="6"/>
                    </a:lnTo>
                    <a:lnTo>
                      <a:pt x="70" y="4"/>
                    </a:lnTo>
                    <a:lnTo>
                      <a:pt x="70" y="4"/>
                    </a:lnTo>
                    <a:lnTo>
                      <a:pt x="68" y="6"/>
                    </a:lnTo>
                    <a:lnTo>
                      <a:pt x="68" y="6"/>
                    </a:lnTo>
                    <a:lnTo>
                      <a:pt x="76" y="2"/>
                    </a:lnTo>
                    <a:lnTo>
                      <a:pt x="80" y="0"/>
                    </a:lnTo>
                    <a:lnTo>
                      <a:pt x="80" y="0"/>
                    </a:lnTo>
                    <a:lnTo>
                      <a:pt x="80" y="0"/>
                    </a:lnTo>
                    <a:lnTo>
                      <a:pt x="80" y="0"/>
                    </a:lnTo>
                    <a:lnTo>
                      <a:pt x="78" y="0"/>
                    </a:lnTo>
                    <a:lnTo>
                      <a:pt x="78" y="0"/>
                    </a:lnTo>
                    <a:lnTo>
                      <a:pt x="78" y="0"/>
                    </a:lnTo>
                    <a:lnTo>
                      <a:pt x="70" y="2"/>
                    </a:lnTo>
                    <a:lnTo>
                      <a:pt x="70" y="4"/>
                    </a:lnTo>
                    <a:lnTo>
                      <a:pt x="70" y="4"/>
                    </a:lnTo>
                    <a:lnTo>
                      <a:pt x="70" y="4"/>
                    </a:lnTo>
                    <a:lnTo>
                      <a:pt x="70" y="4"/>
                    </a:lnTo>
                    <a:lnTo>
                      <a:pt x="70" y="4"/>
                    </a:lnTo>
                    <a:lnTo>
                      <a:pt x="62" y="6"/>
                    </a:lnTo>
                    <a:lnTo>
                      <a:pt x="62" y="6"/>
                    </a:lnTo>
                    <a:lnTo>
                      <a:pt x="60" y="6"/>
                    </a:lnTo>
                    <a:lnTo>
                      <a:pt x="62" y="6"/>
                    </a:lnTo>
                    <a:lnTo>
                      <a:pt x="60" y="6"/>
                    </a:lnTo>
                    <a:lnTo>
                      <a:pt x="58" y="6"/>
                    </a:lnTo>
                    <a:lnTo>
                      <a:pt x="58" y="6"/>
                    </a:lnTo>
                    <a:lnTo>
                      <a:pt x="52" y="8"/>
                    </a:lnTo>
                    <a:lnTo>
                      <a:pt x="52" y="8"/>
                    </a:lnTo>
                    <a:lnTo>
                      <a:pt x="50" y="8"/>
                    </a:lnTo>
                    <a:lnTo>
                      <a:pt x="52" y="8"/>
                    </a:lnTo>
                    <a:lnTo>
                      <a:pt x="44" y="12"/>
                    </a:lnTo>
                    <a:lnTo>
                      <a:pt x="42" y="12"/>
                    </a:lnTo>
                    <a:lnTo>
                      <a:pt x="42" y="12"/>
                    </a:lnTo>
                    <a:lnTo>
                      <a:pt x="42" y="14"/>
                    </a:lnTo>
                    <a:lnTo>
                      <a:pt x="42" y="14"/>
                    </a:lnTo>
                    <a:lnTo>
                      <a:pt x="40" y="14"/>
                    </a:lnTo>
                    <a:lnTo>
                      <a:pt x="38" y="14"/>
                    </a:lnTo>
                    <a:lnTo>
                      <a:pt x="36" y="14"/>
                    </a:lnTo>
                    <a:lnTo>
                      <a:pt x="34" y="14"/>
                    </a:lnTo>
                    <a:lnTo>
                      <a:pt x="34" y="14"/>
                    </a:lnTo>
                    <a:lnTo>
                      <a:pt x="26" y="18"/>
                    </a:lnTo>
                    <a:lnTo>
                      <a:pt x="24" y="18"/>
                    </a:lnTo>
                    <a:lnTo>
                      <a:pt x="24" y="18"/>
                    </a:lnTo>
                    <a:lnTo>
                      <a:pt x="24" y="18"/>
                    </a:lnTo>
                    <a:lnTo>
                      <a:pt x="18" y="20"/>
                    </a:lnTo>
                    <a:lnTo>
                      <a:pt x="18" y="20"/>
                    </a:lnTo>
                    <a:lnTo>
                      <a:pt x="16" y="22"/>
                    </a:lnTo>
                    <a:lnTo>
                      <a:pt x="16" y="22"/>
                    </a:lnTo>
                    <a:lnTo>
                      <a:pt x="6" y="22"/>
                    </a:lnTo>
                    <a:lnTo>
                      <a:pt x="6" y="20"/>
                    </a:lnTo>
                    <a:lnTo>
                      <a:pt x="6" y="20"/>
                    </a:lnTo>
                    <a:lnTo>
                      <a:pt x="6" y="22"/>
                    </a:lnTo>
                    <a:lnTo>
                      <a:pt x="6" y="22"/>
                    </a:lnTo>
                    <a:lnTo>
                      <a:pt x="6" y="22"/>
                    </a:lnTo>
                    <a:lnTo>
                      <a:pt x="6" y="22"/>
                    </a:lnTo>
                    <a:lnTo>
                      <a:pt x="2" y="20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4" y="22"/>
                    </a:lnTo>
                    <a:lnTo>
                      <a:pt x="4" y="22"/>
                    </a:lnTo>
                    <a:lnTo>
                      <a:pt x="2" y="22"/>
                    </a:lnTo>
                    <a:lnTo>
                      <a:pt x="2" y="22"/>
                    </a:lnTo>
                    <a:lnTo>
                      <a:pt x="6" y="22"/>
                    </a:lnTo>
                    <a:lnTo>
                      <a:pt x="4" y="24"/>
                    </a:lnTo>
                    <a:lnTo>
                      <a:pt x="4" y="2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24"/>
                    </a:lnTo>
                    <a:lnTo>
                      <a:pt x="2" y="24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10" y="22"/>
                    </a:lnTo>
                    <a:lnTo>
                      <a:pt x="10" y="22"/>
                    </a:lnTo>
                    <a:close/>
                    <a:moveTo>
                      <a:pt x="52" y="8"/>
                    </a:moveTo>
                    <a:lnTo>
                      <a:pt x="52" y="8"/>
                    </a:lnTo>
                    <a:lnTo>
                      <a:pt x="52" y="8"/>
                    </a:lnTo>
                    <a:lnTo>
                      <a:pt x="52" y="8"/>
                    </a:lnTo>
                    <a:lnTo>
                      <a:pt x="52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04" name="Freeform 310"/>
              <p:cNvSpPr>
                <a:spLocks/>
              </p:cNvSpPr>
              <p:nvPr/>
            </p:nvSpPr>
            <p:spPr bwMode="auto">
              <a:xfrm>
                <a:off x="-571" y="1570"/>
                <a:ext cx="4" cy="2"/>
              </a:xfrm>
              <a:custGeom>
                <a:avLst/>
                <a:gdLst>
                  <a:gd name="T0" fmla="*/ 2 w 4"/>
                  <a:gd name="T1" fmla="*/ 0 h 2"/>
                  <a:gd name="T2" fmla="*/ 2 w 4"/>
                  <a:gd name="T3" fmla="*/ 0 h 2"/>
                  <a:gd name="T4" fmla="*/ 0 w 4"/>
                  <a:gd name="T5" fmla="*/ 0 h 2"/>
                  <a:gd name="T6" fmla="*/ 0 w 4"/>
                  <a:gd name="T7" fmla="*/ 0 h 2"/>
                  <a:gd name="T8" fmla="*/ 4 w 4"/>
                  <a:gd name="T9" fmla="*/ 2 h 2"/>
                  <a:gd name="T10" fmla="*/ 2 w 4"/>
                  <a:gd name="T11" fmla="*/ 0 h 2"/>
                  <a:gd name="T12" fmla="*/ 2 w 4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05" name="Freeform 311"/>
              <p:cNvSpPr>
                <a:spLocks/>
              </p:cNvSpPr>
              <p:nvPr/>
            </p:nvSpPr>
            <p:spPr bwMode="auto">
              <a:xfrm>
                <a:off x="-595" y="1478"/>
                <a:ext cx="4" cy="2"/>
              </a:xfrm>
              <a:custGeom>
                <a:avLst/>
                <a:gdLst>
                  <a:gd name="T0" fmla="*/ 0 w 4"/>
                  <a:gd name="T1" fmla="*/ 0 h 2"/>
                  <a:gd name="T2" fmla="*/ 0 w 4"/>
                  <a:gd name="T3" fmla="*/ 0 h 2"/>
                  <a:gd name="T4" fmla="*/ 4 w 4"/>
                  <a:gd name="T5" fmla="*/ 2 h 2"/>
                  <a:gd name="T6" fmla="*/ 4 w 4"/>
                  <a:gd name="T7" fmla="*/ 2 h 2"/>
                  <a:gd name="T8" fmla="*/ 4 w 4"/>
                  <a:gd name="T9" fmla="*/ 2 h 2"/>
                  <a:gd name="T10" fmla="*/ 4 w 4"/>
                  <a:gd name="T11" fmla="*/ 2 h 2"/>
                  <a:gd name="T12" fmla="*/ 0 w 4"/>
                  <a:gd name="T13" fmla="*/ 0 h 2"/>
                  <a:gd name="T14" fmla="*/ 0 w 4"/>
                  <a:gd name="T15" fmla="*/ 0 h 2"/>
                  <a:gd name="T16" fmla="*/ 0 w 4"/>
                  <a:gd name="T17" fmla="*/ 0 h 2"/>
                  <a:gd name="T18" fmla="*/ 0 w 4"/>
                  <a:gd name="T1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lnTo>
                      <a:pt x="0" y="0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06" name="Freeform 312"/>
              <p:cNvSpPr>
                <a:spLocks/>
              </p:cNvSpPr>
              <p:nvPr/>
            </p:nvSpPr>
            <p:spPr bwMode="auto">
              <a:xfrm>
                <a:off x="-597" y="147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07" name="Freeform 313"/>
              <p:cNvSpPr>
                <a:spLocks/>
              </p:cNvSpPr>
              <p:nvPr/>
            </p:nvSpPr>
            <p:spPr bwMode="auto">
              <a:xfrm>
                <a:off x="-513" y="1554"/>
                <a:ext cx="2" cy="0"/>
              </a:xfrm>
              <a:custGeom>
                <a:avLst/>
                <a:gdLst>
                  <a:gd name="T0" fmla="*/ 2 w 2"/>
                  <a:gd name="T1" fmla="*/ 2 w 2"/>
                  <a:gd name="T2" fmla="*/ 0 w 2"/>
                  <a:gd name="T3" fmla="*/ 0 w 2"/>
                  <a:gd name="T4" fmla="*/ 2 w 2"/>
                  <a:gd name="T5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08" name="Freeform 314"/>
              <p:cNvSpPr>
                <a:spLocks/>
              </p:cNvSpPr>
              <p:nvPr/>
            </p:nvSpPr>
            <p:spPr bwMode="auto">
              <a:xfrm>
                <a:off x="-595" y="147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09" name="Freeform 315"/>
              <p:cNvSpPr>
                <a:spLocks/>
              </p:cNvSpPr>
              <p:nvPr/>
            </p:nvSpPr>
            <p:spPr bwMode="auto">
              <a:xfrm>
                <a:off x="-537" y="1464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0 w 4"/>
                  <a:gd name="T4" fmla="*/ 0 w 4"/>
                  <a:gd name="T5" fmla="*/ 0 w 4"/>
                  <a:gd name="T6" fmla="*/ 2 w 4"/>
                  <a:gd name="T7" fmla="*/ 4 w 4"/>
                  <a:gd name="T8" fmla="*/ 4 w 4"/>
                  <a:gd name="T9" fmla="*/ 0 w 4"/>
                  <a:gd name="T10" fmla="*/ 0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10" name="Freeform 316"/>
              <p:cNvSpPr>
                <a:spLocks/>
              </p:cNvSpPr>
              <p:nvPr/>
            </p:nvSpPr>
            <p:spPr bwMode="auto">
              <a:xfrm>
                <a:off x="-439" y="1330"/>
                <a:ext cx="2" cy="0"/>
              </a:xfrm>
              <a:custGeom>
                <a:avLst/>
                <a:gdLst>
                  <a:gd name="T0" fmla="*/ 2 w 2"/>
                  <a:gd name="T1" fmla="*/ 2 w 2"/>
                  <a:gd name="T2" fmla="*/ 0 w 2"/>
                  <a:gd name="T3" fmla="*/ 2 w 2"/>
                  <a:gd name="T4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11" name="Freeform 317"/>
              <p:cNvSpPr>
                <a:spLocks/>
              </p:cNvSpPr>
              <p:nvPr/>
            </p:nvSpPr>
            <p:spPr bwMode="auto">
              <a:xfrm>
                <a:off x="-577" y="1566"/>
                <a:ext cx="0" cy="2"/>
              </a:xfrm>
              <a:custGeom>
                <a:avLst/>
                <a:gdLst>
                  <a:gd name="T0" fmla="*/ 2 h 2"/>
                  <a:gd name="T1" fmla="*/ 2 h 2"/>
                  <a:gd name="T2" fmla="*/ 0 h 2"/>
                  <a:gd name="T3" fmla="*/ 2 h 2"/>
                  <a:gd name="T4" fmla="*/ 2 h 2"/>
                  <a:gd name="T5" fmla="*/ 2 h 2"/>
                  <a:gd name="T6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12" name="Freeform 318"/>
              <p:cNvSpPr>
                <a:spLocks/>
              </p:cNvSpPr>
              <p:nvPr/>
            </p:nvSpPr>
            <p:spPr bwMode="auto">
              <a:xfrm>
                <a:off x="-577" y="156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13" name="Rectangle 319"/>
              <p:cNvSpPr>
                <a:spLocks noChangeArrowheads="1"/>
              </p:cNvSpPr>
              <p:nvPr/>
            </p:nvSpPr>
            <p:spPr bwMode="auto">
              <a:xfrm>
                <a:off x="-543" y="1480"/>
                <a:ext cx="1" cy="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14" name="Freeform 320"/>
              <p:cNvSpPr>
                <a:spLocks/>
              </p:cNvSpPr>
              <p:nvPr/>
            </p:nvSpPr>
            <p:spPr bwMode="auto">
              <a:xfrm>
                <a:off x="-699" y="1274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0 w 2"/>
                  <a:gd name="T3" fmla="*/ 0 w 2"/>
                  <a:gd name="T4" fmla="*/ 2 w 2"/>
                  <a:gd name="T5" fmla="*/ 2 w 2"/>
                  <a:gd name="T6" fmla="*/ 2 w 2"/>
                  <a:gd name="T7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15" name="Freeform 321"/>
              <p:cNvSpPr>
                <a:spLocks/>
              </p:cNvSpPr>
              <p:nvPr/>
            </p:nvSpPr>
            <p:spPr bwMode="auto">
              <a:xfrm>
                <a:off x="-483" y="1550"/>
                <a:ext cx="2" cy="0"/>
              </a:xfrm>
              <a:custGeom>
                <a:avLst/>
                <a:gdLst>
                  <a:gd name="T0" fmla="*/ 2 w 2"/>
                  <a:gd name="T1" fmla="*/ 2 w 2"/>
                  <a:gd name="T2" fmla="*/ 2 w 2"/>
                  <a:gd name="T3" fmla="*/ 0 w 2"/>
                  <a:gd name="T4" fmla="*/ 0 w 2"/>
                  <a:gd name="T5" fmla="*/ 0 w 2"/>
                  <a:gd name="T6" fmla="*/ 0 w 2"/>
                  <a:gd name="T7" fmla="*/ 2 w 2"/>
                  <a:gd name="T8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16" name="Freeform 322"/>
              <p:cNvSpPr>
                <a:spLocks/>
              </p:cNvSpPr>
              <p:nvPr/>
            </p:nvSpPr>
            <p:spPr bwMode="auto">
              <a:xfrm>
                <a:off x="-711" y="133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17" name="Freeform 323"/>
              <p:cNvSpPr>
                <a:spLocks/>
              </p:cNvSpPr>
              <p:nvPr/>
            </p:nvSpPr>
            <p:spPr bwMode="auto">
              <a:xfrm>
                <a:off x="-519" y="146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18" name="Freeform 324"/>
              <p:cNvSpPr>
                <a:spLocks/>
              </p:cNvSpPr>
              <p:nvPr/>
            </p:nvSpPr>
            <p:spPr bwMode="auto">
              <a:xfrm>
                <a:off x="-569" y="1462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2 w 2"/>
                  <a:gd name="T3" fmla="*/ 0 h 2"/>
                  <a:gd name="T4" fmla="*/ 0 w 2"/>
                  <a:gd name="T5" fmla="*/ 2 h 2"/>
                  <a:gd name="T6" fmla="*/ 0 w 2"/>
                  <a:gd name="T7" fmla="*/ 2 h 2"/>
                  <a:gd name="T8" fmla="*/ 2 w 2"/>
                  <a:gd name="T9" fmla="*/ 0 h 2"/>
                  <a:gd name="T10" fmla="*/ 2 w 2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19" name="Freeform 325"/>
              <p:cNvSpPr>
                <a:spLocks/>
              </p:cNvSpPr>
              <p:nvPr/>
            </p:nvSpPr>
            <p:spPr bwMode="auto">
              <a:xfrm>
                <a:off x="-695" y="127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20" name="Freeform 326"/>
              <p:cNvSpPr>
                <a:spLocks/>
              </p:cNvSpPr>
              <p:nvPr/>
            </p:nvSpPr>
            <p:spPr bwMode="auto">
              <a:xfrm>
                <a:off x="-397" y="112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21" name="Freeform 327"/>
              <p:cNvSpPr>
                <a:spLocks/>
              </p:cNvSpPr>
              <p:nvPr/>
            </p:nvSpPr>
            <p:spPr bwMode="auto">
              <a:xfrm>
                <a:off x="-697" y="1274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2 w 2"/>
                  <a:gd name="T3" fmla="*/ 2 h 2"/>
                  <a:gd name="T4" fmla="*/ 0 w 2"/>
                  <a:gd name="T5" fmla="*/ 0 h 2"/>
                  <a:gd name="T6" fmla="*/ 0 w 2"/>
                  <a:gd name="T7" fmla="*/ 0 h 2"/>
                  <a:gd name="T8" fmla="*/ 0 w 2"/>
                  <a:gd name="T9" fmla="*/ 0 h 2"/>
                  <a:gd name="T10" fmla="*/ 2 w 2"/>
                  <a:gd name="T11" fmla="*/ 2 h 2"/>
                  <a:gd name="T12" fmla="*/ 2 w 2"/>
                  <a:gd name="T1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22" name="Freeform 328"/>
              <p:cNvSpPr>
                <a:spLocks/>
              </p:cNvSpPr>
              <p:nvPr/>
            </p:nvSpPr>
            <p:spPr bwMode="auto">
              <a:xfrm>
                <a:off x="-689" y="123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23" name="Freeform 329"/>
              <p:cNvSpPr>
                <a:spLocks/>
              </p:cNvSpPr>
              <p:nvPr/>
            </p:nvSpPr>
            <p:spPr bwMode="auto">
              <a:xfrm>
                <a:off x="-653" y="1226"/>
                <a:ext cx="2" cy="0"/>
              </a:xfrm>
              <a:custGeom>
                <a:avLst/>
                <a:gdLst>
                  <a:gd name="T0" fmla="*/ 2 w 2"/>
                  <a:gd name="T1" fmla="*/ 2 w 2"/>
                  <a:gd name="T2" fmla="*/ 2 w 2"/>
                  <a:gd name="T3" fmla="*/ 2 w 2"/>
                  <a:gd name="T4" fmla="*/ 0 w 2"/>
                  <a:gd name="T5" fmla="*/ 0 w 2"/>
                  <a:gd name="T6" fmla="*/ 0 w 2"/>
                  <a:gd name="T7" fmla="*/ 0 w 2"/>
                  <a:gd name="T8" fmla="*/ 2 w 2"/>
                  <a:gd name="T9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24" name="Freeform 330"/>
              <p:cNvSpPr>
                <a:spLocks/>
              </p:cNvSpPr>
              <p:nvPr/>
            </p:nvSpPr>
            <p:spPr bwMode="auto">
              <a:xfrm>
                <a:off x="-653" y="1226"/>
                <a:ext cx="8" cy="0"/>
              </a:xfrm>
              <a:custGeom>
                <a:avLst/>
                <a:gdLst>
                  <a:gd name="T0" fmla="*/ 2 w 8"/>
                  <a:gd name="T1" fmla="*/ 2 w 8"/>
                  <a:gd name="T2" fmla="*/ 8 w 8"/>
                  <a:gd name="T3" fmla="*/ 8 w 8"/>
                  <a:gd name="T4" fmla="*/ 0 w 8"/>
                  <a:gd name="T5" fmla="*/ 2 w 8"/>
                  <a:gd name="T6" fmla="*/ 2 w 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</a:cxnLst>
                <a:rect l="0" t="0" r="r" b="b"/>
                <a:pathLst>
                  <a:path w="8">
                    <a:moveTo>
                      <a:pt x="2" y="0"/>
                    </a:moveTo>
                    <a:lnTo>
                      <a:pt x="2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25" name="Freeform 331"/>
              <p:cNvSpPr>
                <a:spLocks/>
              </p:cNvSpPr>
              <p:nvPr/>
            </p:nvSpPr>
            <p:spPr bwMode="auto">
              <a:xfrm>
                <a:off x="-567" y="1484"/>
                <a:ext cx="6" cy="0"/>
              </a:xfrm>
              <a:custGeom>
                <a:avLst/>
                <a:gdLst>
                  <a:gd name="T0" fmla="*/ 0 w 6"/>
                  <a:gd name="T1" fmla="*/ 0 w 6"/>
                  <a:gd name="T2" fmla="*/ 6 w 6"/>
                  <a:gd name="T3" fmla="*/ 6 w 6"/>
                  <a:gd name="T4" fmla="*/ 0 w 6"/>
                  <a:gd name="T5" fmla="*/ 0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6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26" name="Rectangle 332"/>
              <p:cNvSpPr>
                <a:spLocks noChangeArrowheads="1"/>
              </p:cNvSpPr>
              <p:nvPr/>
            </p:nvSpPr>
            <p:spPr bwMode="auto">
              <a:xfrm>
                <a:off x="-437" y="1298"/>
                <a:ext cx="1" cy="2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27" name="Freeform 333"/>
              <p:cNvSpPr>
                <a:spLocks/>
              </p:cNvSpPr>
              <p:nvPr/>
            </p:nvSpPr>
            <p:spPr bwMode="auto">
              <a:xfrm>
                <a:off x="-437" y="1298"/>
                <a:ext cx="4" cy="8"/>
              </a:xfrm>
              <a:custGeom>
                <a:avLst/>
                <a:gdLst>
                  <a:gd name="T0" fmla="*/ 0 w 4"/>
                  <a:gd name="T1" fmla="*/ 2 h 8"/>
                  <a:gd name="T2" fmla="*/ 2 w 4"/>
                  <a:gd name="T3" fmla="*/ 2 h 8"/>
                  <a:gd name="T4" fmla="*/ 2 w 4"/>
                  <a:gd name="T5" fmla="*/ 2 h 8"/>
                  <a:gd name="T6" fmla="*/ 2 w 4"/>
                  <a:gd name="T7" fmla="*/ 4 h 8"/>
                  <a:gd name="T8" fmla="*/ 2 w 4"/>
                  <a:gd name="T9" fmla="*/ 4 h 8"/>
                  <a:gd name="T10" fmla="*/ 4 w 4"/>
                  <a:gd name="T11" fmla="*/ 8 h 8"/>
                  <a:gd name="T12" fmla="*/ 4 w 4"/>
                  <a:gd name="T13" fmla="*/ 8 h 8"/>
                  <a:gd name="T14" fmla="*/ 2 w 4"/>
                  <a:gd name="T15" fmla="*/ 0 h 8"/>
                  <a:gd name="T16" fmla="*/ 0 w 4"/>
                  <a:gd name="T17" fmla="*/ 2 h 8"/>
                  <a:gd name="T18" fmla="*/ 0 w 4"/>
                  <a:gd name="T19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" h="8">
                    <a:moveTo>
                      <a:pt x="0" y="2"/>
                    </a:moveTo>
                    <a:lnTo>
                      <a:pt x="2" y="2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28" name="Freeform 334"/>
              <p:cNvSpPr>
                <a:spLocks/>
              </p:cNvSpPr>
              <p:nvPr/>
            </p:nvSpPr>
            <p:spPr bwMode="auto">
              <a:xfrm>
                <a:off x="-371" y="1398"/>
                <a:ext cx="0" cy="2"/>
              </a:xfrm>
              <a:custGeom>
                <a:avLst/>
                <a:gdLst>
                  <a:gd name="T0" fmla="*/ 0 h 2"/>
                  <a:gd name="T1" fmla="*/ 0 h 2"/>
                  <a:gd name="T2" fmla="*/ 0 h 2"/>
                  <a:gd name="T3" fmla="*/ 0 h 2"/>
                  <a:gd name="T4" fmla="*/ 2 h 2"/>
                  <a:gd name="T5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29" name="Freeform 335"/>
              <p:cNvSpPr>
                <a:spLocks/>
              </p:cNvSpPr>
              <p:nvPr/>
            </p:nvSpPr>
            <p:spPr bwMode="auto">
              <a:xfrm>
                <a:off x="-413" y="1380"/>
                <a:ext cx="20" cy="2"/>
              </a:xfrm>
              <a:custGeom>
                <a:avLst/>
                <a:gdLst>
                  <a:gd name="T0" fmla="*/ 20 w 20"/>
                  <a:gd name="T1" fmla="*/ 2 h 2"/>
                  <a:gd name="T2" fmla="*/ 20 w 20"/>
                  <a:gd name="T3" fmla="*/ 2 h 2"/>
                  <a:gd name="T4" fmla="*/ 14 w 20"/>
                  <a:gd name="T5" fmla="*/ 2 h 2"/>
                  <a:gd name="T6" fmla="*/ 4 w 20"/>
                  <a:gd name="T7" fmla="*/ 0 h 2"/>
                  <a:gd name="T8" fmla="*/ 0 w 20"/>
                  <a:gd name="T9" fmla="*/ 0 h 2"/>
                  <a:gd name="T10" fmla="*/ 0 w 20"/>
                  <a:gd name="T11" fmla="*/ 0 h 2"/>
                  <a:gd name="T12" fmla="*/ 8 w 20"/>
                  <a:gd name="T13" fmla="*/ 0 h 2"/>
                  <a:gd name="T14" fmla="*/ 20 w 20"/>
                  <a:gd name="T15" fmla="*/ 2 h 2"/>
                  <a:gd name="T16" fmla="*/ 20 w 20"/>
                  <a:gd name="T1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2">
                    <a:moveTo>
                      <a:pt x="20" y="2"/>
                    </a:moveTo>
                    <a:lnTo>
                      <a:pt x="20" y="2"/>
                    </a:lnTo>
                    <a:lnTo>
                      <a:pt x="14" y="2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20" y="2"/>
                    </a:lnTo>
                    <a:lnTo>
                      <a:pt x="2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30" name="Freeform 336"/>
              <p:cNvSpPr>
                <a:spLocks/>
              </p:cNvSpPr>
              <p:nvPr/>
            </p:nvSpPr>
            <p:spPr bwMode="auto">
              <a:xfrm>
                <a:off x="-397" y="112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31" name="Freeform 337"/>
              <p:cNvSpPr>
                <a:spLocks/>
              </p:cNvSpPr>
              <p:nvPr/>
            </p:nvSpPr>
            <p:spPr bwMode="auto">
              <a:xfrm>
                <a:off x="-479" y="1116"/>
                <a:ext cx="4" cy="2"/>
              </a:xfrm>
              <a:custGeom>
                <a:avLst/>
                <a:gdLst>
                  <a:gd name="T0" fmla="*/ 0 w 4"/>
                  <a:gd name="T1" fmla="*/ 2 h 2"/>
                  <a:gd name="T2" fmla="*/ 0 w 4"/>
                  <a:gd name="T3" fmla="*/ 2 h 2"/>
                  <a:gd name="T4" fmla="*/ 4 w 4"/>
                  <a:gd name="T5" fmla="*/ 0 h 2"/>
                  <a:gd name="T6" fmla="*/ 4 w 4"/>
                  <a:gd name="T7" fmla="*/ 0 h 2"/>
                  <a:gd name="T8" fmla="*/ 0 w 4"/>
                  <a:gd name="T9" fmla="*/ 2 h 2"/>
                  <a:gd name="T10" fmla="*/ 0 w 4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32" name="Freeform 338"/>
              <p:cNvSpPr>
                <a:spLocks/>
              </p:cNvSpPr>
              <p:nvPr/>
            </p:nvSpPr>
            <p:spPr bwMode="auto">
              <a:xfrm>
                <a:off x="-485" y="1118"/>
                <a:ext cx="6" cy="0"/>
              </a:xfrm>
              <a:custGeom>
                <a:avLst/>
                <a:gdLst>
                  <a:gd name="T0" fmla="*/ 2 w 6"/>
                  <a:gd name="T1" fmla="*/ 2 w 6"/>
                  <a:gd name="T2" fmla="*/ 6 w 6"/>
                  <a:gd name="T3" fmla="*/ 6 w 6"/>
                  <a:gd name="T4" fmla="*/ 0 w 6"/>
                  <a:gd name="T5" fmla="*/ 2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6">
                    <a:moveTo>
                      <a:pt x="2" y="0"/>
                    </a:moveTo>
                    <a:lnTo>
                      <a:pt x="2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33" name="Freeform 339"/>
              <p:cNvSpPr>
                <a:spLocks/>
              </p:cNvSpPr>
              <p:nvPr/>
            </p:nvSpPr>
            <p:spPr bwMode="auto">
              <a:xfrm>
                <a:off x="-509" y="1470"/>
                <a:ext cx="2" cy="0"/>
              </a:xfrm>
              <a:custGeom>
                <a:avLst/>
                <a:gdLst>
                  <a:gd name="T0" fmla="*/ 0 w 2"/>
                  <a:gd name="T1" fmla="*/ 0 w 2"/>
                  <a:gd name="T2" fmla="*/ 2 w 2"/>
                  <a:gd name="T3" fmla="*/ 2 w 2"/>
                  <a:gd name="T4" fmla="*/ 0 w 2"/>
                  <a:gd name="T5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34" name="Oval 340"/>
              <p:cNvSpPr>
                <a:spLocks noChangeArrowheads="1"/>
              </p:cNvSpPr>
              <p:nvPr/>
            </p:nvSpPr>
            <p:spPr bwMode="auto">
              <a:xfrm>
                <a:off x="-449" y="1374"/>
                <a:ext cx="1" cy="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35" name="Freeform 341"/>
              <p:cNvSpPr>
                <a:spLocks/>
              </p:cNvSpPr>
              <p:nvPr/>
            </p:nvSpPr>
            <p:spPr bwMode="auto">
              <a:xfrm>
                <a:off x="-519" y="1468"/>
                <a:ext cx="10" cy="2"/>
              </a:xfrm>
              <a:custGeom>
                <a:avLst/>
                <a:gdLst>
                  <a:gd name="T0" fmla="*/ 10 w 10"/>
                  <a:gd name="T1" fmla="*/ 2 h 2"/>
                  <a:gd name="T2" fmla="*/ 10 w 10"/>
                  <a:gd name="T3" fmla="*/ 2 h 2"/>
                  <a:gd name="T4" fmla="*/ 0 w 10"/>
                  <a:gd name="T5" fmla="*/ 0 h 2"/>
                  <a:gd name="T6" fmla="*/ 0 w 10"/>
                  <a:gd name="T7" fmla="*/ 0 h 2"/>
                  <a:gd name="T8" fmla="*/ 10 w 10"/>
                  <a:gd name="T9" fmla="*/ 2 h 2"/>
                  <a:gd name="T10" fmla="*/ 10 w 10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2">
                    <a:moveTo>
                      <a:pt x="10" y="2"/>
                    </a:moveTo>
                    <a:lnTo>
                      <a:pt x="1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" y="2"/>
                    </a:lnTo>
                    <a:lnTo>
                      <a:pt x="1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36" name="Rectangle 342"/>
              <p:cNvSpPr>
                <a:spLocks noChangeArrowheads="1"/>
              </p:cNvSpPr>
              <p:nvPr/>
            </p:nvSpPr>
            <p:spPr bwMode="auto">
              <a:xfrm>
                <a:off x="-373" y="1394"/>
                <a:ext cx="1" cy="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37" name="Rectangle 343"/>
              <p:cNvSpPr>
                <a:spLocks noChangeArrowheads="1"/>
              </p:cNvSpPr>
              <p:nvPr/>
            </p:nvSpPr>
            <p:spPr bwMode="auto">
              <a:xfrm>
                <a:off x="-365" y="1430"/>
                <a:ext cx="1" cy="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38" name="Freeform 344"/>
              <p:cNvSpPr>
                <a:spLocks/>
              </p:cNvSpPr>
              <p:nvPr/>
            </p:nvSpPr>
            <p:spPr bwMode="auto">
              <a:xfrm>
                <a:off x="-397" y="1122"/>
                <a:ext cx="0" cy="2"/>
              </a:xfrm>
              <a:custGeom>
                <a:avLst/>
                <a:gdLst>
                  <a:gd name="T0" fmla="*/ 2 h 2"/>
                  <a:gd name="T1" fmla="*/ 2 h 2"/>
                  <a:gd name="T2" fmla="*/ 2 h 2"/>
                  <a:gd name="T3" fmla="*/ 2 h 2"/>
                  <a:gd name="T4" fmla="*/ 0 h 2"/>
                  <a:gd name="T5" fmla="*/ 2 h 2"/>
                  <a:gd name="T6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39" name="Freeform 345"/>
              <p:cNvSpPr>
                <a:spLocks/>
              </p:cNvSpPr>
              <p:nvPr/>
            </p:nvSpPr>
            <p:spPr bwMode="auto">
              <a:xfrm>
                <a:off x="-651" y="122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40" name="Freeform 346"/>
              <p:cNvSpPr>
                <a:spLocks/>
              </p:cNvSpPr>
              <p:nvPr/>
            </p:nvSpPr>
            <p:spPr bwMode="auto">
              <a:xfrm>
                <a:off x="-397" y="112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41" name="Rectangle 347"/>
              <p:cNvSpPr>
                <a:spLocks noChangeArrowheads="1"/>
              </p:cNvSpPr>
              <p:nvPr/>
            </p:nvSpPr>
            <p:spPr bwMode="auto">
              <a:xfrm>
                <a:off x="-839" y="1142"/>
                <a:ext cx="1" cy="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42" name="Freeform 348"/>
              <p:cNvSpPr>
                <a:spLocks/>
              </p:cNvSpPr>
              <p:nvPr/>
            </p:nvSpPr>
            <p:spPr bwMode="auto">
              <a:xfrm>
                <a:off x="-477" y="1522"/>
                <a:ext cx="2" cy="0"/>
              </a:xfrm>
              <a:custGeom>
                <a:avLst/>
                <a:gdLst>
                  <a:gd name="T0" fmla="*/ 2 w 2"/>
                  <a:gd name="T1" fmla="*/ 2 w 2"/>
                  <a:gd name="T2" fmla="*/ 0 w 2"/>
                  <a:gd name="T3" fmla="*/ 0 w 2"/>
                  <a:gd name="T4" fmla="*/ 2 w 2"/>
                  <a:gd name="T5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43" name="Freeform 349"/>
              <p:cNvSpPr>
                <a:spLocks/>
              </p:cNvSpPr>
              <p:nvPr/>
            </p:nvSpPr>
            <p:spPr bwMode="auto">
              <a:xfrm>
                <a:off x="-699" y="1098"/>
                <a:ext cx="2" cy="6"/>
              </a:xfrm>
              <a:custGeom>
                <a:avLst/>
                <a:gdLst>
                  <a:gd name="T0" fmla="*/ 2 w 2"/>
                  <a:gd name="T1" fmla="*/ 0 h 6"/>
                  <a:gd name="T2" fmla="*/ 2 w 2"/>
                  <a:gd name="T3" fmla="*/ 0 h 6"/>
                  <a:gd name="T4" fmla="*/ 2 w 2"/>
                  <a:gd name="T5" fmla="*/ 0 h 6"/>
                  <a:gd name="T6" fmla="*/ 2 w 2"/>
                  <a:gd name="T7" fmla="*/ 0 h 6"/>
                  <a:gd name="T8" fmla="*/ 0 w 2"/>
                  <a:gd name="T9" fmla="*/ 6 h 6"/>
                  <a:gd name="T10" fmla="*/ 0 w 2"/>
                  <a:gd name="T11" fmla="*/ 6 h 6"/>
                  <a:gd name="T12" fmla="*/ 2 w 2"/>
                  <a:gd name="T13" fmla="*/ 0 h 6"/>
                  <a:gd name="T14" fmla="*/ 2 w 2"/>
                  <a:gd name="T1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6">
                    <a:moveTo>
                      <a:pt x="2" y="0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44" name="Freeform 350"/>
              <p:cNvSpPr>
                <a:spLocks/>
              </p:cNvSpPr>
              <p:nvPr/>
            </p:nvSpPr>
            <p:spPr bwMode="auto">
              <a:xfrm>
                <a:off x="-735" y="1042"/>
                <a:ext cx="4" cy="0"/>
              </a:xfrm>
              <a:custGeom>
                <a:avLst/>
                <a:gdLst>
                  <a:gd name="T0" fmla="*/ 4 w 4"/>
                  <a:gd name="T1" fmla="*/ 0 w 4"/>
                  <a:gd name="T2" fmla="*/ 0 w 4"/>
                  <a:gd name="T3" fmla="*/ 2 w 4"/>
                  <a:gd name="T4" fmla="*/ 2 w 4"/>
                  <a:gd name="T5" fmla="*/ 4 w 4"/>
                  <a:gd name="T6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</a:cxnLst>
                <a:rect l="0" t="0" r="r" b="b"/>
                <a:pathLst>
                  <a:path w="4">
                    <a:moveTo>
                      <a:pt x="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45" name="Freeform 351"/>
              <p:cNvSpPr>
                <a:spLocks/>
              </p:cNvSpPr>
              <p:nvPr/>
            </p:nvSpPr>
            <p:spPr bwMode="auto">
              <a:xfrm>
                <a:off x="-613" y="155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46" name="Freeform 352"/>
              <p:cNvSpPr>
                <a:spLocks/>
              </p:cNvSpPr>
              <p:nvPr/>
            </p:nvSpPr>
            <p:spPr bwMode="auto">
              <a:xfrm>
                <a:off x="-841" y="1142"/>
                <a:ext cx="0" cy="4"/>
              </a:xfrm>
              <a:custGeom>
                <a:avLst/>
                <a:gdLst>
                  <a:gd name="T0" fmla="*/ 4 h 4"/>
                  <a:gd name="T1" fmla="*/ 4 h 4"/>
                  <a:gd name="T2" fmla="*/ 0 h 4"/>
                  <a:gd name="T3" fmla="*/ 2 h 4"/>
                  <a:gd name="T4" fmla="*/ 2 h 4"/>
                  <a:gd name="T5" fmla="*/ 2 h 4"/>
                  <a:gd name="T6" fmla="*/ 4 h 4"/>
                  <a:gd name="T7" fmla="*/ 4 h 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</a:cxnLst>
                <a:rect l="0" t="0" r="r" b="b"/>
                <a:pathLst>
                  <a:path h="4">
                    <a:moveTo>
                      <a:pt x="0" y="4"/>
                    </a:moveTo>
                    <a:lnTo>
                      <a:pt x="0" y="4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47" name="Freeform 353"/>
              <p:cNvSpPr>
                <a:spLocks/>
              </p:cNvSpPr>
              <p:nvPr/>
            </p:nvSpPr>
            <p:spPr bwMode="auto">
              <a:xfrm>
                <a:off x="-421" y="1596"/>
                <a:ext cx="2" cy="4"/>
              </a:xfrm>
              <a:custGeom>
                <a:avLst/>
                <a:gdLst>
                  <a:gd name="T0" fmla="*/ 0 w 2"/>
                  <a:gd name="T1" fmla="*/ 4 h 4"/>
                  <a:gd name="T2" fmla="*/ 0 w 2"/>
                  <a:gd name="T3" fmla="*/ 4 h 4"/>
                  <a:gd name="T4" fmla="*/ 2 w 2"/>
                  <a:gd name="T5" fmla="*/ 2 h 4"/>
                  <a:gd name="T6" fmla="*/ 2 w 2"/>
                  <a:gd name="T7" fmla="*/ 2 h 4"/>
                  <a:gd name="T8" fmla="*/ 2 w 2"/>
                  <a:gd name="T9" fmla="*/ 0 h 4"/>
                  <a:gd name="T10" fmla="*/ 2 w 2"/>
                  <a:gd name="T11" fmla="*/ 0 h 4"/>
                  <a:gd name="T12" fmla="*/ 2 w 2"/>
                  <a:gd name="T13" fmla="*/ 0 h 4"/>
                  <a:gd name="T14" fmla="*/ 2 w 2"/>
                  <a:gd name="T15" fmla="*/ 0 h 4"/>
                  <a:gd name="T16" fmla="*/ 2 w 2"/>
                  <a:gd name="T17" fmla="*/ 0 h 4"/>
                  <a:gd name="T18" fmla="*/ 0 w 2"/>
                  <a:gd name="T19" fmla="*/ 4 h 4"/>
                  <a:gd name="T20" fmla="*/ 0 w 2"/>
                  <a:gd name="T21" fmla="*/ 4 h 4"/>
                  <a:gd name="T22" fmla="*/ 0 w 2"/>
                  <a:gd name="T2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" h="4">
                    <a:moveTo>
                      <a:pt x="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48" name="Freeform 354"/>
              <p:cNvSpPr>
                <a:spLocks/>
              </p:cNvSpPr>
              <p:nvPr/>
            </p:nvSpPr>
            <p:spPr bwMode="auto">
              <a:xfrm>
                <a:off x="-449" y="1376"/>
                <a:ext cx="0" cy="2"/>
              </a:xfrm>
              <a:custGeom>
                <a:avLst/>
                <a:gdLst>
                  <a:gd name="T0" fmla="*/ 0 h 2"/>
                  <a:gd name="T1" fmla="*/ 0 h 2"/>
                  <a:gd name="T2" fmla="*/ 0 h 2"/>
                  <a:gd name="T3" fmla="*/ 0 h 2"/>
                  <a:gd name="T4" fmla="*/ 0 h 2"/>
                  <a:gd name="T5" fmla="*/ 0 h 2"/>
                  <a:gd name="T6" fmla="*/ 2 h 2"/>
                  <a:gd name="T7" fmla="*/ 2 h 2"/>
                  <a:gd name="T8" fmla="*/ 0 h 2"/>
                  <a:gd name="T9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  <a:cxn ang="0">
                    <a:pos x="0" y="T8"/>
                  </a:cxn>
                  <a:cxn ang="0">
                    <a:pos x="0" y="T9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49" name="Freeform 355"/>
              <p:cNvSpPr>
                <a:spLocks/>
              </p:cNvSpPr>
              <p:nvPr/>
            </p:nvSpPr>
            <p:spPr bwMode="auto">
              <a:xfrm>
                <a:off x="-447" y="1376"/>
                <a:ext cx="6" cy="8"/>
              </a:xfrm>
              <a:custGeom>
                <a:avLst/>
                <a:gdLst>
                  <a:gd name="T0" fmla="*/ 2 w 6"/>
                  <a:gd name="T1" fmla="*/ 4 h 8"/>
                  <a:gd name="T2" fmla="*/ 2 w 6"/>
                  <a:gd name="T3" fmla="*/ 4 h 8"/>
                  <a:gd name="T4" fmla="*/ 2 w 6"/>
                  <a:gd name="T5" fmla="*/ 2 h 8"/>
                  <a:gd name="T6" fmla="*/ 2 w 6"/>
                  <a:gd name="T7" fmla="*/ 2 h 8"/>
                  <a:gd name="T8" fmla="*/ 2 w 6"/>
                  <a:gd name="T9" fmla="*/ 2 h 8"/>
                  <a:gd name="T10" fmla="*/ 2 w 6"/>
                  <a:gd name="T11" fmla="*/ 2 h 8"/>
                  <a:gd name="T12" fmla="*/ 2 w 6"/>
                  <a:gd name="T13" fmla="*/ 2 h 8"/>
                  <a:gd name="T14" fmla="*/ 2 w 6"/>
                  <a:gd name="T15" fmla="*/ 2 h 8"/>
                  <a:gd name="T16" fmla="*/ 2 w 6"/>
                  <a:gd name="T17" fmla="*/ 2 h 8"/>
                  <a:gd name="T18" fmla="*/ 0 w 6"/>
                  <a:gd name="T19" fmla="*/ 0 h 8"/>
                  <a:gd name="T20" fmla="*/ 0 w 6"/>
                  <a:gd name="T21" fmla="*/ 0 h 8"/>
                  <a:gd name="T22" fmla="*/ 0 w 6"/>
                  <a:gd name="T23" fmla="*/ 2 h 8"/>
                  <a:gd name="T24" fmla="*/ 0 w 6"/>
                  <a:gd name="T25" fmla="*/ 2 h 8"/>
                  <a:gd name="T26" fmla="*/ 2 w 6"/>
                  <a:gd name="T27" fmla="*/ 6 h 8"/>
                  <a:gd name="T28" fmla="*/ 2 w 6"/>
                  <a:gd name="T29" fmla="*/ 6 h 8"/>
                  <a:gd name="T30" fmla="*/ 2 w 6"/>
                  <a:gd name="T31" fmla="*/ 6 h 8"/>
                  <a:gd name="T32" fmla="*/ 2 w 6"/>
                  <a:gd name="T33" fmla="*/ 6 h 8"/>
                  <a:gd name="T34" fmla="*/ 6 w 6"/>
                  <a:gd name="T35" fmla="*/ 8 h 8"/>
                  <a:gd name="T36" fmla="*/ 6 w 6"/>
                  <a:gd name="T37" fmla="*/ 8 h 8"/>
                  <a:gd name="T38" fmla="*/ 6 w 6"/>
                  <a:gd name="T39" fmla="*/ 8 h 8"/>
                  <a:gd name="T40" fmla="*/ 6 w 6"/>
                  <a:gd name="T41" fmla="*/ 6 h 8"/>
                  <a:gd name="T42" fmla="*/ 6 w 6"/>
                  <a:gd name="T43" fmla="*/ 6 h 8"/>
                  <a:gd name="T44" fmla="*/ 2 w 6"/>
                  <a:gd name="T45" fmla="*/ 4 h 8"/>
                  <a:gd name="T46" fmla="*/ 2 w 6"/>
                  <a:gd name="T47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" h="8">
                    <a:moveTo>
                      <a:pt x="2" y="4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2" y="4"/>
                    </a:lnTo>
                    <a:lnTo>
                      <a:pt x="2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50" name="Freeform 356"/>
              <p:cNvSpPr>
                <a:spLocks/>
              </p:cNvSpPr>
              <p:nvPr/>
            </p:nvSpPr>
            <p:spPr bwMode="auto">
              <a:xfrm>
                <a:off x="-445" y="138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51" name="Rectangle 357"/>
              <p:cNvSpPr>
                <a:spLocks noChangeArrowheads="1"/>
              </p:cNvSpPr>
              <p:nvPr/>
            </p:nvSpPr>
            <p:spPr bwMode="auto">
              <a:xfrm>
                <a:off x="-427" y="1612"/>
                <a:ext cx="1" cy="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52" name="Freeform 358"/>
              <p:cNvSpPr>
                <a:spLocks/>
              </p:cNvSpPr>
              <p:nvPr/>
            </p:nvSpPr>
            <p:spPr bwMode="auto">
              <a:xfrm>
                <a:off x="-441" y="1618"/>
                <a:ext cx="4" cy="6"/>
              </a:xfrm>
              <a:custGeom>
                <a:avLst/>
                <a:gdLst>
                  <a:gd name="T0" fmla="*/ 2 w 4"/>
                  <a:gd name="T1" fmla="*/ 4 h 6"/>
                  <a:gd name="T2" fmla="*/ 2 w 4"/>
                  <a:gd name="T3" fmla="*/ 4 h 6"/>
                  <a:gd name="T4" fmla="*/ 2 w 4"/>
                  <a:gd name="T5" fmla="*/ 4 h 6"/>
                  <a:gd name="T6" fmla="*/ 2 w 4"/>
                  <a:gd name="T7" fmla="*/ 4 h 6"/>
                  <a:gd name="T8" fmla="*/ 0 w 4"/>
                  <a:gd name="T9" fmla="*/ 6 h 6"/>
                  <a:gd name="T10" fmla="*/ 0 w 4"/>
                  <a:gd name="T11" fmla="*/ 6 h 6"/>
                  <a:gd name="T12" fmla="*/ 2 w 4"/>
                  <a:gd name="T13" fmla="*/ 4 h 6"/>
                  <a:gd name="T14" fmla="*/ 4 w 4"/>
                  <a:gd name="T15" fmla="*/ 0 h 6"/>
                  <a:gd name="T16" fmla="*/ 4 w 4"/>
                  <a:gd name="T17" fmla="*/ 0 h 6"/>
                  <a:gd name="T18" fmla="*/ 2 w 4"/>
                  <a:gd name="T19" fmla="*/ 4 h 6"/>
                  <a:gd name="T20" fmla="*/ 2 w 4"/>
                  <a:gd name="T21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" h="6">
                    <a:moveTo>
                      <a:pt x="2" y="4"/>
                    </a:move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4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4"/>
                    </a:lnTo>
                    <a:lnTo>
                      <a:pt x="2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53" name="Freeform 359"/>
              <p:cNvSpPr>
                <a:spLocks/>
              </p:cNvSpPr>
              <p:nvPr/>
            </p:nvSpPr>
            <p:spPr bwMode="auto">
              <a:xfrm>
                <a:off x="-833" y="113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54" name="Freeform 360"/>
              <p:cNvSpPr>
                <a:spLocks/>
              </p:cNvSpPr>
              <p:nvPr/>
            </p:nvSpPr>
            <p:spPr bwMode="auto">
              <a:xfrm>
                <a:off x="-731" y="1468"/>
                <a:ext cx="8" cy="2"/>
              </a:xfrm>
              <a:custGeom>
                <a:avLst/>
                <a:gdLst>
                  <a:gd name="T0" fmla="*/ 8 w 8"/>
                  <a:gd name="T1" fmla="*/ 0 h 2"/>
                  <a:gd name="T2" fmla="*/ 8 w 8"/>
                  <a:gd name="T3" fmla="*/ 0 h 2"/>
                  <a:gd name="T4" fmla="*/ 2 w 8"/>
                  <a:gd name="T5" fmla="*/ 0 h 2"/>
                  <a:gd name="T6" fmla="*/ 2 w 8"/>
                  <a:gd name="T7" fmla="*/ 0 h 2"/>
                  <a:gd name="T8" fmla="*/ 0 w 8"/>
                  <a:gd name="T9" fmla="*/ 2 h 2"/>
                  <a:gd name="T10" fmla="*/ 0 w 8"/>
                  <a:gd name="T11" fmla="*/ 2 h 2"/>
                  <a:gd name="T12" fmla="*/ 8 w 8"/>
                  <a:gd name="T13" fmla="*/ 0 h 2"/>
                  <a:gd name="T14" fmla="*/ 8 w 8"/>
                  <a:gd name="T1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2">
                    <a:moveTo>
                      <a:pt x="8" y="0"/>
                    </a:moveTo>
                    <a:lnTo>
                      <a:pt x="8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55" name="Freeform 361"/>
              <p:cNvSpPr>
                <a:spLocks/>
              </p:cNvSpPr>
              <p:nvPr/>
            </p:nvSpPr>
            <p:spPr bwMode="auto">
              <a:xfrm>
                <a:off x="-441" y="1380"/>
                <a:ext cx="4" cy="4"/>
              </a:xfrm>
              <a:custGeom>
                <a:avLst/>
                <a:gdLst>
                  <a:gd name="T0" fmla="*/ 0 w 4"/>
                  <a:gd name="T1" fmla="*/ 2 h 4"/>
                  <a:gd name="T2" fmla="*/ 0 w 4"/>
                  <a:gd name="T3" fmla="*/ 2 h 4"/>
                  <a:gd name="T4" fmla="*/ 0 w 4"/>
                  <a:gd name="T5" fmla="*/ 2 h 4"/>
                  <a:gd name="T6" fmla="*/ 2 w 4"/>
                  <a:gd name="T7" fmla="*/ 4 h 4"/>
                  <a:gd name="T8" fmla="*/ 2 w 4"/>
                  <a:gd name="T9" fmla="*/ 4 h 4"/>
                  <a:gd name="T10" fmla="*/ 4 w 4"/>
                  <a:gd name="T11" fmla="*/ 4 h 4"/>
                  <a:gd name="T12" fmla="*/ 4 w 4"/>
                  <a:gd name="T13" fmla="*/ 4 h 4"/>
                  <a:gd name="T14" fmla="*/ 0 w 4"/>
                  <a:gd name="T15" fmla="*/ 0 h 4"/>
                  <a:gd name="T16" fmla="*/ 0 w 4"/>
                  <a:gd name="T17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56" name="Freeform 362"/>
              <p:cNvSpPr>
                <a:spLocks/>
              </p:cNvSpPr>
              <p:nvPr/>
            </p:nvSpPr>
            <p:spPr bwMode="auto">
              <a:xfrm>
                <a:off x="-437" y="1384"/>
                <a:ext cx="0" cy="2"/>
              </a:xfrm>
              <a:custGeom>
                <a:avLst/>
                <a:gdLst>
                  <a:gd name="T0" fmla="*/ 0 h 2"/>
                  <a:gd name="T1" fmla="*/ 0 h 2"/>
                  <a:gd name="T2" fmla="*/ 2 h 2"/>
                  <a:gd name="T3" fmla="*/ 2 h 2"/>
                  <a:gd name="T4" fmla="*/ 0 h 2"/>
                  <a:gd name="T5" fmla="*/ 0 h 2"/>
                  <a:gd name="T6" fmla="*/ 0 h 2"/>
                  <a:gd name="T7" fmla="*/ 0 h 2"/>
                  <a:gd name="T8" fmla="*/ 0 h 2"/>
                  <a:gd name="T9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  <a:cxn ang="0">
                    <a:pos x="0" y="T8"/>
                  </a:cxn>
                  <a:cxn ang="0">
                    <a:pos x="0" y="T9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57" name="Freeform 363"/>
              <p:cNvSpPr>
                <a:spLocks/>
              </p:cNvSpPr>
              <p:nvPr/>
            </p:nvSpPr>
            <p:spPr bwMode="auto">
              <a:xfrm>
                <a:off x="-493" y="1122"/>
                <a:ext cx="2" cy="0"/>
              </a:xfrm>
              <a:custGeom>
                <a:avLst/>
                <a:gdLst>
                  <a:gd name="T0" fmla="*/ 2 w 2"/>
                  <a:gd name="T1" fmla="*/ 2 w 2"/>
                  <a:gd name="T2" fmla="*/ 0 w 2"/>
                  <a:gd name="T3" fmla="*/ 0 w 2"/>
                  <a:gd name="T4" fmla="*/ 2 w 2"/>
                  <a:gd name="T5" fmla="*/ 2 w 2"/>
                  <a:gd name="T6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58" name="Freeform 364"/>
              <p:cNvSpPr>
                <a:spLocks/>
              </p:cNvSpPr>
              <p:nvPr/>
            </p:nvSpPr>
            <p:spPr bwMode="auto">
              <a:xfrm>
                <a:off x="-435" y="161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59" name="Freeform 365"/>
              <p:cNvSpPr>
                <a:spLocks/>
              </p:cNvSpPr>
              <p:nvPr/>
            </p:nvSpPr>
            <p:spPr bwMode="auto">
              <a:xfrm>
                <a:off x="-485" y="1118"/>
                <a:ext cx="4" cy="2"/>
              </a:xfrm>
              <a:custGeom>
                <a:avLst/>
                <a:gdLst>
                  <a:gd name="T0" fmla="*/ 4 w 4"/>
                  <a:gd name="T1" fmla="*/ 0 h 2"/>
                  <a:gd name="T2" fmla="*/ 2 w 4"/>
                  <a:gd name="T3" fmla="*/ 0 h 2"/>
                  <a:gd name="T4" fmla="*/ 2 w 4"/>
                  <a:gd name="T5" fmla="*/ 0 h 2"/>
                  <a:gd name="T6" fmla="*/ 2 w 4"/>
                  <a:gd name="T7" fmla="*/ 2 h 2"/>
                  <a:gd name="T8" fmla="*/ 2 w 4"/>
                  <a:gd name="T9" fmla="*/ 2 h 2"/>
                  <a:gd name="T10" fmla="*/ 0 w 4"/>
                  <a:gd name="T11" fmla="*/ 2 h 2"/>
                  <a:gd name="T12" fmla="*/ 4 w 4"/>
                  <a:gd name="T13" fmla="*/ 0 h 2"/>
                  <a:gd name="T14" fmla="*/ 4 w 4"/>
                  <a:gd name="T1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2">
                    <a:moveTo>
                      <a:pt x="4" y="0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60" name="Freeform 366"/>
              <p:cNvSpPr>
                <a:spLocks/>
              </p:cNvSpPr>
              <p:nvPr/>
            </p:nvSpPr>
            <p:spPr bwMode="auto">
              <a:xfrm>
                <a:off x="-449" y="1378"/>
                <a:ext cx="4" cy="4"/>
              </a:xfrm>
              <a:custGeom>
                <a:avLst/>
                <a:gdLst>
                  <a:gd name="T0" fmla="*/ 0 w 4"/>
                  <a:gd name="T1" fmla="*/ 0 h 4"/>
                  <a:gd name="T2" fmla="*/ 0 w 4"/>
                  <a:gd name="T3" fmla="*/ 0 h 4"/>
                  <a:gd name="T4" fmla="*/ 0 w 4"/>
                  <a:gd name="T5" fmla="*/ 2 h 4"/>
                  <a:gd name="T6" fmla="*/ 4 w 4"/>
                  <a:gd name="T7" fmla="*/ 4 h 4"/>
                  <a:gd name="T8" fmla="*/ 4 w 4"/>
                  <a:gd name="T9" fmla="*/ 4 h 4"/>
                  <a:gd name="T10" fmla="*/ 2 w 4"/>
                  <a:gd name="T11" fmla="*/ 2 h 4"/>
                  <a:gd name="T12" fmla="*/ 2 w 4"/>
                  <a:gd name="T13" fmla="*/ 2 h 4"/>
                  <a:gd name="T14" fmla="*/ 2 w 4"/>
                  <a:gd name="T15" fmla="*/ 2 h 4"/>
                  <a:gd name="T16" fmla="*/ 2 w 4"/>
                  <a:gd name="T17" fmla="*/ 0 h 4"/>
                  <a:gd name="T18" fmla="*/ 2 w 4"/>
                  <a:gd name="T19" fmla="*/ 0 h 4"/>
                  <a:gd name="T20" fmla="*/ 0 w 4"/>
                  <a:gd name="T21" fmla="*/ 0 h 4"/>
                  <a:gd name="T22" fmla="*/ 0 w 4"/>
                  <a:gd name="T2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61" name="Rectangle 367"/>
              <p:cNvSpPr>
                <a:spLocks noChangeArrowheads="1"/>
              </p:cNvSpPr>
              <p:nvPr/>
            </p:nvSpPr>
            <p:spPr bwMode="auto">
              <a:xfrm>
                <a:off x="-833" y="1138"/>
                <a:ext cx="1" cy="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62" name="Freeform 368"/>
              <p:cNvSpPr>
                <a:spLocks/>
              </p:cNvSpPr>
              <p:nvPr/>
            </p:nvSpPr>
            <p:spPr bwMode="auto">
              <a:xfrm>
                <a:off x="-577" y="156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63" name="Freeform 369"/>
              <p:cNvSpPr>
                <a:spLocks noEditPoints="1"/>
              </p:cNvSpPr>
              <p:nvPr/>
            </p:nvSpPr>
            <p:spPr bwMode="auto">
              <a:xfrm>
                <a:off x="-861" y="1036"/>
                <a:ext cx="572" cy="742"/>
              </a:xfrm>
              <a:custGeom>
                <a:avLst/>
                <a:gdLst>
                  <a:gd name="T0" fmla="*/ 116 w 572"/>
                  <a:gd name="T1" fmla="*/ 236 h 742"/>
                  <a:gd name="T2" fmla="*/ 28 w 572"/>
                  <a:gd name="T3" fmla="*/ 434 h 742"/>
                  <a:gd name="T4" fmla="*/ 94 w 572"/>
                  <a:gd name="T5" fmla="*/ 532 h 742"/>
                  <a:gd name="T6" fmla="*/ 100 w 572"/>
                  <a:gd name="T7" fmla="*/ 542 h 742"/>
                  <a:gd name="T8" fmla="*/ 50 w 572"/>
                  <a:gd name="T9" fmla="*/ 626 h 742"/>
                  <a:gd name="T10" fmla="*/ 186 w 572"/>
                  <a:gd name="T11" fmla="*/ 640 h 742"/>
                  <a:gd name="T12" fmla="*/ 16 w 572"/>
                  <a:gd name="T13" fmla="*/ 730 h 742"/>
                  <a:gd name="T14" fmla="*/ 152 w 572"/>
                  <a:gd name="T15" fmla="*/ 684 h 742"/>
                  <a:gd name="T16" fmla="*/ 370 w 572"/>
                  <a:gd name="T17" fmla="*/ 730 h 742"/>
                  <a:gd name="T18" fmla="*/ 506 w 572"/>
                  <a:gd name="T19" fmla="*/ 714 h 742"/>
                  <a:gd name="T20" fmla="*/ 522 w 572"/>
                  <a:gd name="T21" fmla="*/ 634 h 742"/>
                  <a:gd name="T22" fmla="*/ 306 w 572"/>
                  <a:gd name="T23" fmla="*/ 648 h 742"/>
                  <a:gd name="T24" fmla="*/ 264 w 572"/>
                  <a:gd name="T25" fmla="*/ 592 h 742"/>
                  <a:gd name="T26" fmla="*/ 400 w 572"/>
                  <a:gd name="T27" fmla="*/ 598 h 742"/>
                  <a:gd name="T28" fmla="*/ 434 w 572"/>
                  <a:gd name="T29" fmla="*/ 576 h 742"/>
                  <a:gd name="T30" fmla="*/ 434 w 572"/>
                  <a:gd name="T31" fmla="*/ 568 h 742"/>
                  <a:gd name="T32" fmla="*/ 428 w 572"/>
                  <a:gd name="T33" fmla="*/ 528 h 742"/>
                  <a:gd name="T34" fmla="*/ 378 w 572"/>
                  <a:gd name="T35" fmla="*/ 514 h 742"/>
                  <a:gd name="T36" fmla="*/ 284 w 572"/>
                  <a:gd name="T37" fmla="*/ 530 h 742"/>
                  <a:gd name="T38" fmla="*/ 284 w 572"/>
                  <a:gd name="T39" fmla="*/ 528 h 742"/>
                  <a:gd name="T40" fmla="*/ 278 w 572"/>
                  <a:gd name="T41" fmla="*/ 522 h 742"/>
                  <a:gd name="T42" fmla="*/ 278 w 572"/>
                  <a:gd name="T43" fmla="*/ 530 h 742"/>
                  <a:gd name="T44" fmla="*/ 294 w 572"/>
                  <a:gd name="T45" fmla="*/ 506 h 742"/>
                  <a:gd name="T46" fmla="*/ 312 w 572"/>
                  <a:gd name="T47" fmla="*/ 512 h 742"/>
                  <a:gd name="T48" fmla="*/ 362 w 572"/>
                  <a:gd name="T49" fmla="*/ 504 h 742"/>
                  <a:gd name="T50" fmla="*/ 380 w 572"/>
                  <a:gd name="T51" fmla="*/ 464 h 742"/>
                  <a:gd name="T52" fmla="*/ 266 w 572"/>
                  <a:gd name="T53" fmla="*/ 442 h 742"/>
                  <a:gd name="T54" fmla="*/ 296 w 572"/>
                  <a:gd name="T55" fmla="*/ 426 h 742"/>
                  <a:gd name="T56" fmla="*/ 384 w 572"/>
                  <a:gd name="T57" fmla="*/ 436 h 742"/>
                  <a:gd name="T58" fmla="*/ 464 w 572"/>
                  <a:gd name="T59" fmla="*/ 408 h 742"/>
                  <a:gd name="T60" fmla="*/ 496 w 572"/>
                  <a:gd name="T61" fmla="*/ 394 h 742"/>
                  <a:gd name="T62" fmla="*/ 424 w 572"/>
                  <a:gd name="T63" fmla="*/ 294 h 742"/>
                  <a:gd name="T64" fmla="*/ 350 w 572"/>
                  <a:gd name="T65" fmla="*/ 222 h 742"/>
                  <a:gd name="T66" fmla="*/ 464 w 572"/>
                  <a:gd name="T67" fmla="*/ 160 h 742"/>
                  <a:gd name="T68" fmla="*/ 386 w 572"/>
                  <a:gd name="T69" fmla="*/ 82 h 742"/>
                  <a:gd name="T70" fmla="*/ 336 w 572"/>
                  <a:gd name="T71" fmla="*/ 14 h 742"/>
                  <a:gd name="T72" fmla="*/ 256 w 572"/>
                  <a:gd name="T73" fmla="*/ 100 h 742"/>
                  <a:gd name="T74" fmla="*/ 152 w 572"/>
                  <a:gd name="T75" fmla="*/ 12 h 742"/>
                  <a:gd name="T76" fmla="*/ 82 w 572"/>
                  <a:gd name="T77" fmla="*/ 90 h 742"/>
                  <a:gd name="T78" fmla="*/ 26 w 572"/>
                  <a:gd name="T79" fmla="*/ 102 h 742"/>
                  <a:gd name="T80" fmla="*/ 418 w 572"/>
                  <a:gd name="T81" fmla="*/ 308 h 742"/>
                  <a:gd name="T82" fmla="*/ 416 w 572"/>
                  <a:gd name="T83" fmla="*/ 342 h 742"/>
                  <a:gd name="T84" fmla="*/ 280 w 572"/>
                  <a:gd name="T85" fmla="*/ 526 h 742"/>
                  <a:gd name="T86" fmla="*/ 264 w 572"/>
                  <a:gd name="T87" fmla="*/ 640 h 742"/>
                  <a:gd name="T88" fmla="*/ 138 w 572"/>
                  <a:gd name="T89" fmla="*/ 430 h 742"/>
                  <a:gd name="T90" fmla="*/ 310 w 572"/>
                  <a:gd name="T91" fmla="*/ 364 h 742"/>
                  <a:gd name="T92" fmla="*/ 302 w 572"/>
                  <a:gd name="T93" fmla="*/ 282 h 742"/>
                  <a:gd name="T94" fmla="*/ 256 w 572"/>
                  <a:gd name="T95" fmla="*/ 232 h 742"/>
                  <a:gd name="T96" fmla="*/ 168 w 572"/>
                  <a:gd name="T97" fmla="*/ 242 h 742"/>
                  <a:gd name="T98" fmla="*/ 160 w 572"/>
                  <a:gd name="T99" fmla="*/ 238 h 742"/>
                  <a:gd name="T100" fmla="*/ 154 w 572"/>
                  <a:gd name="T101" fmla="*/ 360 h 742"/>
                  <a:gd name="T102" fmla="*/ 150 w 572"/>
                  <a:gd name="T103" fmla="*/ 304 h 742"/>
                  <a:gd name="T104" fmla="*/ 164 w 572"/>
                  <a:gd name="T105" fmla="*/ 422 h 742"/>
                  <a:gd name="T106" fmla="*/ 248 w 572"/>
                  <a:gd name="T107" fmla="*/ 514 h 742"/>
                  <a:gd name="T108" fmla="*/ 256 w 572"/>
                  <a:gd name="T109" fmla="*/ 530 h 742"/>
                  <a:gd name="T110" fmla="*/ 342 w 572"/>
                  <a:gd name="T111" fmla="*/ 502 h 742"/>
                  <a:gd name="T112" fmla="*/ 412 w 572"/>
                  <a:gd name="T113" fmla="*/ 336 h 742"/>
                  <a:gd name="T114" fmla="*/ 462 w 572"/>
                  <a:gd name="T115" fmla="*/ 88 h 742"/>
                  <a:gd name="T116" fmla="*/ 332 w 572"/>
                  <a:gd name="T117" fmla="*/ 654 h 742"/>
                  <a:gd name="T118" fmla="*/ 280 w 572"/>
                  <a:gd name="T119" fmla="*/ 528 h 742"/>
                  <a:gd name="T120" fmla="*/ 322 w 572"/>
                  <a:gd name="T121" fmla="*/ 428 h 742"/>
                  <a:gd name="T122" fmla="*/ 466 w 572"/>
                  <a:gd name="T123" fmla="*/ 96 h 742"/>
                  <a:gd name="T124" fmla="*/ 26 w 572"/>
                  <a:gd name="T125" fmla="*/ 102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572" h="742">
                    <a:moveTo>
                      <a:pt x="4" y="196"/>
                    </a:moveTo>
                    <a:lnTo>
                      <a:pt x="4" y="196"/>
                    </a:lnTo>
                    <a:lnTo>
                      <a:pt x="4" y="200"/>
                    </a:lnTo>
                    <a:lnTo>
                      <a:pt x="4" y="204"/>
                    </a:lnTo>
                    <a:lnTo>
                      <a:pt x="6" y="210"/>
                    </a:lnTo>
                    <a:lnTo>
                      <a:pt x="6" y="210"/>
                    </a:lnTo>
                    <a:lnTo>
                      <a:pt x="8" y="210"/>
                    </a:lnTo>
                    <a:lnTo>
                      <a:pt x="8" y="210"/>
                    </a:lnTo>
                    <a:lnTo>
                      <a:pt x="6" y="210"/>
                    </a:lnTo>
                    <a:lnTo>
                      <a:pt x="6" y="212"/>
                    </a:lnTo>
                    <a:lnTo>
                      <a:pt x="10" y="218"/>
                    </a:lnTo>
                    <a:lnTo>
                      <a:pt x="16" y="226"/>
                    </a:lnTo>
                    <a:lnTo>
                      <a:pt x="16" y="226"/>
                    </a:lnTo>
                    <a:lnTo>
                      <a:pt x="26" y="226"/>
                    </a:lnTo>
                    <a:lnTo>
                      <a:pt x="30" y="224"/>
                    </a:lnTo>
                    <a:lnTo>
                      <a:pt x="30" y="222"/>
                    </a:lnTo>
                    <a:lnTo>
                      <a:pt x="32" y="222"/>
                    </a:lnTo>
                    <a:lnTo>
                      <a:pt x="38" y="216"/>
                    </a:lnTo>
                    <a:lnTo>
                      <a:pt x="38" y="216"/>
                    </a:lnTo>
                    <a:lnTo>
                      <a:pt x="40" y="218"/>
                    </a:lnTo>
                    <a:lnTo>
                      <a:pt x="40" y="218"/>
                    </a:lnTo>
                    <a:lnTo>
                      <a:pt x="40" y="218"/>
                    </a:lnTo>
                    <a:lnTo>
                      <a:pt x="42" y="218"/>
                    </a:lnTo>
                    <a:lnTo>
                      <a:pt x="42" y="218"/>
                    </a:lnTo>
                    <a:lnTo>
                      <a:pt x="46" y="214"/>
                    </a:lnTo>
                    <a:lnTo>
                      <a:pt x="48" y="214"/>
                    </a:lnTo>
                    <a:lnTo>
                      <a:pt x="48" y="214"/>
                    </a:lnTo>
                    <a:lnTo>
                      <a:pt x="52" y="210"/>
                    </a:lnTo>
                    <a:lnTo>
                      <a:pt x="56" y="210"/>
                    </a:lnTo>
                    <a:lnTo>
                      <a:pt x="56" y="210"/>
                    </a:lnTo>
                    <a:lnTo>
                      <a:pt x="58" y="210"/>
                    </a:lnTo>
                    <a:lnTo>
                      <a:pt x="58" y="210"/>
                    </a:lnTo>
                    <a:lnTo>
                      <a:pt x="58" y="210"/>
                    </a:lnTo>
                    <a:lnTo>
                      <a:pt x="62" y="208"/>
                    </a:lnTo>
                    <a:lnTo>
                      <a:pt x="62" y="208"/>
                    </a:lnTo>
                    <a:lnTo>
                      <a:pt x="76" y="208"/>
                    </a:lnTo>
                    <a:lnTo>
                      <a:pt x="76" y="208"/>
                    </a:lnTo>
                    <a:lnTo>
                      <a:pt x="76" y="208"/>
                    </a:lnTo>
                    <a:lnTo>
                      <a:pt x="82" y="206"/>
                    </a:lnTo>
                    <a:lnTo>
                      <a:pt x="84" y="206"/>
                    </a:lnTo>
                    <a:lnTo>
                      <a:pt x="84" y="206"/>
                    </a:lnTo>
                    <a:lnTo>
                      <a:pt x="86" y="206"/>
                    </a:lnTo>
                    <a:lnTo>
                      <a:pt x="86" y="206"/>
                    </a:lnTo>
                    <a:lnTo>
                      <a:pt x="88" y="208"/>
                    </a:lnTo>
                    <a:lnTo>
                      <a:pt x="90" y="208"/>
                    </a:lnTo>
                    <a:lnTo>
                      <a:pt x="94" y="208"/>
                    </a:lnTo>
                    <a:lnTo>
                      <a:pt x="90" y="206"/>
                    </a:lnTo>
                    <a:lnTo>
                      <a:pt x="90" y="206"/>
                    </a:lnTo>
                    <a:lnTo>
                      <a:pt x="100" y="206"/>
                    </a:lnTo>
                    <a:lnTo>
                      <a:pt x="102" y="208"/>
                    </a:lnTo>
                    <a:lnTo>
                      <a:pt x="102" y="208"/>
                    </a:lnTo>
                    <a:lnTo>
                      <a:pt x="102" y="208"/>
                    </a:lnTo>
                    <a:lnTo>
                      <a:pt x="102" y="208"/>
                    </a:lnTo>
                    <a:lnTo>
                      <a:pt x="102" y="208"/>
                    </a:lnTo>
                    <a:lnTo>
                      <a:pt x="102" y="208"/>
                    </a:lnTo>
                    <a:lnTo>
                      <a:pt x="110" y="222"/>
                    </a:lnTo>
                    <a:lnTo>
                      <a:pt x="110" y="222"/>
                    </a:lnTo>
                    <a:lnTo>
                      <a:pt x="120" y="238"/>
                    </a:lnTo>
                    <a:lnTo>
                      <a:pt x="120" y="238"/>
                    </a:lnTo>
                    <a:lnTo>
                      <a:pt x="118" y="236"/>
                    </a:lnTo>
                    <a:lnTo>
                      <a:pt x="118" y="236"/>
                    </a:lnTo>
                    <a:lnTo>
                      <a:pt x="116" y="236"/>
                    </a:lnTo>
                    <a:lnTo>
                      <a:pt x="116" y="236"/>
                    </a:lnTo>
                    <a:lnTo>
                      <a:pt x="116" y="236"/>
                    </a:lnTo>
                    <a:lnTo>
                      <a:pt x="116" y="236"/>
                    </a:lnTo>
                    <a:lnTo>
                      <a:pt x="116" y="236"/>
                    </a:lnTo>
                    <a:lnTo>
                      <a:pt x="110" y="234"/>
                    </a:lnTo>
                    <a:lnTo>
                      <a:pt x="106" y="234"/>
                    </a:lnTo>
                    <a:lnTo>
                      <a:pt x="106" y="234"/>
                    </a:lnTo>
                    <a:lnTo>
                      <a:pt x="98" y="230"/>
                    </a:lnTo>
                    <a:lnTo>
                      <a:pt x="90" y="230"/>
                    </a:lnTo>
                    <a:lnTo>
                      <a:pt x="74" y="228"/>
                    </a:lnTo>
                    <a:lnTo>
                      <a:pt x="74" y="228"/>
                    </a:lnTo>
                    <a:lnTo>
                      <a:pt x="74" y="228"/>
                    </a:lnTo>
                    <a:lnTo>
                      <a:pt x="72" y="230"/>
                    </a:lnTo>
                    <a:lnTo>
                      <a:pt x="66" y="232"/>
                    </a:lnTo>
                    <a:lnTo>
                      <a:pt x="58" y="236"/>
                    </a:lnTo>
                    <a:lnTo>
                      <a:pt x="58" y="236"/>
                    </a:lnTo>
                    <a:lnTo>
                      <a:pt x="58" y="244"/>
                    </a:lnTo>
                    <a:lnTo>
                      <a:pt x="60" y="250"/>
                    </a:lnTo>
                    <a:lnTo>
                      <a:pt x="64" y="264"/>
                    </a:lnTo>
                    <a:lnTo>
                      <a:pt x="68" y="274"/>
                    </a:lnTo>
                    <a:lnTo>
                      <a:pt x="68" y="276"/>
                    </a:lnTo>
                    <a:lnTo>
                      <a:pt x="66" y="276"/>
                    </a:lnTo>
                    <a:lnTo>
                      <a:pt x="66" y="282"/>
                    </a:lnTo>
                    <a:lnTo>
                      <a:pt x="66" y="282"/>
                    </a:lnTo>
                    <a:lnTo>
                      <a:pt x="70" y="286"/>
                    </a:lnTo>
                    <a:lnTo>
                      <a:pt x="70" y="286"/>
                    </a:lnTo>
                    <a:lnTo>
                      <a:pt x="70" y="290"/>
                    </a:lnTo>
                    <a:lnTo>
                      <a:pt x="70" y="290"/>
                    </a:lnTo>
                    <a:lnTo>
                      <a:pt x="70" y="306"/>
                    </a:lnTo>
                    <a:lnTo>
                      <a:pt x="70" y="306"/>
                    </a:lnTo>
                    <a:lnTo>
                      <a:pt x="68" y="294"/>
                    </a:lnTo>
                    <a:lnTo>
                      <a:pt x="68" y="294"/>
                    </a:lnTo>
                    <a:lnTo>
                      <a:pt x="68" y="324"/>
                    </a:lnTo>
                    <a:lnTo>
                      <a:pt x="68" y="336"/>
                    </a:lnTo>
                    <a:lnTo>
                      <a:pt x="66" y="346"/>
                    </a:lnTo>
                    <a:lnTo>
                      <a:pt x="66" y="346"/>
                    </a:lnTo>
                    <a:lnTo>
                      <a:pt x="66" y="350"/>
                    </a:lnTo>
                    <a:lnTo>
                      <a:pt x="66" y="354"/>
                    </a:lnTo>
                    <a:lnTo>
                      <a:pt x="58" y="362"/>
                    </a:lnTo>
                    <a:lnTo>
                      <a:pt x="36" y="384"/>
                    </a:lnTo>
                    <a:lnTo>
                      <a:pt x="36" y="384"/>
                    </a:lnTo>
                    <a:lnTo>
                      <a:pt x="36" y="384"/>
                    </a:lnTo>
                    <a:lnTo>
                      <a:pt x="36" y="384"/>
                    </a:lnTo>
                    <a:lnTo>
                      <a:pt x="34" y="382"/>
                    </a:lnTo>
                    <a:lnTo>
                      <a:pt x="34" y="382"/>
                    </a:lnTo>
                    <a:lnTo>
                      <a:pt x="34" y="382"/>
                    </a:lnTo>
                    <a:lnTo>
                      <a:pt x="34" y="384"/>
                    </a:lnTo>
                    <a:lnTo>
                      <a:pt x="34" y="384"/>
                    </a:lnTo>
                    <a:lnTo>
                      <a:pt x="30" y="384"/>
                    </a:lnTo>
                    <a:lnTo>
                      <a:pt x="28" y="384"/>
                    </a:lnTo>
                    <a:lnTo>
                      <a:pt x="28" y="386"/>
                    </a:lnTo>
                    <a:lnTo>
                      <a:pt x="30" y="390"/>
                    </a:lnTo>
                    <a:lnTo>
                      <a:pt x="30" y="390"/>
                    </a:lnTo>
                    <a:lnTo>
                      <a:pt x="28" y="392"/>
                    </a:lnTo>
                    <a:lnTo>
                      <a:pt x="28" y="392"/>
                    </a:lnTo>
                    <a:lnTo>
                      <a:pt x="28" y="392"/>
                    </a:lnTo>
                    <a:lnTo>
                      <a:pt x="26" y="394"/>
                    </a:lnTo>
                    <a:lnTo>
                      <a:pt x="26" y="394"/>
                    </a:lnTo>
                    <a:lnTo>
                      <a:pt x="24" y="412"/>
                    </a:lnTo>
                    <a:lnTo>
                      <a:pt x="24" y="424"/>
                    </a:lnTo>
                    <a:lnTo>
                      <a:pt x="26" y="430"/>
                    </a:lnTo>
                    <a:lnTo>
                      <a:pt x="28" y="434"/>
                    </a:lnTo>
                    <a:lnTo>
                      <a:pt x="28" y="434"/>
                    </a:lnTo>
                    <a:lnTo>
                      <a:pt x="28" y="434"/>
                    </a:lnTo>
                    <a:lnTo>
                      <a:pt x="32" y="438"/>
                    </a:lnTo>
                    <a:lnTo>
                      <a:pt x="36" y="442"/>
                    </a:lnTo>
                    <a:lnTo>
                      <a:pt x="42" y="448"/>
                    </a:lnTo>
                    <a:lnTo>
                      <a:pt x="48" y="448"/>
                    </a:lnTo>
                    <a:lnTo>
                      <a:pt x="54" y="450"/>
                    </a:lnTo>
                    <a:lnTo>
                      <a:pt x="50" y="450"/>
                    </a:lnTo>
                    <a:lnTo>
                      <a:pt x="50" y="450"/>
                    </a:lnTo>
                    <a:lnTo>
                      <a:pt x="50" y="452"/>
                    </a:lnTo>
                    <a:lnTo>
                      <a:pt x="54" y="450"/>
                    </a:lnTo>
                    <a:lnTo>
                      <a:pt x="58" y="450"/>
                    </a:lnTo>
                    <a:lnTo>
                      <a:pt x="64" y="448"/>
                    </a:lnTo>
                    <a:lnTo>
                      <a:pt x="64" y="448"/>
                    </a:lnTo>
                    <a:lnTo>
                      <a:pt x="76" y="448"/>
                    </a:lnTo>
                    <a:lnTo>
                      <a:pt x="76" y="448"/>
                    </a:lnTo>
                    <a:lnTo>
                      <a:pt x="78" y="452"/>
                    </a:lnTo>
                    <a:lnTo>
                      <a:pt x="78" y="452"/>
                    </a:lnTo>
                    <a:lnTo>
                      <a:pt x="78" y="452"/>
                    </a:lnTo>
                    <a:lnTo>
                      <a:pt x="78" y="452"/>
                    </a:lnTo>
                    <a:lnTo>
                      <a:pt x="84" y="454"/>
                    </a:lnTo>
                    <a:lnTo>
                      <a:pt x="84" y="454"/>
                    </a:lnTo>
                    <a:lnTo>
                      <a:pt x="80" y="460"/>
                    </a:lnTo>
                    <a:lnTo>
                      <a:pt x="76" y="464"/>
                    </a:lnTo>
                    <a:lnTo>
                      <a:pt x="76" y="464"/>
                    </a:lnTo>
                    <a:lnTo>
                      <a:pt x="72" y="470"/>
                    </a:lnTo>
                    <a:lnTo>
                      <a:pt x="70" y="474"/>
                    </a:lnTo>
                    <a:lnTo>
                      <a:pt x="68" y="478"/>
                    </a:lnTo>
                    <a:lnTo>
                      <a:pt x="68" y="478"/>
                    </a:lnTo>
                    <a:lnTo>
                      <a:pt x="62" y="484"/>
                    </a:lnTo>
                    <a:lnTo>
                      <a:pt x="60" y="492"/>
                    </a:lnTo>
                    <a:lnTo>
                      <a:pt x="58" y="502"/>
                    </a:lnTo>
                    <a:lnTo>
                      <a:pt x="58" y="512"/>
                    </a:lnTo>
                    <a:lnTo>
                      <a:pt x="58" y="514"/>
                    </a:lnTo>
                    <a:lnTo>
                      <a:pt x="58" y="514"/>
                    </a:lnTo>
                    <a:lnTo>
                      <a:pt x="58" y="514"/>
                    </a:lnTo>
                    <a:lnTo>
                      <a:pt x="60" y="524"/>
                    </a:lnTo>
                    <a:lnTo>
                      <a:pt x="60" y="524"/>
                    </a:lnTo>
                    <a:lnTo>
                      <a:pt x="60" y="528"/>
                    </a:lnTo>
                    <a:lnTo>
                      <a:pt x="64" y="530"/>
                    </a:lnTo>
                    <a:lnTo>
                      <a:pt x="64" y="530"/>
                    </a:lnTo>
                    <a:lnTo>
                      <a:pt x="64" y="530"/>
                    </a:lnTo>
                    <a:lnTo>
                      <a:pt x="68" y="534"/>
                    </a:lnTo>
                    <a:lnTo>
                      <a:pt x="72" y="536"/>
                    </a:lnTo>
                    <a:lnTo>
                      <a:pt x="78" y="536"/>
                    </a:lnTo>
                    <a:lnTo>
                      <a:pt x="84" y="534"/>
                    </a:lnTo>
                    <a:lnTo>
                      <a:pt x="84" y="534"/>
                    </a:lnTo>
                    <a:lnTo>
                      <a:pt x="84" y="534"/>
                    </a:lnTo>
                    <a:lnTo>
                      <a:pt x="84" y="536"/>
                    </a:lnTo>
                    <a:lnTo>
                      <a:pt x="86" y="536"/>
                    </a:lnTo>
                    <a:lnTo>
                      <a:pt x="90" y="534"/>
                    </a:lnTo>
                    <a:lnTo>
                      <a:pt x="90" y="534"/>
                    </a:lnTo>
                    <a:lnTo>
                      <a:pt x="90" y="534"/>
                    </a:lnTo>
                    <a:lnTo>
                      <a:pt x="94" y="536"/>
                    </a:lnTo>
                    <a:lnTo>
                      <a:pt x="94" y="536"/>
                    </a:lnTo>
                    <a:lnTo>
                      <a:pt x="94" y="536"/>
                    </a:lnTo>
                    <a:lnTo>
                      <a:pt x="94" y="534"/>
                    </a:lnTo>
                    <a:lnTo>
                      <a:pt x="94" y="534"/>
                    </a:lnTo>
                    <a:lnTo>
                      <a:pt x="94" y="534"/>
                    </a:lnTo>
                    <a:lnTo>
                      <a:pt x="94" y="534"/>
                    </a:lnTo>
                    <a:lnTo>
                      <a:pt x="94" y="534"/>
                    </a:lnTo>
                    <a:lnTo>
                      <a:pt x="94" y="534"/>
                    </a:lnTo>
                    <a:lnTo>
                      <a:pt x="94" y="534"/>
                    </a:lnTo>
                    <a:lnTo>
                      <a:pt x="94" y="534"/>
                    </a:lnTo>
                    <a:lnTo>
                      <a:pt x="94" y="532"/>
                    </a:lnTo>
                    <a:lnTo>
                      <a:pt x="94" y="532"/>
                    </a:lnTo>
                    <a:lnTo>
                      <a:pt x="124" y="522"/>
                    </a:lnTo>
                    <a:lnTo>
                      <a:pt x="126" y="522"/>
                    </a:lnTo>
                    <a:lnTo>
                      <a:pt x="128" y="522"/>
                    </a:lnTo>
                    <a:lnTo>
                      <a:pt x="130" y="520"/>
                    </a:lnTo>
                    <a:lnTo>
                      <a:pt x="130" y="520"/>
                    </a:lnTo>
                    <a:lnTo>
                      <a:pt x="134" y="520"/>
                    </a:lnTo>
                    <a:lnTo>
                      <a:pt x="136" y="520"/>
                    </a:lnTo>
                    <a:lnTo>
                      <a:pt x="142" y="520"/>
                    </a:lnTo>
                    <a:lnTo>
                      <a:pt x="146" y="520"/>
                    </a:lnTo>
                    <a:lnTo>
                      <a:pt x="148" y="516"/>
                    </a:lnTo>
                    <a:lnTo>
                      <a:pt x="148" y="516"/>
                    </a:lnTo>
                    <a:lnTo>
                      <a:pt x="152" y="516"/>
                    </a:lnTo>
                    <a:lnTo>
                      <a:pt x="154" y="516"/>
                    </a:lnTo>
                    <a:lnTo>
                      <a:pt x="160" y="516"/>
                    </a:lnTo>
                    <a:lnTo>
                      <a:pt x="160" y="516"/>
                    </a:lnTo>
                    <a:lnTo>
                      <a:pt x="148" y="518"/>
                    </a:lnTo>
                    <a:lnTo>
                      <a:pt x="142" y="520"/>
                    </a:lnTo>
                    <a:lnTo>
                      <a:pt x="140" y="522"/>
                    </a:lnTo>
                    <a:lnTo>
                      <a:pt x="142" y="522"/>
                    </a:lnTo>
                    <a:lnTo>
                      <a:pt x="142" y="522"/>
                    </a:lnTo>
                    <a:lnTo>
                      <a:pt x="148" y="520"/>
                    </a:lnTo>
                    <a:lnTo>
                      <a:pt x="162" y="516"/>
                    </a:lnTo>
                    <a:lnTo>
                      <a:pt x="164" y="516"/>
                    </a:lnTo>
                    <a:lnTo>
                      <a:pt x="164" y="516"/>
                    </a:lnTo>
                    <a:lnTo>
                      <a:pt x="164" y="516"/>
                    </a:lnTo>
                    <a:lnTo>
                      <a:pt x="180" y="510"/>
                    </a:lnTo>
                    <a:lnTo>
                      <a:pt x="182" y="510"/>
                    </a:lnTo>
                    <a:lnTo>
                      <a:pt x="182" y="510"/>
                    </a:lnTo>
                    <a:lnTo>
                      <a:pt x="182" y="510"/>
                    </a:lnTo>
                    <a:lnTo>
                      <a:pt x="190" y="506"/>
                    </a:lnTo>
                    <a:lnTo>
                      <a:pt x="190" y="506"/>
                    </a:lnTo>
                    <a:lnTo>
                      <a:pt x="190" y="506"/>
                    </a:lnTo>
                    <a:lnTo>
                      <a:pt x="194" y="506"/>
                    </a:lnTo>
                    <a:lnTo>
                      <a:pt x="194" y="506"/>
                    </a:lnTo>
                    <a:lnTo>
                      <a:pt x="194" y="504"/>
                    </a:lnTo>
                    <a:lnTo>
                      <a:pt x="196" y="504"/>
                    </a:lnTo>
                    <a:lnTo>
                      <a:pt x="196" y="508"/>
                    </a:lnTo>
                    <a:lnTo>
                      <a:pt x="198" y="508"/>
                    </a:lnTo>
                    <a:lnTo>
                      <a:pt x="198" y="510"/>
                    </a:lnTo>
                    <a:lnTo>
                      <a:pt x="198" y="514"/>
                    </a:lnTo>
                    <a:lnTo>
                      <a:pt x="198" y="516"/>
                    </a:lnTo>
                    <a:lnTo>
                      <a:pt x="198" y="520"/>
                    </a:lnTo>
                    <a:lnTo>
                      <a:pt x="198" y="522"/>
                    </a:lnTo>
                    <a:lnTo>
                      <a:pt x="198" y="524"/>
                    </a:lnTo>
                    <a:lnTo>
                      <a:pt x="198" y="528"/>
                    </a:lnTo>
                    <a:lnTo>
                      <a:pt x="198" y="530"/>
                    </a:lnTo>
                    <a:lnTo>
                      <a:pt x="192" y="530"/>
                    </a:lnTo>
                    <a:lnTo>
                      <a:pt x="190" y="530"/>
                    </a:lnTo>
                    <a:lnTo>
                      <a:pt x="190" y="530"/>
                    </a:lnTo>
                    <a:lnTo>
                      <a:pt x="192" y="530"/>
                    </a:lnTo>
                    <a:lnTo>
                      <a:pt x="192" y="530"/>
                    </a:lnTo>
                    <a:lnTo>
                      <a:pt x="170" y="530"/>
                    </a:lnTo>
                    <a:lnTo>
                      <a:pt x="154" y="532"/>
                    </a:lnTo>
                    <a:lnTo>
                      <a:pt x="154" y="532"/>
                    </a:lnTo>
                    <a:lnTo>
                      <a:pt x="146" y="534"/>
                    </a:lnTo>
                    <a:lnTo>
                      <a:pt x="142" y="534"/>
                    </a:lnTo>
                    <a:lnTo>
                      <a:pt x="142" y="534"/>
                    </a:lnTo>
                    <a:lnTo>
                      <a:pt x="120" y="538"/>
                    </a:lnTo>
                    <a:lnTo>
                      <a:pt x="98" y="544"/>
                    </a:lnTo>
                    <a:lnTo>
                      <a:pt x="98" y="544"/>
                    </a:lnTo>
                    <a:lnTo>
                      <a:pt x="100" y="542"/>
                    </a:lnTo>
                    <a:lnTo>
                      <a:pt x="100" y="542"/>
                    </a:lnTo>
                    <a:lnTo>
                      <a:pt x="90" y="544"/>
                    </a:lnTo>
                    <a:lnTo>
                      <a:pt x="80" y="544"/>
                    </a:lnTo>
                    <a:lnTo>
                      <a:pt x="80" y="544"/>
                    </a:lnTo>
                    <a:lnTo>
                      <a:pt x="76" y="546"/>
                    </a:lnTo>
                    <a:lnTo>
                      <a:pt x="72" y="546"/>
                    </a:lnTo>
                    <a:lnTo>
                      <a:pt x="62" y="548"/>
                    </a:lnTo>
                    <a:lnTo>
                      <a:pt x="62" y="548"/>
                    </a:lnTo>
                    <a:lnTo>
                      <a:pt x="60" y="548"/>
                    </a:lnTo>
                    <a:lnTo>
                      <a:pt x="58" y="548"/>
                    </a:lnTo>
                    <a:lnTo>
                      <a:pt x="58" y="550"/>
                    </a:lnTo>
                    <a:lnTo>
                      <a:pt x="58" y="550"/>
                    </a:lnTo>
                    <a:lnTo>
                      <a:pt x="56" y="556"/>
                    </a:lnTo>
                    <a:lnTo>
                      <a:pt x="54" y="560"/>
                    </a:lnTo>
                    <a:lnTo>
                      <a:pt x="54" y="560"/>
                    </a:lnTo>
                    <a:lnTo>
                      <a:pt x="54" y="562"/>
                    </a:lnTo>
                    <a:lnTo>
                      <a:pt x="54" y="562"/>
                    </a:lnTo>
                    <a:lnTo>
                      <a:pt x="54" y="564"/>
                    </a:lnTo>
                    <a:lnTo>
                      <a:pt x="52" y="564"/>
                    </a:lnTo>
                    <a:lnTo>
                      <a:pt x="50" y="564"/>
                    </a:lnTo>
                    <a:lnTo>
                      <a:pt x="50" y="564"/>
                    </a:lnTo>
                    <a:lnTo>
                      <a:pt x="48" y="564"/>
                    </a:lnTo>
                    <a:lnTo>
                      <a:pt x="48" y="564"/>
                    </a:lnTo>
                    <a:lnTo>
                      <a:pt x="42" y="572"/>
                    </a:lnTo>
                    <a:lnTo>
                      <a:pt x="38" y="580"/>
                    </a:lnTo>
                    <a:lnTo>
                      <a:pt x="36" y="586"/>
                    </a:lnTo>
                    <a:lnTo>
                      <a:pt x="34" y="594"/>
                    </a:lnTo>
                    <a:lnTo>
                      <a:pt x="34" y="596"/>
                    </a:lnTo>
                    <a:lnTo>
                      <a:pt x="34" y="598"/>
                    </a:lnTo>
                    <a:lnTo>
                      <a:pt x="34" y="602"/>
                    </a:lnTo>
                    <a:lnTo>
                      <a:pt x="34" y="604"/>
                    </a:lnTo>
                    <a:lnTo>
                      <a:pt x="34" y="608"/>
                    </a:lnTo>
                    <a:lnTo>
                      <a:pt x="34" y="610"/>
                    </a:lnTo>
                    <a:lnTo>
                      <a:pt x="34" y="612"/>
                    </a:lnTo>
                    <a:lnTo>
                      <a:pt x="34" y="612"/>
                    </a:lnTo>
                    <a:lnTo>
                      <a:pt x="32" y="610"/>
                    </a:lnTo>
                    <a:lnTo>
                      <a:pt x="32" y="610"/>
                    </a:lnTo>
                    <a:lnTo>
                      <a:pt x="34" y="614"/>
                    </a:lnTo>
                    <a:lnTo>
                      <a:pt x="34" y="614"/>
                    </a:lnTo>
                    <a:lnTo>
                      <a:pt x="34" y="614"/>
                    </a:lnTo>
                    <a:lnTo>
                      <a:pt x="34" y="614"/>
                    </a:lnTo>
                    <a:lnTo>
                      <a:pt x="34" y="614"/>
                    </a:lnTo>
                    <a:lnTo>
                      <a:pt x="34" y="614"/>
                    </a:lnTo>
                    <a:lnTo>
                      <a:pt x="34" y="614"/>
                    </a:lnTo>
                    <a:lnTo>
                      <a:pt x="36" y="618"/>
                    </a:lnTo>
                    <a:lnTo>
                      <a:pt x="36" y="618"/>
                    </a:lnTo>
                    <a:lnTo>
                      <a:pt x="38" y="620"/>
                    </a:lnTo>
                    <a:lnTo>
                      <a:pt x="38" y="620"/>
                    </a:lnTo>
                    <a:lnTo>
                      <a:pt x="40" y="622"/>
                    </a:lnTo>
                    <a:lnTo>
                      <a:pt x="40" y="622"/>
                    </a:lnTo>
                    <a:lnTo>
                      <a:pt x="36" y="624"/>
                    </a:lnTo>
                    <a:lnTo>
                      <a:pt x="36" y="626"/>
                    </a:lnTo>
                    <a:lnTo>
                      <a:pt x="36" y="628"/>
                    </a:lnTo>
                    <a:lnTo>
                      <a:pt x="36" y="628"/>
                    </a:lnTo>
                    <a:lnTo>
                      <a:pt x="36" y="628"/>
                    </a:lnTo>
                    <a:lnTo>
                      <a:pt x="40" y="624"/>
                    </a:lnTo>
                    <a:lnTo>
                      <a:pt x="40" y="624"/>
                    </a:lnTo>
                    <a:lnTo>
                      <a:pt x="42" y="626"/>
                    </a:lnTo>
                    <a:lnTo>
                      <a:pt x="46" y="628"/>
                    </a:lnTo>
                    <a:lnTo>
                      <a:pt x="46" y="628"/>
                    </a:lnTo>
                    <a:lnTo>
                      <a:pt x="48" y="628"/>
                    </a:lnTo>
                    <a:lnTo>
                      <a:pt x="48" y="628"/>
                    </a:lnTo>
                    <a:lnTo>
                      <a:pt x="48" y="628"/>
                    </a:lnTo>
                    <a:lnTo>
                      <a:pt x="50" y="626"/>
                    </a:lnTo>
                    <a:lnTo>
                      <a:pt x="50" y="626"/>
                    </a:lnTo>
                    <a:lnTo>
                      <a:pt x="56" y="626"/>
                    </a:lnTo>
                    <a:lnTo>
                      <a:pt x="56" y="626"/>
                    </a:lnTo>
                    <a:lnTo>
                      <a:pt x="58" y="628"/>
                    </a:lnTo>
                    <a:lnTo>
                      <a:pt x="58" y="628"/>
                    </a:lnTo>
                    <a:lnTo>
                      <a:pt x="58" y="626"/>
                    </a:lnTo>
                    <a:lnTo>
                      <a:pt x="58" y="626"/>
                    </a:lnTo>
                    <a:lnTo>
                      <a:pt x="66" y="628"/>
                    </a:lnTo>
                    <a:lnTo>
                      <a:pt x="66" y="628"/>
                    </a:lnTo>
                    <a:lnTo>
                      <a:pt x="66" y="628"/>
                    </a:lnTo>
                    <a:lnTo>
                      <a:pt x="66" y="628"/>
                    </a:lnTo>
                    <a:lnTo>
                      <a:pt x="76" y="630"/>
                    </a:lnTo>
                    <a:lnTo>
                      <a:pt x="76" y="630"/>
                    </a:lnTo>
                    <a:lnTo>
                      <a:pt x="76" y="628"/>
                    </a:lnTo>
                    <a:lnTo>
                      <a:pt x="76" y="628"/>
                    </a:lnTo>
                    <a:lnTo>
                      <a:pt x="78" y="628"/>
                    </a:lnTo>
                    <a:lnTo>
                      <a:pt x="78" y="628"/>
                    </a:lnTo>
                    <a:lnTo>
                      <a:pt x="80" y="628"/>
                    </a:lnTo>
                    <a:lnTo>
                      <a:pt x="80" y="628"/>
                    </a:lnTo>
                    <a:lnTo>
                      <a:pt x="86" y="630"/>
                    </a:lnTo>
                    <a:lnTo>
                      <a:pt x="86" y="630"/>
                    </a:lnTo>
                    <a:lnTo>
                      <a:pt x="86" y="628"/>
                    </a:lnTo>
                    <a:lnTo>
                      <a:pt x="86" y="628"/>
                    </a:lnTo>
                    <a:lnTo>
                      <a:pt x="86" y="628"/>
                    </a:lnTo>
                    <a:lnTo>
                      <a:pt x="84" y="624"/>
                    </a:lnTo>
                    <a:lnTo>
                      <a:pt x="84" y="624"/>
                    </a:lnTo>
                    <a:lnTo>
                      <a:pt x="84" y="624"/>
                    </a:lnTo>
                    <a:lnTo>
                      <a:pt x="86" y="622"/>
                    </a:lnTo>
                    <a:lnTo>
                      <a:pt x="90" y="618"/>
                    </a:lnTo>
                    <a:lnTo>
                      <a:pt x="90" y="618"/>
                    </a:lnTo>
                    <a:lnTo>
                      <a:pt x="90" y="618"/>
                    </a:lnTo>
                    <a:lnTo>
                      <a:pt x="100" y="614"/>
                    </a:lnTo>
                    <a:lnTo>
                      <a:pt x="110" y="610"/>
                    </a:lnTo>
                    <a:lnTo>
                      <a:pt x="110" y="610"/>
                    </a:lnTo>
                    <a:lnTo>
                      <a:pt x="112" y="610"/>
                    </a:lnTo>
                    <a:lnTo>
                      <a:pt x="112" y="610"/>
                    </a:lnTo>
                    <a:lnTo>
                      <a:pt x="120" y="608"/>
                    </a:lnTo>
                    <a:lnTo>
                      <a:pt x="122" y="608"/>
                    </a:lnTo>
                    <a:lnTo>
                      <a:pt x="122" y="606"/>
                    </a:lnTo>
                    <a:lnTo>
                      <a:pt x="122" y="606"/>
                    </a:lnTo>
                    <a:lnTo>
                      <a:pt x="136" y="604"/>
                    </a:lnTo>
                    <a:lnTo>
                      <a:pt x="136" y="604"/>
                    </a:lnTo>
                    <a:lnTo>
                      <a:pt x="178" y="604"/>
                    </a:lnTo>
                    <a:lnTo>
                      <a:pt x="178" y="604"/>
                    </a:lnTo>
                    <a:lnTo>
                      <a:pt x="184" y="604"/>
                    </a:lnTo>
                    <a:lnTo>
                      <a:pt x="184" y="604"/>
                    </a:lnTo>
                    <a:lnTo>
                      <a:pt x="184" y="604"/>
                    </a:lnTo>
                    <a:lnTo>
                      <a:pt x="198" y="602"/>
                    </a:lnTo>
                    <a:lnTo>
                      <a:pt x="200" y="602"/>
                    </a:lnTo>
                    <a:lnTo>
                      <a:pt x="200" y="602"/>
                    </a:lnTo>
                    <a:lnTo>
                      <a:pt x="202" y="608"/>
                    </a:lnTo>
                    <a:lnTo>
                      <a:pt x="202" y="616"/>
                    </a:lnTo>
                    <a:lnTo>
                      <a:pt x="198" y="618"/>
                    </a:lnTo>
                    <a:lnTo>
                      <a:pt x="198" y="622"/>
                    </a:lnTo>
                    <a:lnTo>
                      <a:pt x="198" y="624"/>
                    </a:lnTo>
                    <a:lnTo>
                      <a:pt x="198" y="628"/>
                    </a:lnTo>
                    <a:lnTo>
                      <a:pt x="196" y="630"/>
                    </a:lnTo>
                    <a:lnTo>
                      <a:pt x="196" y="634"/>
                    </a:lnTo>
                    <a:lnTo>
                      <a:pt x="192" y="636"/>
                    </a:lnTo>
                    <a:lnTo>
                      <a:pt x="192" y="638"/>
                    </a:lnTo>
                    <a:lnTo>
                      <a:pt x="192" y="638"/>
                    </a:lnTo>
                    <a:lnTo>
                      <a:pt x="192" y="640"/>
                    </a:lnTo>
                    <a:lnTo>
                      <a:pt x="186" y="640"/>
                    </a:lnTo>
                    <a:lnTo>
                      <a:pt x="182" y="642"/>
                    </a:lnTo>
                    <a:lnTo>
                      <a:pt x="178" y="642"/>
                    </a:lnTo>
                    <a:lnTo>
                      <a:pt x="172" y="642"/>
                    </a:lnTo>
                    <a:lnTo>
                      <a:pt x="166" y="646"/>
                    </a:lnTo>
                    <a:lnTo>
                      <a:pt x="160" y="646"/>
                    </a:lnTo>
                    <a:lnTo>
                      <a:pt x="158" y="646"/>
                    </a:lnTo>
                    <a:lnTo>
                      <a:pt x="152" y="648"/>
                    </a:lnTo>
                    <a:lnTo>
                      <a:pt x="146" y="648"/>
                    </a:lnTo>
                    <a:lnTo>
                      <a:pt x="140" y="648"/>
                    </a:lnTo>
                    <a:lnTo>
                      <a:pt x="134" y="648"/>
                    </a:lnTo>
                    <a:lnTo>
                      <a:pt x="130" y="648"/>
                    </a:lnTo>
                    <a:lnTo>
                      <a:pt x="126" y="648"/>
                    </a:lnTo>
                    <a:lnTo>
                      <a:pt x="120" y="652"/>
                    </a:lnTo>
                    <a:lnTo>
                      <a:pt x="120" y="652"/>
                    </a:lnTo>
                    <a:lnTo>
                      <a:pt x="116" y="652"/>
                    </a:lnTo>
                    <a:lnTo>
                      <a:pt x="114" y="652"/>
                    </a:lnTo>
                    <a:lnTo>
                      <a:pt x="108" y="652"/>
                    </a:lnTo>
                    <a:lnTo>
                      <a:pt x="102" y="652"/>
                    </a:lnTo>
                    <a:lnTo>
                      <a:pt x="96" y="652"/>
                    </a:lnTo>
                    <a:lnTo>
                      <a:pt x="92" y="652"/>
                    </a:lnTo>
                    <a:lnTo>
                      <a:pt x="86" y="652"/>
                    </a:lnTo>
                    <a:lnTo>
                      <a:pt x="80" y="652"/>
                    </a:lnTo>
                    <a:lnTo>
                      <a:pt x="78" y="652"/>
                    </a:lnTo>
                    <a:lnTo>
                      <a:pt x="78" y="652"/>
                    </a:lnTo>
                    <a:lnTo>
                      <a:pt x="62" y="654"/>
                    </a:lnTo>
                    <a:lnTo>
                      <a:pt x="60" y="654"/>
                    </a:lnTo>
                    <a:lnTo>
                      <a:pt x="54" y="654"/>
                    </a:lnTo>
                    <a:lnTo>
                      <a:pt x="48" y="654"/>
                    </a:lnTo>
                    <a:lnTo>
                      <a:pt x="46" y="658"/>
                    </a:lnTo>
                    <a:lnTo>
                      <a:pt x="40" y="658"/>
                    </a:lnTo>
                    <a:lnTo>
                      <a:pt x="34" y="658"/>
                    </a:lnTo>
                    <a:lnTo>
                      <a:pt x="30" y="660"/>
                    </a:lnTo>
                    <a:lnTo>
                      <a:pt x="24" y="660"/>
                    </a:lnTo>
                    <a:lnTo>
                      <a:pt x="24" y="664"/>
                    </a:lnTo>
                    <a:lnTo>
                      <a:pt x="24" y="666"/>
                    </a:lnTo>
                    <a:lnTo>
                      <a:pt x="24" y="668"/>
                    </a:lnTo>
                    <a:lnTo>
                      <a:pt x="24" y="668"/>
                    </a:lnTo>
                    <a:lnTo>
                      <a:pt x="24" y="670"/>
                    </a:lnTo>
                    <a:lnTo>
                      <a:pt x="22" y="672"/>
                    </a:lnTo>
                    <a:lnTo>
                      <a:pt x="22" y="674"/>
                    </a:lnTo>
                    <a:lnTo>
                      <a:pt x="22" y="678"/>
                    </a:lnTo>
                    <a:lnTo>
                      <a:pt x="22" y="680"/>
                    </a:lnTo>
                    <a:lnTo>
                      <a:pt x="22" y="680"/>
                    </a:lnTo>
                    <a:lnTo>
                      <a:pt x="22" y="680"/>
                    </a:lnTo>
                    <a:lnTo>
                      <a:pt x="20" y="680"/>
                    </a:lnTo>
                    <a:lnTo>
                      <a:pt x="20" y="684"/>
                    </a:lnTo>
                    <a:lnTo>
                      <a:pt x="20" y="686"/>
                    </a:lnTo>
                    <a:lnTo>
                      <a:pt x="20" y="690"/>
                    </a:lnTo>
                    <a:lnTo>
                      <a:pt x="16" y="690"/>
                    </a:lnTo>
                    <a:lnTo>
                      <a:pt x="16" y="692"/>
                    </a:lnTo>
                    <a:lnTo>
                      <a:pt x="16" y="696"/>
                    </a:lnTo>
                    <a:lnTo>
                      <a:pt x="16" y="698"/>
                    </a:lnTo>
                    <a:lnTo>
                      <a:pt x="14" y="702"/>
                    </a:lnTo>
                    <a:lnTo>
                      <a:pt x="14" y="704"/>
                    </a:lnTo>
                    <a:lnTo>
                      <a:pt x="14" y="708"/>
                    </a:lnTo>
                    <a:lnTo>
                      <a:pt x="14" y="710"/>
                    </a:lnTo>
                    <a:lnTo>
                      <a:pt x="14" y="714"/>
                    </a:lnTo>
                    <a:lnTo>
                      <a:pt x="14" y="716"/>
                    </a:lnTo>
                    <a:lnTo>
                      <a:pt x="14" y="718"/>
                    </a:lnTo>
                    <a:lnTo>
                      <a:pt x="14" y="722"/>
                    </a:lnTo>
                    <a:lnTo>
                      <a:pt x="16" y="724"/>
                    </a:lnTo>
                    <a:lnTo>
                      <a:pt x="16" y="728"/>
                    </a:lnTo>
                    <a:lnTo>
                      <a:pt x="16" y="730"/>
                    </a:lnTo>
                    <a:lnTo>
                      <a:pt x="20" y="730"/>
                    </a:lnTo>
                    <a:lnTo>
                      <a:pt x="20" y="734"/>
                    </a:lnTo>
                    <a:lnTo>
                      <a:pt x="22" y="734"/>
                    </a:lnTo>
                    <a:lnTo>
                      <a:pt x="24" y="734"/>
                    </a:lnTo>
                    <a:lnTo>
                      <a:pt x="28" y="732"/>
                    </a:lnTo>
                    <a:lnTo>
                      <a:pt x="28" y="732"/>
                    </a:lnTo>
                    <a:lnTo>
                      <a:pt x="30" y="734"/>
                    </a:lnTo>
                    <a:lnTo>
                      <a:pt x="30" y="732"/>
                    </a:lnTo>
                    <a:lnTo>
                      <a:pt x="30" y="730"/>
                    </a:lnTo>
                    <a:lnTo>
                      <a:pt x="30" y="730"/>
                    </a:lnTo>
                    <a:lnTo>
                      <a:pt x="30" y="730"/>
                    </a:lnTo>
                    <a:lnTo>
                      <a:pt x="30" y="730"/>
                    </a:lnTo>
                    <a:lnTo>
                      <a:pt x="30" y="730"/>
                    </a:lnTo>
                    <a:lnTo>
                      <a:pt x="30" y="732"/>
                    </a:lnTo>
                    <a:lnTo>
                      <a:pt x="30" y="730"/>
                    </a:lnTo>
                    <a:lnTo>
                      <a:pt x="30" y="730"/>
                    </a:lnTo>
                    <a:lnTo>
                      <a:pt x="30" y="730"/>
                    </a:lnTo>
                    <a:lnTo>
                      <a:pt x="30" y="730"/>
                    </a:lnTo>
                    <a:lnTo>
                      <a:pt x="38" y="724"/>
                    </a:lnTo>
                    <a:lnTo>
                      <a:pt x="40" y="724"/>
                    </a:lnTo>
                    <a:lnTo>
                      <a:pt x="42" y="724"/>
                    </a:lnTo>
                    <a:lnTo>
                      <a:pt x="46" y="728"/>
                    </a:lnTo>
                    <a:lnTo>
                      <a:pt x="48" y="728"/>
                    </a:lnTo>
                    <a:lnTo>
                      <a:pt x="52" y="728"/>
                    </a:lnTo>
                    <a:lnTo>
                      <a:pt x="54" y="728"/>
                    </a:lnTo>
                    <a:lnTo>
                      <a:pt x="60" y="728"/>
                    </a:lnTo>
                    <a:lnTo>
                      <a:pt x="64" y="724"/>
                    </a:lnTo>
                    <a:lnTo>
                      <a:pt x="66" y="724"/>
                    </a:lnTo>
                    <a:lnTo>
                      <a:pt x="70" y="724"/>
                    </a:lnTo>
                    <a:lnTo>
                      <a:pt x="72" y="722"/>
                    </a:lnTo>
                    <a:lnTo>
                      <a:pt x="76" y="722"/>
                    </a:lnTo>
                    <a:lnTo>
                      <a:pt x="78" y="718"/>
                    </a:lnTo>
                    <a:lnTo>
                      <a:pt x="80" y="718"/>
                    </a:lnTo>
                    <a:lnTo>
                      <a:pt x="84" y="716"/>
                    </a:lnTo>
                    <a:lnTo>
                      <a:pt x="86" y="716"/>
                    </a:lnTo>
                    <a:lnTo>
                      <a:pt x="90" y="714"/>
                    </a:lnTo>
                    <a:lnTo>
                      <a:pt x="92" y="714"/>
                    </a:lnTo>
                    <a:lnTo>
                      <a:pt x="96" y="710"/>
                    </a:lnTo>
                    <a:lnTo>
                      <a:pt x="98" y="708"/>
                    </a:lnTo>
                    <a:lnTo>
                      <a:pt x="98" y="708"/>
                    </a:lnTo>
                    <a:lnTo>
                      <a:pt x="98" y="708"/>
                    </a:lnTo>
                    <a:lnTo>
                      <a:pt x="102" y="708"/>
                    </a:lnTo>
                    <a:lnTo>
                      <a:pt x="104" y="704"/>
                    </a:lnTo>
                    <a:lnTo>
                      <a:pt x="106" y="704"/>
                    </a:lnTo>
                    <a:lnTo>
                      <a:pt x="106" y="704"/>
                    </a:lnTo>
                    <a:lnTo>
                      <a:pt x="108" y="702"/>
                    </a:lnTo>
                    <a:lnTo>
                      <a:pt x="110" y="702"/>
                    </a:lnTo>
                    <a:lnTo>
                      <a:pt x="112" y="698"/>
                    </a:lnTo>
                    <a:lnTo>
                      <a:pt x="112" y="698"/>
                    </a:lnTo>
                    <a:lnTo>
                      <a:pt x="118" y="696"/>
                    </a:lnTo>
                    <a:lnTo>
                      <a:pt x="120" y="696"/>
                    </a:lnTo>
                    <a:lnTo>
                      <a:pt x="120" y="696"/>
                    </a:lnTo>
                    <a:lnTo>
                      <a:pt x="120" y="696"/>
                    </a:lnTo>
                    <a:lnTo>
                      <a:pt x="124" y="692"/>
                    </a:lnTo>
                    <a:lnTo>
                      <a:pt x="126" y="692"/>
                    </a:lnTo>
                    <a:lnTo>
                      <a:pt x="126" y="692"/>
                    </a:lnTo>
                    <a:lnTo>
                      <a:pt x="126" y="692"/>
                    </a:lnTo>
                    <a:lnTo>
                      <a:pt x="130" y="690"/>
                    </a:lnTo>
                    <a:lnTo>
                      <a:pt x="130" y="690"/>
                    </a:lnTo>
                    <a:lnTo>
                      <a:pt x="136" y="686"/>
                    </a:lnTo>
                    <a:lnTo>
                      <a:pt x="142" y="686"/>
                    </a:lnTo>
                    <a:lnTo>
                      <a:pt x="146" y="684"/>
                    </a:lnTo>
                    <a:lnTo>
                      <a:pt x="152" y="684"/>
                    </a:lnTo>
                    <a:lnTo>
                      <a:pt x="158" y="680"/>
                    </a:lnTo>
                    <a:lnTo>
                      <a:pt x="160" y="680"/>
                    </a:lnTo>
                    <a:lnTo>
                      <a:pt x="166" y="680"/>
                    </a:lnTo>
                    <a:lnTo>
                      <a:pt x="172" y="680"/>
                    </a:lnTo>
                    <a:lnTo>
                      <a:pt x="178" y="680"/>
                    </a:lnTo>
                    <a:lnTo>
                      <a:pt x="184" y="680"/>
                    </a:lnTo>
                    <a:lnTo>
                      <a:pt x="188" y="680"/>
                    </a:lnTo>
                    <a:lnTo>
                      <a:pt x="188" y="680"/>
                    </a:lnTo>
                    <a:lnTo>
                      <a:pt x="190" y="682"/>
                    </a:lnTo>
                    <a:lnTo>
                      <a:pt x="190" y="682"/>
                    </a:lnTo>
                    <a:lnTo>
                      <a:pt x="210" y="684"/>
                    </a:lnTo>
                    <a:lnTo>
                      <a:pt x="210" y="684"/>
                    </a:lnTo>
                    <a:lnTo>
                      <a:pt x="212" y="684"/>
                    </a:lnTo>
                    <a:lnTo>
                      <a:pt x="212" y="684"/>
                    </a:lnTo>
                    <a:lnTo>
                      <a:pt x="236" y="688"/>
                    </a:lnTo>
                    <a:lnTo>
                      <a:pt x="238" y="690"/>
                    </a:lnTo>
                    <a:lnTo>
                      <a:pt x="240" y="690"/>
                    </a:lnTo>
                    <a:lnTo>
                      <a:pt x="240" y="690"/>
                    </a:lnTo>
                    <a:lnTo>
                      <a:pt x="246" y="690"/>
                    </a:lnTo>
                    <a:lnTo>
                      <a:pt x="248" y="692"/>
                    </a:lnTo>
                    <a:lnTo>
                      <a:pt x="252" y="692"/>
                    </a:lnTo>
                    <a:lnTo>
                      <a:pt x="252" y="692"/>
                    </a:lnTo>
                    <a:lnTo>
                      <a:pt x="258" y="694"/>
                    </a:lnTo>
                    <a:lnTo>
                      <a:pt x="260" y="696"/>
                    </a:lnTo>
                    <a:lnTo>
                      <a:pt x="262" y="696"/>
                    </a:lnTo>
                    <a:lnTo>
                      <a:pt x="262" y="696"/>
                    </a:lnTo>
                    <a:lnTo>
                      <a:pt x="266" y="698"/>
                    </a:lnTo>
                    <a:lnTo>
                      <a:pt x="270" y="698"/>
                    </a:lnTo>
                    <a:lnTo>
                      <a:pt x="270" y="698"/>
                    </a:lnTo>
                    <a:lnTo>
                      <a:pt x="270" y="698"/>
                    </a:lnTo>
                    <a:lnTo>
                      <a:pt x="272" y="698"/>
                    </a:lnTo>
                    <a:lnTo>
                      <a:pt x="272" y="698"/>
                    </a:lnTo>
                    <a:lnTo>
                      <a:pt x="282" y="702"/>
                    </a:lnTo>
                    <a:lnTo>
                      <a:pt x="284" y="704"/>
                    </a:lnTo>
                    <a:lnTo>
                      <a:pt x="290" y="704"/>
                    </a:lnTo>
                    <a:lnTo>
                      <a:pt x="292" y="708"/>
                    </a:lnTo>
                    <a:lnTo>
                      <a:pt x="298" y="708"/>
                    </a:lnTo>
                    <a:lnTo>
                      <a:pt x="300" y="708"/>
                    </a:lnTo>
                    <a:lnTo>
                      <a:pt x="300" y="708"/>
                    </a:lnTo>
                    <a:lnTo>
                      <a:pt x="314" y="712"/>
                    </a:lnTo>
                    <a:lnTo>
                      <a:pt x="314" y="714"/>
                    </a:lnTo>
                    <a:lnTo>
                      <a:pt x="314" y="714"/>
                    </a:lnTo>
                    <a:lnTo>
                      <a:pt x="314" y="714"/>
                    </a:lnTo>
                    <a:lnTo>
                      <a:pt x="320" y="716"/>
                    </a:lnTo>
                    <a:lnTo>
                      <a:pt x="320" y="716"/>
                    </a:lnTo>
                    <a:lnTo>
                      <a:pt x="322" y="716"/>
                    </a:lnTo>
                    <a:lnTo>
                      <a:pt x="322" y="716"/>
                    </a:lnTo>
                    <a:lnTo>
                      <a:pt x="326" y="718"/>
                    </a:lnTo>
                    <a:lnTo>
                      <a:pt x="326" y="718"/>
                    </a:lnTo>
                    <a:lnTo>
                      <a:pt x="328" y="718"/>
                    </a:lnTo>
                    <a:lnTo>
                      <a:pt x="328" y="718"/>
                    </a:lnTo>
                    <a:lnTo>
                      <a:pt x="328" y="720"/>
                    </a:lnTo>
                    <a:lnTo>
                      <a:pt x="328" y="722"/>
                    </a:lnTo>
                    <a:lnTo>
                      <a:pt x="346" y="724"/>
                    </a:lnTo>
                    <a:lnTo>
                      <a:pt x="346" y="724"/>
                    </a:lnTo>
                    <a:lnTo>
                      <a:pt x="352" y="726"/>
                    </a:lnTo>
                    <a:lnTo>
                      <a:pt x="352" y="726"/>
                    </a:lnTo>
                    <a:lnTo>
                      <a:pt x="360" y="728"/>
                    </a:lnTo>
                    <a:lnTo>
                      <a:pt x="360" y="728"/>
                    </a:lnTo>
                    <a:lnTo>
                      <a:pt x="364" y="728"/>
                    </a:lnTo>
                    <a:lnTo>
                      <a:pt x="364" y="728"/>
                    </a:lnTo>
                    <a:lnTo>
                      <a:pt x="368" y="728"/>
                    </a:lnTo>
                    <a:lnTo>
                      <a:pt x="370" y="730"/>
                    </a:lnTo>
                    <a:lnTo>
                      <a:pt x="372" y="730"/>
                    </a:lnTo>
                    <a:lnTo>
                      <a:pt x="376" y="730"/>
                    </a:lnTo>
                    <a:lnTo>
                      <a:pt x="376" y="730"/>
                    </a:lnTo>
                    <a:lnTo>
                      <a:pt x="380" y="732"/>
                    </a:lnTo>
                    <a:lnTo>
                      <a:pt x="382" y="734"/>
                    </a:lnTo>
                    <a:lnTo>
                      <a:pt x="384" y="734"/>
                    </a:lnTo>
                    <a:lnTo>
                      <a:pt x="388" y="734"/>
                    </a:lnTo>
                    <a:lnTo>
                      <a:pt x="390" y="734"/>
                    </a:lnTo>
                    <a:lnTo>
                      <a:pt x="394" y="734"/>
                    </a:lnTo>
                    <a:lnTo>
                      <a:pt x="396" y="734"/>
                    </a:lnTo>
                    <a:lnTo>
                      <a:pt x="398" y="734"/>
                    </a:lnTo>
                    <a:lnTo>
                      <a:pt x="400" y="734"/>
                    </a:lnTo>
                    <a:lnTo>
                      <a:pt x="400" y="734"/>
                    </a:lnTo>
                    <a:lnTo>
                      <a:pt x="408" y="734"/>
                    </a:lnTo>
                    <a:lnTo>
                      <a:pt x="410" y="736"/>
                    </a:lnTo>
                    <a:lnTo>
                      <a:pt x="414" y="736"/>
                    </a:lnTo>
                    <a:lnTo>
                      <a:pt x="416" y="736"/>
                    </a:lnTo>
                    <a:lnTo>
                      <a:pt x="420" y="736"/>
                    </a:lnTo>
                    <a:lnTo>
                      <a:pt x="422" y="736"/>
                    </a:lnTo>
                    <a:lnTo>
                      <a:pt x="426" y="736"/>
                    </a:lnTo>
                    <a:lnTo>
                      <a:pt x="428" y="736"/>
                    </a:lnTo>
                    <a:lnTo>
                      <a:pt x="432" y="740"/>
                    </a:lnTo>
                    <a:lnTo>
                      <a:pt x="434" y="740"/>
                    </a:lnTo>
                    <a:lnTo>
                      <a:pt x="436" y="740"/>
                    </a:lnTo>
                    <a:lnTo>
                      <a:pt x="436" y="740"/>
                    </a:lnTo>
                    <a:lnTo>
                      <a:pt x="438" y="740"/>
                    </a:lnTo>
                    <a:lnTo>
                      <a:pt x="440" y="742"/>
                    </a:lnTo>
                    <a:lnTo>
                      <a:pt x="444" y="742"/>
                    </a:lnTo>
                    <a:lnTo>
                      <a:pt x="446" y="742"/>
                    </a:lnTo>
                    <a:lnTo>
                      <a:pt x="446" y="742"/>
                    </a:lnTo>
                    <a:lnTo>
                      <a:pt x="450" y="742"/>
                    </a:lnTo>
                    <a:lnTo>
                      <a:pt x="452" y="742"/>
                    </a:lnTo>
                    <a:lnTo>
                      <a:pt x="454" y="742"/>
                    </a:lnTo>
                    <a:lnTo>
                      <a:pt x="458" y="740"/>
                    </a:lnTo>
                    <a:lnTo>
                      <a:pt x="458" y="740"/>
                    </a:lnTo>
                    <a:lnTo>
                      <a:pt x="458" y="740"/>
                    </a:lnTo>
                    <a:lnTo>
                      <a:pt x="460" y="740"/>
                    </a:lnTo>
                    <a:lnTo>
                      <a:pt x="464" y="738"/>
                    </a:lnTo>
                    <a:lnTo>
                      <a:pt x="464" y="738"/>
                    </a:lnTo>
                    <a:lnTo>
                      <a:pt x="464" y="736"/>
                    </a:lnTo>
                    <a:lnTo>
                      <a:pt x="466" y="736"/>
                    </a:lnTo>
                    <a:lnTo>
                      <a:pt x="466" y="734"/>
                    </a:lnTo>
                    <a:lnTo>
                      <a:pt x="466" y="734"/>
                    </a:lnTo>
                    <a:lnTo>
                      <a:pt x="468" y="734"/>
                    </a:lnTo>
                    <a:lnTo>
                      <a:pt x="470" y="734"/>
                    </a:lnTo>
                    <a:lnTo>
                      <a:pt x="470" y="732"/>
                    </a:lnTo>
                    <a:lnTo>
                      <a:pt x="470" y="732"/>
                    </a:lnTo>
                    <a:lnTo>
                      <a:pt x="472" y="730"/>
                    </a:lnTo>
                    <a:lnTo>
                      <a:pt x="472" y="730"/>
                    </a:lnTo>
                    <a:lnTo>
                      <a:pt x="472" y="730"/>
                    </a:lnTo>
                    <a:lnTo>
                      <a:pt x="472" y="730"/>
                    </a:lnTo>
                    <a:lnTo>
                      <a:pt x="474" y="728"/>
                    </a:lnTo>
                    <a:lnTo>
                      <a:pt x="476" y="728"/>
                    </a:lnTo>
                    <a:lnTo>
                      <a:pt x="476" y="724"/>
                    </a:lnTo>
                    <a:lnTo>
                      <a:pt x="476" y="724"/>
                    </a:lnTo>
                    <a:lnTo>
                      <a:pt x="476" y="724"/>
                    </a:lnTo>
                    <a:lnTo>
                      <a:pt x="478" y="724"/>
                    </a:lnTo>
                    <a:lnTo>
                      <a:pt x="480" y="724"/>
                    </a:lnTo>
                    <a:lnTo>
                      <a:pt x="480" y="724"/>
                    </a:lnTo>
                    <a:lnTo>
                      <a:pt x="502" y="716"/>
                    </a:lnTo>
                    <a:lnTo>
                      <a:pt x="502" y="716"/>
                    </a:lnTo>
                    <a:lnTo>
                      <a:pt x="504" y="716"/>
                    </a:lnTo>
                    <a:lnTo>
                      <a:pt x="506" y="714"/>
                    </a:lnTo>
                    <a:lnTo>
                      <a:pt x="506" y="714"/>
                    </a:lnTo>
                    <a:lnTo>
                      <a:pt x="510" y="714"/>
                    </a:lnTo>
                    <a:lnTo>
                      <a:pt x="510" y="714"/>
                    </a:lnTo>
                    <a:lnTo>
                      <a:pt x="514" y="714"/>
                    </a:lnTo>
                    <a:lnTo>
                      <a:pt x="514" y="712"/>
                    </a:lnTo>
                    <a:lnTo>
                      <a:pt x="514" y="712"/>
                    </a:lnTo>
                    <a:lnTo>
                      <a:pt x="516" y="710"/>
                    </a:lnTo>
                    <a:lnTo>
                      <a:pt x="516" y="710"/>
                    </a:lnTo>
                    <a:lnTo>
                      <a:pt x="516" y="710"/>
                    </a:lnTo>
                    <a:lnTo>
                      <a:pt x="516" y="710"/>
                    </a:lnTo>
                    <a:lnTo>
                      <a:pt x="524" y="708"/>
                    </a:lnTo>
                    <a:lnTo>
                      <a:pt x="526" y="708"/>
                    </a:lnTo>
                    <a:lnTo>
                      <a:pt x="528" y="706"/>
                    </a:lnTo>
                    <a:lnTo>
                      <a:pt x="528" y="706"/>
                    </a:lnTo>
                    <a:lnTo>
                      <a:pt x="530" y="704"/>
                    </a:lnTo>
                    <a:lnTo>
                      <a:pt x="532" y="704"/>
                    </a:lnTo>
                    <a:lnTo>
                      <a:pt x="534" y="702"/>
                    </a:lnTo>
                    <a:lnTo>
                      <a:pt x="534" y="702"/>
                    </a:lnTo>
                    <a:lnTo>
                      <a:pt x="534" y="702"/>
                    </a:lnTo>
                    <a:lnTo>
                      <a:pt x="538" y="702"/>
                    </a:lnTo>
                    <a:lnTo>
                      <a:pt x="538" y="700"/>
                    </a:lnTo>
                    <a:lnTo>
                      <a:pt x="538" y="700"/>
                    </a:lnTo>
                    <a:lnTo>
                      <a:pt x="540" y="698"/>
                    </a:lnTo>
                    <a:lnTo>
                      <a:pt x="540" y="698"/>
                    </a:lnTo>
                    <a:lnTo>
                      <a:pt x="540" y="698"/>
                    </a:lnTo>
                    <a:lnTo>
                      <a:pt x="540" y="698"/>
                    </a:lnTo>
                    <a:lnTo>
                      <a:pt x="544" y="696"/>
                    </a:lnTo>
                    <a:lnTo>
                      <a:pt x="546" y="696"/>
                    </a:lnTo>
                    <a:lnTo>
                      <a:pt x="550" y="692"/>
                    </a:lnTo>
                    <a:lnTo>
                      <a:pt x="552" y="692"/>
                    </a:lnTo>
                    <a:lnTo>
                      <a:pt x="552" y="690"/>
                    </a:lnTo>
                    <a:lnTo>
                      <a:pt x="554" y="690"/>
                    </a:lnTo>
                    <a:lnTo>
                      <a:pt x="558" y="686"/>
                    </a:lnTo>
                    <a:lnTo>
                      <a:pt x="558" y="684"/>
                    </a:lnTo>
                    <a:lnTo>
                      <a:pt x="558" y="684"/>
                    </a:lnTo>
                    <a:lnTo>
                      <a:pt x="558" y="684"/>
                    </a:lnTo>
                    <a:lnTo>
                      <a:pt x="560" y="684"/>
                    </a:lnTo>
                    <a:lnTo>
                      <a:pt x="564" y="680"/>
                    </a:lnTo>
                    <a:lnTo>
                      <a:pt x="564" y="678"/>
                    </a:lnTo>
                    <a:lnTo>
                      <a:pt x="566" y="674"/>
                    </a:lnTo>
                    <a:lnTo>
                      <a:pt x="566" y="672"/>
                    </a:lnTo>
                    <a:lnTo>
                      <a:pt x="570" y="668"/>
                    </a:lnTo>
                    <a:lnTo>
                      <a:pt x="570" y="666"/>
                    </a:lnTo>
                    <a:lnTo>
                      <a:pt x="572" y="660"/>
                    </a:lnTo>
                    <a:lnTo>
                      <a:pt x="570" y="658"/>
                    </a:lnTo>
                    <a:lnTo>
                      <a:pt x="566" y="654"/>
                    </a:lnTo>
                    <a:lnTo>
                      <a:pt x="566" y="652"/>
                    </a:lnTo>
                    <a:lnTo>
                      <a:pt x="564" y="648"/>
                    </a:lnTo>
                    <a:lnTo>
                      <a:pt x="560" y="646"/>
                    </a:lnTo>
                    <a:lnTo>
                      <a:pt x="558" y="646"/>
                    </a:lnTo>
                    <a:lnTo>
                      <a:pt x="558" y="642"/>
                    </a:lnTo>
                    <a:lnTo>
                      <a:pt x="554" y="642"/>
                    </a:lnTo>
                    <a:lnTo>
                      <a:pt x="552" y="640"/>
                    </a:lnTo>
                    <a:lnTo>
                      <a:pt x="550" y="640"/>
                    </a:lnTo>
                    <a:lnTo>
                      <a:pt x="546" y="640"/>
                    </a:lnTo>
                    <a:lnTo>
                      <a:pt x="544" y="636"/>
                    </a:lnTo>
                    <a:lnTo>
                      <a:pt x="540" y="636"/>
                    </a:lnTo>
                    <a:lnTo>
                      <a:pt x="538" y="636"/>
                    </a:lnTo>
                    <a:lnTo>
                      <a:pt x="534" y="636"/>
                    </a:lnTo>
                    <a:lnTo>
                      <a:pt x="532" y="636"/>
                    </a:lnTo>
                    <a:lnTo>
                      <a:pt x="528" y="636"/>
                    </a:lnTo>
                    <a:lnTo>
                      <a:pt x="526" y="636"/>
                    </a:lnTo>
                    <a:lnTo>
                      <a:pt x="522" y="634"/>
                    </a:lnTo>
                    <a:lnTo>
                      <a:pt x="520" y="634"/>
                    </a:lnTo>
                    <a:lnTo>
                      <a:pt x="516" y="634"/>
                    </a:lnTo>
                    <a:lnTo>
                      <a:pt x="514" y="634"/>
                    </a:lnTo>
                    <a:lnTo>
                      <a:pt x="510" y="634"/>
                    </a:lnTo>
                    <a:lnTo>
                      <a:pt x="508" y="630"/>
                    </a:lnTo>
                    <a:lnTo>
                      <a:pt x="504" y="630"/>
                    </a:lnTo>
                    <a:lnTo>
                      <a:pt x="502" y="630"/>
                    </a:lnTo>
                    <a:lnTo>
                      <a:pt x="500" y="630"/>
                    </a:lnTo>
                    <a:lnTo>
                      <a:pt x="496" y="634"/>
                    </a:lnTo>
                    <a:lnTo>
                      <a:pt x="494" y="634"/>
                    </a:lnTo>
                    <a:lnTo>
                      <a:pt x="490" y="636"/>
                    </a:lnTo>
                    <a:lnTo>
                      <a:pt x="488" y="636"/>
                    </a:lnTo>
                    <a:lnTo>
                      <a:pt x="484" y="636"/>
                    </a:lnTo>
                    <a:lnTo>
                      <a:pt x="484" y="640"/>
                    </a:lnTo>
                    <a:lnTo>
                      <a:pt x="482" y="640"/>
                    </a:lnTo>
                    <a:lnTo>
                      <a:pt x="478" y="640"/>
                    </a:lnTo>
                    <a:lnTo>
                      <a:pt x="476" y="642"/>
                    </a:lnTo>
                    <a:lnTo>
                      <a:pt x="472" y="642"/>
                    </a:lnTo>
                    <a:lnTo>
                      <a:pt x="470" y="646"/>
                    </a:lnTo>
                    <a:lnTo>
                      <a:pt x="466" y="646"/>
                    </a:lnTo>
                    <a:lnTo>
                      <a:pt x="464" y="646"/>
                    </a:lnTo>
                    <a:lnTo>
                      <a:pt x="460" y="648"/>
                    </a:lnTo>
                    <a:lnTo>
                      <a:pt x="458" y="648"/>
                    </a:lnTo>
                    <a:lnTo>
                      <a:pt x="454" y="648"/>
                    </a:lnTo>
                    <a:lnTo>
                      <a:pt x="452" y="648"/>
                    </a:lnTo>
                    <a:lnTo>
                      <a:pt x="448" y="652"/>
                    </a:lnTo>
                    <a:lnTo>
                      <a:pt x="446" y="652"/>
                    </a:lnTo>
                    <a:lnTo>
                      <a:pt x="444" y="652"/>
                    </a:lnTo>
                    <a:lnTo>
                      <a:pt x="440" y="652"/>
                    </a:lnTo>
                    <a:lnTo>
                      <a:pt x="438" y="652"/>
                    </a:lnTo>
                    <a:lnTo>
                      <a:pt x="436" y="650"/>
                    </a:lnTo>
                    <a:lnTo>
                      <a:pt x="436" y="650"/>
                    </a:lnTo>
                    <a:lnTo>
                      <a:pt x="442" y="650"/>
                    </a:lnTo>
                    <a:lnTo>
                      <a:pt x="442" y="650"/>
                    </a:lnTo>
                    <a:lnTo>
                      <a:pt x="438" y="650"/>
                    </a:lnTo>
                    <a:lnTo>
                      <a:pt x="434" y="650"/>
                    </a:lnTo>
                    <a:lnTo>
                      <a:pt x="434" y="648"/>
                    </a:lnTo>
                    <a:lnTo>
                      <a:pt x="434" y="650"/>
                    </a:lnTo>
                    <a:lnTo>
                      <a:pt x="434" y="650"/>
                    </a:lnTo>
                    <a:lnTo>
                      <a:pt x="424" y="652"/>
                    </a:lnTo>
                    <a:lnTo>
                      <a:pt x="422" y="654"/>
                    </a:lnTo>
                    <a:lnTo>
                      <a:pt x="424" y="652"/>
                    </a:lnTo>
                    <a:lnTo>
                      <a:pt x="424" y="652"/>
                    </a:lnTo>
                    <a:lnTo>
                      <a:pt x="420" y="654"/>
                    </a:lnTo>
                    <a:lnTo>
                      <a:pt x="420" y="654"/>
                    </a:lnTo>
                    <a:lnTo>
                      <a:pt x="420" y="654"/>
                    </a:lnTo>
                    <a:lnTo>
                      <a:pt x="420" y="654"/>
                    </a:lnTo>
                    <a:lnTo>
                      <a:pt x="414" y="656"/>
                    </a:lnTo>
                    <a:lnTo>
                      <a:pt x="408" y="656"/>
                    </a:lnTo>
                    <a:lnTo>
                      <a:pt x="408" y="656"/>
                    </a:lnTo>
                    <a:lnTo>
                      <a:pt x="408" y="656"/>
                    </a:lnTo>
                    <a:lnTo>
                      <a:pt x="386" y="654"/>
                    </a:lnTo>
                    <a:lnTo>
                      <a:pt x="364" y="656"/>
                    </a:lnTo>
                    <a:lnTo>
                      <a:pt x="344" y="654"/>
                    </a:lnTo>
                    <a:lnTo>
                      <a:pt x="324" y="650"/>
                    </a:lnTo>
                    <a:lnTo>
                      <a:pt x="324" y="650"/>
                    </a:lnTo>
                    <a:lnTo>
                      <a:pt x="326" y="652"/>
                    </a:lnTo>
                    <a:lnTo>
                      <a:pt x="326" y="652"/>
                    </a:lnTo>
                    <a:lnTo>
                      <a:pt x="322" y="652"/>
                    </a:lnTo>
                    <a:lnTo>
                      <a:pt x="322" y="652"/>
                    </a:lnTo>
                    <a:lnTo>
                      <a:pt x="320" y="652"/>
                    </a:lnTo>
                    <a:lnTo>
                      <a:pt x="320" y="652"/>
                    </a:lnTo>
                    <a:lnTo>
                      <a:pt x="306" y="648"/>
                    </a:lnTo>
                    <a:lnTo>
                      <a:pt x="304" y="648"/>
                    </a:lnTo>
                    <a:lnTo>
                      <a:pt x="304" y="648"/>
                    </a:lnTo>
                    <a:lnTo>
                      <a:pt x="304" y="648"/>
                    </a:lnTo>
                    <a:lnTo>
                      <a:pt x="296" y="648"/>
                    </a:lnTo>
                    <a:lnTo>
                      <a:pt x="292" y="646"/>
                    </a:lnTo>
                    <a:lnTo>
                      <a:pt x="290" y="646"/>
                    </a:lnTo>
                    <a:lnTo>
                      <a:pt x="288" y="646"/>
                    </a:lnTo>
                    <a:lnTo>
                      <a:pt x="284" y="646"/>
                    </a:lnTo>
                    <a:lnTo>
                      <a:pt x="284" y="646"/>
                    </a:lnTo>
                    <a:lnTo>
                      <a:pt x="284" y="646"/>
                    </a:lnTo>
                    <a:lnTo>
                      <a:pt x="282" y="646"/>
                    </a:lnTo>
                    <a:lnTo>
                      <a:pt x="282" y="646"/>
                    </a:lnTo>
                    <a:lnTo>
                      <a:pt x="286" y="644"/>
                    </a:lnTo>
                    <a:lnTo>
                      <a:pt x="284" y="644"/>
                    </a:lnTo>
                    <a:lnTo>
                      <a:pt x="284" y="644"/>
                    </a:lnTo>
                    <a:lnTo>
                      <a:pt x="280" y="644"/>
                    </a:lnTo>
                    <a:lnTo>
                      <a:pt x="278" y="642"/>
                    </a:lnTo>
                    <a:lnTo>
                      <a:pt x="274" y="642"/>
                    </a:lnTo>
                    <a:lnTo>
                      <a:pt x="270" y="640"/>
                    </a:lnTo>
                    <a:lnTo>
                      <a:pt x="270" y="640"/>
                    </a:lnTo>
                    <a:lnTo>
                      <a:pt x="272" y="640"/>
                    </a:lnTo>
                    <a:lnTo>
                      <a:pt x="278" y="640"/>
                    </a:lnTo>
                    <a:lnTo>
                      <a:pt x="278" y="640"/>
                    </a:lnTo>
                    <a:lnTo>
                      <a:pt x="272" y="640"/>
                    </a:lnTo>
                    <a:lnTo>
                      <a:pt x="266" y="640"/>
                    </a:lnTo>
                    <a:lnTo>
                      <a:pt x="266" y="640"/>
                    </a:lnTo>
                    <a:lnTo>
                      <a:pt x="266" y="640"/>
                    </a:lnTo>
                    <a:lnTo>
                      <a:pt x="266" y="640"/>
                    </a:lnTo>
                    <a:lnTo>
                      <a:pt x="266" y="636"/>
                    </a:lnTo>
                    <a:lnTo>
                      <a:pt x="266" y="636"/>
                    </a:lnTo>
                    <a:lnTo>
                      <a:pt x="262" y="634"/>
                    </a:lnTo>
                    <a:lnTo>
                      <a:pt x="264" y="634"/>
                    </a:lnTo>
                    <a:lnTo>
                      <a:pt x="262" y="628"/>
                    </a:lnTo>
                    <a:lnTo>
                      <a:pt x="262" y="628"/>
                    </a:lnTo>
                    <a:lnTo>
                      <a:pt x="260" y="628"/>
                    </a:lnTo>
                    <a:lnTo>
                      <a:pt x="260" y="626"/>
                    </a:lnTo>
                    <a:lnTo>
                      <a:pt x="258" y="624"/>
                    </a:lnTo>
                    <a:lnTo>
                      <a:pt x="256" y="622"/>
                    </a:lnTo>
                    <a:lnTo>
                      <a:pt x="256" y="622"/>
                    </a:lnTo>
                    <a:lnTo>
                      <a:pt x="256" y="620"/>
                    </a:lnTo>
                    <a:lnTo>
                      <a:pt x="258" y="618"/>
                    </a:lnTo>
                    <a:lnTo>
                      <a:pt x="256" y="616"/>
                    </a:lnTo>
                    <a:lnTo>
                      <a:pt x="252" y="614"/>
                    </a:lnTo>
                    <a:lnTo>
                      <a:pt x="252" y="614"/>
                    </a:lnTo>
                    <a:lnTo>
                      <a:pt x="254" y="612"/>
                    </a:lnTo>
                    <a:lnTo>
                      <a:pt x="254" y="610"/>
                    </a:lnTo>
                    <a:lnTo>
                      <a:pt x="254" y="604"/>
                    </a:lnTo>
                    <a:lnTo>
                      <a:pt x="254" y="608"/>
                    </a:lnTo>
                    <a:lnTo>
                      <a:pt x="254" y="608"/>
                    </a:lnTo>
                    <a:lnTo>
                      <a:pt x="254" y="596"/>
                    </a:lnTo>
                    <a:lnTo>
                      <a:pt x="254" y="596"/>
                    </a:lnTo>
                    <a:lnTo>
                      <a:pt x="254" y="596"/>
                    </a:lnTo>
                    <a:lnTo>
                      <a:pt x="254" y="596"/>
                    </a:lnTo>
                    <a:lnTo>
                      <a:pt x="254" y="596"/>
                    </a:lnTo>
                    <a:lnTo>
                      <a:pt x="254" y="596"/>
                    </a:lnTo>
                    <a:lnTo>
                      <a:pt x="256" y="594"/>
                    </a:lnTo>
                    <a:lnTo>
                      <a:pt x="256" y="594"/>
                    </a:lnTo>
                    <a:lnTo>
                      <a:pt x="254" y="594"/>
                    </a:lnTo>
                    <a:lnTo>
                      <a:pt x="254" y="592"/>
                    </a:lnTo>
                    <a:lnTo>
                      <a:pt x="258" y="590"/>
                    </a:lnTo>
                    <a:lnTo>
                      <a:pt x="260" y="590"/>
                    </a:lnTo>
                    <a:lnTo>
                      <a:pt x="264" y="590"/>
                    </a:lnTo>
                    <a:lnTo>
                      <a:pt x="264" y="592"/>
                    </a:lnTo>
                    <a:lnTo>
                      <a:pt x="264" y="592"/>
                    </a:lnTo>
                    <a:lnTo>
                      <a:pt x="262" y="592"/>
                    </a:lnTo>
                    <a:lnTo>
                      <a:pt x="262" y="592"/>
                    </a:lnTo>
                    <a:lnTo>
                      <a:pt x="260" y="590"/>
                    </a:lnTo>
                    <a:lnTo>
                      <a:pt x="260" y="590"/>
                    </a:lnTo>
                    <a:lnTo>
                      <a:pt x="260" y="590"/>
                    </a:lnTo>
                    <a:lnTo>
                      <a:pt x="260" y="590"/>
                    </a:lnTo>
                    <a:lnTo>
                      <a:pt x="260" y="592"/>
                    </a:lnTo>
                    <a:lnTo>
                      <a:pt x="260" y="592"/>
                    </a:lnTo>
                    <a:lnTo>
                      <a:pt x="260" y="592"/>
                    </a:lnTo>
                    <a:lnTo>
                      <a:pt x="260" y="592"/>
                    </a:lnTo>
                    <a:lnTo>
                      <a:pt x="260" y="592"/>
                    </a:lnTo>
                    <a:lnTo>
                      <a:pt x="260" y="592"/>
                    </a:lnTo>
                    <a:lnTo>
                      <a:pt x="264" y="596"/>
                    </a:lnTo>
                    <a:lnTo>
                      <a:pt x="264" y="596"/>
                    </a:lnTo>
                    <a:lnTo>
                      <a:pt x="268" y="598"/>
                    </a:lnTo>
                    <a:lnTo>
                      <a:pt x="268" y="598"/>
                    </a:lnTo>
                    <a:lnTo>
                      <a:pt x="274" y="596"/>
                    </a:lnTo>
                    <a:lnTo>
                      <a:pt x="280" y="598"/>
                    </a:lnTo>
                    <a:lnTo>
                      <a:pt x="286" y="596"/>
                    </a:lnTo>
                    <a:lnTo>
                      <a:pt x="296" y="594"/>
                    </a:lnTo>
                    <a:lnTo>
                      <a:pt x="296" y="594"/>
                    </a:lnTo>
                    <a:lnTo>
                      <a:pt x="296" y="594"/>
                    </a:lnTo>
                    <a:lnTo>
                      <a:pt x="298" y="594"/>
                    </a:lnTo>
                    <a:lnTo>
                      <a:pt x="304" y="594"/>
                    </a:lnTo>
                    <a:lnTo>
                      <a:pt x="304" y="594"/>
                    </a:lnTo>
                    <a:lnTo>
                      <a:pt x="308" y="596"/>
                    </a:lnTo>
                    <a:lnTo>
                      <a:pt x="314" y="598"/>
                    </a:lnTo>
                    <a:lnTo>
                      <a:pt x="316" y="596"/>
                    </a:lnTo>
                    <a:lnTo>
                      <a:pt x="316" y="594"/>
                    </a:lnTo>
                    <a:lnTo>
                      <a:pt x="316" y="594"/>
                    </a:lnTo>
                    <a:lnTo>
                      <a:pt x="324" y="598"/>
                    </a:lnTo>
                    <a:lnTo>
                      <a:pt x="332" y="600"/>
                    </a:lnTo>
                    <a:lnTo>
                      <a:pt x="340" y="598"/>
                    </a:lnTo>
                    <a:lnTo>
                      <a:pt x="344" y="596"/>
                    </a:lnTo>
                    <a:lnTo>
                      <a:pt x="344" y="596"/>
                    </a:lnTo>
                    <a:lnTo>
                      <a:pt x="348" y="598"/>
                    </a:lnTo>
                    <a:lnTo>
                      <a:pt x="356" y="598"/>
                    </a:lnTo>
                    <a:lnTo>
                      <a:pt x="364" y="600"/>
                    </a:lnTo>
                    <a:lnTo>
                      <a:pt x="364" y="600"/>
                    </a:lnTo>
                    <a:lnTo>
                      <a:pt x="362" y="600"/>
                    </a:lnTo>
                    <a:lnTo>
                      <a:pt x="366" y="604"/>
                    </a:lnTo>
                    <a:lnTo>
                      <a:pt x="366" y="604"/>
                    </a:lnTo>
                    <a:lnTo>
                      <a:pt x="374" y="602"/>
                    </a:lnTo>
                    <a:lnTo>
                      <a:pt x="374" y="600"/>
                    </a:lnTo>
                    <a:lnTo>
                      <a:pt x="374" y="598"/>
                    </a:lnTo>
                    <a:lnTo>
                      <a:pt x="374" y="598"/>
                    </a:lnTo>
                    <a:lnTo>
                      <a:pt x="374" y="598"/>
                    </a:lnTo>
                    <a:lnTo>
                      <a:pt x="374" y="598"/>
                    </a:lnTo>
                    <a:lnTo>
                      <a:pt x="374" y="598"/>
                    </a:lnTo>
                    <a:lnTo>
                      <a:pt x="376" y="600"/>
                    </a:lnTo>
                    <a:lnTo>
                      <a:pt x="376" y="598"/>
                    </a:lnTo>
                    <a:lnTo>
                      <a:pt x="378" y="600"/>
                    </a:lnTo>
                    <a:lnTo>
                      <a:pt x="378" y="600"/>
                    </a:lnTo>
                    <a:lnTo>
                      <a:pt x="378" y="602"/>
                    </a:lnTo>
                    <a:lnTo>
                      <a:pt x="382" y="602"/>
                    </a:lnTo>
                    <a:lnTo>
                      <a:pt x="388" y="604"/>
                    </a:lnTo>
                    <a:lnTo>
                      <a:pt x="388" y="604"/>
                    </a:lnTo>
                    <a:lnTo>
                      <a:pt x="390" y="598"/>
                    </a:lnTo>
                    <a:lnTo>
                      <a:pt x="390" y="598"/>
                    </a:lnTo>
                    <a:lnTo>
                      <a:pt x="390" y="598"/>
                    </a:lnTo>
                    <a:lnTo>
                      <a:pt x="394" y="598"/>
                    </a:lnTo>
                    <a:lnTo>
                      <a:pt x="400" y="598"/>
                    </a:lnTo>
                    <a:lnTo>
                      <a:pt x="408" y="596"/>
                    </a:lnTo>
                    <a:lnTo>
                      <a:pt x="408" y="596"/>
                    </a:lnTo>
                    <a:lnTo>
                      <a:pt x="410" y="592"/>
                    </a:lnTo>
                    <a:lnTo>
                      <a:pt x="410" y="592"/>
                    </a:lnTo>
                    <a:lnTo>
                      <a:pt x="410" y="592"/>
                    </a:lnTo>
                    <a:lnTo>
                      <a:pt x="412" y="590"/>
                    </a:lnTo>
                    <a:lnTo>
                      <a:pt x="412" y="590"/>
                    </a:lnTo>
                    <a:lnTo>
                      <a:pt x="412" y="590"/>
                    </a:lnTo>
                    <a:lnTo>
                      <a:pt x="412" y="590"/>
                    </a:lnTo>
                    <a:lnTo>
                      <a:pt x="412" y="590"/>
                    </a:lnTo>
                    <a:lnTo>
                      <a:pt x="414" y="590"/>
                    </a:lnTo>
                    <a:lnTo>
                      <a:pt x="414" y="590"/>
                    </a:lnTo>
                    <a:lnTo>
                      <a:pt x="410" y="594"/>
                    </a:lnTo>
                    <a:lnTo>
                      <a:pt x="410" y="594"/>
                    </a:lnTo>
                    <a:lnTo>
                      <a:pt x="410" y="594"/>
                    </a:lnTo>
                    <a:lnTo>
                      <a:pt x="408" y="596"/>
                    </a:lnTo>
                    <a:lnTo>
                      <a:pt x="408" y="596"/>
                    </a:lnTo>
                    <a:lnTo>
                      <a:pt x="408" y="596"/>
                    </a:lnTo>
                    <a:lnTo>
                      <a:pt x="408" y="596"/>
                    </a:lnTo>
                    <a:lnTo>
                      <a:pt x="412" y="594"/>
                    </a:lnTo>
                    <a:lnTo>
                      <a:pt x="412" y="594"/>
                    </a:lnTo>
                    <a:lnTo>
                      <a:pt x="412" y="594"/>
                    </a:lnTo>
                    <a:lnTo>
                      <a:pt x="412" y="594"/>
                    </a:lnTo>
                    <a:lnTo>
                      <a:pt x="412" y="594"/>
                    </a:lnTo>
                    <a:lnTo>
                      <a:pt x="412" y="594"/>
                    </a:lnTo>
                    <a:lnTo>
                      <a:pt x="414" y="590"/>
                    </a:lnTo>
                    <a:lnTo>
                      <a:pt x="414" y="590"/>
                    </a:lnTo>
                    <a:lnTo>
                      <a:pt x="414" y="592"/>
                    </a:lnTo>
                    <a:lnTo>
                      <a:pt x="414" y="592"/>
                    </a:lnTo>
                    <a:lnTo>
                      <a:pt x="416" y="588"/>
                    </a:lnTo>
                    <a:lnTo>
                      <a:pt x="416" y="588"/>
                    </a:lnTo>
                    <a:lnTo>
                      <a:pt x="416" y="588"/>
                    </a:lnTo>
                    <a:lnTo>
                      <a:pt x="416" y="588"/>
                    </a:lnTo>
                    <a:lnTo>
                      <a:pt x="416" y="586"/>
                    </a:lnTo>
                    <a:lnTo>
                      <a:pt x="416" y="586"/>
                    </a:lnTo>
                    <a:lnTo>
                      <a:pt x="418" y="586"/>
                    </a:lnTo>
                    <a:lnTo>
                      <a:pt x="418" y="586"/>
                    </a:lnTo>
                    <a:lnTo>
                      <a:pt x="418" y="586"/>
                    </a:lnTo>
                    <a:lnTo>
                      <a:pt x="418" y="586"/>
                    </a:lnTo>
                    <a:lnTo>
                      <a:pt x="418" y="586"/>
                    </a:lnTo>
                    <a:lnTo>
                      <a:pt x="418" y="586"/>
                    </a:lnTo>
                    <a:lnTo>
                      <a:pt x="418" y="586"/>
                    </a:lnTo>
                    <a:lnTo>
                      <a:pt x="422" y="582"/>
                    </a:lnTo>
                    <a:lnTo>
                      <a:pt x="422" y="582"/>
                    </a:lnTo>
                    <a:lnTo>
                      <a:pt x="422" y="582"/>
                    </a:lnTo>
                    <a:lnTo>
                      <a:pt x="422" y="582"/>
                    </a:lnTo>
                    <a:lnTo>
                      <a:pt x="422" y="582"/>
                    </a:lnTo>
                    <a:lnTo>
                      <a:pt x="422" y="582"/>
                    </a:lnTo>
                    <a:lnTo>
                      <a:pt x="422" y="582"/>
                    </a:lnTo>
                    <a:lnTo>
                      <a:pt x="424" y="582"/>
                    </a:lnTo>
                    <a:lnTo>
                      <a:pt x="424" y="582"/>
                    </a:lnTo>
                    <a:lnTo>
                      <a:pt x="424" y="582"/>
                    </a:lnTo>
                    <a:lnTo>
                      <a:pt x="424" y="582"/>
                    </a:lnTo>
                    <a:lnTo>
                      <a:pt x="426" y="582"/>
                    </a:lnTo>
                    <a:lnTo>
                      <a:pt x="426" y="582"/>
                    </a:lnTo>
                    <a:lnTo>
                      <a:pt x="432" y="578"/>
                    </a:lnTo>
                    <a:lnTo>
                      <a:pt x="434" y="576"/>
                    </a:lnTo>
                    <a:lnTo>
                      <a:pt x="434" y="576"/>
                    </a:lnTo>
                    <a:lnTo>
                      <a:pt x="434" y="576"/>
                    </a:lnTo>
                    <a:lnTo>
                      <a:pt x="434" y="576"/>
                    </a:lnTo>
                    <a:lnTo>
                      <a:pt x="434" y="576"/>
                    </a:lnTo>
                    <a:lnTo>
                      <a:pt x="434" y="576"/>
                    </a:lnTo>
                    <a:lnTo>
                      <a:pt x="434" y="576"/>
                    </a:lnTo>
                    <a:lnTo>
                      <a:pt x="434" y="576"/>
                    </a:lnTo>
                    <a:lnTo>
                      <a:pt x="434" y="576"/>
                    </a:lnTo>
                    <a:lnTo>
                      <a:pt x="434" y="576"/>
                    </a:lnTo>
                    <a:lnTo>
                      <a:pt x="434" y="576"/>
                    </a:lnTo>
                    <a:lnTo>
                      <a:pt x="434" y="574"/>
                    </a:lnTo>
                    <a:lnTo>
                      <a:pt x="434" y="574"/>
                    </a:lnTo>
                    <a:lnTo>
                      <a:pt x="434" y="576"/>
                    </a:lnTo>
                    <a:lnTo>
                      <a:pt x="434" y="576"/>
                    </a:lnTo>
                    <a:lnTo>
                      <a:pt x="440" y="570"/>
                    </a:lnTo>
                    <a:lnTo>
                      <a:pt x="440" y="570"/>
                    </a:lnTo>
                    <a:lnTo>
                      <a:pt x="440" y="570"/>
                    </a:lnTo>
                    <a:lnTo>
                      <a:pt x="440" y="568"/>
                    </a:lnTo>
                    <a:lnTo>
                      <a:pt x="440" y="568"/>
                    </a:lnTo>
                    <a:lnTo>
                      <a:pt x="440" y="568"/>
                    </a:lnTo>
                    <a:lnTo>
                      <a:pt x="442" y="566"/>
                    </a:lnTo>
                    <a:lnTo>
                      <a:pt x="442" y="566"/>
                    </a:lnTo>
                    <a:lnTo>
                      <a:pt x="442" y="566"/>
                    </a:lnTo>
                    <a:lnTo>
                      <a:pt x="442" y="566"/>
                    </a:lnTo>
                    <a:lnTo>
                      <a:pt x="442" y="564"/>
                    </a:lnTo>
                    <a:lnTo>
                      <a:pt x="442" y="566"/>
                    </a:lnTo>
                    <a:lnTo>
                      <a:pt x="444" y="566"/>
                    </a:lnTo>
                    <a:lnTo>
                      <a:pt x="444" y="566"/>
                    </a:lnTo>
                    <a:lnTo>
                      <a:pt x="444" y="566"/>
                    </a:lnTo>
                    <a:lnTo>
                      <a:pt x="444" y="566"/>
                    </a:lnTo>
                    <a:lnTo>
                      <a:pt x="444" y="566"/>
                    </a:lnTo>
                    <a:lnTo>
                      <a:pt x="444" y="566"/>
                    </a:lnTo>
                    <a:lnTo>
                      <a:pt x="444" y="566"/>
                    </a:lnTo>
                    <a:lnTo>
                      <a:pt x="434" y="576"/>
                    </a:lnTo>
                    <a:lnTo>
                      <a:pt x="434" y="576"/>
                    </a:lnTo>
                    <a:lnTo>
                      <a:pt x="434" y="576"/>
                    </a:lnTo>
                    <a:lnTo>
                      <a:pt x="434" y="576"/>
                    </a:lnTo>
                    <a:lnTo>
                      <a:pt x="434" y="576"/>
                    </a:lnTo>
                    <a:lnTo>
                      <a:pt x="434" y="576"/>
                    </a:lnTo>
                    <a:lnTo>
                      <a:pt x="434" y="576"/>
                    </a:lnTo>
                    <a:lnTo>
                      <a:pt x="434" y="576"/>
                    </a:lnTo>
                    <a:lnTo>
                      <a:pt x="434" y="576"/>
                    </a:lnTo>
                    <a:lnTo>
                      <a:pt x="434" y="576"/>
                    </a:lnTo>
                    <a:lnTo>
                      <a:pt x="434" y="576"/>
                    </a:lnTo>
                    <a:lnTo>
                      <a:pt x="434" y="576"/>
                    </a:lnTo>
                    <a:lnTo>
                      <a:pt x="444" y="566"/>
                    </a:lnTo>
                    <a:lnTo>
                      <a:pt x="444" y="566"/>
                    </a:lnTo>
                    <a:lnTo>
                      <a:pt x="444" y="566"/>
                    </a:lnTo>
                    <a:lnTo>
                      <a:pt x="444" y="566"/>
                    </a:lnTo>
                    <a:lnTo>
                      <a:pt x="444" y="566"/>
                    </a:lnTo>
                    <a:lnTo>
                      <a:pt x="444" y="564"/>
                    </a:lnTo>
                    <a:lnTo>
                      <a:pt x="444" y="564"/>
                    </a:lnTo>
                    <a:lnTo>
                      <a:pt x="444" y="562"/>
                    </a:lnTo>
                    <a:lnTo>
                      <a:pt x="444" y="560"/>
                    </a:lnTo>
                    <a:lnTo>
                      <a:pt x="444" y="560"/>
                    </a:lnTo>
                    <a:lnTo>
                      <a:pt x="444" y="560"/>
                    </a:lnTo>
                    <a:lnTo>
                      <a:pt x="444" y="560"/>
                    </a:lnTo>
                    <a:lnTo>
                      <a:pt x="444" y="560"/>
                    </a:lnTo>
                    <a:lnTo>
                      <a:pt x="442" y="562"/>
                    </a:lnTo>
                    <a:lnTo>
                      <a:pt x="442" y="562"/>
                    </a:lnTo>
                    <a:lnTo>
                      <a:pt x="442" y="562"/>
                    </a:lnTo>
                    <a:lnTo>
                      <a:pt x="440" y="566"/>
                    </a:lnTo>
                    <a:lnTo>
                      <a:pt x="440" y="564"/>
                    </a:lnTo>
                    <a:lnTo>
                      <a:pt x="440" y="564"/>
                    </a:lnTo>
                    <a:lnTo>
                      <a:pt x="436" y="568"/>
                    </a:lnTo>
                    <a:lnTo>
                      <a:pt x="436" y="566"/>
                    </a:lnTo>
                    <a:lnTo>
                      <a:pt x="436" y="566"/>
                    </a:lnTo>
                    <a:lnTo>
                      <a:pt x="434" y="568"/>
                    </a:lnTo>
                    <a:lnTo>
                      <a:pt x="434" y="568"/>
                    </a:lnTo>
                    <a:lnTo>
                      <a:pt x="434" y="568"/>
                    </a:lnTo>
                    <a:lnTo>
                      <a:pt x="434" y="568"/>
                    </a:lnTo>
                    <a:lnTo>
                      <a:pt x="434" y="568"/>
                    </a:lnTo>
                    <a:lnTo>
                      <a:pt x="434" y="568"/>
                    </a:lnTo>
                    <a:lnTo>
                      <a:pt x="440" y="564"/>
                    </a:lnTo>
                    <a:lnTo>
                      <a:pt x="440" y="562"/>
                    </a:lnTo>
                    <a:lnTo>
                      <a:pt x="440" y="562"/>
                    </a:lnTo>
                    <a:lnTo>
                      <a:pt x="442" y="560"/>
                    </a:lnTo>
                    <a:lnTo>
                      <a:pt x="442" y="560"/>
                    </a:lnTo>
                    <a:lnTo>
                      <a:pt x="442" y="558"/>
                    </a:lnTo>
                    <a:lnTo>
                      <a:pt x="442" y="556"/>
                    </a:lnTo>
                    <a:lnTo>
                      <a:pt x="442" y="556"/>
                    </a:lnTo>
                    <a:lnTo>
                      <a:pt x="442" y="556"/>
                    </a:lnTo>
                    <a:lnTo>
                      <a:pt x="442" y="556"/>
                    </a:lnTo>
                    <a:lnTo>
                      <a:pt x="438" y="552"/>
                    </a:lnTo>
                    <a:lnTo>
                      <a:pt x="438" y="552"/>
                    </a:lnTo>
                    <a:lnTo>
                      <a:pt x="438" y="548"/>
                    </a:lnTo>
                    <a:lnTo>
                      <a:pt x="438" y="548"/>
                    </a:lnTo>
                    <a:lnTo>
                      <a:pt x="436" y="546"/>
                    </a:lnTo>
                    <a:lnTo>
                      <a:pt x="436" y="546"/>
                    </a:lnTo>
                    <a:lnTo>
                      <a:pt x="432" y="542"/>
                    </a:lnTo>
                    <a:lnTo>
                      <a:pt x="432" y="542"/>
                    </a:lnTo>
                    <a:lnTo>
                      <a:pt x="432" y="542"/>
                    </a:lnTo>
                    <a:lnTo>
                      <a:pt x="432" y="542"/>
                    </a:lnTo>
                    <a:lnTo>
                      <a:pt x="430" y="540"/>
                    </a:lnTo>
                    <a:lnTo>
                      <a:pt x="430" y="540"/>
                    </a:lnTo>
                    <a:lnTo>
                      <a:pt x="430" y="540"/>
                    </a:lnTo>
                    <a:lnTo>
                      <a:pt x="434" y="542"/>
                    </a:lnTo>
                    <a:lnTo>
                      <a:pt x="434" y="542"/>
                    </a:lnTo>
                    <a:lnTo>
                      <a:pt x="434" y="542"/>
                    </a:lnTo>
                    <a:lnTo>
                      <a:pt x="430" y="540"/>
                    </a:lnTo>
                    <a:lnTo>
                      <a:pt x="430" y="538"/>
                    </a:lnTo>
                    <a:lnTo>
                      <a:pt x="430" y="536"/>
                    </a:lnTo>
                    <a:lnTo>
                      <a:pt x="430" y="536"/>
                    </a:lnTo>
                    <a:lnTo>
                      <a:pt x="428" y="534"/>
                    </a:lnTo>
                    <a:lnTo>
                      <a:pt x="428" y="534"/>
                    </a:lnTo>
                    <a:lnTo>
                      <a:pt x="428" y="534"/>
                    </a:lnTo>
                    <a:lnTo>
                      <a:pt x="426" y="532"/>
                    </a:lnTo>
                    <a:lnTo>
                      <a:pt x="426" y="532"/>
                    </a:lnTo>
                    <a:lnTo>
                      <a:pt x="430" y="536"/>
                    </a:lnTo>
                    <a:lnTo>
                      <a:pt x="430" y="536"/>
                    </a:lnTo>
                    <a:lnTo>
                      <a:pt x="430" y="536"/>
                    </a:lnTo>
                    <a:lnTo>
                      <a:pt x="430" y="536"/>
                    </a:lnTo>
                    <a:lnTo>
                      <a:pt x="430" y="534"/>
                    </a:lnTo>
                    <a:lnTo>
                      <a:pt x="430" y="534"/>
                    </a:lnTo>
                    <a:lnTo>
                      <a:pt x="434" y="536"/>
                    </a:lnTo>
                    <a:lnTo>
                      <a:pt x="434" y="536"/>
                    </a:lnTo>
                    <a:lnTo>
                      <a:pt x="434" y="536"/>
                    </a:lnTo>
                    <a:lnTo>
                      <a:pt x="434" y="536"/>
                    </a:lnTo>
                    <a:lnTo>
                      <a:pt x="430" y="534"/>
                    </a:lnTo>
                    <a:lnTo>
                      <a:pt x="430" y="534"/>
                    </a:lnTo>
                    <a:lnTo>
                      <a:pt x="428" y="526"/>
                    </a:lnTo>
                    <a:lnTo>
                      <a:pt x="426" y="526"/>
                    </a:lnTo>
                    <a:lnTo>
                      <a:pt x="426" y="526"/>
                    </a:lnTo>
                    <a:lnTo>
                      <a:pt x="424" y="524"/>
                    </a:lnTo>
                    <a:lnTo>
                      <a:pt x="424" y="524"/>
                    </a:lnTo>
                    <a:lnTo>
                      <a:pt x="426" y="526"/>
                    </a:lnTo>
                    <a:lnTo>
                      <a:pt x="426" y="526"/>
                    </a:lnTo>
                    <a:lnTo>
                      <a:pt x="426" y="526"/>
                    </a:lnTo>
                    <a:lnTo>
                      <a:pt x="426" y="526"/>
                    </a:lnTo>
                    <a:lnTo>
                      <a:pt x="426" y="526"/>
                    </a:lnTo>
                    <a:lnTo>
                      <a:pt x="428" y="528"/>
                    </a:lnTo>
                    <a:lnTo>
                      <a:pt x="428" y="528"/>
                    </a:lnTo>
                    <a:lnTo>
                      <a:pt x="428" y="528"/>
                    </a:lnTo>
                    <a:lnTo>
                      <a:pt x="428" y="528"/>
                    </a:lnTo>
                    <a:lnTo>
                      <a:pt x="428" y="528"/>
                    </a:lnTo>
                    <a:lnTo>
                      <a:pt x="428" y="528"/>
                    </a:lnTo>
                    <a:lnTo>
                      <a:pt x="428" y="528"/>
                    </a:lnTo>
                    <a:lnTo>
                      <a:pt x="430" y="532"/>
                    </a:lnTo>
                    <a:lnTo>
                      <a:pt x="430" y="532"/>
                    </a:lnTo>
                    <a:lnTo>
                      <a:pt x="428" y="530"/>
                    </a:lnTo>
                    <a:lnTo>
                      <a:pt x="428" y="530"/>
                    </a:lnTo>
                    <a:lnTo>
                      <a:pt x="428" y="530"/>
                    </a:lnTo>
                    <a:lnTo>
                      <a:pt x="428" y="530"/>
                    </a:lnTo>
                    <a:lnTo>
                      <a:pt x="430" y="534"/>
                    </a:lnTo>
                    <a:lnTo>
                      <a:pt x="430" y="534"/>
                    </a:lnTo>
                    <a:lnTo>
                      <a:pt x="430" y="536"/>
                    </a:lnTo>
                    <a:lnTo>
                      <a:pt x="430" y="536"/>
                    </a:lnTo>
                    <a:lnTo>
                      <a:pt x="430" y="536"/>
                    </a:lnTo>
                    <a:lnTo>
                      <a:pt x="426" y="532"/>
                    </a:lnTo>
                    <a:lnTo>
                      <a:pt x="426" y="532"/>
                    </a:lnTo>
                    <a:lnTo>
                      <a:pt x="424" y="530"/>
                    </a:lnTo>
                    <a:lnTo>
                      <a:pt x="424" y="530"/>
                    </a:lnTo>
                    <a:lnTo>
                      <a:pt x="424" y="528"/>
                    </a:lnTo>
                    <a:lnTo>
                      <a:pt x="426" y="528"/>
                    </a:lnTo>
                    <a:lnTo>
                      <a:pt x="426" y="528"/>
                    </a:lnTo>
                    <a:lnTo>
                      <a:pt x="426" y="528"/>
                    </a:lnTo>
                    <a:lnTo>
                      <a:pt x="426" y="530"/>
                    </a:lnTo>
                    <a:lnTo>
                      <a:pt x="426" y="530"/>
                    </a:lnTo>
                    <a:lnTo>
                      <a:pt x="426" y="530"/>
                    </a:lnTo>
                    <a:lnTo>
                      <a:pt x="426" y="530"/>
                    </a:lnTo>
                    <a:lnTo>
                      <a:pt x="426" y="528"/>
                    </a:lnTo>
                    <a:lnTo>
                      <a:pt x="426" y="528"/>
                    </a:lnTo>
                    <a:lnTo>
                      <a:pt x="426" y="528"/>
                    </a:lnTo>
                    <a:lnTo>
                      <a:pt x="426" y="528"/>
                    </a:lnTo>
                    <a:lnTo>
                      <a:pt x="424" y="528"/>
                    </a:lnTo>
                    <a:lnTo>
                      <a:pt x="424" y="528"/>
                    </a:lnTo>
                    <a:lnTo>
                      <a:pt x="424" y="528"/>
                    </a:lnTo>
                    <a:lnTo>
                      <a:pt x="424" y="528"/>
                    </a:lnTo>
                    <a:lnTo>
                      <a:pt x="424" y="528"/>
                    </a:lnTo>
                    <a:lnTo>
                      <a:pt x="416" y="520"/>
                    </a:lnTo>
                    <a:lnTo>
                      <a:pt x="408" y="518"/>
                    </a:lnTo>
                    <a:lnTo>
                      <a:pt x="408" y="518"/>
                    </a:lnTo>
                    <a:lnTo>
                      <a:pt x="408" y="518"/>
                    </a:lnTo>
                    <a:lnTo>
                      <a:pt x="404" y="516"/>
                    </a:lnTo>
                    <a:lnTo>
                      <a:pt x="400" y="514"/>
                    </a:lnTo>
                    <a:lnTo>
                      <a:pt x="396" y="514"/>
                    </a:lnTo>
                    <a:lnTo>
                      <a:pt x="396" y="514"/>
                    </a:lnTo>
                    <a:lnTo>
                      <a:pt x="394" y="514"/>
                    </a:lnTo>
                    <a:lnTo>
                      <a:pt x="392" y="514"/>
                    </a:lnTo>
                    <a:lnTo>
                      <a:pt x="386" y="512"/>
                    </a:lnTo>
                    <a:lnTo>
                      <a:pt x="380" y="514"/>
                    </a:lnTo>
                    <a:lnTo>
                      <a:pt x="380" y="514"/>
                    </a:lnTo>
                    <a:lnTo>
                      <a:pt x="380" y="514"/>
                    </a:lnTo>
                    <a:lnTo>
                      <a:pt x="380" y="514"/>
                    </a:lnTo>
                    <a:lnTo>
                      <a:pt x="380" y="514"/>
                    </a:lnTo>
                    <a:lnTo>
                      <a:pt x="378" y="516"/>
                    </a:lnTo>
                    <a:lnTo>
                      <a:pt x="378" y="516"/>
                    </a:lnTo>
                    <a:lnTo>
                      <a:pt x="378" y="514"/>
                    </a:lnTo>
                    <a:lnTo>
                      <a:pt x="378" y="514"/>
                    </a:lnTo>
                    <a:lnTo>
                      <a:pt x="378" y="514"/>
                    </a:lnTo>
                    <a:lnTo>
                      <a:pt x="378" y="514"/>
                    </a:lnTo>
                    <a:lnTo>
                      <a:pt x="374" y="514"/>
                    </a:lnTo>
                    <a:lnTo>
                      <a:pt x="374" y="514"/>
                    </a:lnTo>
                    <a:lnTo>
                      <a:pt x="378" y="514"/>
                    </a:lnTo>
                    <a:lnTo>
                      <a:pt x="378" y="514"/>
                    </a:lnTo>
                    <a:lnTo>
                      <a:pt x="380" y="514"/>
                    </a:lnTo>
                    <a:lnTo>
                      <a:pt x="380" y="514"/>
                    </a:lnTo>
                    <a:lnTo>
                      <a:pt x="376" y="512"/>
                    </a:lnTo>
                    <a:lnTo>
                      <a:pt x="368" y="514"/>
                    </a:lnTo>
                    <a:lnTo>
                      <a:pt x="368" y="514"/>
                    </a:lnTo>
                    <a:lnTo>
                      <a:pt x="366" y="514"/>
                    </a:lnTo>
                    <a:lnTo>
                      <a:pt x="362" y="516"/>
                    </a:lnTo>
                    <a:lnTo>
                      <a:pt x="358" y="516"/>
                    </a:lnTo>
                    <a:lnTo>
                      <a:pt x="358" y="516"/>
                    </a:lnTo>
                    <a:lnTo>
                      <a:pt x="352" y="520"/>
                    </a:lnTo>
                    <a:lnTo>
                      <a:pt x="352" y="520"/>
                    </a:lnTo>
                    <a:lnTo>
                      <a:pt x="346" y="522"/>
                    </a:lnTo>
                    <a:lnTo>
                      <a:pt x="344" y="524"/>
                    </a:lnTo>
                    <a:lnTo>
                      <a:pt x="344" y="524"/>
                    </a:lnTo>
                    <a:lnTo>
                      <a:pt x="308" y="534"/>
                    </a:lnTo>
                    <a:lnTo>
                      <a:pt x="308" y="534"/>
                    </a:lnTo>
                    <a:lnTo>
                      <a:pt x="310" y="536"/>
                    </a:lnTo>
                    <a:lnTo>
                      <a:pt x="310" y="536"/>
                    </a:lnTo>
                    <a:lnTo>
                      <a:pt x="310" y="536"/>
                    </a:lnTo>
                    <a:lnTo>
                      <a:pt x="310" y="536"/>
                    </a:lnTo>
                    <a:lnTo>
                      <a:pt x="314" y="534"/>
                    </a:lnTo>
                    <a:lnTo>
                      <a:pt x="314" y="534"/>
                    </a:lnTo>
                    <a:lnTo>
                      <a:pt x="314" y="534"/>
                    </a:lnTo>
                    <a:lnTo>
                      <a:pt x="310" y="538"/>
                    </a:lnTo>
                    <a:lnTo>
                      <a:pt x="306" y="538"/>
                    </a:lnTo>
                    <a:lnTo>
                      <a:pt x="296" y="538"/>
                    </a:lnTo>
                    <a:lnTo>
                      <a:pt x="296" y="538"/>
                    </a:lnTo>
                    <a:lnTo>
                      <a:pt x="284" y="532"/>
                    </a:lnTo>
                    <a:lnTo>
                      <a:pt x="284" y="534"/>
                    </a:lnTo>
                    <a:lnTo>
                      <a:pt x="284" y="534"/>
                    </a:lnTo>
                    <a:lnTo>
                      <a:pt x="284" y="534"/>
                    </a:lnTo>
                    <a:lnTo>
                      <a:pt x="284" y="532"/>
                    </a:lnTo>
                    <a:lnTo>
                      <a:pt x="284" y="532"/>
                    </a:lnTo>
                    <a:lnTo>
                      <a:pt x="282" y="530"/>
                    </a:lnTo>
                    <a:lnTo>
                      <a:pt x="282" y="530"/>
                    </a:lnTo>
                    <a:lnTo>
                      <a:pt x="282" y="530"/>
                    </a:lnTo>
                    <a:lnTo>
                      <a:pt x="282" y="530"/>
                    </a:lnTo>
                    <a:lnTo>
                      <a:pt x="282" y="530"/>
                    </a:lnTo>
                    <a:lnTo>
                      <a:pt x="282" y="530"/>
                    </a:lnTo>
                    <a:lnTo>
                      <a:pt x="282" y="530"/>
                    </a:lnTo>
                    <a:lnTo>
                      <a:pt x="282" y="530"/>
                    </a:lnTo>
                    <a:lnTo>
                      <a:pt x="282" y="530"/>
                    </a:lnTo>
                    <a:lnTo>
                      <a:pt x="284" y="532"/>
                    </a:lnTo>
                    <a:lnTo>
                      <a:pt x="284" y="532"/>
                    </a:lnTo>
                    <a:lnTo>
                      <a:pt x="284" y="532"/>
                    </a:lnTo>
                    <a:lnTo>
                      <a:pt x="284" y="532"/>
                    </a:lnTo>
                    <a:lnTo>
                      <a:pt x="284" y="532"/>
                    </a:lnTo>
                    <a:lnTo>
                      <a:pt x="284" y="532"/>
                    </a:lnTo>
                    <a:lnTo>
                      <a:pt x="284" y="532"/>
                    </a:lnTo>
                    <a:lnTo>
                      <a:pt x="284" y="532"/>
                    </a:lnTo>
                    <a:lnTo>
                      <a:pt x="284" y="532"/>
                    </a:lnTo>
                    <a:lnTo>
                      <a:pt x="284" y="532"/>
                    </a:lnTo>
                    <a:lnTo>
                      <a:pt x="284" y="532"/>
                    </a:lnTo>
                    <a:lnTo>
                      <a:pt x="284" y="532"/>
                    </a:lnTo>
                    <a:lnTo>
                      <a:pt x="284" y="532"/>
                    </a:lnTo>
                    <a:lnTo>
                      <a:pt x="284" y="530"/>
                    </a:lnTo>
                    <a:lnTo>
                      <a:pt x="284" y="530"/>
                    </a:lnTo>
                    <a:lnTo>
                      <a:pt x="284" y="530"/>
                    </a:lnTo>
                    <a:lnTo>
                      <a:pt x="284" y="530"/>
                    </a:lnTo>
                    <a:lnTo>
                      <a:pt x="284" y="530"/>
                    </a:lnTo>
                    <a:lnTo>
                      <a:pt x="284" y="530"/>
                    </a:lnTo>
                    <a:lnTo>
                      <a:pt x="284" y="530"/>
                    </a:lnTo>
                    <a:lnTo>
                      <a:pt x="284" y="530"/>
                    </a:lnTo>
                    <a:lnTo>
                      <a:pt x="284" y="530"/>
                    </a:lnTo>
                    <a:lnTo>
                      <a:pt x="284" y="530"/>
                    </a:lnTo>
                    <a:lnTo>
                      <a:pt x="284" y="530"/>
                    </a:lnTo>
                    <a:lnTo>
                      <a:pt x="284" y="530"/>
                    </a:lnTo>
                    <a:lnTo>
                      <a:pt x="284" y="530"/>
                    </a:lnTo>
                    <a:lnTo>
                      <a:pt x="284" y="530"/>
                    </a:lnTo>
                    <a:lnTo>
                      <a:pt x="284" y="530"/>
                    </a:lnTo>
                    <a:lnTo>
                      <a:pt x="284" y="530"/>
                    </a:lnTo>
                    <a:lnTo>
                      <a:pt x="282" y="528"/>
                    </a:lnTo>
                    <a:lnTo>
                      <a:pt x="282" y="528"/>
                    </a:lnTo>
                    <a:lnTo>
                      <a:pt x="282" y="526"/>
                    </a:lnTo>
                    <a:lnTo>
                      <a:pt x="282" y="526"/>
                    </a:lnTo>
                    <a:lnTo>
                      <a:pt x="282" y="526"/>
                    </a:lnTo>
                    <a:lnTo>
                      <a:pt x="282" y="526"/>
                    </a:lnTo>
                    <a:lnTo>
                      <a:pt x="284" y="528"/>
                    </a:lnTo>
                    <a:lnTo>
                      <a:pt x="284" y="528"/>
                    </a:lnTo>
                    <a:lnTo>
                      <a:pt x="282" y="528"/>
                    </a:lnTo>
                    <a:lnTo>
                      <a:pt x="284" y="528"/>
                    </a:lnTo>
                    <a:lnTo>
                      <a:pt x="284" y="528"/>
                    </a:lnTo>
                    <a:lnTo>
                      <a:pt x="284" y="528"/>
                    </a:lnTo>
                    <a:lnTo>
                      <a:pt x="284" y="528"/>
                    </a:lnTo>
                    <a:lnTo>
                      <a:pt x="284" y="528"/>
                    </a:lnTo>
                    <a:lnTo>
                      <a:pt x="284" y="528"/>
                    </a:lnTo>
                    <a:lnTo>
                      <a:pt x="284" y="528"/>
                    </a:lnTo>
                    <a:lnTo>
                      <a:pt x="284" y="528"/>
                    </a:lnTo>
                    <a:lnTo>
                      <a:pt x="284" y="528"/>
                    </a:lnTo>
                    <a:lnTo>
                      <a:pt x="284" y="528"/>
                    </a:lnTo>
                    <a:lnTo>
                      <a:pt x="284" y="528"/>
                    </a:lnTo>
                    <a:lnTo>
                      <a:pt x="284" y="528"/>
                    </a:lnTo>
                    <a:lnTo>
                      <a:pt x="284" y="528"/>
                    </a:lnTo>
                    <a:lnTo>
                      <a:pt x="284" y="528"/>
                    </a:lnTo>
                    <a:lnTo>
                      <a:pt x="284" y="528"/>
                    </a:lnTo>
                    <a:lnTo>
                      <a:pt x="284" y="528"/>
                    </a:lnTo>
                    <a:lnTo>
                      <a:pt x="284" y="528"/>
                    </a:lnTo>
                    <a:lnTo>
                      <a:pt x="284" y="528"/>
                    </a:lnTo>
                    <a:lnTo>
                      <a:pt x="284" y="528"/>
                    </a:lnTo>
                    <a:lnTo>
                      <a:pt x="284" y="528"/>
                    </a:lnTo>
                    <a:lnTo>
                      <a:pt x="284" y="528"/>
                    </a:lnTo>
                    <a:lnTo>
                      <a:pt x="286" y="528"/>
                    </a:lnTo>
                    <a:lnTo>
                      <a:pt x="286" y="528"/>
                    </a:lnTo>
                    <a:lnTo>
                      <a:pt x="286" y="528"/>
                    </a:lnTo>
                    <a:lnTo>
                      <a:pt x="286" y="528"/>
                    </a:lnTo>
                    <a:lnTo>
                      <a:pt x="286" y="528"/>
                    </a:lnTo>
                    <a:lnTo>
                      <a:pt x="286" y="528"/>
                    </a:lnTo>
                    <a:lnTo>
                      <a:pt x="286" y="528"/>
                    </a:lnTo>
                    <a:lnTo>
                      <a:pt x="286" y="528"/>
                    </a:lnTo>
                    <a:lnTo>
                      <a:pt x="286" y="528"/>
                    </a:lnTo>
                    <a:lnTo>
                      <a:pt x="286" y="528"/>
                    </a:lnTo>
                    <a:lnTo>
                      <a:pt x="288" y="528"/>
                    </a:lnTo>
                    <a:lnTo>
                      <a:pt x="284" y="528"/>
                    </a:lnTo>
                    <a:lnTo>
                      <a:pt x="284" y="528"/>
                    </a:lnTo>
                    <a:lnTo>
                      <a:pt x="284" y="528"/>
                    </a:lnTo>
                    <a:lnTo>
                      <a:pt x="284" y="528"/>
                    </a:lnTo>
                    <a:lnTo>
                      <a:pt x="284" y="528"/>
                    </a:lnTo>
                    <a:lnTo>
                      <a:pt x="284" y="528"/>
                    </a:lnTo>
                    <a:lnTo>
                      <a:pt x="284" y="528"/>
                    </a:lnTo>
                    <a:lnTo>
                      <a:pt x="284" y="528"/>
                    </a:lnTo>
                    <a:lnTo>
                      <a:pt x="284" y="528"/>
                    </a:lnTo>
                    <a:lnTo>
                      <a:pt x="284" y="528"/>
                    </a:lnTo>
                    <a:lnTo>
                      <a:pt x="284" y="528"/>
                    </a:lnTo>
                    <a:lnTo>
                      <a:pt x="284" y="528"/>
                    </a:lnTo>
                    <a:lnTo>
                      <a:pt x="284" y="528"/>
                    </a:lnTo>
                    <a:lnTo>
                      <a:pt x="284" y="528"/>
                    </a:lnTo>
                    <a:lnTo>
                      <a:pt x="282" y="526"/>
                    </a:lnTo>
                    <a:lnTo>
                      <a:pt x="282" y="526"/>
                    </a:lnTo>
                    <a:lnTo>
                      <a:pt x="282" y="524"/>
                    </a:lnTo>
                    <a:lnTo>
                      <a:pt x="282" y="524"/>
                    </a:lnTo>
                    <a:lnTo>
                      <a:pt x="282" y="524"/>
                    </a:lnTo>
                    <a:lnTo>
                      <a:pt x="282" y="524"/>
                    </a:lnTo>
                    <a:lnTo>
                      <a:pt x="282" y="524"/>
                    </a:lnTo>
                    <a:lnTo>
                      <a:pt x="282" y="524"/>
                    </a:lnTo>
                    <a:lnTo>
                      <a:pt x="282" y="524"/>
                    </a:lnTo>
                    <a:lnTo>
                      <a:pt x="282" y="524"/>
                    </a:lnTo>
                    <a:lnTo>
                      <a:pt x="282" y="524"/>
                    </a:lnTo>
                    <a:lnTo>
                      <a:pt x="282" y="522"/>
                    </a:lnTo>
                    <a:lnTo>
                      <a:pt x="282" y="522"/>
                    </a:lnTo>
                    <a:lnTo>
                      <a:pt x="282" y="524"/>
                    </a:lnTo>
                    <a:lnTo>
                      <a:pt x="282" y="524"/>
                    </a:lnTo>
                    <a:lnTo>
                      <a:pt x="282" y="524"/>
                    </a:lnTo>
                    <a:lnTo>
                      <a:pt x="282" y="522"/>
                    </a:lnTo>
                    <a:lnTo>
                      <a:pt x="282" y="522"/>
                    </a:lnTo>
                    <a:lnTo>
                      <a:pt x="282" y="522"/>
                    </a:lnTo>
                    <a:lnTo>
                      <a:pt x="282" y="522"/>
                    </a:lnTo>
                    <a:lnTo>
                      <a:pt x="282" y="522"/>
                    </a:lnTo>
                    <a:lnTo>
                      <a:pt x="280" y="522"/>
                    </a:lnTo>
                    <a:lnTo>
                      <a:pt x="280" y="522"/>
                    </a:lnTo>
                    <a:lnTo>
                      <a:pt x="280" y="522"/>
                    </a:lnTo>
                    <a:lnTo>
                      <a:pt x="280" y="522"/>
                    </a:lnTo>
                    <a:lnTo>
                      <a:pt x="280" y="522"/>
                    </a:lnTo>
                    <a:lnTo>
                      <a:pt x="280" y="522"/>
                    </a:lnTo>
                    <a:lnTo>
                      <a:pt x="280" y="522"/>
                    </a:lnTo>
                    <a:lnTo>
                      <a:pt x="280" y="522"/>
                    </a:lnTo>
                    <a:lnTo>
                      <a:pt x="280" y="522"/>
                    </a:lnTo>
                    <a:lnTo>
                      <a:pt x="280" y="522"/>
                    </a:lnTo>
                    <a:lnTo>
                      <a:pt x="280" y="522"/>
                    </a:lnTo>
                    <a:lnTo>
                      <a:pt x="280" y="522"/>
                    </a:lnTo>
                    <a:lnTo>
                      <a:pt x="280" y="522"/>
                    </a:lnTo>
                    <a:lnTo>
                      <a:pt x="280" y="522"/>
                    </a:lnTo>
                    <a:lnTo>
                      <a:pt x="280" y="522"/>
                    </a:lnTo>
                    <a:lnTo>
                      <a:pt x="280" y="522"/>
                    </a:lnTo>
                    <a:lnTo>
                      <a:pt x="280" y="522"/>
                    </a:lnTo>
                    <a:lnTo>
                      <a:pt x="280" y="522"/>
                    </a:lnTo>
                    <a:lnTo>
                      <a:pt x="280" y="522"/>
                    </a:lnTo>
                    <a:lnTo>
                      <a:pt x="280" y="524"/>
                    </a:lnTo>
                    <a:lnTo>
                      <a:pt x="280" y="524"/>
                    </a:lnTo>
                    <a:lnTo>
                      <a:pt x="280" y="522"/>
                    </a:lnTo>
                    <a:lnTo>
                      <a:pt x="280" y="522"/>
                    </a:lnTo>
                    <a:lnTo>
                      <a:pt x="280" y="522"/>
                    </a:lnTo>
                    <a:lnTo>
                      <a:pt x="280" y="522"/>
                    </a:lnTo>
                    <a:lnTo>
                      <a:pt x="280" y="524"/>
                    </a:lnTo>
                    <a:lnTo>
                      <a:pt x="280" y="524"/>
                    </a:lnTo>
                    <a:lnTo>
                      <a:pt x="280" y="522"/>
                    </a:lnTo>
                    <a:lnTo>
                      <a:pt x="280" y="522"/>
                    </a:lnTo>
                    <a:lnTo>
                      <a:pt x="280" y="524"/>
                    </a:lnTo>
                    <a:lnTo>
                      <a:pt x="280" y="524"/>
                    </a:lnTo>
                    <a:lnTo>
                      <a:pt x="280" y="524"/>
                    </a:lnTo>
                    <a:lnTo>
                      <a:pt x="280" y="522"/>
                    </a:lnTo>
                    <a:lnTo>
                      <a:pt x="280" y="522"/>
                    </a:lnTo>
                    <a:lnTo>
                      <a:pt x="280" y="524"/>
                    </a:lnTo>
                    <a:lnTo>
                      <a:pt x="280" y="524"/>
                    </a:lnTo>
                    <a:lnTo>
                      <a:pt x="280" y="524"/>
                    </a:lnTo>
                    <a:lnTo>
                      <a:pt x="280" y="524"/>
                    </a:lnTo>
                    <a:lnTo>
                      <a:pt x="280" y="524"/>
                    </a:lnTo>
                    <a:lnTo>
                      <a:pt x="280" y="524"/>
                    </a:lnTo>
                    <a:lnTo>
                      <a:pt x="280" y="524"/>
                    </a:lnTo>
                    <a:lnTo>
                      <a:pt x="278" y="522"/>
                    </a:lnTo>
                    <a:lnTo>
                      <a:pt x="278" y="522"/>
                    </a:lnTo>
                    <a:lnTo>
                      <a:pt x="278" y="522"/>
                    </a:lnTo>
                    <a:lnTo>
                      <a:pt x="278" y="522"/>
                    </a:lnTo>
                    <a:lnTo>
                      <a:pt x="278" y="522"/>
                    </a:lnTo>
                    <a:lnTo>
                      <a:pt x="276" y="522"/>
                    </a:lnTo>
                    <a:lnTo>
                      <a:pt x="276" y="522"/>
                    </a:lnTo>
                    <a:lnTo>
                      <a:pt x="274" y="522"/>
                    </a:lnTo>
                    <a:lnTo>
                      <a:pt x="276" y="522"/>
                    </a:lnTo>
                    <a:lnTo>
                      <a:pt x="278" y="522"/>
                    </a:lnTo>
                    <a:lnTo>
                      <a:pt x="278" y="522"/>
                    </a:lnTo>
                    <a:lnTo>
                      <a:pt x="278" y="522"/>
                    </a:lnTo>
                    <a:lnTo>
                      <a:pt x="278" y="522"/>
                    </a:lnTo>
                    <a:lnTo>
                      <a:pt x="278" y="522"/>
                    </a:lnTo>
                    <a:lnTo>
                      <a:pt x="278" y="522"/>
                    </a:lnTo>
                    <a:lnTo>
                      <a:pt x="278" y="522"/>
                    </a:lnTo>
                    <a:lnTo>
                      <a:pt x="280" y="524"/>
                    </a:lnTo>
                    <a:lnTo>
                      <a:pt x="280" y="524"/>
                    </a:lnTo>
                    <a:lnTo>
                      <a:pt x="280" y="526"/>
                    </a:lnTo>
                    <a:lnTo>
                      <a:pt x="280" y="526"/>
                    </a:lnTo>
                    <a:lnTo>
                      <a:pt x="280" y="524"/>
                    </a:lnTo>
                    <a:lnTo>
                      <a:pt x="280" y="524"/>
                    </a:lnTo>
                    <a:lnTo>
                      <a:pt x="280" y="526"/>
                    </a:lnTo>
                    <a:lnTo>
                      <a:pt x="280" y="526"/>
                    </a:lnTo>
                    <a:lnTo>
                      <a:pt x="280" y="526"/>
                    </a:lnTo>
                    <a:lnTo>
                      <a:pt x="280" y="526"/>
                    </a:lnTo>
                    <a:lnTo>
                      <a:pt x="280" y="526"/>
                    </a:lnTo>
                    <a:lnTo>
                      <a:pt x="280" y="526"/>
                    </a:lnTo>
                    <a:lnTo>
                      <a:pt x="280" y="524"/>
                    </a:lnTo>
                    <a:lnTo>
                      <a:pt x="280" y="526"/>
                    </a:lnTo>
                    <a:lnTo>
                      <a:pt x="280" y="524"/>
                    </a:lnTo>
                    <a:lnTo>
                      <a:pt x="280" y="524"/>
                    </a:lnTo>
                    <a:lnTo>
                      <a:pt x="280" y="526"/>
                    </a:lnTo>
                    <a:lnTo>
                      <a:pt x="280" y="526"/>
                    </a:lnTo>
                    <a:lnTo>
                      <a:pt x="280" y="526"/>
                    </a:lnTo>
                    <a:lnTo>
                      <a:pt x="280" y="526"/>
                    </a:lnTo>
                    <a:lnTo>
                      <a:pt x="280" y="526"/>
                    </a:lnTo>
                    <a:lnTo>
                      <a:pt x="280" y="526"/>
                    </a:lnTo>
                    <a:lnTo>
                      <a:pt x="280" y="526"/>
                    </a:lnTo>
                    <a:lnTo>
                      <a:pt x="280" y="526"/>
                    </a:lnTo>
                    <a:lnTo>
                      <a:pt x="278" y="524"/>
                    </a:lnTo>
                    <a:lnTo>
                      <a:pt x="278" y="526"/>
                    </a:lnTo>
                    <a:lnTo>
                      <a:pt x="278" y="526"/>
                    </a:lnTo>
                    <a:lnTo>
                      <a:pt x="276" y="526"/>
                    </a:lnTo>
                    <a:lnTo>
                      <a:pt x="276" y="526"/>
                    </a:lnTo>
                    <a:lnTo>
                      <a:pt x="276" y="526"/>
                    </a:lnTo>
                    <a:lnTo>
                      <a:pt x="276" y="526"/>
                    </a:lnTo>
                    <a:lnTo>
                      <a:pt x="278" y="528"/>
                    </a:lnTo>
                    <a:lnTo>
                      <a:pt x="278" y="528"/>
                    </a:lnTo>
                    <a:lnTo>
                      <a:pt x="278" y="528"/>
                    </a:lnTo>
                    <a:lnTo>
                      <a:pt x="278" y="528"/>
                    </a:lnTo>
                    <a:lnTo>
                      <a:pt x="278" y="530"/>
                    </a:lnTo>
                    <a:lnTo>
                      <a:pt x="278" y="528"/>
                    </a:lnTo>
                    <a:lnTo>
                      <a:pt x="278" y="528"/>
                    </a:lnTo>
                    <a:lnTo>
                      <a:pt x="278" y="528"/>
                    </a:lnTo>
                    <a:lnTo>
                      <a:pt x="278" y="528"/>
                    </a:lnTo>
                    <a:lnTo>
                      <a:pt x="278" y="528"/>
                    </a:lnTo>
                    <a:lnTo>
                      <a:pt x="278" y="528"/>
                    </a:lnTo>
                    <a:lnTo>
                      <a:pt x="278" y="530"/>
                    </a:lnTo>
                    <a:lnTo>
                      <a:pt x="278" y="530"/>
                    </a:lnTo>
                    <a:lnTo>
                      <a:pt x="278" y="530"/>
                    </a:lnTo>
                    <a:lnTo>
                      <a:pt x="278" y="530"/>
                    </a:lnTo>
                    <a:lnTo>
                      <a:pt x="278" y="528"/>
                    </a:lnTo>
                    <a:lnTo>
                      <a:pt x="278" y="530"/>
                    </a:lnTo>
                    <a:lnTo>
                      <a:pt x="278" y="530"/>
                    </a:lnTo>
                    <a:lnTo>
                      <a:pt x="278" y="530"/>
                    </a:lnTo>
                    <a:lnTo>
                      <a:pt x="278" y="530"/>
                    </a:lnTo>
                    <a:lnTo>
                      <a:pt x="278" y="528"/>
                    </a:lnTo>
                    <a:lnTo>
                      <a:pt x="278" y="530"/>
                    </a:lnTo>
                    <a:lnTo>
                      <a:pt x="278" y="530"/>
                    </a:lnTo>
                    <a:lnTo>
                      <a:pt x="272" y="526"/>
                    </a:lnTo>
                    <a:lnTo>
                      <a:pt x="272" y="526"/>
                    </a:lnTo>
                    <a:lnTo>
                      <a:pt x="276" y="526"/>
                    </a:lnTo>
                    <a:lnTo>
                      <a:pt x="276" y="526"/>
                    </a:lnTo>
                    <a:lnTo>
                      <a:pt x="274" y="524"/>
                    </a:lnTo>
                    <a:lnTo>
                      <a:pt x="274" y="524"/>
                    </a:lnTo>
                    <a:lnTo>
                      <a:pt x="262" y="524"/>
                    </a:lnTo>
                    <a:lnTo>
                      <a:pt x="262" y="524"/>
                    </a:lnTo>
                    <a:lnTo>
                      <a:pt x="260" y="524"/>
                    </a:lnTo>
                    <a:lnTo>
                      <a:pt x="260" y="524"/>
                    </a:lnTo>
                    <a:lnTo>
                      <a:pt x="260" y="524"/>
                    </a:lnTo>
                    <a:lnTo>
                      <a:pt x="260" y="522"/>
                    </a:lnTo>
                    <a:lnTo>
                      <a:pt x="264" y="522"/>
                    </a:lnTo>
                    <a:lnTo>
                      <a:pt x="264" y="522"/>
                    </a:lnTo>
                    <a:lnTo>
                      <a:pt x="260" y="522"/>
                    </a:lnTo>
                    <a:lnTo>
                      <a:pt x="260" y="522"/>
                    </a:lnTo>
                    <a:lnTo>
                      <a:pt x="260" y="512"/>
                    </a:lnTo>
                    <a:lnTo>
                      <a:pt x="260" y="512"/>
                    </a:lnTo>
                    <a:lnTo>
                      <a:pt x="264" y="512"/>
                    </a:lnTo>
                    <a:lnTo>
                      <a:pt x="266" y="508"/>
                    </a:lnTo>
                    <a:lnTo>
                      <a:pt x="266" y="508"/>
                    </a:lnTo>
                    <a:lnTo>
                      <a:pt x="268" y="508"/>
                    </a:lnTo>
                    <a:lnTo>
                      <a:pt x="268" y="508"/>
                    </a:lnTo>
                    <a:lnTo>
                      <a:pt x="262" y="510"/>
                    </a:lnTo>
                    <a:lnTo>
                      <a:pt x="262" y="510"/>
                    </a:lnTo>
                    <a:lnTo>
                      <a:pt x="270" y="506"/>
                    </a:lnTo>
                    <a:lnTo>
                      <a:pt x="270" y="506"/>
                    </a:lnTo>
                    <a:lnTo>
                      <a:pt x="278" y="506"/>
                    </a:lnTo>
                    <a:lnTo>
                      <a:pt x="278" y="506"/>
                    </a:lnTo>
                    <a:lnTo>
                      <a:pt x="284" y="506"/>
                    </a:lnTo>
                    <a:lnTo>
                      <a:pt x="284" y="506"/>
                    </a:lnTo>
                    <a:lnTo>
                      <a:pt x="284" y="506"/>
                    </a:lnTo>
                    <a:lnTo>
                      <a:pt x="284" y="506"/>
                    </a:lnTo>
                    <a:lnTo>
                      <a:pt x="284" y="506"/>
                    </a:lnTo>
                    <a:lnTo>
                      <a:pt x="290" y="510"/>
                    </a:lnTo>
                    <a:lnTo>
                      <a:pt x="290" y="510"/>
                    </a:lnTo>
                    <a:lnTo>
                      <a:pt x="290" y="510"/>
                    </a:lnTo>
                    <a:lnTo>
                      <a:pt x="292" y="510"/>
                    </a:lnTo>
                    <a:lnTo>
                      <a:pt x="296" y="510"/>
                    </a:lnTo>
                    <a:lnTo>
                      <a:pt x="300" y="510"/>
                    </a:lnTo>
                    <a:lnTo>
                      <a:pt x="300" y="510"/>
                    </a:lnTo>
                    <a:lnTo>
                      <a:pt x="306" y="512"/>
                    </a:lnTo>
                    <a:lnTo>
                      <a:pt x="300" y="510"/>
                    </a:lnTo>
                    <a:lnTo>
                      <a:pt x="300" y="510"/>
                    </a:lnTo>
                    <a:lnTo>
                      <a:pt x="302" y="510"/>
                    </a:lnTo>
                    <a:lnTo>
                      <a:pt x="298" y="508"/>
                    </a:lnTo>
                    <a:lnTo>
                      <a:pt x="298" y="508"/>
                    </a:lnTo>
                    <a:lnTo>
                      <a:pt x="298" y="508"/>
                    </a:lnTo>
                    <a:lnTo>
                      <a:pt x="298" y="508"/>
                    </a:lnTo>
                    <a:lnTo>
                      <a:pt x="298" y="508"/>
                    </a:lnTo>
                    <a:lnTo>
                      <a:pt x="298" y="508"/>
                    </a:lnTo>
                    <a:lnTo>
                      <a:pt x="296" y="508"/>
                    </a:lnTo>
                    <a:lnTo>
                      <a:pt x="298" y="508"/>
                    </a:lnTo>
                    <a:lnTo>
                      <a:pt x="298" y="508"/>
                    </a:lnTo>
                    <a:lnTo>
                      <a:pt x="292" y="508"/>
                    </a:lnTo>
                    <a:lnTo>
                      <a:pt x="292" y="508"/>
                    </a:lnTo>
                    <a:lnTo>
                      <a:pt x="294" y="506"/>
                    </a:lnTo>
                    <a:lnTo>
                      <a:pt x="298" y="506"/>
                    </a:lnTo>
                    <a:lnTo>
                      <a:pt x="298" y="506"/>
                    </a:lnTo>
                    <a:lnTo>
                      <a:pt x="298" y="506"/>
                    </a:lnTo>
                    <a:lnTo>
                      <a:pt x="298" y="506"/>
                    </a:lnTo>
                    <a:lnTo>
                      <a:pt x="298" y="506"/>
                    </a:lnTo>
                    <a:lnTo>
                      <a:pt x="298" y="506"/>
                    </a:lnTo>
                    <a:lnTo>
                      <a:pt x="308" y="508"/>
                    </a:lnTo>
                    <a:lnTo>
                      <a:pt x="320" y="512"/>
                    </a:lnTo>
                    <a:lnTo>
                      <a:pt x="320" y="512"/>
                    </a:lnTo>
                    <a:lnTo>
                      <a:pt x="328" y="512"/>
                    </a:lnTo>
                    <a:lnTo>
                      <a:pt x="328" y="512"/>
                    </a:lnTo>
                    <a:lnTo>
                      <a:pt x="328" y="512"/>
                    </a:lnTo>
                    <a:lnTo>
                      <a:pt x="330" y="510"/>
                    </a:lnTo>
                    <a:lnTo>
                      <a:pt x="330" y="510"/>
                    </a:lnTo>
                    <a:lnTo>
                      <a:pt x="330" y="510"/>
                    </a:lnTo>
                    <a:lnTo>
                      <a:pt x="332" y="510"/>
                    </a:lnTo>
                    <a:lnTo>
                      <a:pt x="332" y="510"/>
                    </a:lnTo>
                    <a:lnTo>
                      <a:pt x="332" y="508"/>
                    </a:lnTo>
                    <a:lnTo>
                      <a:pt x="332" y="508"/>
                    </a:lnTo>
                    <a:lnTo>
                      <a:pt x="332" y="508"/>
                    </a:lnTo>
                    <a:lnTo>
                      <a:pt x="332" y="508"/>
                    </a:lnTo>
                    <a:lnTo>
                      <a:pt x="334" y="508"/>
                    </a:lnTo>
                    <a:lnTo>
                      <a:pt x="334" y="508"/>
                    </a:lnTo>
                    <a:lnTo>
                      <a:pt x="336" y="506"/>
                    </a:lnTo>
                    <a:lnTo>
                      <a:pt x="336" y="506"/>
                    </a:lnTo>
                    <a:lnTo>
                      <a:pt x="336" y="506"/>
                    </a:lnTo>
                    <a:lnTo>
                      <a:pt x="336" y="504"/>
                    </a:lnTo>
                    <a:lnTo>
                      <a:pt x="336" y="504"/>
                    </a:lnTo>
                    <a:lnTo>
                      <a:pt x="336" y="504"/>
                    </a:lnTo>
                    <a:lnTo>
                      <a:pt x="338" y="502"/>
                    </a:lnTo>
                    <a:lnTo>
                      <a:pt x="338" y="504"/>
                    </a:lnTo>
                    <a:lnTo>
                      <a:pt x="338" y="504"/>
                    </a:lnTo>
                    <a:lnTo>
                      <a:pt x="334" y="508"/>
                    </a:lnTo>
                    <a:lnTo>
                      <a:pt x="334" y="508"/>
                    </a:lnTo>
                    <a:lnTo>
                      <a:pt x="334" y="508"/>
                    </a:lnTo>
                    <a:lnTo>
                      <a:pt x="334" y="508"/>
                    </a:lnTo>
                    <a:lnTo>
                      <a:pt x="334" y="508"/>
                    </a:lnTo>
                    <a:lnTo>
                      <a:pt x="334" y="508"/>
                    </a:lnTo>
                    <a:lnTo>
                      <a:pt x="334" y="508"/>
                    </a:lnTo>
                    <a:lnTo>
                      <a:pt x="334" y="508"/>
                    </a:lnTo>
                    <a:lnTo>
                      <a:pt x="334" y="510"/>
                    </a:lnTo>
                    <a:lnTo>
                      <a:pt x="334" y="510"/>
                    </a:lnTo>
                    <a:lnTo>
                      <a:pt x="332" y="512"/>
                    </a:lnTo>
                    <a:lnTo>
                      <a:pt x="332" y="512"/>
                    </a:lnTo>
                    <a:lnTo>
                      <a:pt x="330" y="512"/>
                    </a:lnTo>
                    <a:lnTo>
                      <a:pt x="330" y="512"/>
                    </a:lnTo>
                    <a:lnTo>
                      <a:pt x="330" y="512"/>
                    </a:lnTo>
                    <a:lnTo>
                      <a:pt x="330" y="512"/>
                    </a:lnTo>
                    <a:lnTo>
                      <a:pt x="330" y="512"/>
                    </a:lnTo>
                    <a:lnTo>
                      <a:pt x="330" y="512"/>
                    </a:lnTo>
                    <a:lnTo>
                      <a:pt x="324" y="516"/>
                    </a:lnTo>
                    <a:lnTo>
                      <a:pt x="322" y="516"/>
                    </a:lnTo>
                    <a:lnTo>
                      <a:pt x="322" y="514"/>
                    </a:lnTo>
                    <a:lnTo>
                      <a:pt x="322" y="514"/>
                    </a:lnTo>
                    <a:lnTo>
                      <a:pt x="316" y="514"/>
                    </a:lnTo>
                    <a:lnTo>
                      <a:pt x="316" y="514"/>
                    </a:lnTo>
                    <a:lnTo>
                      <a:pt x="312" y="512"/>
                    </a:lnTo>
                    <a:lnTo>
                      <a:pt x="314" y="512"/>
                    </a:lnTo>
                    <a:lnTo>
                      <a:pt x="314" y="512"/>
                    </a:lnTo>
                    <a:lnTo>
                      <a:pt x="312" y="512"/>
                    </a:lnTo>
                    <a:lnTo>
                      <a:pt x="312" y="512"/>
                    </a:lnTo>
                    <a:lnTo>
                      <a:pt x="312" y="512"/>
                    </a:lnTo>
                    <a:lnTo>
                      <a:pt x="312" y="512"/>
                    </a:lnTo>
                    <a:lnTo>
                      <a:pt x="312" y="512"/>
                    </a:lnTo>
                    <a:lnTo>
                      <a:pt x="312" y="512"/>
                    </a:lnTo>
                    <a:lnTo>
                      <a:pt x="308" y="510"/>
                    </a:lnTo>
                    <a:lnTo>
                      <a:pt x="308" y="512"/>
                    </a:lnTo>
                    <a:lnTo>
                      <a:pt x="310" y="514"/>
                    </a:lnTo>
                    <a:lnTo>
                      <a:pt x="310" y="514"/>
                    </a:lnTo>
                    <a:lnTo>
                      <a:pt x="310" y="514"/>
                    </a:lnTo>
                    <a:lnTo>
                      <a:pt x="310" y="514"/>
                    </a:lnTo>
                    <a:lnTo>
                      <a:pt x="310" y="514"/>
                    </a:lnTo>
                    <a:lnTo>
                      <a:pt x="310" y="514"/>
                    </a:lnTo>
                    <a:lnTo>
                      <a:pt x="316" y="516"/>
                    </a:lnTo>
                    <a:lnTo>
                      <a:pt x="316" y="516"/>
                    </a:lnTo>
                    <a:lnTo>
                      <a:pt x="316" y="516"/>
                    </a:lnTo>
                    <a:lnTo>
                      <a:pt x="318" y="516"/>
                    </a:lnTo>
                    <a:lnTo>
                      <a:pt x="318" y="516"/>
                    </a:lnTo>
                    <a:lnTo>
                      <a:pt x="320" y="518"/>
                    </a:lnTo>
                    <a:lnTo>
                      <a:pt x="320" y="518"/>
                    </a:lnTo>
                    <a:lnTo>
                      <a:pt x="320" y="518"/>
                    </a:lnTo>
                    <a:lnTo>
                      <a:pt x="318" y="518"/>
                    </a:lnTo>
                    <a:lnTo>
                      <a:pt x="318" y="518"/>
                    </a:lnTo>
                    <a:lnTo>
                      <a:pt x="318" y="518"/>
                    </a:lnTo>
                    <a:lnTo>
                      <a:pt x="322" y="518"/>
                    </a:lnTo>
                    <a:lnTo>
                      <a:pt x="326" y="518"/>
                    </a:lnTo>
                    <a:lnTo>
                      <a:pt x="328" y="518"/>
                    </a:lnTo>
                    <a:lnTo>
                      <a:pt x="328" y="518"/>
                    </a:lnTo>
                    <a:lnTo>
                      <a:pt x="328" y="518"/>
                    </a:lnTo>
                    <a:lnTo>
                      <a:pt x="328" y="518"/>
                    </a:lnTo>
                    <a:lnTo>
                      <a:pt x="336" y="512"/>
                    </a:lnTo>
                    <a:lnTo>
                      <a:pt x="336" y="512"/>
                    </a:lnTo>
                    <a:lnTo>
                      <a:pt x="336" y="512"/>
                    </a:lnTo>
                    <a:lnTo>
                      <a:pt x="336" y="512"/>
                    </a:lnTo>
                    <a:lnTo>
                      <a:pt x="338" y="512"/>
                    </a:lnTo>
                    <a:lnTo>
                      <a:pt x="338" y="512"/>
                    </a:lnTo>
                    <a:lnTo>
                      <a:pt x="338" y="512"/>
                    </a:lnTo>
                    <a:lnTo>
                      <a:pt x="340" y="508"/>
                    </a:lnTo>
                    <a:lnTo>
                      <a:pt x="338" y="508"/>
                    </a:lnTo>
                    <a:lnTo>
                      <a:pt x="338" y="508"/>
                    </a:lnTo>
                    <a:lnTo>
                      <a:pt x="338" y="508"/>
                    </a:lnTo>
                    <a:lnTo>
                      <a:pt x="340" y="508"/>
                    </a:lnTo>
                    <a:lnTo>
                      <a:pt x="340" y="508"/>
                    </a:lnTo>
                    <a:lnTo>
                      <a:pt x="340" y="508"/>
                    </a:lnTo>
                    <a:lnTo>
                      <a:pt x="340" y="508"/>
                    </a:lnTo>
                    <a:lnTo>
                      <a:pt x="342" y="506"/>
                    </a:lnTo>
                    <a:lnTo>
                      <a:pt x="342" y="506"/>
                    </a:lnTo>
                    <a:lnTo>
                      <a:pt x="346" y="504"/>
                    </a:lnTo>
                    <a:lnTo>
                      <a:pt x="346" y="504"/>
                    </a:lnTo>
                    <a:lnTo>
                      <a:pt x="346" y="506"/>
                    </a:lnTo>
                    <a:lnTo>
                      <a:pt x="348" y="506"/>
                    </a:lnTo>
                    <a:lnTo>
                      <a:pt x="348" y="506"/>
                    </a:lnTo>
                    <a:lnTo>
                      <a:pt x="352" y="508"/>
                    </a:lnTo>
                    <a:lnTo>
                      <a:pt x="352" y="508"/>
                    </a:lnTo>
                    <a:lnTo>
                      <a:pt x="354" y="508"/>
                    </a:lnTo>
                    <a:lnTo>
                      <a:pt x="354" y="508"/>
                    </a:lnTo>
                    <a:lnTo>
                      <a:pt x="354" y="508"/>
                    </a:lnTo>
                    <a:lnTo>
                      <a:pt x="354" y="508"/>
                    </a:lnTo>
                    <a:lnTo>
                      <a:pt x="352" y="504"/>
                    </a:lnTo>
                    <a:lnTo>
                      <a:pt x="352" y="504"/>
                    </a:lnTo>
                    <a:lnTo>
                      <a:pt x="358" y="504"/>
                    </a:lnTo>
                    <a:lnTo>
                      <a:pt x="358" y="504"/>
                    </a:lnTo>
                    <a:lnTo>
                      <a:pt x="354" y="508"/>
                    </a:lnTo>
                    <a:lnTo>
                      <a:pt x="358" y="508"/>
                    </a:lnTo>
                    <a:lnTo>
                      <a:pt x="358" y="508"/>
                    </a:lnTo>
                    <a:lnTo>
                      <a:pt x="362" y="504"/>
                    </a:lnTo>
                    <a:lnTo>
                      <a:pt x="362" y="504"/>
                    </a:lnTo>
                    <a:lnTo>
                      <a:pt x="364" y="504"/>
                    </a:lnTo>
                    <a:lnTo>
                      <a:pt x="362" y="504"/>
                    </a:lnTo>
                    <a:lnTo>
                      <a:pt x="362" y="504"/>
                    </a:lnTo>
                    <a:lnTo>
                      <a:pt x="366" y="500"/>
                    </a:lnTo>
                    <a:lnTo>
                      <a:pt x="364" y="500"/>
                    </a:lnTo>
                    <a:lnTo>
                      <a:pt x="366" y="500"/>
                    </a:lnTo>
                    <a:lnTo>
                      <a:pt x="366" y="500"/>
                    </a:lnTo>
                    <a:lnTo>
                      <a:pt x="368" y="498"/>
                    </a:lnTo>
                    <a:lnTo>
                      <a:pt x="372" y="496"/>
                    </a:lnTo>
                    <a:lnTo>
                      <a:pt x="374" y="494"/>
                    </a:lnTo>
                    <a:lnTo>
                      <a:pt x="378" y="490"/>
                    </a:lnTo>
                    <a:lnTo>
                      <a:pt x="378" y="490"/>
                    </a:lnTo>
                    <a:lnTo>
                      <a:pt x="376" y="492"/>
                    </a:lnTo>
                    <a:lnTo>
                      <a:pt x="376" y="492"/>
                    </a:lnTo>
                    <a:lnTo>
                      <a:pt x="376" y="492"/>
                    </a:lnTo>
                    <a:lnTo>
                      <a:pt x="376" y="492"/>
                    </a:lnTo>
                    <a:lnTo>
                      <a:pt x="376" y="492"/>
                    </a:lnTo>
                    <a:lnTo>
                      <a:pt x="376" y="492"/>
                    </a:lnTo>
                    <a:lnTo>
                      <a:pt x="378" y="492"/>
                    </a:lnTo>
                    <a:lnTo>
                      <a:pt x="378" y="492"/>
                    </a:lnTo>
                    <a:lnTo>
                      <a:pt x="378" y="492"/>
                    </a:lnTo>
                    <a:lnTo>
                      <a:pt x="378" y="492"/>
                    </a:lnTo>
                    <a:lnTo>
                      <a:pt x="378" y="492"/>
                    </a:lnTo>
                    <a:lnTo>
                      <a:pt x="378" y="492"/>
                    </a:lnTo>
                    <a:lnTo>
                      <a:pt x="384" y="486"/>
                    </a:lnTo>
                    <a:lnTo>
                      <a:pt x="384" y="486"/>
                    </a:lnTo>
                    <a:lnTo>
                      <a:pt x="384" y="486"/>
                    </a:lnTo>
                    <a:lnTo>
                      <a:pt x="384" y="486"/>
                    </a:lnTo>
                    <a:lnTo>
                      <a:pt x="384" y="486"/>
                    </a:lnTo>
                    <a:lnTo>
                      <a:pt x="384" y="486"/>
                    </a:lnTo>
                    <a:lnTo>
                      <a:pt x="384" y="486"/>
                    </a:lnTo>
                    <a:lnTo>
                      <a:pt x="386" y="484"/>
                    </a:lnTo>
                    <a:lnTo>
                      <a:pt x="386" y="484"/>
                    </a:lnTo>
                    <a:lnTo>
                      <a:pt x="386" y="484"/>
                    </a:lnTo>
                    <a:lnTo>
                      <a:pt x="386" y="484"/>
                    </a:lnTo>
                    <a:lnTo>
                      <a:pt x="386" y="482"/>
                    </a:lnTo>
                    <a:lnTo>
                      <a:pt x="386" y="478"/>
                    </a:lnTo>
                    <a:lnTo>
                      <a:pt x="386" y="470"/>
                    </a:lnTo>
                    <a:lnTo>
                      <a:pt x="386" y="470"/>
                    </a:lnTo>
                    <a:lnTo>
                      <a:pt x="382" y="468"/>
                    </a:lnTo>
                    <a:lnTo>
                      <a:pt x="380" y="464"/>
                    </a:lnTo>
                    <a:lnTo>
                      <a:pt x="380" y="464"/>
                    </a:lnTo>
                    <a:lnTo>
                      <a:pt x="382" y="466"/>
                    </a:lnTo>
                    <a:lnTo>
                      <a:pt x="382" y="466"/>
                    </a:lnTo>
                    <a:lnTo>
                      <a:pt x="382" y="468"/>
                    </a:lnTo>
                    <a:lnTo>
                      <a:pt x="384" y="466"/>
                    </a:lnTo>
                    <a:lnTo>
                      <a:pt x="384" y="466"/>
                    </a:lnTo>
                    <a:lnTo>
                      <a:pt x="384" y="466"/>
                    </a:lnTo>
                    <a:lnTo>
                      <a:pt x="384" y="466"/>
                    </a:lnTo>
                    <a:lnTo>
                      <a:pt x="384" y="466"/>
                    </a:lnTo>
                    <a:lnTo>
                      <a:pt x="384" y="466"/>
                    </a:lnTo>
                    <a:lnTo>
                      <a:pt x="384" y="466"/>
                    </a:lnTo>
                    <a:lnTo>
                      <a:pt x="384" y="466"/>
                    </a:lnTo>
                    <a:lnTo>
                      <a:pt x="384" y="466"/>
                    </a:lnTo>
                    <a:lnTo>
                      <a:pt x="384" y="464"/>
                    </a:lnTo>
                    <a:lnTo>
                      <a:pt x="384" y="464"/>
                    </a:lnTo>
                    <a:lnTo>
                      <a:pt x="384" y="464"/>
                    </a:lnTo>
                    <a:lnTo>
                      <a:pt x="384" y="464"/>
                    </a:lnTo>
                    <a:lnTo>
                      <a:pt x="384" y="466"/>
                    </a:lnTo>
                    <a:lnTo>
                      <a:pt x="384" y="466"/>
                    </a:lnTo>
                    <a:lnTo>
                      <a:pt x="380" y="464"/>
                    </a:lnTo>
                    <a:lnTo>
                      <a:pt x="380" y="464"/>
                    </a:lnTo>
                    <a:lnTo>
                      <a:pt x="380" y="464"/>
                    </a:lnTo>
                    <a:lnTo>
                      <a:pt x="380" y="464"/>
                    </a:lnTo>
                    <a:lnTo>
                      <a:pt x="378" y="462"/>
                    </a:lnTo>
                    <a:lnTo>
                      <a:pt x="378" y="462"/>
                    </a:lnTo>
                    <a:lnTo>
                      <a:pt x="378" y="460"/>
                    </a:lnTo>
                    <a:lnTo>
                      <a:pt x="378" y="460"/>
                    </a:lnTo>
                    <a:lnTo>
                      <a:pt x="384" y="464"/>
                    </a:lnTo>
                    <a:lnTo>
                      <a:pt x="384" y="464"/>
                    </a:lnTo>
                    <a:lnTo>
                      <a:pt x="384" y="464"/>
                    </a:lnTo>
                    <a:lnTo>
                      <a:pt x="384" y="464"/>
                    </a:lnTo>
                    <a:lnTo>
                      <a:pt x="378" y="458"/>
                    </a:lnTo>
                    <a:lnTo>
                      <a:pt x="378" y="458"/>
                    </a:lnTo>
                    <a:lnTo>
                      <a:pt x="378" y="454"/>
                    </a:lnTo>
                    <a:lnTo>
                      <a:pt x="378" y="454"/>
                    </a:lnTo>
                    <a:lnTo>
                      <a:pt x="374" y="454"/>
                    </a:lnTo>
                    <a:lnTo>
                      <a:pt x="374" y="454"/>
                    </a:lnTo>
                    <a:lnTo>
                      <a:pt x="374" y="454"/>
                    </a:lnTo>
                    <a:lnTo>
                      <a:pt x="374" y="454"/>
                    </a:lnTo>
                    <a:lnTo>
                      <a:pt x="368" y="452"/>
                    </a:lnTo>
                    <a:lnTo>
                      <a:pt x="364" y="452"/>
                    </a:lnTo>
                    <a:lnTo>
                      <a:pt x="364" y="452"/>
                    </a:lnTo>
                    <a:lnTo>
                      <a:pt x="366" y="450"/>
                    </a:lnTo>
                    <a:lnTo>
                      <a:pt x="362" y="450"/>
                    </a:lnTo>
                    <a:lnTo>
                      <a:pt x="360" y="450"/>
                    </a:lnTo>
                    <a:lnTo>
                      <a:pt x="366" y="448"/>
                    </a:lnTo>
                    <a:lnTo>
                      <a:pt x="352" y="448"/>
                    </a:lnTo>
                    <a:lnTo>
                      <a:pt x="352" y="448"/>
                    </a:lnTo>
                    <a:lnTo>
                      <a:pt x="362" y="448"/>
                    </a:lnTo>
                    <a:lnTo>
                      <a:pt x="366" y="448"/>
                    </a:lnTo>
                    <a:lnTo>
                      <a:pt x="374" y="448"/>
                    </a:lnTo>
                    <a:lnTo>
                      <a:pt x="374" y="448"/>
                    </a:lnTo>
                    <a:lnTo>
                      <a:pt x="360" y="446"/>
                    </a:lnTo>
                    <a:lnTo>
                      <a:pt x="346" y="446"/>
                    </a:lnTo>
                    <a:lnTo>
                      <a:pt x="324" y="444"/>
                    </a:lnTo>
                    <a:lnTo>
                      <a:pt x="324" y="444"/>
                    </a:lnTo>
                    <a:lnTo>
                      <a:pt x="318" y="444"/>
                    </a:lnTo>
                    <a:lnTo>
                      <a:pt x="318" y="444"/>
                    </a:lnTo>
                    <a:lnTo>
                      <a:pt x="318" y="444"/>
                    </a:lnTo>
                    <a:lnTo>
                      <a:pt x="318" y="446"/>
                    </a:lnTo>
                    <a:lnTo>
                      <a:pt x="304" y="450"/>
                    </a:lnTo>
                    <a:lnTo>
                      <a:pt x="304" y="450"/>
                    </a:lnTo>
                    <a:lnTo>
                      <a:pt x="304" y="448"/>
                    </a:lnTo>
                    <a:lnTo>
                      <a:pt x="304" y="448"/>
                    </a:lnTo>
                    <a:lnTo>
                      <a:pt x="304" y="448"/>
                    </a:lnTo>
                    <a:lnTo>
                      <a:pt x="306" y="448"/>
                    </a:lnTo>
                    <a:lnTo>
                      <a:pt x="306" y="448"/>
                    </a:lnTo>
                    <a:lnTo>
                      <a:pt x="310" y="446"/>
                    </a:lnTo>
                    <a:lnTo>
                      <a:pt x="312" y="446"/>
                    </a:lnTo>
                    <a:lnTo>
                      <a:pt x="310" y="446"/>
                    </a:lnTo>
                    <a:lnTo>
                      <a:pt x="310" y="446"/>
                    </a:lnTo>
                    <a:lnTo>
                      <a:pt x="306" y="448"/>
                    </a:lnTo>
                    <a:lnTo>
                      <a:pt x="306" y="448"/>
                    </a:lnTo>
                    <a:lnTo>
                      <a:pt x="300" y="448"/>
                    </a:lnTo>
                    <a:lnTo>
                      <a:pt x="300" y="448"/>
                    </a:lnTo>
                    <a:lnTo>
                      <a:pt x="302" y="448"/>
                    </a:lnTo>
                    <a:lnTo>
                      <a:pt x="298" y="450"/>
                    </a:lnTo>
                    <a:lnTo>
                      <a:pt x="292" y="450"/>
                    </a:lnTo>
                    <a:lnTo>
                      <a:pt x="284" y="446"/>
                    </a:lnTo>
                    <a:lnTo>
                      <a:pt x="284" y="446"/>
                    </a:lnTo>
                    <a:lnTo>
                      <a:pt x="280" y="448"/>
                    </a:lnTo>
                    <a:lnTo>
                      <a:pt x="274" y="446"/>
                    </a:lnTo>
                    <a:lnTo>
                      <a:pt x="266" y="442"/>
                    </a:lnTo>
                    <a:lnTo>
                      <a:pt x="266" y="442"/>
                    </a:lnTo>
                    <a:lnTo>
                      <a:pt x="266" y="442"/>
                    </a:lnTo>
                    <a:lnTo>
                      <a:pt x="266" y="442"/>
                    </a:lnTo>
                    <a:lnTo>
                      <a:pt x="264" y="442"/>
                    </a:lnTo>
                    <a:lnTo>
                      <a:pt x="264" y="442"/>
                    </a:lnTo>
                    <a:lnTo>
                      <a:pt x="264" y="442"/>
                    </a:lnTo>
                    <a:lnTo>
                      <a:pt x="264" y="442"/>
                    </a:lnTo>
                    <a:lnTo>
                      <a:pt x="264" y="442"/>
                    </a:lnTo>
                    <a:lnTo>
                      <a:pt x="264" y="442"/>
                    </a:lnTo>
                    <a:lnTo>
                      <a:pt x="264" y="442"/>
                    </a:lnTo>
                    <a:lnTo>
                      <a:pt x="264" y="442"/>
                    </a:lnTo>
                    <a:lnTo>
                      <a:pt x="262" y="440"/>
                    </a:lnTo>
                    <a:lnTo>
                      <a:pt x="262" y="440"/>
                    </a:lnTo>
                    <a:lnTo>
                      <a:pt x="258" y="438"/>
                    </a:lnTo>
                    <a:lnTo>
                      <a:pt x="258" y="438"/>
                    </a:lnTo>
                    <a:lnTo>
                      <a:pt x="260" y="440"/>
                    </a:lnTo>
                    <a:lnTo>
                      <a:pt x="260" y="438"/>
                    </a:lnTo>
                    <a:lnTo>
                      <a:pt x="264" y="440"/>
                    </a:lnTo>
                    <a:lnTo>
                      <a:pt x="264" y="440"/>
                    </a:lnTo>
                    <a:lnTo>
                      <a:pt x="264" y="440"/>
                    </a:lnTo>
                    <a:lnTo>
                      <a:pt x="264" y="440"/>
                    </a:lnTo>
                    <a:lnTo>
                      <a:pt x="264" y="442"/>
                    </a:lnTo>
                    <a:lnTo>
                      <a:pt x="264" y="442"/>
                    </a:lnTo>
                    <a:lnTo>
                      <a:pt x="264" y="442"/>
                    </a:lnTo>
                    <a:lnTo>
                      <a:pt x="264" y="442"/>
                    </a:lnTo>
                    <a:lnTo>
                      <a:pt x="266" y="442"/>
                    </a:lnTo>
                    <a:lnTo>
                      <a:pt x="266" y="442"/>
                    </a:lnTo>
                    <a:lnTo>
                      <a:pt x="266" y="442"/>
                    </a:lnTo>
                    <a:lnTo>
                      <a:pt x="266" y="442"/>
                    </a:lnTo>
                    <a:lnTo>
                      <a:pt x="264" y="442"/>
                    </a:lnTo>
                    <a:lnTo>
                      <a:pt x="266" y="442"/>
                    </a:lnTo>
                    <a:lnTo>
                      <a:pt x="266" y="442"/>
                    </a:lnTo>
                    <a:lnTo>
                      <a:pt x="264" y="440"/>
                    </a:lnTo>
                    <a:lnTo>
                      <a:pt x="264" y="440"/>
                    </a:lnTo>
                    <a:lnTo>
                      <a:pt x="266" y="442"/>
                    </a:lnTo>
                    <a:lnTo>
                      <a:pt x="266" y="442"/>
                    </a:lnTo>
                    <a:lnTo>
                      <a:pt x="266" y="442"/>
                    </a:lnTo>
                    <a:lnTo>
                      <a:pt x="266" y="442"/>
                    </a:lnTo>
                    <a:lnTo>
                      <a:pt x="266" y="442"/>
                    </a:lnTo>
                    <a:lnTo>
                      <a:pt x="268" y="442"/>
                    </a:lnTo>
                    <a:lnTo>
                      <a:pt x="270" y="444"/>
                    </a:lnTo>
                    <a:lnTo>
                      <a:pt x="270" y="444"/>
                    </a:lnTo>
                    <a:lnTo>
                      <a:pt x="270" y="444"/>
                    </a:lnTo>
                    <a:lnTo>
                      <a:pt x="270" y="444"/>
                    </a:lnTo>
                    <a:lnTo>
                      <a:pt x="270" y="444"/>
                    </a:lnTo>
                    <a:lnTo>
                      <a:pt x="270" y="442"/>
                    </a:lnTo>
                    <a:lnTo>
                      <a:pt x="268" y="442"/>
                    </a:lnTo>
                    <a:lnTo>
                      <a:pt x="268" y="440"/>
                    </a:lnTo>
                    <a:lnTo>
                      <a:pt x="268" y="440"/>
                    </a:lnTo>
                    <a:lnTo>
                      <a:pt x="268" y="440"/>
                    </a:lnTo>
                    <a:lnTo>
                      <a:pt x="268" y="440"/>
                    </a:lnTo>
                    <a:lnTo>
                      <a:pt x="268" y="440"/>
                    </a:lnTo>
                    <a:lnTo>
                      <a:pt x="264" y="440"/>
                    </a:lnTo>
                    <a:lnTo>
                      <a:pt x="264" y="440"/>
                    </a:lnTo>
                    <a:lnTo>
                      <a:pt x="262" y="426"/>
                    </a:lnTo>
                    <a:lnTo>
                      <a:pt x="262" y="426"/>
                    </a:lnTo>
                    <a:lnTo>
                      <a:pt x="264" y="426"/>
                    </a:lnTo>
                    <a:lnTo>
                      <a:pt x="268" y="426"/>
                    </a:lnTo>
                    <a:lnTo>
                      <a:pt x="272" y="428"/>
                    </a:lnTo>
                    <a:lnTo>
                      <a:pt x="282" y="428"/>
                    </a:lnTo>
                    <a:lnTo>
                      <a:pt x="290" y="426"/>
                    </a:lnTo>
                    <a:lnTo>
                      <a:pt x="290" y="426"/>
                    </a:lnTo>
                    <a:lnTo>
                      <a:pt x="294" y="426"/>
                    </a:lnTo>
                    <a:lnTo>
                      <a:pt x="296" y="426"/>
                    </a:lnTo>
                    <a:lnTo>
                      <a:pt x="294" y="426"/>
                    </a:lnTo>
                    <a:lnTo>
                      <a:pt x="294" y="426"/>
                    </a:lnTo>
                    <a:lnTo>
                      <a:pt x="304" y="428"/>
                    </a:lnTo>
                    <a:lnTo>
                      <a:pt x="312" y="430"/>
                    </a:lnTo>
                    <a:lnTo>
                      <a:pt x="316" y="430"/>
                    </a:lnTo>
                    <a:lnTo>
                      <a:pt x="318" y="430"/>
                    </a:lnTo>
                    <a:lnTo>
                      <a:pt x="326" y="430"/>
                    </a:lnTo>
                    <a:lnTo>
                      <a:pt x="326" y="430"/>
                    </a:lnTo>
                    <a:lnTo>
                      <a:pt x="334" y="432"/>
                    </a:lnTo>
                    <a:lnTo>
                      <a:pt x="334" y="432"/>
                    </a:lnTo>
                    <a:lnTo>
                      <a:pt x="332" y="432"/>
                    </a:lnTo>
                    <a:lnTo>
                      <a:pt x="332" y="432"/>
                    </a:lnTo>
                    <a:lnTo>
                      <a:pt x="326" y="430"/>
                    </a:lnTo>
                    <a:lnTo>
                      <a:pt x="328" y="430"/>
                    </a:lnTo>
                    <a:lnTo>
                      <a:pt x="328" y="430"/>
                    </a:lnTo>
                    <a:lnTo>
                      <a:pt x="326" y="428"/>
                    </a:lnTo>
                    <a:lnTo>
                      <a:pt x="324" y="428"/>
                    </a:lnTo>
                    <a:lnTo>
                      <a:pt x="324" y="428"/>
                    </a:lnTo>
                    <a:lnTo>
                      <a:pt x="324" y="428"/>
                    </a:lnTo>
                    <a:lnTo>
                      <a:pt x="324" y="428"/>
                    </a:lnTo>
                    <a:lnTo>
                      <a:pt x="324" y="428"/>
                    </a:lnTo>
                    <a:lnTo>
                      <a:pt x="324" y="428"/>
                    </a:lnTo>
                    <a:lnTo>
                      <a:pt x="324" y="428"/>
                    </a:lnTo>
                    <a:lnTo>
                      <a:pt x="324" y="428"/>
                    </a:lnTo>
                    <a:lnTo>
                      <a:pt x="324" y="428"/>
                    </a:lnTo>
                    <a:lnTo>
                      <a:pt x="324" y="428"/>
                    </a:lnTo>
                    <a:lnTo>
                      <a:pt x="324" y="428"/>
                    </a:lnTo>
                    <a:lnTo>
                      <a:pt x="322" y="426"/>
                    </a:lnTo>
                    <a:lnTo>
                      <a:pt x="324" y="428"/>
                    </a:lnTo>
                    <a:lnTo>
                      <a:pt x="324" y="428"/>
                    </a:lnTo>
                    <a:lnTo>
                      <a:pt x="326" y="426"/>
                    </a:lnTo>
                    <a:lnTo>
                      <a:pt x="326" y="426"/>
                    </a:lnTo>
                    <a:lnTo>
                      <a:pt x="332" y="430"/>
                    </a:lnTo>
                    <a:lnTo>
                      <a:pt x="334" y="430"/>
                    </a:lnTo>
                    <a:lnTo>
                      <a:pt x="336" y="430"/>
                    </a:lnTo>
                    <a:lnTo>
                      <a:pt x="340" y="430"/>
                    </a:lnTo>
                    <a:lnTo>
                      <a:pt x="340" y="430"/>
                    </a:lnTo>
                    <a:lnTo>
                      <a:pt x="340" y="430"/>
                    </a:lnTo>
                    <a:lnTo>
                      <a:pt x="340" y="430"/>
                    </a:lnTo>
                    <a:lnTo>
                      <a:pt x="342" y="430"/>
                    </a:lnTo>
                    <a:lnTo>
                      <a:pt x="342" y="430"/>
                    </a:lnTo>
                    <a:lnTo>
                      <a:pt x="342" y="430"/>
                    </a:lnTo>
                    <a:lnTo>
                      <a:pt x="342" y="430"/>
                    </a:lnTo>
                    <a:lnTo>
                      <a:pt x="342" y="430"/>
                    </a:lnTo>
                    <a:lnTo>
                      <a:pt x="342" y="430"/>
                    </a:lnTo>
                    <a:lnTo>
                      <a:pt x="346" y="432"/>
                    </a:lnTo>
                    <a:lnTo>
                      <a:pt x="344" y="432"/>
                    </a:lnTo>
                    <a:lnTo>
                      <a:pt x="344" y="432"/>
                    </a:lnTo>
                    <a:lnTo>
                      <a:pt x="350" y="434"/>
                    </a:lnTo>
                    <a:lnTo>
                      <a:pt x="350" y="434"/>
                    </a:lnTo>
                    <a:lnTo>
                      <a:pt x="360" y="434"/>
                    </a:lnTo>
                    <a:lnTo>
                      <a:pt x="374" y="432"/>
                    </a:lnTo>
                    <a:lnTo>
                      <a:pt x="382" y="432"/>
                    </a:lnTo>
                    <a:lnTo>
                      <a:pt x="382" y="432"/>
                    </a:lnTo>
                    <a:lnTo>
                      <a:pt x="382" y="432"/>
                    </a:lnTo>
                    <a:lnTo>
                      <a:pt x="384" y="434"/>
                    </a:lnTo>
                    <a:lnTo>
                      <a:pt x="384" y="434"/>
                    </a:lnTo>
                    <a:lnTo>
                      <a:pt x="386" y="436"/>
                    </a:lnTo>
                    <a:lnTo>
                      <a:pt x="386" y="436"/>
                    </a:lnTo>
                    <a:lnTo>
                      <a:pt x="382" y="434"/>
                    </a:lnTo>
                    <a:lnTo>
                      <a:pt x="384" y="436"/>
                    </a:lnTo>
                    <a:lnTo>
                      <a:pt x="384" y="436"/>
                    </a:lnTo>
                    <a:lnTo>
                      <a:pt x="384" y="436"/>
                    </a:lnTo>
                    <a:lnTo>
                      <a:pt x="384" y="436"/>
                    </a:lnTo>
                    <a:lnTo>
                      <a:pt x="384" y="436"/>
                    </a:lnTo>
                    <a:lnTo>
                      <a:pt x="384" y="436"/>
                    </a:lnTo>
                    <a:lnTo>
                      <a:pt x="396" y="436"/>
                    </a:lnTo>
                    <a:lnTo>
                      <a:pt x="396" y="436"/>
                    </a:lnTo>
                    <a:lnTo>
                      <a:pt x="396" y="436"/>
                    </a:lnTo>
                    <a:lnTo>
                      <a:pt x="398" y="436"/>
                    </a:lnTo>
                    <a:lnTo>
                      <a:pt x="398" y="436"/>
                    </a:lnTo>
                    <a:lnTo>
                      <a:pt x="398" y="434"/>
                    </a:lnTo>
                    <a:lnTo>
                      <a:pt x="400" y="432"/>
                    </a:lnTo>
                    <a:lnTo>
                      <a:pt x="400" y="432"/>
                    </a:lnTo>
                    <a:lnTo>
                      <a:pt x="400" y="430"/>
                    </a:lnTo>
                    <a:lnTo>
                      <a:pt x="400" y="430"/>
                    </a:lnTo>
                    <a:lnTo>
                      <a:pt x="408" y="434"/>
                    </a:lnTo>
                    <a:lnTo>
                      <a:pt x="408" y="434"/>
                    </a:lnTo>
                    <a:lnTo>
                      <a:pt x="410" y="434"/>
                    </a:lnTo>
                    <a:lnTo>
                      <a:pt x="412" y="434"/>
                    </a:lnTo>
                    <a:lnTo>
                      <a:pt x="416" y="434"/>
                    </a:lnTo>
                    <a:lnTo>
                      <a:pt x="422" y="430"/>
                    </a:lnTo>
                    <a:lnTo>
                      <a:pt x="422" y="430"/>
                    </a:lnTo>
                    <a:lnTo>
                      <a:pt x="430" y="430"/>
                    </a:lnTo>
                    <a:lnTo>
                      <a:pt x="430" y="430"/>
                    </a:lnTo>
                    <a:lnTo>
                      <a:pt x="432" y="430"/>
                    </a:lnTo>
                    <a:lnTo>
                      <a:pt x="432" y="430"/>
                    </a:lnTo>
                    <a:lnTo>
                      <a:pt x="432" y="430"/>
                    </a:lnTo>
                    <a:lnTo>
                      <a:pt x="432" y="430"/>
                    </a:lnTo>
                    <a:lnTo>
                      <a:pt x="434" y="428"/>
                    </a:lnTo>
                    <a:lnTo>
                      <a:pt x="436" y="428"/>
                    </a:lnTo>
                    <a:lnTo>
                      <a:pt x="436" y="428"/>
                    </a:lnTo>
                    <a:lnTo>
                      <a:pt x="434" y="428"/>
                    </a:lnTo>
                    <a:lnTo>
                      <a:pt x="436" y="430"/>
                    </a:lnTo>
                    <a:lnTo>
                      <a:pt x="442" y="426"/>
                    </a:lnTo>
                    <a:lnTo>
                      <a:pt x="442" y="426"/>
                    </a:lnTo>
                    <a:lnTo>
                      <a:pt x="446" y="424"/>
                    </a:lnTo>
                    <a:lnTo>
                      <a:pt x="446" y="424"/>
                    </a:lnTo>
                    <a:lnTo>
                      <a:pt x="446" y="424"/>
                    </a:lnTo>
                    <a:lnTo>
                      <a:pt x="448" y="422"/>
                    </a:lnTo>
                    <a:lnTo>
                      <a:pt x="448" y="422"/>
                    </a:lnTo>
                    <a:lnTo>
                      <a:pt x="448" y="422"/>
                    </a:lnTo>
                    <a:lnTo>
                      <a:pt x="448" y="422"/>
                    </a:lnTo>
                    <a:lnTo>
                      <a:pt x="450" y="422"/>
                    </a:lnTo>
                    <a:lnTo>
                      <a:pt x="450" y="422"/>
                    </a:lnTo>
                    <a:lnTo>
                      <a:pt x="450" y="420"/>
                    </a:lnTo>
                    <a:lnTo>
                      <a:pt x="450" y="420"/>
                    </a:lnTo>
                    <a:lnTo>
                      <a:pt x="452" y="420"/>
                    </a:lnTo>
                    <a:lnTo>
                      <a:pt x="452" y="420"/>
                    </a:lnTo>
                    <a:lnTo>
                      <a:pt x="450" y="420"/>
                    </a:lnTo>
                    <a:lnTo>
                      <a:pt x="450" y="420"/>
                    </a:lnTo>
                    <a:lnTo>
                      <a:pt x="452" y="418"/>
                    </a:lnTo>
                    <a:lnTo>
                      <a:pt x="452" y="418"/>
                    </a:lnTo>
                    <a:lnTo>
                      <a:pt x="454" y="418"/>
                    </a:lnTo>
                    <a:lnTo>
                      <a:pt x="454" y="418"/>
                    </a:lnTo>
                    <a:lnTo>
                      <a:pt x="454" y="418"/>
                    </a:lnTo>
                    <a:lnTo>
                      <a:pt x="462" y="410"/>
                    </a:lnTo>
                    <a:lnTo>
                      <a:pt x="462" y="410"/>
                    </a:lnTo>
                    <a:lnTo>
                      <a:pt x="462" y="410"/>
                    </a:lnTo>
                    <a:lnTo>
                      <a:pt x="462" y="410"/>
                    </a:lnTo>
                    <a:lnTo>
                      <a:pt x="464" y="408"/>
                    </a:lnTo>
                    <a:lnTo>
                      <a:pt x="464" y="408"/>
                    </a:lnTo>
                    <a:lnTo>
                      <a:pt x="464" y="408"/>
                    </a:lnTo>
                    <a:lnTo>
                      <a:pt x="464" y="408"/>
                    </a:lnTo>
                    <a:lnTo>
                      <a:pt x="464" y="408"/>
                    </a:lnTo>
                    <a:lnTo>
                      <a:pt x="464" y="408"/>
                    </a:lnTo>
                    <a:lnTo>
                      <a:pt x="464" y="408"/>
                    </a:lnTo>
                    <a:lnTo>
                      <a:pt x="464" y="408"/>
                    </a:lnTo>
                    <a:lnTo>
                      <a:pt x="464" y="408"/>
                    </a:lnTo>
                    <a:lnTo>
                      <a:pt x="462" y="410"/>
                    </a:lnTo>
                    <a:lnTo>
                      <a:pt x="462" y="410"/>
                    </a:lnTo>
                    <a:lnTo>
                      <a:pt x="466" y="412"/>
                    </a:lnTo>
                    <a:lnTo>
                      <a:pt x="468" y="410"/>
                    </a:lnTo>
                    <a:lnTo>
                      <a:pt x="468" y="410"/>
                    </a:lnTo>
                    <a:lnTo>
                      <a:pt x="468" y="412"/>
                    </a:lnTo>
                    <a:lnTo>
                      <a:pt x="468" y="412"/>
                    </a:lnTo>
                    <a:lnTo>
                      <a:pt x="458" y="416"/>
                    </a:lnTo>
                    <a:lnTo>
                      <a:pt x="456" y="416"/>
                    </a:lnTo>
                    <a:lnTo>
                      <a:pt x="456" y="416"/>
                    </a:lnTo>
                    <a:lnTo>
                      <a:pt x="456" y="416"/>
                    </a:lnTo>
                    <a:lnTo>
                      <a:pt x="454" y="418"/>
                    </a:lnTo>
                    <a:lnTo>
                      <a:pt x="454" y="418"/>
                    </a:lnTo>
                    <a:lnTo>
                      <a:pt x="454" y="418"/>
                    </a:lnTo>
                    <a:lnTo>
                      <a:pt x="456" y="418"/>
                    </a:lnTo>
                    <a:lnTo>
                      <a:pt x="456" y="418"/>
                    </a:lnTo>
                    <a:lnTo>
                      <a:pt x="456" y="418"/>
                    </a:lnTo>
                    <a:lnTo>
                      <a:pt x="458" y="418"/>
                    </a:lnTo>
                    <a:lnTo>
                      <a:pt x="468" y="414"/>
                    </a:lnTo>
                    <a:lnTo>
                      <a:pt x="468" y="414"/>
                    </a:lnTo>
                    <a:lnTo>
                      <a:pt x="468" y="414"/>
                    </a:lnTo>
                    <a:lnTo>
                      <a:pt x="470" y="414"/>
                    </a:lnTo>
                    <a:lnTo>
                      <a:pt x="470" y="414"/>
                    </a:lnTo>
                    <a:lnTo>
                      <a:pt x="472" y="414"/>
                    </a:lnTo>
                    <a:lnTo>
                      <a:pt x="472" y="414"/>
                    </a:lnTo>
                    <a:lnTo>
                      <a:pt x="480" y="412"/>
                    </a:lnTo>
                    <a:lnTo>
                      <a:pt x="480" y="412"/>
                    </a:lnTo>
                    <a:lnTo>
                      <a:pt x="480" y="412"/>
                    </a:lnTo>
                    <a:lnTo>
                      <a:pt x="480" y="412"/>
                    </a:lnTo>
                    <a:lnTo>
                      <a:pt x="482" y="412"/>
                    </a:lnTo>
                    <a:lnTo>
                      <a:pt x="482" y="412"/>
                    </a:lnTo>
                    <a:lnTo>
                      <a:pt x="482" y="412"/>
                    </a:lnTo>
                    <a:lnTo>
                      <a:pt x="482" y="412"/>
                    </a:lnTo>
                    <a:lnTo>
                      <a:pt x="482" y="412"/>
                    </a:lnTo>
                    <a:lnTo>
                      <a:pt x="492" y="402"/>
                    </a:lnTo>
                    <a:lnTo>
                      <a:pt x="492" y="402"/>
                    </a:lnTo>
                    <a:lnTo>
                      <a:pt x="492" y="402"/>
                    </a:lnTo>
                    <a:lnTo>
                      <a:pt x="492" y="402"/>
                    </a:lnTo>
                    <a:lnTo>
                      <a:pt x="492" y="402"/>
                    </a:lnTo>
                    <a:lnTo>
                      <a:pt x="494" y="398"/>
                    </a:lnTo>
                    <a:lnTo>
                      <a:pt x="494" y="398"/>
                    </a:lnTo>
                    <a:lnTo>
                      <a:pt x="494" y="398"/>
                    </a:lnTo>
                    <a:lnTo>
                      <a:pt x="494" y="398"/>
                    </a:lnTo>
                    <a:lnTo>
                      <a:pt x="494" y="398"/>
                    </a:lnTo>
                    <a:lnTo>
                      <a:pt x="494" y="398"/>
                    </a:lnTo>
                    <a:lnTo>
                      <a:pt x="494" y="398"/>
                    </a:lnTo>
                    <a:lnTo>
                      <a:pt x="494" y="398"/>
                    </a:lnTo>
                    <a:lnTo>
                      <a:pt x="494" y="396"/>
                    </a:lnTo>
                    <a:lnTo>
                      <a:pt x="494" y="396"/>
                    </a:lnTo>
                    <a:lnTo>
                      <a:pt x="496" y="396"/>
                    </a:lnTo>
                    <a:lnTo>
                      <a:pt x="496" y="396"/>
                    </a:lnTo>
                    <a:lnTo>
                      <a:pt x="496" y="396"/>
                    </a:lnTo>
                    <a:lnTo>
                      <a:pt x="496" y="396"/>
                    </a:lnTo>
                    <a:lnTo>
                      <a:pt x="496" y="394"/>
                    </a:lnTo>
                    <a:lnTo>
                      <a:pt x="496" y="394"/>
                    </a:lnTo>
                    <a:lnTo>
                      <a:pt x="496" y="394"/>
                    </a:lnTo>
                    <a:lnTo>
                      <a:pt x="496" y="394"/>
                    </a:lnTo>
                    <a:lnTo>
                      <a:pt x="496" y="394"/>
                    </a:lnTo>
                    <a:lnTo>
                      <a:pt x="496" y="394"/>
                    </a:lnTo>
                    <a:lnTo>
                      <a:pt x="496" y="394"/>
                    </a:lnTo>
                    <a:lnTo>
                      <a:pt x="496" y="394"/>
                    </a:lnTo>
                    <a:lnTo>
                      <a:pt x="494" y="390"/>
                    </a:lnTo>
                    <a:lnTo>
                      <a:pt x="494" y="390"/>
                    </a:lnTo>
                    <a:lnTo>
                      <a:pt x="496" y="380"/>
                    </a:lnTo>
                    <a:lnTo>
                      <a:pt x="496" y="382"/>
                    </a:lnTo>
                    <a:lnTo>
                      <a:pt x="496" y="376"/>
                    </a:lnTo>
                    <a:lnTo>
                      <a:pt x="496" y="376"/>
                    </a:lnTo>
                    <a:lnTo>
                      <a:pt x="496" y="374"/>
                    </a:lnTo>
                    <a:lnTo>
                      <a:pt x="496" y="372"/>
                    </a:lnTo>
                    <a:lnTo>
                      <a:pt x="492" y="362"/>
                    </a:lnTo>
                    <a:lnTo>
                      <a:pt x="492" y="362"/>
                    </a:lnTo>
                    <a:lnTo>
                      <a:pt x="490" y="360"/>
                    </a:lnTo>
                    <a:lnTo>
                      <a:pt x="490" y="360"/>
                    </a:lnTo>
                    <a:lnTo>
                      <a:pt x="488" y="356"/>
                    </a:lnTo>
                    <a:lnTo>
                      <a:pt x="488" y="358"/>
                    </a:lnTo>
                    <a:lnTo>
                      <a:pt x="490" y="358"/>
                    </a:lnTo>
                    <a:lnTo>
                      <a:pt x="490" y="358"/>
                    </a:lnTo>
                    <a:lnTo>
                      <a:pt x="492" y="364"/>
                    </a:lnTo>
                    <a:lnTo>
                      <a:pt x="490" y="364"/>
                    </a:lnTo>
                    <a:lnTo>
                      <a:pt x="490" y="364"/>
                    </a:lnTo>
                    <a:lnTo>
                      <a:pt x="490" y="364"/>
                    </a:lnTo>
                    <a:lnTo>
                      <a:pt x="490" y="366"/>
                    </a:lnTo>
                    <a:lnTo>
                      <a:pt x="490" y="362"/>
                    </a:lnTo>
                    <a:lnTo>
                      <a:pt x="490" y="362"/>
                    </a:lnTo>
                    <a:lnTo>
                      <a:pt x="480" y="354"/>
                    </a:lnTo>
                    <a:lnTo>
                      <a:pt x="470" y="348"/>
                    </a:lnTo>
                    <a:lnTo>
                      <a:pt x="460" y="346"/>
                    </a:lnTo>
                    <a:lnTo>
                      <a:pt x="448" y="346"/>
                    </a:lnTo>
                    <a:lnTo>
                      <a:pt x="448" y="346"/>
                    </a:lnTo>
                    <a:lnTo>
                      <a:pt x="448" y="344"/>
                    </a:lnTo>
                    <a:lnTo>
                      <a:pt x="448" y="344"/>
                    </a:lnTo>
                    <a:lnTo>
                      <a:pt x="440" y="346"/>
                    </a:lnTo>
                    <a:lnTo>
                      <a:pt x="426" y="348"/>
                    </a:lnTo>
                    <a:lnTo>
                      <a:pt x="426" y="348"/>
                    </a:lnTo>
                    <a:lnTo>
                      <a:pt x="420" y="342"/>
                    </a:lnTo>
                    <a:lnTo>
                      <a:pt x="420" y="342"/>
                    </a:lnTo>
                    <a:lnTo>
                      <a:pt x="420" y="324"/>
                    </a:lnTo>
                    <a:lnTo>
                      <a:pt x="420" y="324"/>
                    </a:lnTo>
                    <a:lnTo>
                      <a:pt x="420" y="312"/>
                    </a:lnTo>
                    <a:lnTo>
                      <a:pt x="420" y="312"/>
                    </a:lnTo>
                    <a:lnTo>
                      <a:pt x="420" y="308"/>
                    </a:lnTo>
                    <a:lnTo>
                      <a:pt x="420" y="308"/>
                    </a:lnTo>
                    <a:lnTo>
                      <a:pt x="422" y="306"/>
                    </a:lnTo>
                    <a:lnTo>
                      <a:pt x="422" y="304"/>
                    </a:lnTo>
                    <a:lnTo>
                      <a:pt x="420" y="304"/>
                    </a:lnTo>
                    <a:lnTo>
                      <a:pt x="420" y="302"/>
                    </a:lnTo>
                    <a:lnTo>
                      <a:pt x="420" y="302"/>
                    </a:lnTo>
                    <a:lnTo>
                      <a:pt x="420" y="302"/>
                    </a:lnTo>
                    <a:lnTo>
                      <a:pt x="422" y="300"/>
                    </a:lnTo>
                    <a:lnTo>
                      <a:pt x="422" y="300"/>
                    </a:lnTo>
                    <a:lnTo>
                      <a:pt x="418" y="296"/>
                    </a:lnTo>
                    <a:lnTo>
                      <a:pt x="418" y="296"/>
                    </a:lnTo>
                    <a:lnTo>
                      <a:pt x="422" y="294"/>
                    </a:lnTo>
                    <a:lnTo>
                      <a:pt x="422" y="294"/>
                    </a:lnTo>
                    <a:lnTo>
                      <a:pt x="424" y="294"/>
                    </a:lnTo>
                    <a:lnTo>
                      <a:pt x="424" y="294"/>
                    </a:lnTo>
                    <a:lnTo>
                      <a:pt x="424" y="292"/>
                    </a:lnTo>
                    <a:lnTo>
                      <a:pt x="424" y="294"/>
                    </a:lnTo>
                    <a:lnTo>
                      <a:pt x="424" y="294"/>
                    </a:lnTo>
                    <a:lnTo>
                      <a:pt x="424" y="294"/>
                    </a:lnTo>
                    <a:lnTo>
                      <a:pt x="424" y="294"/>
                    </a:lnTo>
                    <a:lnTo>
                      <a:pt x="424" y="294"/>
                    </a:lnTo>
                    <a:lnTo>
                      <a:pt x="424" y="294"/>
                    </a:lnTo>
                    <a:lnTo>
                      <a:pt x="424" y="294"/>
                    </a:lnTo>
                    <a:lnTo>
                      <a:pt x="424" y="294"/>
                    </a:lnTo>
                    <a:lnTo>
                      <a:pt x="424" y="294"/>
                    </a:lnTo>
                    <a:lnTo>
                      <a:pt x="426" y="294"/>
                    </a:lnTo>
                    <a:lnTo>
                      <a:pt x="426" y="294"/>
                    </a:lnTo>
                    <a:lnTo>
                      <a:pt x="426" y="294"/>
                    </a:lnTo>
                    <a:lnTo>
                      <a:pt x="426" y="294"/>
                    </a:lnTo>
                    <a:lnTo>
                      <a:pt x="426" y="294"/>
                    </a:lnTo>
                    <a:lnTo>
                      <a:pt x="432" y="288"/>
                    </a:lnTo>
                    <a:lnTo>
                      <a:pt x="432" y="288"/>
                    </a:lnTo>
                    <a:lnTo>
                      <a:pt x="434" y="286"/>
                    </a:lnTo>
                    <a:lnTo>
                      <a:pt x="434" y="286"/>
                    </a:lnTo>
                    <a:lnTo>
                      <a:pt x="434" y="286"/>
                    </a:lnTo>
                    <a:lnTo>
                      <a:pt x="434" y="286"/>
                    </a:lnTo>
                    <a:lnTo>
                      <a:pt x="434" y="286"/>
                    </a:lnTo>
                    <a:lnTo>
                      <a:pt x="434" y="286"/>
                    </a:lnTo>
                    <a:lnTo>
                      <a:pt x="434" y="284"/>
                    </a:lnTo>
                    <a:lnTo>
                      <a:pt x="434" y="284"/>
                    </a:lnTo>
                    <a:lnTo>
                      <a:pt x="434" y="284"/>
                    </a:lnTo>
                    <a:lnTo>
                      <a:pt x="434" y="284"/>
                    </a:lnTo>
                    <a:lnTo>
                      <a:pt x="434" y="282"/>
                    </a:lnTo>
                    <a:lnTo>
                      <a:pt x="434" y="282"/>
                    </a:lnTo>
                    <a:lnTo>
                      <a:pt x="434" y="282"/>
                    </a:lnTo>
                    <a:lnTo>
                      <a:pt x="434" y="282"/>
                    </a:lnTo>
                    <a:lnTo>
                      <a:pt x="434" y="282"/>
                    </a:lnTo>
                    <a:lnTo>
                      <a:pt x="434" y="282"/>
                    </a:lnTo>
                    <a:lnTo>
                      <a:pt x="434" y="282"/>
                    </a:lnTo>
                    <a:lnTo>
                      <a:pt x="434" y="282"/>
                    </a:lnTo>
                    <a:lnTo>
                      <a:pt x="434" y="282"/>
                    </a:lnTo>
                    <a:lnTo>
                      <a:pt x="434" y="282"/>
                    </a:lnTo>
                    <a:lnTo>
                      <a:pt x="434" y="280"/>
                    </a:lnTo>
                    <a:lnTo>
                      <a:pt x="434" y="280"/>
                    </a:lnTo>
                    <a:lnTo>
                      <a:pt x="430" y="278"/>
                    </a:lnTo>
                    <a:lnTo>
                      <a:pt x="430" y="278"/>
                    </a:lnTo>
                    <a:lnTo>
                      <a:pt x="430" y="276"/>
                    </a:lnTo>
                    <a:lnTo>
                      <a:pt x="430" y="276"/>
                    </a:lnTo>
                    <a:lnTo>
                      <a:pt x="428" y="268"/>
                    </a:lnTo>
                    <a:lnTo>
                      <a:pt x="428" y="268"/>
                    </a:lnTo>
                    <a:lnTo>
                      <a:pt x="426" y="266"/>
                    </a:lnTo>
                    <a:lnTo>
                      <a:pt x="426" y="266"/>
                    </a:lnTo>
                    <a:lnTo>
                      <a:pt x="416" y="254"/>
                    </a:lnTo>
                    <a:lnTo>
                      <a:pt x="408" y="246"/>
                    </a:lnTo>
                    <a:lnTo>
                      <a:pt x="386" y="230"/>
                    </a:lnTo>
                    <a:lnTo>
                      <a:pt x="386" y="230"/>
                    </a:lnTo>
                    <a:lnTo>
                      <a:pt x="390" y="232"/>
                    </a:lnTo>
                    <a:lnTo>
                      <a:pt x="388" y="230"/>
                    </a:lnTo>
                    <a:lnTo>
                      <a:pt x="388" y="230"/>
                    </a:lnTo>
                    <a:lnTo>
                      <a:pt x="388" y="228"/>
                    </a:lnTo>
                    <a:lnTo>
                      <a:pt x="388" y="228"/>
                    </a:lnTo>
                    <a:lnTo>
                      <a:pt x="388" y="228"/>
                    </a:lnTo>
                    <a:lnTo>
                      <a:pt x="388" y="228"/>
                    </a:lnTo>
                    <a:lnTo>
                      <a:pt x="388" y="228"/>
                    </a:lnTo>
                    <a:lnTo>
                      <a:pt x="378" y="220"/>
                    </a:lnTo>
                    <a:lnTo>
                      <a:pt x="378" y="220"/>
                    </a:lnTo>
                    <a:lnTo>
                      <a:pt x="374" y="220"/>
                    </a:lnTo>
                    <a:lnTo>
                      <a:pt x="372" y="220"/>
                    </a:lnTo>
                    <a:lnTo>
                      <a:pt x="370" y="220"/>
                    </a:lnTo>
                    <a:lnTo>
                      <a:pt x="370" y="220"/>
                    </a:lnTo>
                    <a:lnTo>
                      <a:pt x="370" y="220"/>
                    </a:lnTo>
                    <a:lnTo>
                      <a:pt x="366" y="222"/>
                    </a:lnTo>
                    <a:lnTo>
                      <a:pt x="364" y="222"/>
                    </a:lnTo>
                    <a:lnTo>
                      <a:pt x="358" y="222"/>
                    </a:lnTo>
                    <a:lnTo>
                      <a:pt x="350" y="222"/>
                    </a:lnTo>
                    <a:lnTo>
                      <a:pt x="348" y="222"/>
                    </a:lnTo>
                    <a:lnTo>
                      <a:pt x="348" y="222"/>
                    </a:lnTo>
                    <a:lnTo>
                      <a:pt x="346" y="220"/>
                    </a:lnTo>
                    <a:lnTo>
                      <a:pt x="346" y="220"/>
                    </a:lnTo>
                    <a:lnTo>
                      <a:pt x="346" y="220"/>
                    </a:lnTo>
                    <a:lnTo>
                      <a:pt x="344" y="220"/>
                    </a:lnTo>
                    <a:lnTo>
                      <a:pt x="340" y="220"/>
                    </a:lnTo>
                    <a:lnTo>
                      <a:pt x="334" y="220"/>
                    </a:lnTo>
                    <a:lnTo>
                      <a:pt x="330" y="220"/>
                    </a:lnTo>
                    <a:lnTo>
                      <a:pt x="330" y="220"/>
                    </a:lnTo>
                    <a:lnTo>
                      <a:pt x="330" y="220"/>
                    </a:lnTo>
                    <a:lnTo>
                      <a:pt x="330" y="214"/>
                    </a:lnTo>
                    <a:lnTo>
                      <a:pt x="330" y="214"/>
                    </a:lnTo>
                    <a:lnTo>
                      <a:pt x="330" y="210"/>
                    </a:lnTo>
                    <a:lnTo>
                      <a:pt x="330" y="210"/>
                    </a:lnTo>
                    <a:lnTo>
                      <a:pt x="330" y="210"/>
                    </a:lnTo>
                    <a:lnTo>
                      <a:pt x="330" y="210"/>
                    </a:lnTo>
                    <a:lnTo>
                      <a:pt x="330" y="210"/>
                    </a:lnTo>
                    <a:lnTo>
                      <a:pt x="334" y="204"/>
                    </a:lnTo>
                    <a:lnTo>
                      <a:pt x="334" y="204"/>
                    </a:lnTo>
                    <a:lnTo>
                      <a:pt x="334" y="204"/>
                    </a:lnTo>
                    <a:lnTo>
                      <a:pt x="334" y="202"/>
                    </a:lnTo>
                    <a:lnTo>
                      <a:pt x="334" y="202"/>
                    </a:lnTo>
                    <a:lnTo>
                      <a:pt x="328" y="202"/>
                    </a:lnTo>
                    <a:lnTo>
                      <a:pt x="328" y="200"/>
                    </a:lnTo>
                    <a:lnTo>
                      <a:pt x="328" y="196"/>
                    </a:lnTo>
                    <a:lnTo>
                      <a:pt x="332" y="192"/>
                    </a:lnTo>
                    <a:lnTo>
                      <a:pt x="340" y="182"/>
                    </a:lnTo>
                    <a:lnTo>
                      <a:pt x="342" y="178"/>
                    </a:lnTo>
                    <a:lnTo>
                      <a:pt x="344" y="178"/>
                    </a:lnTo>
                    <a:lnTo>
                      <a:pt x="344" y="178"/>
                    </a:lnTo>
                    <a:lnTo>
                      <a:pt x="352" y="178"/>
                    </a:lnTo>
                    <a:lnTo>
                      <a:pt x="362" y="182"/>
                    </a:lnTo>
                    <a:lnTo>
                      <a:pt x="376" y="186"/>
                    </a:lnTo>
                    <a:lnTo>
                      <a:pt x="390" y="192"/>
                    </a:lnTo>
                    <a:lnTo>
                      <a:pt x="390" y="192"/>
                    </a:lnTo>
                    <a:lnTo>
                      <a:pt x="392" y="194"/>
                    </a:lnTo>
                    <a:lnTo>
                      <a:pt x="392" y="194"/>
                    </a:lnTo>
                    <a:lnTo>
                      <a:pt x="392" y="194"/>
                    </a:lnTo>
                    <a:lnTo>
                      <a:pt x="396" y="196"/>
                    </a:lnTo>
                    <a:lnTo>
                      <a:pt x="396" y="196"/>
                    </a:lnTo>
                    <a:lnTo>
                      <a:pt x="400" y="198"/>
                    </a:lnTo>
                    <a:lnTo>
                      <a:pt x="402" y="196"/>
                    </a:lnTo>
                    <a:lnTo>
                      <a:pt x="402" y="196"/>
                    </a:lnTo>
                    <a:lnTo>
                      <a:pt x="402" y="196"/>
                    </a:lnTo>
                    <a:lnTo>
                      <a:pt x="402" y="198"/>
                    </a:lnTo>
                    <a:lnTo>
                      <a:pt x="402" y="198"/>
                    </a:lnTo>
                    <a:lnTo>
                      <a:pt x="406" y="200"/>
                    </a:lnTo>
                    <a:lnTo>
                      <a:pt x="406" y="200"/>
                    </a:lnTo>
                    <a:lnTo>
                      <a:pt x="410" y="202"/>
                    </a:lnTo>
                    <a:lnTo>
                      <a:pt x="410" y="202"/>
                    </a:lnTo>
                    <a:lnTo>
                      <a:pt x="408" y="202"/>
                    </a:lnTo>
                    <a:lnTo>
                      <a:pt x="410" y="202"/>
                    </a:lnTo>
                    <a:lnTo>
                      <a:pt x="410" y="204"/>
                    </a:lnTo>
                    <a:lnTo>
                      <a:pt x="410" y="204"/>
                    </a:lnTo>
                    <a:lnTo>
                      <a:pt x="418" y="208"/>
                    </a:lnTo>
                    <a:lnTo>
                      <a:pt x="418" y="208"/>
                    </a:lnTo>
                    <a:lnTo>
                      <a:pt x="428" y="202"/>
                    </a:lnTo>
                    <a:lnTo>
                      <a:pt x="436" y="196"/>
                    </a:lnTo>
                    <a:lnTo>
                      <a:pt x="446" y="184"/>
                    </a:lnTo>
                    <a:lnTo>
                      <a:pt x="454" y="170"/>
                    </a:lnTo>
                    <a:lnTo>
                      <a:pt x="464" y="160"/>
                    </a:lnTo>
                    <a:lnTo>
                      <a:pt x="464" y="160"/>
                    </a:lnTo>
                    <a:lnTo>
                      <a:pt x="468" y="156"/>
                    </a:lnTo>
                    <a:lnTo>
                      <a:pt x="468" y="156"/>
                    </a:lnTo>
                    <a:lnTo>
                      <a:pt x="478" y="144"/>
                    </a:lnTo>
                    <a:lnTo>
                      <a:pt x="482" y="132"/>
                    </a:lnTo>
                    <a:lnTo>
                      <a:pt x="482" y="126"/>
                    </a:lnTo>
                    <a:lnTo>
                      <a:pt x="484" y="124"/>
                    </a:lnTo>
                    <a:lnTo>
                      <a:pt x="484" y="124"/>
                    </a:lnTo>
                    <a:lnTo>
                      <a:pt x="482" y="122"/>
                    </a:lnTo>
                    <a:lnTo>
                      <a:pt x="484" y="124"/>
                    </a:lnTo>
                    <a:lnTo>
                      <a:pt x="480" y="118"/>
                    </a:lnTo>
                    <a:lnTo>
                      <a:pt x="480" y="114"/>
                    </a:lnTo>
                    <a:lnTo>
                      <a:pt x="480" y="114"/>
                    </a:lnTo>
                    <a:lnTo>
                      <a:pt x="478" y="114"/>
                    </a:lnTo>
                    <a:lnTo>
                      <a:pt x="480" y="114"/>
                    </a:lnTo>
                    <a:lnTo>
                      <a:pt x="476" y="110"/>
                    </a:lnTo>
                    <a:lnTo>
                      <a:pt x="476" y="108"/>
                    </a:lnTo>
                    <a:lnTo>
                      <a:pt x="476" y="108"/>
                    </a:lnTo>
                    <a:lnTo>
                      <a:pt x="474" y="102"/>
                    </a:lnTo>
                    <a:lnTo>
                      <a:pt x="474" y="102"/>
                    </a:lnTo>
                    <a:lnTo>
                      <a:pt x="474" y="102"/>
                    </a:lnTo>
                    <a:lnTo>
                      <a:pt x="466" y="94"/>
                    </a:lnTo>
                    <a:lnTo>
                      <a:pt x="466" y="94"/>
                    </a:lnTo>
                    <a:lnTo>
                      <a:pt x="468" y="92"/>
                    </a:lnTo>
                    <a:lnTo>
                      <a:pt x="466" y="90"/>
                    </a:lnTo>
                    <a:lnTo>
                      <a:pt x="466" y="90"/>
                    </a:lnTo>
                    <a:lnTo>
                      <a:pt x="466" y="90"/>
                    </a:lnTo>
                    <a:lnTo>
                      <a:pt x="466" y="90"/>
                    </a:lnTo>
                    <a:lnTo>
                      <a:pt x="466" y="90"/>
                    </a:lnTo>
                    <a:lnTo>
                      <a:pt x="466" y="90"/>
                    </a:lnTo>
                    <a:lnTo>
                      <a:pt x="464" y="88"/>
                    </a:lnTo>
                    <a:lnTo>
                      <a:pt x="464" y="88"/>
                    </a:lnTo>
                    <a:lnTo>
                      <a:pt x="464" y="90"/>
                    </a:lnTo>
                    <a:lnTo>
                      <a:pt x="464" y="90"/>
                    </a:lnTo>
                    <a:lnTo>
                      <a:pt x="464" y="88"/>
                    </a:lnTo>
                    <a:lnTo>
                      <a:pt x="464" y="88"/>
                    </a:lnTo>
                    <a:lnTo>
                      <a:pt x="458" y="82"/>
                    </a:lnTo>
                    <a:lnTo>
                      <a:pt x="458" y="82"/>
                    </a:lnTo>
                    <a:lnTo>
                      <a:pt x="458" y="82"/>
                    </a:lnTo>
                    <a:lnTo>
                      <a:pt x="458" y="82"/>
                    </a:lnTo>
                    <a:lnTo>
                      <a:pt x="458" y="82"/>
                    </a:lnTo>
                    <a:lnTo>
                      <a:pt x="458" y="82"/>
                    </a:lnTo>
                    <a:lnTo>
                      <a:pt x="458" y="82"/>
                    </a:lnTo>
                    <a:lnTo>
                      <a:pt x="458" y="82"/>
                    </a:lnTo>
                    <a:lnTo>
                      <a:pt x="458" y="82"/>
                    </a:lnTo>
                    <a:lnTo>
                      <a:pt x="452" y="78"/>
                    </a:lnTo>
                    <a:lnTo>
                      <a:pt x="452" y="78"/>
                    </a:lnTo>
                    <a:lnTo>
                      <a:pt x="452" y="76"/>
                    </a:lnTo>
                    <a:lnTo>
                      <a:pt x="452" y="76"/>
                    </a:lnTo>
                    <a:lnTo>
                      <a:pt x="452" y="76"/>
                    </a:lnTo>
                    <a:lnTo>
                      <a:pt x="448" y="74"/>
                    </a:lnTo>
                    <a:lnTo>
                      <a:pt x="448" y="74"/>
                    </a:lnTo>
                    <a:lnTo>
                      <a:pt x="424" y="74"/>
                    </a:lnTo>
                    <a:lnTo>
                      <a:pt x="424" y="74"/>
                    </a:lnTo>
                    <a:lnTo>
                      <a:pt x="414" y="74"/>
                    </a:lnTo>
                    <a:lnTo>
                      <a:pt x="404" y="74"/>
                    </a:lnTo>
                    <a:lnTo>
                      <a:pt x="386" y="80"/>
                    </a:lnTo>
                    <a:lnTo>
                      <a:pt x="386" y="80"/>
                    </a:lnTo>
                    <a:lnTo>
                      <a:pt x="386" y="80"/>
                    </a:lnTo>
                    <a:lnTo>
                      <a:pt x="386" y="80"/>
                    </a:lnTo>
                    <a:lnTo>
                      <a:pt x="386" y="80"/>
                    </a:lnTo>
                    <a:lnTo>
                      <a:pt x="390" y="82"/>
                    </a:lnTo>
                    <a:lnTo>
                      <a:pt x="390" y="82"/>
                    </a:lnTo>
                    <a:lnTo>
                      <a:pt x="386" y="82"/>
                    </a:lnTo>
                    <a:lnTo>
                      <a:pt x="380" y="84"/>
                    </a:lnTo>
                    <a:lnTo>
                      <a:pt x="380" y="84"/>
                    </a:lnTo>
                    <a:lnTo>
                      <a:pt x="378" y="86"/>
                    </a:lnTo>
                    <a:lnTo>
                      <a:pt x="378" y="86"/>
                    </a:lnTo>
                    <a:lnTo>
                      <a:pt x="376" y="86"/>
                    </a:lnTo>
                    <a:lnTo>
                      <a:pt x="370" y="88"/>
                    </a:lnTo>
                    <a:lnTo>
                      <a:pt x="370" y="88"/>
                    </a:lnTo>
                    <a:lnTo>
                      <a:pt x="366" y="88"/>
                    </a:lnTo>
                    <a:lnTo>
                      <a:pt x="366" y="88"/>
                    </a:lnTo>
                    <a:lnTo>
                      <a:pt x="368" y="86"/>
                    </a:lnTo>
                    <a:lnTo>
                      <a:pt x="368" y="86"/>
                    </a:lnTo>
                    <a:lnTo>
                      <a:pt x="364" y="86"/>
                    </a:lnTo>
                    <a:lnTo>
                      <a:pt x="356" y="88"/>
                    </a:lnTo>
                    <a:lnTo>
                      <a:pt x="356" y="88"/>
                    </a:lnTo>
                    <a:lnTo>
                      <a:pt x="350" y="88"/>
                    </a:lnTo>
                    <a:lnTo>
                      <a:pt x="350" y="88"/>
                    </a:lnTo>
                    <a:lnTo>
                      <a:pt x="348" y="88"/>
                    </a:lnTo>
                    <a:lnTo>
                      <a:pt x="342" y="90"/>
                    </a:lnTo>
                    <a:lnTo>
                      <a:pt x="342" y="90"/>
                    </a:lnTo>
                    <a:lnTo>
                      <a:pt x="342" y="90"/>
                    </a:lnTo>
                    <a:lnTo>
                      <a:pt x="342" y="90"/>
                    </a:lnTo>
                    <a:lnTo>
                      <a:pt x="344" y="88"/>
                    </a:lnTo>
                    <a:lnTo>
                      <a:pt x="344" y="88"/>
                    </a:lnTo>
                    <a:lnTo>
                      <a:pt x="344" y="90"/>
                    </a:lnTo>
                    <a:lnTo>
                      <a:pt x="344" y="88"/>
                    </a:lnTo>
                    <a:lnTo>
                      <a:pt x="344" y="88"/>
                    </a:lnTo>
                    <a:lnTo>
                      <a:pt x="344" y="88"/>
                    </a:lnTo>
                    <a:lnTo>
                      <a:pt x="344" y="88"/>
                    </a:lnTo>
                    <a:lnTo>
                      <a:pt x="344" y="88"/>
                    </a:lnTo>
                    <a:lnTo>
                      <a:pt x="348" y="82"/>
                    </a:lnTo>
                    <a:lnTo>
                      <a:pt x="348" y="82"/>
                    </a:lnTo>
                    <a:lnTo>
                      <a:pt x="348" y="82"/>
                    </a:lnTo>
                    <a:lnTo>
                      <a:pt x="350" y="76"/>
                    </a:lnTo>
                    <a:lnTo>
                      <a:pt x="350" y="76"/>
                    </a:lnTo>
                    <a:lnTo>
                      <a:pt x="350" y="76"/>
                    </a:lnTo>
                    <a:lnTo>
                      <a:pt x="354" y="70"/>
                    </a:lnTo>
                    <a:lnTo>
                      <a:pt x="354" y="70"/>
                    </a:lnTo>
                    <a:lnTo>
                      <a:pt x="356" y="66"/>
                    </a:lnTo>
                    <a:lnTo>
                      <a:pt x="356" y="66"/>
                    </a:lnTo>
                    <a:lnTo>
                      <a:pt x="356" y="64"/>
                    </a:lnTo>
                    <a:lnTo>
                      <a:pt x="356" y="64"/>
                    </a:lnTo>
                    <a:lnTo>
                      <a:pt x="356" y="64"/>
                    </a:lnTo>
                    <a:lnTo>
                      <a:pt x="356" y="64"/>
                    </a:lnTo>
                    <a:lnTo>
                      <a:pt x="360" y="60"/>
                    </a:lnTo>
                    <a:lnTo>
                      <a:pt x="360" y="60"/>
                    </a:lnTo>
                    <a:lnTo>
                      <a:pt x="360" y="58"/>
                    </a:lnTo>
                    <a:lnTo>
                      <a:pt x="360" y="54"/>
                    </a:lnTo>
                    <a:lnTo>
                      <a:pt x="360" y="54"/>
                    </a:lnTo>
                    <a:lnTo>
                      <a:pt x="360" y="54"/>
                    </a:lnTo>
                    <a:lnTo>
                      <a:pt x="360" y="54"/>
                    </a:lnTo>
                    <a:lnTo>
                      <a:pt x="362" y="46"/>
                    </a:lnTo>
                    <a:lnTo>
                      <a:pt x="362" y="44"/>
                    </a:lnTo>
                    <a:lnTo>
                      <a:pt x="362" y="44"/>
                    </a:lnTo>
                    <a:lnTo>
                      <a:pt x="358" y="36"/>
                    </a:lnTo>
                    <a:lnTo>
                      <a:pt x="358" y="36"/>
                    </a:lnTo>
                    <a:lnTo>
                      <a:pt x="356" y="32"/>
                    </a:lnTo>
                    <a:lnTo>
                      <a:pt x="356" y="30"/>
                    </a:lnTo>
                    <a:lnTo>
                      <a:pt x="352" y="28"/>
                    </a:lnTo>
                    <a:lnTo>
                      <a:pt x="346" y="20"/>
                    </a:lnTo>
                    <a:lnTo>
                      <a:pt x="346" y="20"/>
                    </a:lnTo>
                    <a:lnTo>
                      <a:pt x="340" y="18"/>
                    </a:lnTo>
                    <a:lnTo>
                      <a:pt x="340" y="18"/>
                    </a:lnTo>
                    <a:lnTo>
                      <a:pt x="336" y="14"/>
                    </a:lnTo>
                    <a:lnTo>
                      <a:pt x="336" y="16"/>
                    </a:lnTo>
                    <a:lnTo>
                      <a:pt x="336" y="16"/>
                    </a:lnTo>
                    <a:lnTo>
                      <a:pt x="334" y="12"/>
                    </a:lnTo>
                    <a:lnTo>
                      <a:pt x="326" y="10"/>
                    </a:lnTo>
                    <a:lnTo>
                      <a:pt x="326" y="10"/>
                    </a:lnTo>
                    <a:lnTo>
                      <a:pt x="316" y="4"/>
                    </a:lnTo>
                    <a:lnTo>
                      <a:pt x="304" y="0"/>
                    </a:lnTo>
                    <a:lnTo>
                      <a:pt x="298" y="0"/>
                    </a:lnTo>
                    <a:lnTo>
                      <a:pt x="290" y="2"/>
                    </a:lnTo>
                    <a:lnTo>
                      <a:pt x="282" y="4"/>
                    </a:lnTo>
                    <a:lnTo>
                      <a:pt x="274" y="12"/>
                    </a:lnTo>
                    <a:lnTo>
                      <a:pt x="274" y="12"/>
                    </a:lnTo>
                    <a:lnTo>
                      <a:pt x="276" y="12"/>
                    </a:lnTo>
                    <a:lnTo>
                      <a:pt x="276" y="14"/>
                    </a:lnTo>
                    <a:lnTo>
                      <a:pt x="268" y="18"/>
                    </a:lnTo>
                    <a:lnTo>
                      <a:pt x="256" y="22"/>
                    </a:lnTo>
                    <a:lnTo>
                      <a:pt x="246" y="24"/>
                    </a:lnTo>
                    <a:lnTo>
                      <a:pt x="246" y="24"/>
                    </a:lnTo>
                    <a:lnTo>
                      <a:pt x="248" y="26"/>
                    </a:lnTo>
                    <a:lnTo>
                      <a:pt x="244" y="26"/>
                    </a:lnTo>
                    <a:lnTo>
                      <a:pt x="244" y="26"/>
                    </a:lnTo>
                    <a:lnTo>
                      <a:pt x="244" y="26"/>
                    </a:lnTo>
                    <a:lnTo>
                      <a:pt x="244" y="26"/>
                    </a:lnTo>
                    <a:lnTo>
                      <a:pt x="244" y="26"/>
                    </a:lnTo>
                    <a:lnTo>
                      <a:pt x="244" y="26"/>
                    </a:lnTo>
                    <a:lnTo>
                      <a:pt x="240" y="28"/>
                    </a:lnTo>
                    <a:lnTo>
                      <a:pt x="238" y="30"/>
                    </a:lnTo>
                    <a:lnTo>
                      <a:pt x="238" y="30"/>
                    </a:lnTo>
                    <a:lnTo>
                      <a:pt x="238" y="30"/>
                    </a:lnTo>
                    <a:lnTo>
                      <a:pt x="236" y="30"/>
                    </a:lnTo>
                    <a:lnTo>
                      <a:pt x="238" y="38"/>
                    </a:lnTo>
                    <a:lnTo>
                      <a:pt x="240" y="40"/>
                    </a:lnTo>
                    <a:lnTo>
                      <a:pt x="240" y="40"/>
                    </a:lnTo>
                    <a:lnTo>
                      <a:pt x="252" y="46"/>
                    </a:lnTo>
                    <a:lnTo>
                      <a:pt x="252" y="46"/>
                    </a:lnTo>
                    <a:lnTo>
                      <a:pt x="248" y="50"/>
                    </a:lnTo>
                    <a:lnTo>
                      <a:pt x="244" y="52"/>
                    </a:lnTo>
                    <a:lnTo>
                      <a:pt x="242" y="56"/>
                    </a:lnTo>
                    <a:lnTo>
                      <a:pt x="244" y="64"/>
                    </a:lnTo>
                    <a:lnTo>
                      <a:pt x="244" y="68"/>
                    </a:lnTo>
                    <a:lnTo>
                      <a:pt x="244" y="68"/>
                    </a:lnTo>
                    <a:lnTo>
                      <a:pt x="246" y="68"/>
                    </a:lnTo>
                    <a:lnTo>
                      <a:pt x="244" y="68"/>
                    </a:lnTo>
                    <a:lnTo>
                      <a:pt x="248" y="72"/>
                    </a:lnTo>
                    <a:lnTo>
                      <a:pt x="248" y="72"/>
                    </a:lnTo>
                    <a:lnTo>
                      <a:pt x="252" y="78"/>
                    </a:lnTo>
                    <a:lnTo>
                      <a:pt x="252" y="78"/>
                    </a:lnTo>
                    <a:lnTo>
                      <a:pt x="252" y="78"/>
                    </a:lnTo>
                    <a:lnTo>
                      <a:pt x="254" y="84"/>
                    </a:lnTo>
                    <a:lnTo>
                      <a:pt x="254" y="86"/>
                    </a:lnTo>
                    <a:lnTo>
                      <a:pt x="254" y="86"/>
                    </a:lnTo>
                    <a:lnTo>
                      <a:pt x="254" y="88"/>
                    </a:lnTo>
                    <a:lnTo>
                      <a:pt x="254" y="88"/>
                    </a:lnTo>
                    <a:lnTo>
                      <a:pt x="258" y="90"/>
                    </a:lnTo>
                    <a:lnTo>
                      <a:pt x="258" y="90"/>
                    </a:lnTo>
                    <a:lnTo>
                      <a:pt x="258" y="94"/>
                    </a:lnTo>
                    <a:lnTo>
                      <a:pt x="258" y="96"/>
                    </a:lnTo>
                    <a:lnTo>
                      <a:pt x="258" y="96"/>
                    </a:lnTo>
                    <a:lnTo>
                      <a:pt x="258" y="96"/>
                    </a:lnTo>
                    <a:lnTo>
                      <a:pt x="256" y="100"/>
                    </a:lnTo>
                    <a:lnTo>
                      <a:pt x="256" y="100"/>
                    </a:lnTo>
                    <a:lnTo>
                      <a:pt x="256" y="100"/>
                    </a:lnTo>
                    <a:lnTo>
                      <a:pt x="256" y="100"/>
                    </a:lnTo>
                    <a:lnTo>
                      <a:pt x="234" y="100"/>
                    </a:lnTo>
                    <a:lnTo>
                      <a:pt x="236" y="100"/>
                    </a:lnTo>
                    <a:lnTo>
                      <a:pt x="236" y="100"/>
                    </a:lnTo>
                    <a:lnTo>
                      <a:pt x="200" y="102"/>
                    </a:lnTo>
                    <a:lnTo>
                      <a:pt x="200" y="102"/>
                    </a:lnTo>
                    <a:lnTo>
                      <a:pt x="192" y="104"/>
                    </a:lnTo>
                    <a:lnTo>
                      <a:pt x="180" y="104"/>
                    </a:lnTo>
                    <a:lnTo>
                      <a:pt x="164" y="104"/>
                    </a:lnTo>
                    <a:lnTo>
                      <a:pt x="164" y="104"/>
                    </a:lnTo>
                    <a:lnTo>
                      <a:pt x="162" y="102"/>
                    </a:lnTo>
                    <a:lnTo>
                      <a:pt x="160" y="102"/>
                    </a:lnTo>
                    <a:lnTo>
                      <a:pt x="156" y="98"/>
                    </a:lnTo>
                    <a:lnTo>
                      <a:pt x="156" y="98"/>
                    </a:lnTo>
                    <a:lnTo>
                      <a:pt x="156" y="98"/>
                    </a:lnTo>
                    <a:lnTo>
                      <a:pt x="156" y="96"/>
                    </a:lnTo>
                    <a:lnTo>
                      <a:pt x="156" y="84"/>
                    </a:lnTo>
                    <a:lnTo>
                      <a:pt x="156" y="84"/>
                    </a:lnTo>
                    <a:lnTo>
                      <a:pt x="158" y="96"/>
                    </a:lnTo>
                    <a:lnTo>
                      <a:pt x="158" y="96"/>
                    </a:lnTo>
                    <a:lnTo>
                      <a:pt x="158" y="84"/>
                    </a:lnTo>
                    <a:lnTo>
                      <a:pt x="158" y="80"/>
                    </a:lnTo>
                    <a:lnTo>
                      <a:pt x="158" y="80"/>
                    </a:lnTo>
                    <a:lnTo>
                      <a:pt x="158" y="80"/>
                    </a:lnTo>
                    <a:lnTo>
                      <a:pt x="158" y="80"/>
                    </a:lnTo>
                    <a:lnTo>
                      <a:pt x="160" y="72"/>
                    </a:lnTo>
                    <a:lnTo>
                      <a:pt x="160" y="68"/>
                    </a:lnTo>
                    <a:lnTo>
                      <a:pt x="160" y="68"/>
                    </a:lnTo>
                    <a:lnTo>
                      <a:pt x="160" y="68"/>
                    </a:lnTo>
                    <a:lnTo>
                      <a:pt x="160" y="68"/>
                    </a:lnTo>
                    <a:lnTo>
                      <a:pt x="160" y="68"/>
                    </a:lnTo>
                    <a:lnTo>
                      <a:pt x="160" y="68"/>
                    </a:lnTo>
                    <a:lnTo>
                      <a:pt x="162" y="62"/>
                    </a:lnTo>
                    <a:lnTo>
                      <a:pt x="162" y="62"/>
                    </a:lnTo>
                    <a:lnTo>
                      <a:pt x="162" y="58"/>
                    </a:lnTo>
                    <a:lnTo>
                      <a:pt x="164" y="56"/>
                    </a:lnTo>
                    <a:lnTo>
                      <a:pt x="164" y="56"/>
                    </a:lnTo>
                    <a:lnTo>
                      <a:pt x="164" y="62"/>
                    </a:lnTo>
                    <a:lnTo>
                      <a:pt x="164" y="62"/>
                    </a:lnTo>
                    <a:lnTo>
                      <a:pt x="164" y="58"/>
                    </a:lnTo>
                    <a:lnTo>
                      <a:pt x="164" y="58"/>
                    </a:lnTo>
                    <a:lnTo>
                      <a:pt x="164" y="56"/>
                    </a:lnTo>
                    <a:lnTo>
                      <a:pt x="166" y="52"/>
                    </a:lnTo>
                    <a:lnTo>
                      <a:pt x="166" y="42"/>
                    </a:lnTo>
                    <a:lnTo>
                      <a:pt x="166" y="36"/>
                    </a:lnTo>
                    <a:lnTo>
                      <a:pt x="166" y="36"/>
                    </a:lnTo>
                    <a:lnTo>
                      <a:pt x="166" y="36"/>
                    </a:lnTo>
                    <a:lnTo>
                      <a:pt x="164" y="30"/>
                    </a:lnTo>
                    <a:lnTo>
                      <a:pt x="164" y="30"/>
                    </a:lnTo>
                    <a:lnTo>
                      <a:pt x="164" y="30"/>
                    </a:lnTo>
                    <a:lnTo>
                      <a:pt x="164" y="26"/>
                    </a:lnTo>
                    <a:lnTo>
                      <a:pt x="164" y="26"/>
                    </a:lnTo>
                    <a:lnTo>
                      <a:pt x="160" y="20"/>
                    </a:lnTo>
                    <a:lnTo>
                      <a:pt x="160" y="20"/>
                    </a:lnTo>
                    <a:lnTo>
                      <a:pt x="160" y="20"/>
                    </a:lnTo>
                    <a:lnTo>
                      <a:pt x="154" y="14"/>
                    </a:lnTo>
                    <a:lnTo>
                      <a:pt x="154" y="14"/>
                    </a:lnTo>
                    <a:lnTo>
                      <a:pt x="154" y="14"/>
                    </a:lnTo>
                    <a:lnTo>
                      <a:pt x="152" y="12"/>
                    </a:lnTo>
                    <a:lnTo>
                      <a:pt x="152" y="12"/>
                    </a:lnTo>
                    <a:lnTo>
                      <a:pt x="152" y="12"/>
                    </a:lnTo>
                    <a:lnTo>
                      <a:pt x="152" y="12"/>
                    </a:lnTo>
                    <a:lnTo>
                      <a:pt x="152" y="12"/>
                    </a:lnTo>
                    <a:lnTo>
                      <a:pt x="152" y="12"/>
                    </a:lnTo>
                    <a:lnTo>
                      <a:pt x="152" y="12"/>
                    </a:lnTo>
                    <a:lnTo>
                      <a:pt x="152" y="12"/>
                    </a:lnTo>
                    <a:lnTo>
                      <a:pt x="152" y="12"/>
                    </a:lnTo>
                    <a:lnTo>
                      <a:pt x="152" y="12"/>
                    </a:lnTo>
                    <a:lnTo>
                      <a:pt x="150" y="10"/>
                    </a:lnTo>
                    <a:lnTo>
                      <a:pt x="146" y="8"/>
                    </a:lnTo>
                    <a:lnTo>
                      <a:pt x="146" y="8"/>
                    </a:lnTo>
                    <a:lnTo>
                      <a:pt x="144" y="6"/>
                    </a:lnTo>
                    <a:lnTo>
                      <a:pt x="140" y="4"/>
                    </a:lnTo>
                    <a:lnTo>
                      <a:pt x="136" y="4"/>
                    </a:lnTo>
                    <a:lnTo>
                      <a:pt x="136" y="4"/>
                    </a:lnTo>
                    <a:lnTo>
                      <a:pt x="122" y="6"/>
                    </a:lnTo>
                    <a:lnTo>
                      <a:pt x="122" y="6"/>
                    </a:lnTo>
                    <a:lnTo>
                      <a:pt x="130" y="6"/>
                    </a:lnTo>
                    <a:lnTo>
                      <a:pt x="138" y="6"/>
                    </a:lnTo>
                    <a:lnTo>
                      <a:pt x="146" y="8"/>
                    </a:lnTo>
                    <a:lnTo>
                      <a:pt x="150" y="12"/>
                    </a:lnTo>
                    <a:lnTo>
                      <a:pt x="150" y="12"/>
                    </a:lnTo>
                    <a:lnTo>
                      <a:pt x="146" y="10"/>
                    </a:lnTo>
                    <a:lnTo>
                      <a:pt x="140" y="8"/>
                    </a:lnTo>
                    <a:lnTo>
                      <a:pt x="128" y="6"/>
                    </a:lnTo>
                    <a:lnTo>
                      <a:pt x="128" y="6"/>
                    </a:lnTo>
                    <a:lnTo>
                      <a:pt x="126" y="6"/>
                    </a:lnTo>
                    <a:lnTo>
                      <a:pt x="126" y="6"/>
                    </a:lnTo>
                    <a:lnTo>
                      <a:pt x="126" y="6"/>
                    </a:lnTo>
                    <a:lnTo>
                      <a:pt x="124" y="6"/>
                    </a:lnTo>
                    <a:lnTo>
                      <a:pt x="124" y="6"/>
                    </a:lnTo>
                    <a:lnTo>
                      <a:pt x="120" y="6"/>
                    </a:lnTo>
                    <a:lnTo>
                      <a:pt x="112" y="10"/>
                    </a:lnTo>
                    <a:lnTo>
                      <a:pt x="112" y="10"/>
                    </a:lnTo>
                    <a:lnTo>
                      <a:pt x="110" y="10"/>
                    </a:lnTo>
                    <a:lnTo>
                      <a:pt x="110" y="10"/>
                    </a:lnTo>
                    <a:lnTo>
                      <a:pt x="110" y="10"/>
                    </a:lnTo>
                    <a:lnTo>
                      <a:pt x="104" y="10"/>
                    </a:lnTo>
                    <a:lnTo>
                      <a:pt x="104" y="10"/>
                    </a:lnTo>
                    <a:lnTo>
                      <a:pt x="102" y="10"/>
                    </a:lnTo>
                    <a:lnTo>
                      <a:pt x="98" y="12"/>
                    </a:lnTo>
                    <a:lnTo>
                      <a:pt x="96" y="14"/>
                    </a:lnTo>
                    <a:lnTo>
                      <a:pt x="96" y="12"/>
                    </a:lnTo>
                    <a:lnTo>
                      <a:pt x="96" y="12"/>
                    </a:lnTo>
                    <a:lnTo>
                      <a:pt x="92" y="14"/>
                    </a:lnTo>
                    <a:lnTo>
                      <a:pt x="90" y="14"/>
                    </a:lnTo>
                    <a:lnTo>
                      <a:pt x="90" y="14"/>
                    </a:lnTo>
                    <a:lnTo>
                      <a:pt x="86" y="20"/>
                    </a:lnTo>
                    <a:lnTo>
                      <a:pt x="86" y="20"/>
                    </a:lnTo>
                    <a:lnTo>
                      <a:pt x="86" y="20"/>
                    </a:lnTo>
                    <a:lnTo>
                      <a:pt x="82" y="26"/>
                    </a:lnTo>
                    <a:lnTo>
                      <a:pt x="82" y="26"/>
                    </a:lnTo>
                    <a:lnTo>
                      <a:pt x="84" y="26"/>
                    </a:lnTo>
                    <a:lnTo>
                      <a:pt x="82" y="28"/>
                    </a:lnTo>
                    <a:lnTo>
                      <a:pt x="80" y="32"/>
                    </a:lnTo>
                    <a:lnTo>
                      <a:pt x="80" y="36"/>
                    </a:lnTo>
                    <a:lnTo>
                      <a:pt x="80" y="46"/>
                    </a:lnTo>
                    <a:lnTo>
                      <a:pt x="80" y="46"/>
                    </a:lnTo>
                    <a:lnTo>
                      <a:pt x="78" y="44"/>
                    </a:lnTo>
                    <a:lnTo>
                      <a:pt x="76" y="62"/>
                    </a:lnTo>
                    <a:lnTo>
                      <a:pt x="76" y="62"/>
                    </a:lnTo>
                    <a:lnTo>
                      <a:pt x="80" y="70"/>
                    </a:lnTo>
                    <a:lnTo>
                      <a:pt x="80" y="70"/>
                    </a:lnTo>
                    <a:lnTo>
                      <a:pt x="80" y="72"/>
                    </a:lnTo>
                    <a:lnTo>
                      <a:pt x="82" y="84"/>
                    </a:lnTo>
                    <a:lnTo>
                      <a:pt x="82" y="84"/>
                    </a:lnTo>
                    <a:lnTo>
                      <a:pt x="82" y="90"/>
                    </a:lnTo>
                    <a:lnTo>
                      <a:pt x="82" y="90"/>
                    </a:lnTo>
                    <a:lnTo>
                      <a:pt x="80" y="92"/>
                    </a:lnTo>
                    <a:lnTo>
                      <a:pt x="80" y="90"/>
                    </a:lnTo>
                    <a:lnTo>
                      <a:pt x="80" y="90"/>
                    </a:lnTo>
                    <a:lnTo>
                      <a:pt x="76" y="98"/>
                    </a:lnTo>
                    <a:lnTo>
                      <a:pt x="70" y="100"/>
                    </a:lnTo>
                    <a:lnTo>
                      <a:pt x="64" y="102"/>
                    </a:lnTo>
                    <a:lnTo>
                      <a:pt x="58" y="100"/>
                    </a:lnTo>
                    <a:lnTo>
                      <a:pt x="44" y="98"/>
                    </a:lnTo>
                    <a:lnTo>
                      <a:pt x="36" y="98"/>
                    </a:lnTo>
                    <a:lnTo>
                      <a:pt x="28" y="100"/>
                    </a:lnTo>
                    <a:lnTo>
                      <a:pt x="28" y="100"/>
                    </a:lnTo>
                    <a:lnTo>
                      <a:pt x="30" y="98"/>
                    </a:lnTo>
                    <a:lnTo>
                      <a:pt x="30" y="98"/>
                    </a:lnTo>
                    <a:lnTo>
                      <a:pt x="30" y="98"/>
                    </a:lnTo>
                    <a:lnTo>
                      <a:pt x="32" y="96"/>
                    </a:lnTo>
                    <a:lnTo>
                      <a:pt x="32" y="96"/>
                    </a:lnTo>
                    <a:lnTo>
                      <a:pt x="32" y="96"/>
                    </a:lnTo>
                    <a:lnTo>
                      <a:pt x="28" y="98"/>
                    </a:lnTo>
                    <a:lnTo>
                      <a:pt x="28" y="98"/>
                    </a:lnTo>
                    <a:lnTo>
                      <a:pt x="28" y="98"/>
                    </a:lnTo>
                    <a:lnTo>
                      <a:pt x="28" y="98"/>
                    </a:lnTo>
                    <a:lnTo>
                      <a:pt x="22" y="104"/>
                    </a:lnTo>
                    <a:lnTo>
                      <a:pt x="22" y="104"/>
                    </a:lnTo>
                    <a:lnTo>
                      <a:pt x="20" y="106"/>
                    </a:lnTo>
                    <a:lnTo>
                      <a:pt x="20" y="106"/>
                    </a:lnTo>
                    <a:lnTo>
                      <a:pt x="20" y="108"/>
                    </a:lnTo>
                    <a:lnTo>
                      <a:pt x="20" y="108"/>
                    </a:lnTo>
                    <a:lnTo>
                      <a:pt x="18" y="108"/>
                    </a:lnTo>
                    <a:lnTo>
                      <a:pt x="18" y="108"/>
                    </a:lnTo>
                    <a:lnTo>
                      <a:pt x="18" y="108"/>
                    </a:lnTo>
                    <a:lnTo>
                      <a:pt x="18" y="108"/>
                    </a:lnTo>
                    <a:lnTo>
                      <a:pt x="18" y="108"/>
                    </a:lnTo>
                    <a:lnTo>
                      <a:pt x="16" y="114"/>
                    </a:lnTo>
                    <a:lnTo>
                      <a:pt x="16" y="114"/>
                    </a:lnTo>
                    <a:lnTo>
                      <a:pt x="16" y="120"/>
                    </a:lnTo>
                    <a:lnTo>
                      <a:pt x="16" y="120"/>
                    </a:lnTo>
                    <a:lnTo>
                      <a:pt x="16" y="116"/>
                    </a:lnTo>
                    <a:lnTo>
                      <a:pt x="18" y="108"/>
                    </a:lnTo>
                    <a:lnTo>
                      <a:pt x="18" y="108"/>
                    </a:lnTo>
                    <a:lnTo>
                      <a:pt x="18" y="110"/>
                    </a:lnTo>
                    <a:lnTo>
                      <a:pt x="18" y="110"/>
                    </a:lnTo>
                    <a:lnTo>
                      <a:pt x="20" y="110"/>
                    </a:lnTo>
                    <a:lnTo>
                      <a:pt x="20" y="108"/>
                    </a:lnTo>
                    <a:lnTo>
                      <a:pt x="20" y="108"/>
                    </a:lnTo>
                    <a:lnTo>
                      <a:pt x="20" y="108"/>
                    </a:lnTo>
                    <a:lnTo>
                      <a:pt x="20" y="108"/>
                    </a:lnTo>
                    <a:lnTo>
                      <a:pt x="20" y="106"/>
                    </a:lnTo>
                    <a:lnTo>
                      <a:pt x="20" y="106"/>
                    </a:lnTo>
                    <a:lnTo>
                      <a:pt x="22" y="106"/>
                    </a:lnTo>
                    <a:lnTo>
                      <a:pt x="22" y="106"/>
                    </a:lnTo>
                    <a:lnTo>
                      <a:pt x="22" y="104"/>
                    </a:lnTo>
                    <a:lnTo>
                      <a:pt x="22" y="106"/>
                    </a:lnTo>
                    <a:lnTo>
                      <a:pt x="22" y="106"/>
                    </a:lnTo>
                    <a:lnTo>
                      <a:pt x="22" y="106"/>
                    </a:lnTo>
                    <a:lnTo>
                      <a:pt x="26" y="102"/>
                    </a:lnTo>
                    <a:lnTo>
                      <a:pt x="26" y="102"/>
                    </a:lnTo>
                    <a:lnTo>
                      <a:pt x="26" y="102"/>
                    </a:lnTo>
                    <a:lnTo>
                      <a:pt x="26" y="102"/>
                    </a:lnTo>
                    <a:lnTo>
                      <a:pt x="26" y="102"/>
                    </a:lnTo>
                    <a:lnTo>
                      <a:pt x="26" y="102"/>
                    </a:lnTo>
                    <a:lnTo>
                      <a:pt x="26" y="102"/>
                    </a:lnTo>
                    <a:lnTo>
                      <a:pt x="26" y="102"/>
                    </a:lnTo>
                    <a:lnTo>
                      <a:pt x="26" y="102"/>
                    </a:lnTo>
                    <a:lnTo>
                      <a:pt x="26" y="104"/>
                    </a:lnTo>
                    <a:lnTo>
                      <a:pt x="26" y="104"/>
                    </a:lnTo>
                    <a:lnTo>
                      <a:pt x="26" y="104"/>
                    </a:lnTo>
                    <a:lnTo>
                      <a:pt x="26" y="104"/>
                    </a:lnTo>
                    <a:lnTo>
                      <a:pt x="22" y="106"/>
                    </a:lnTo>
                    <a:lnTo>
                      <a:pt x="22" y="106"/>
                    </a:lnTo>
                    <a:lnTo>
                      <a:pt x="22" y="106"/>
                    </a:lnTo>
                    <a:lnTo>
                      <a:pt x="22" y="106"/>
                    </a:lnTo>
                    <a:lnTo>
                      <a:pt x="22" y="106"/>
                    </a:lnTo>
                    <a:lnTo>
                      <a:pt x="22" y="106"/>
                    </a:lnTo>
                    <a:lnTo>
                      <a:pt x="18" y="114"/>
                    </a:lnTo>
                    <a:lnTo>
                      <a:pt x="18" y="120"/>
                    </a:lnTo>
                    <a:lnTo>
                      <a:pt x="18" y="120"/>
                    </a:lnTo>
                    <a:lnTo>
                      <a:pt x="18" y="126"/>
                    </a:lnTo>
                    <a:lnTo>
                      <a:pt x="16" y="132"/>
                    </a:lnTo>
                    <a:lnTo>
                      <a:pt x="14" y="138"/>
                    </a:lnTo>
                    <a:lnTo>
                      <a:pt x="14" y="142"/>
                    </a:lnTo>
                    <a:lnTo>
                      <a:pt x="14" y="142"/>
                    </a:lnTo>
                    <a:lnTo>
                      <a:pt x="14" y="142"/>
                    </a:lnTo>
                    <a:lnTo>
                      <a:pt x="10" y="150"/>
                    </a:lnTo>
                    <a:lnTo>
                      <a:pt x="10" y="152"/>
                    </a:lnTo>
                    <a:lnTo>
                      <a:pt x="10" y="152"/>
                    </a:lnTo>
                    <a:lnTo>
                      <a:pt x="8" y="158"/>
                    </a:lnTo>
                    <a:lnTo>
                      <a:pt x="6" y="162"/>
                    </a:lnTo>
                    <a:lnTo>
                      <a:pt x="6" y="164"/>
                    </a:lnTo>
                    <a:lnTo>
                      <a:pt x="6" y="164"/>
                    </a:lnTo>
                    <a:lnTo>
                      <a:pt x="6" y="164"/>
                    </a:lnTo>
                    <a:lnTo>
                      <a:pt x="6" y="164"/>
                    </a:lnTo>
                    <a:lnTo>
                      <a:pt x="4" y="174"/>
                    </a:lnTo>
                    <a:lnTo>
                      <a:pt x="4" y="178"/>
                    </a:lnTo>
                    <a:lnTo>
                      <a:pt x="4" y="178"/>
                    </a:lnTo>
                    <a:lnTo>
                      <a:pt x="2" y="186"/>
                    </a:lnTo>
                    <a:lnTo>
                      <a:pt x="0" y="194"/>
                    </a:lnTo>
                    <a:lnTo>
                      <a:pt x="2" y="196"/>
                    </a:lnTo>
                    <a:lnTo>
                      <a:pt x="4" y="196"/>
                    </a:lnTo>
                    <a:lnTo>
                      <a:pt x="4" y="196"/>
                    </a:lnTo>
                    <a:close/>
                    <a:moveTo>
                      <a:pt x="284" y="528"/>
                    </a:moveTo>
                    <a:lnTo>
                      <a:pt x="284" y="528"/>
                    </a:lnTo>
                    <a:lnTo>
                      <a:pt x="284" y="528"/>
                    </a:lnTo>
                    <a:lnTo>
                      <a:pt x="284" y="528"/>
                    </a:lnTo>
                    <a:lnTo>
                      <a:pt x="284" y="528"/>
                    </a:lnTo>
                    <a:lnTo>
                      <a:pt x="284" y="528"/>
                    </a:lnTo>
                    <a:lnTo>
                      <a:pt x="284" y="528"/>
                    </a:lnTo>
                    <a:close/>
                    <a:moveTo>
                      <a:pt x="24" y="106"/>
                    </a:moveTo>
                    <a:lnTo>
                      <a:pt x="24" y="106"/>
                    </a:lnTo>
                    <a:lnTo>
                      <a:pt x="24" y="106"/>
                    </a:lnTo>
                    <a:lnTo>
                      <a:pt x="22" y="108"/>
                    </a:lnTo>
                    <a:lnTo>
                      <a:pt x="22" y="108"/>
                    </a:lnTo>
                    <a:lnTo>
                      <a:pt x="22" y="108"/>
                    </a:lnTo>
                    <a:lnTo>
                      <a:pt x="22" y="108"/>
                    </a:lnTo>
                    <a:lnTo>
                      <a:pt x="22" y="108"/>
                    </a:lnTo>
                    <a:lnTo>
                      <a:pt x="24" y="106"/>
                    </a:lnTo>
                    <a:lnTo>
                      <a:pt x="24" y="106"/>
                    </a:lnTo>
                    <a:close/>
                    <a:moveTo>
                      <a:pt x="26" y="102"/>
                    </a:moveTo>
                    <a:lnTo>
                      <a:pt x="26" y="102"/>
                    </a:lnTo>
                    <a:lnTo>
                      <a:pt x="26" y="102"/>
                    </a:lnTo>
                    <a:lnTo>
                      <a:pt x="26" y="102"/>
                    </a:lnTo>
                    <a:lnTo>
                      <a:pt x="26" y="102"/>
                    </a:lnTo>
                    <a:close/>
                    <a:moveTo>
                      <a:pt x="420" y="308"/>
                    </a:moveTo>
                    <a:lnTo>
                      <a:pt x="420" y="308"/>
                    </a:lnTo>
                    <a:lnTo>
                      <a:pt x="420" y="308"/>
                    </a:lnTo>
                    <a:lnTo>
                      <a:pt x="418" y="308"/>
                    </a:lnTo>
                    <a:lnTo>
                      <a:pt x="418" y="308"/>
                    </a:lnTo>
                    <a:lnTo>
                      <a:pt x="418" y="308"/>
                    </a:lnTo>
                    <a:lnTo>
                      <a:pt x="418" y="308"/>
                    </a:lnTo>
                    <a:lnTo>
                      <a:pt x="420" y="308"/>
                    </a:lnTo>
                    <a:lnTo>
                      <a:pt x="420" y="308"/>
                    </a:lnTo>
                    <a:lnTo>
                      <a:pt x="420" y="308"/>
                    </a:lnTo>
                    <a:lnTo>
                      <a:pt x="420" y="308"/>
                    </a:lnTo>
                    <a:lnTo>
                      <a:pt x="420" y="308"/>
                    </a:lnTo>
                    <a:lnTo>
                      <a:pt x="420" y="308"/>
                    </a:lnTo>
                    <a:close/>
                    <a:moveTo>
                      <a:pt x="420" y="308"/>
                    </a:moveTo>
                    <a:lnTo>
                      <a:pt x="420" y="308"/>
                    </a:lnTo>
                    <a:lnTo>
                      <a:pt x="420" y="308"/>
                    </a:lnTo>
                    <a:lnTo>
                      <a:pt x="420" y="308"/>
                    </a:lnTo>
                    <a:close/>
                    <a:moveTo>
                      <a:pt x="420" y="348"/>
                    </a:moveTo>
                    <a:lnTo>
                      <a:pt x="420" y="348"/>
                    </a:lnTo>
                    <a:lnTo>
                      <a:pt x="422" y="348"/>
                    </a:lnTo>
                    <a:lnTo>
                      <a:pt x="422" y="348"/>
                    </a:lnTo>
                    <a:lnTo>
                      <a:pt x="420" y="348"/>
                    </a:lnTo>
                    <a:lnTo>
                      <a:pt x="420" y="348"/>
                    </a:lnTo>
                    <a:lnTo>
                      <a:pt x="420" y="348"/>
                    </a:lnTo>
                    <a:lnTo>
                      <a:pt x="420" y="348"/>
                    </a:lnTo>
                    <a:lnTo>
                      <a:pt x="420" y="348"/>
                    </a:lnTo>
                    <a:lnTo>
                      <a:pt x="416" y="348"/>
                    </a:lnTo>
                    <a:lnTo>
                      <a:pt x="416" y="348"/>
                    </a:lnTo>
                    <a:lnTo>
                      <a:pt x="416" y="346"/>
                    </a:lnTo>
                    <a:lnTo>
                      <a:pt x="416" y="346"/>
                    </a:lnTo>
                    <a:lnTo>
                      <a:pt x="416" y="348"/>
                    </a:lnTo>
                    <a:lnTo>
                      <a:pt x="416" y="348"/>
                    </a:lnTo>
                    <a:lnTo>
                      <a:pt x="414" y="346"/>
                    </a:lnTo>
                    <a:lnTo>
                      <a:pt x="414" y="346"/>
                    </a:lnTo>
                    <a:lnTo>
                      <a:pt x="412" y="346"/>
                    </a:lnTo>
                    <a:lnTo>
                      <a:pt x="412" y="346"/>
                    </a:lnTo>
                    <a:lnTo>
                      <a:pt x="412" y="346"/>
                    </a:lnTo>
                    <a:lnTo>
                      <a:pt x="412" y="346"/>
                    </a:lnTo>
                    <a:lnTo>
                      <a:pt x="412" y="340"/>
                    </a:lnTo>
                    <a:lnTo>
                      <a:pt x="412" y="340"/>
                    </a:lnTo>
                    <a:lnTo>
                      <a:pt x="412" y="340"/>
                    </a:lnTo>
                    <a:lnTo>
                      <a:pt x="412" y="340"/>
                    </a:lnTo>
                    <a:lnTo>
                      <a:pt x="412" y="338"/>
                    </a:lnTo>
                    <a:lnTo>
                      <a:pt x="412" y="338"/>
                    </a:lnTo>
                    <a:lnTo>
                      <a:pt x="412" y="340"/>
                    </a:lnTo>
                    <a:lnTo>
                      <a:pt x="412" y="340"/>
                    </a:lnTo>
                    <a:lnTo>
                      <a:pt x="412" y="340"/>
                    </a:lnTo>
                    <a:lnTo>
                      <a:pt x="412" y="340"/>
                    </a:lnTo>
                    <a:lnTo>
                      <a:pt x="412" y="340"/>
                    </a:lnTo>
                    <a:lnTo>
                      <a:pt x="412" y="340"/>
                    </a:lnTo>
                    <a:lnTo>
                      <a:pt x="412" y="340"/>
                    </a:lnTo>
                    <a:lnTo>
                      <a:pt x="412" y="340"/>
                    </a:lnTo>
                    <a:lnTo>
                      <a:pt x="412" y="340"/>
                    </a:lnTo>
                    <a:lnTo>
                      <a:pt x="412" y="340"/>
                    </a:lnTo>
                    <a:lnTo>
                      <a:pt x="414" y="340"/>
                    </a:lnTo>
                    <a:lnTo>
                      <a:pt x="414" y="340"/>
                    </a:lnTo>
                    <a:lnTo>
                      <a:pt x="414" y="340"/>
                    </a:lnTo>
                    <a:lnTo>
                      <a:pt x="414" y="340"/>
                    </a:lnTo>
                    <a:lnTo>
                      <a:pt x="414" y="340"/>
                    </a:lnTo>
                    <a:lnTo>
                      <a:pt x="414" y="340"/>
                    </a:lnTo>
                    <a:lnTo>
                      <a:pt x="414" y="340"/>
                    </a:lnTo>
                    <a:lnTo>
                      <a:pt x="414" y="338"/>
                    </a:lnTo>
                    <a:lnTo>
                      <a:pt x="414" y="338"/>
                    </a:lnTo>
                    <a:lnTo>
                      <a:pt x="416" y="342"/>
                    </a:lnTo>
                    <a:lnTo>
                      <a:pt x="416" y="342"/>
                    </a:lnTo>
                    <a:lnTo>
                      <a:pt x="416" y="342"/>
                    </a:lnTo>
                    <a:lnTo>
                      <a:pt x="416" y="342"/>
                    </a:lnTo>
                    <a:lnTo>
                      <a:pt x="414" y="340"/>
                    </a:lnTo>
                    <a:lnTo>
                      <a:pt x="414" y="340"/>
                    </a:lnTo>
                    <a:lnTo>
                      <a:pt x="416" y="342"/>
                    </a:lnTo>
                    <a:lnTo>
                      <a:pt x="416" y="342"/>
                    </a:lnTo>
                    <a:lnTo>
                      <a:pt x="416" y="342"/>
                    </a:lnTo>
                    <a:lnTo>
                      <a:pt x="416" y="342"/>
                    </a:lnTo>
                    <a:lnTo>
                      <a:pt x="416" y="342"/>
                    </a:lnTo>
                    <a:lnTo>
                      <a:pt x="418" y="344"/>
                    </a:lnTo>
                    <a:lnTo>
                      <a:pt x="418" y="344"/>
                    </a:lnTo>
                    <a:lnTo>
                      <a:pt x="418" y="344"/>
                    </a:lnTo>
                    <a:lnTo>
                      <a:pt x="418" y="346"/>
                    </a:lnTo>
                    <a:lnTo>
                      <a:pt x="418" y="346"/>
                    </a:lnTo>
                    <a:lnTo>
                      <a:pt x="420" y="346"/>
                    </a:lnTo>
                    <a:lnTo>
                      <a:pt x="420" y="346"/>
                    </a:lnTo>
                    <a:lnTo>
                      <a:pt x="420" y="346"/>
                    </a:lnTo>
                    <a:lnTo>
                      <a:pt x="420" y="346"/>
                    </a:lnTo>
                    <a:lnTo>
                      <a:pt x="420" y="348"/>
                    </a:lnTo>
                    <a:lnTo>
                      <a:pt x="420" y="348"/>
                    </a:lnTo>
                    <a:lnTo>
                      <a:pt x="420" y="348"/>
                    </a:lnTo>
                    <a:lnTo>
                      <a:pt x="420" y="348"/>
                    </a:lnTo>
                    <a:lnTo>
                      <a:pt x="420" y="348"/>
                    </a:lnTo>
                    <a:lnTo>
                      <a:pt x="420" y="348"/>
                    </a:lnTo>
                    <a:close/>
                    <a:moveTo>
                      <a:pt x="258" y="530"/>
                    </a:moveTo>
                    <a:lnTo>
                      <a:pt x="258" y="530"/>
                    </a:lnTo>
                    <a:lnTo>
                      <a:pt x="258" y="530"/>
                    </a:lnTo>
                    <a:lnTo>
                      <a:pt x="258" y="530"/>
                    </a:lnTo>
                    <a:lnTo>
                      <a:pt x="258" y="530"/>
                    </a:lnTo>
                    <a:lnTo>
                      <a:pt x="258" y="530"/>
                    </a:lnTo>
                    <a:lnTo>
                      <a:pt x="258" y="530"/>
                    </a:lnTo>
                    <a:lnTo>
                      <a:pt x="258" y="530"/>
                    </a:lnTo>
                    <a:lnTo>
                      <a:pt x="258" y="530"/>
                    </a:lnTo>
                    <a:lnTo>
                      <a:pt x="258" y="530"/>
                    </a:lnTo>
                    <a:lnTo>
                      <a:pt x="258" y="530"/>
                    </a:lnTo>
                    <a:lnTo>
                      <a:pt x="258" y="530"/>
                    </a:lnTo>
                    <a:lnTo>
                      <a:pt x="258" y="528"/>
                    </a:lnTo>
                    <a:lnTo>
                      <a:pt x="258" y="528"/>
                    </a:lnTo>
                    <a:lnTo>
                      <a:pt x="258" y="530"/>
                    </a:lnTo>
                    <a:lnTo>
                      <a:pt x="258" y="530"/>
                    </a:lnTo>
                    <a:close/>
                    <a:moveTo>
                      <a:pt x="278" y="528"/>
                    </a:moveTo>
                    <a:lnTo>
                      <a:pt x="278" y="528"/>
                    </a:lnTo>
                    <a:lnTo>
                      <a:pt x="278" y="528"/>
                    </a:lnTo>
                    <a:lnTo>
                      <a:pt x="278" y="528"/>
                    </a:lnTo>
                    <a:lnTo>
                      <a:pt x="278" y="528"/>
                    </a:lnTo>
                    <a:lnTo>
                      <a:pt x="278" y="528"/>
                    </a:lnTo>
                    <a:lnTo>
                      <a:pt x="278" y="528"/>
                    </a:lnTo>
                    <a:lnTo>
                      <a:pt x="278" y="528"/>
                    </a:lnTo>
                    <a:lnTo>
                      <a:pt x="278" y="528"/>
                    </a:lnTo>
                    <a:close/>
                    <a:moveTo>
                      <a:pt x="278" y="528"/>
                    </a:moveTo>
                    <a:lnTo>
                      <a:pt x="278" y="528"/>
                    </a:lnTo>
                    <a:lnTo>
                      <a:pt x="278" y="528"/>
                    </a:lnTo>
                    <a:lnTo>
                      <a:pt x="278" y="528"/>
                    </a:lnTo>
                    <a:lnTo>
                      <a:pt x="278" y="528"/>
                    </a:lnTo>
                    <a:close/>
                    <a:moveTo>
                      <a:pt x="278" y="528"/>
                    </a:moveTo>
                    <a:lnTo>
                      <a:pt x="278" y="528"/>
                    </a:lnTo>
                    <a:lnTo>
                      <a:pt x="278" y="528"/>
                    </a:lnTo>
                    <a:lnTo>
                      <a:pt x="278" y="528"/>
                    </a:lnTo>
                    <a:lnTo>
                      <a:pt x="278" y="528"/>
                    </a:lnTo>
                    <a:lnTo>
                      <a:pt x="278" y="528"/>
                    </a:lnTo>
                    <a:lnTo>
                      <a:pt x="278" y="528"/>
                    </a:lnTo>
                    <a:close/>
                    <a:moveTo>
                      <a:pt x="280" y="526"/>
                    </a:moveTo>
                    <a:lnTo>
                      <a:pt x="280" y="526"/>
                    </a:lnTo>
                    <a:lnTo>
                      <a:pt x="280" y="526"/>
                    </a:lnTo>
                    <a:lnTo>
                      <a:pt x="280" y="526"/>
                    </a:lnTo>
                    <a:lnTo>
                      <a:pt x="280" y="526"/>
                    </a:lnTo>
                    <a:lnTo>
                      <a:pt x="280" y="526"/>
                    </a:lnTo>
                    <a:lnTo>
                      <a:pt x="280" y="526"/>
                    </a:lnTo>
                    <a:lnTo>
                      <a:pt x="280" y="526"/>
                    </a:lnTo>
                    <a:close/>
                    <a:moveTo>
                      <a:pt x="280" y="528"/>
                    </a:moveTo>
                    <a:lnTo>
                      <a:pt x="280" y="528"/>
                    </a:lnTo>
                    <a:lnTo>
                      <a:pt x="280" y="528"/>
                    </a:lnTo>
                    <a:lnTo>
                      <a:pt x="280" y="528"/>
                    </a:lnTo>
                    <a:lnTo>
                      <a:pt x="280" y="528"/>
                    </a:lnTo>
                    <a:lnTo>
                      <a:pt x="280" y="528"/>
                    </a:lnTo>
                    <a:lnTo>
                      <a:pt x="280" y="528"/>
                    </a:lnTo>
                    <a:lnTo>
                      <a:pt x="280" y="528"/>
                    </a:lnTo>
                    <a:close/>
                    <a:moveTo>
                      <a:pt x="280" y="526"/>
                    </a:moveTo>
                    <a:lnTo>
                      <a:pt x="280" y="526"/>
                    </a:lnTo>
                    <a:lnTo>
                      <a:pt x="280" y="526"/>
                    </a:lnTo>
                    <a:lnTo>
                      <a:pt x="280" y="526"/>
                    </a:lnTo>
                    <a:lnTo>
                      <a:pt x="280" y="526"/>
                    </a:lnTo>
                    <a:lnTo>
                      <a:pt x="280" y="526"/>
                    </a:lnTo>
                    <a:close/>
                    <a:moveTo>
                      <a:pt x="434" y="572"/>
                    </a:moveTo>
                    <a:lnTo>
                      <a:pt x="434" y="572"/>
                    </a:lnTo>
                    <a:lnTo>
                      <a:pt x="434" y="572"/>
                    </a:lnTo>
                    <a:lnTo>
                      <a:pt x="434" y="572"/>
                    </a:lnTo>
                    <a:lnTo>
                      <a:pt x="434" y="572"/>
                    </a:lnTo>
                    <a:lnTo>
                      <a:pt x="434" y="572"/>
                    </a:lnTo>
                    <a:lnTo>
                      <a:pt x="432" y="574"/>
                    </a:lnTo>
                    <a:lnTo>
                      <a:pt x="432" y="574"/>
                    </a:lnTo>
                    <a:lnTo>
                      <a:pt x="432" y="574"/>
                    </a:lnTo>
                    <a:lnTo>
                      <a:pt x="432" y="574"/>
                    </a:lnTo>
                    <a:lnTo>
                      <a:pt x="432" y="574"/>
                    </a:lnTo>
                    <a:lnTo>
                      <a:pt x="432" y="574"/>
                    </a:lnTo>
                    <a:lnTo>
                      <a:pt x="432" y="574"/>
                    </a:lnTo>
                    <a:lnTo>
                      <a:pt x="432" y="576"/>
                    </a:lnTo>
                    <a:lnTo>
                      <a:pt x="428" y="578"/>
                    </a:lnTo>
                    <a:lnTo>
                      <a:pt x="428" y="578"/>
                    </a:lnTo>
                    <a:lnTo>
                      <a:pt x="434" y="572"/>
                    </a:lnTo>
                    <a:lnTo>
                      <a:pt x="434" y="572"/>
                    </a:lnTo>
                    <a:close/>
                    <a:moveTo>
                      <a:pt x="426" y="576"/>
                    </a:moveTo>
                    <a:lnTo>
                      <a:pt x="426" y="576"/>
                    </a:lnTo>
                    <a:lnTo>
                      <a:pt x="426" y="576"/>
                    </a:lnTo>
                    <a:lnTo>
                      <a:pt x="426" y="576"/>
                    </a:lnTo>
                    <a:lnTo>
                      <a:pt x="426" y="576"/>
                    </a:lnTo>
                    <a:lnTo>
                      <a:pt x="426" y="576"/>
                    </a:lnTo>
                    <a:lnTo>
                      <a:pt x="426" y="576"/>
                    </a:lnTo>
                    <a:lnTo>
                      <a:pt x="426" y="576"/>
                    </a:lnTo>
                    <a:lnTo>
                      <a:pt x="426" y="576"/>
                    </a:lnTo>
                    <a:lnTo>
                      <a:pt x="426" y="574"/>
                    </a:lnTo>
                    <a:lnTo>
                      <a:pt x="426" y="576"/>
                    </a:lnTo>
                    <a:lnTo>
                      <a:pt x="426" y="576"/>
                    </a:lnTo>
                    <a:lnTo>
                      <a:pt x="426" y="576"/>
                    </a:lnTo>
                    <a:lnTo>
                      <a:pt x="426" y="576"/>
                    </a:lnTo>
                    <a:lnTo>
                      <a:pt x="426" y="576"/>
                    </a:lnTo>
                    <a:lnTo>
                      <a:pt x="424" y="578"/>
                    </a:lnTo>
                    <a:lnTo>
                      <a:pt x="424" y="578"/>
                    </a:lnTo>
                    <a:lnTo>
                      <a:pt x="426" y="576"/>
                    </a:lnTo>
                    <a:lnTo>
                      <a:pt x="426" y="576"/>
                    </a:lnTo>
                    <a:lnTo>
                      <a:pt x="426" y="576"/>
                    </a:lnTo>
                    <a:lnTo>
                      <a:pt x="426" y="576"/>
                    </a:lnTo>
                    <a:close/>
                    <a:moveTo>
                      <a:pt x="264" y="642"/>
                    </a:moveTo>
                    <a:lnTo>
                      <a:pt x="264" y="642"/>
                    </a:lnTo>
                    <a:lnTo>
                      <a:pt x="264" y="642"/>
                    </a:lnTo>
                    <a:lnTo>
                      <a:pt x="264" y="642"/>
                    </a:lnTo>
                    <a:lnTo>
                      <a:pt x="264" y="640"/>
                    </a:lnTo>
                    <a:lnTo>
                      <a:pt x="264" y="640"/>
                    </a:lnTo>
                    <a:lnTo>
                      <a:pt x="264" y="642"/>
                    </a:lnTo>
                    <a:lnTo>
                      <a:pt x="264" y="642"/>
                    </a:lnTo>
                    <a:close/>
                    <a:moveTo>
                      <a:pt x="260" y="502"/>
                    </a:moveTo>
                    <a:lnTo>
                      <a:pt x="260" y="502"/>
                    </a:lnTo>
                    <a:lnTo>
                      <a:pt x="260" y="502"/>
                    </a:lnTo>
                    <a:lnTo>
                      <a:pt x="260" y="502"/>
                    </a:lnTo>
                    <a:lnTo>
                      <a:pt x="260" y="502"/>
                    </a:lnTo>
                    <a:lnTo>
                      <a:pt x="260" y="504"/>
                    </a:lnTo>
                    <a:lnTo>
                      <a:pt x="260" y="502"/>
                    </a:lnTo>
                    <a:lnTo>
                      <a:pt x="260" y="502"/>
                    </a:lnTo>
                    <a:lnTo>
                      <a:pt x="260" y="502"/>
                    </a:lnTo>
                    <a:lnTo>
                      <a:pt x="260" y="502"/>
                    </a:lnTo>
                    <a:lnTo>
                      <a:pt x="260" y="502"/>
                    </a:lnTo>
                    <a:lnTo>
                      <a:pt x="260" y="502"/>
                    </a:lnTo>
                    <a:lnTo>
                      <a:pt x="260" y="502"/>
                    </a:lnTo>
                    <a:lnTo>
                      <a:pt x="260" y="502"/>
                    </a:lnTo>
                    <a:close/>
                    <a:moveTo>
                      <a:pt x="250" y="522"/>
                    </a:moveTo>
                    <a:lnTo>
                      <a:pt x="250" y="522"/>
                    </a:lnTo>
                    <a:lnTo>
                      <a:pt x="250" y="522"/>
                    </a:lnTo>
                    <a:lnTo>
                      <a:pt x="250" y="522"/>
                    </a:lnTo>
                    <a:lnTo>
                      <a:pt x="250" y="522"/>
                    </a:lnTo>
                    <a:lnTo>
                      <a:pt x="250" y="522"/>
                    </a:lnTo>
                    <a:lnTo>
                      <a:pt x="250" y="522"/>
                    </a:lnTo>
                    <a:close/>
                    <a:moveTo>
                      <a:pt x="196" y="440"/>
                    </a:moveTo>
                    <a:lnTo>
                      <a:pt x="196" y="440"/>
                    </a:lnTo>
                    <a:lnTo>
                      <a:pt x="196" y="440"/>
                    </a:lnTo>
                    <a:lnTo>
                      <a:pt x="194" y="442"/>
                    </a:lnTo>
                    <a:lnTo>
                      <a:pt x="194" y="442"/>
                    </a:lnTo>
                    <a:lnTo>
                      <a:pt x="184" y="442"/>
                    </a:lnTo>
                    <a:lnTo>
                      <a:pt x="170" y="442"/>
                    </a:lnTo>
                    <a:lnTo>
                      <a:pt x="170" y="442"/>
                    </a:lnTo>
                    <a:lnTo>
                      <a:pt x="170" y="442"/>
                    </a:lnTo>
                    <a:lnTo>
                      <a:pt x="170" y="442"/>
                    </a:lnTo>
                    <a:lnTo>
                      <a:pt x="122" y="450"/>
                    </a:lnTo>
                    <a:lnTo>
                      <a:pt x="122" y="450"/>
                    </a:lnTo>
                    <a:lnTo>
                      <a:pt x="112" y="454"/>
                    </a:lnTo>
                    <a:lnTo>
                      <a:pt x="108" y="452"/>
                    </a:lnTo>
                    <a:lnTo>
                      <a:pt x="102" y="450"/>
                    </a:lnTo>
                    <a:lnTo>
                      <a:pt x="102" y="450"/>
                    </a:lnTo>
                    <a:lnTo>
                      <a:pt x="96" y="450"/>
                    </a:lnTo>
                    <a:lnTo>
                      <a:pt x="96" y="450"/>
                    </a:lnTo>
                    <a:lnTo>
                      <a:pt x="98" y="448"/>
                    </a:lnTo>
                    <a:lnTo>
                      <a:pt x="98" y="448"/>
                    </a:lnTo>
                    <a:lnTo>
                      <a:pt x="102" y="444"/>
                    </a:lnTo>
                    <a:lnTo>
                      <a:pt x="102" y="444"/>
                    </a:lnTo>
                    <a:lnTo>
                      <a:pt x="106" y="442"/>
                    </a:lnTo>
                    <a:lnTo>
                      <a:pt x="106" y="442"/>
                    </a:lnTo>
                    <a:lnTo>
                      <a:pt x="110" y="442"/>
                    </a:lnTo>
                    <a:lnTo>
                      <a:pt x="110" y="442"/>
                    </a:lnTo>
                    <a:lnTo>
                      <a:pt x="114" y="438"/>
                    </a:lnTo>
                    <a:lnTo>
                      <a:pt x="114" y="438"/>
                    </a:lnTo>
                    <a:lnTo>
                      <a:pt x="114" y="438"/>
                    </a:lnTo>
                    <a:lnTo>
                      <a:pt x="120" y="436"/>
                    </a:lnTo>
                    <a:lnTo>
                      <a:pt x="120" y="436"/>
                    </a:lnTo>
                    <a:lnTo>
                      <a:pt x="120" y="434"/>
                    </a:lnTo>
                    <a:lnTo>
                      <a:pt x="122" y="434"/>
                    </a:lnTo>
                    <a:lnTo>
                      <a:pt x="124" y="434"/>
                    </a:lnTo>
                    <a:lnTo>
                      <a:pt x="130" y="430"/>
                    </a:lnTo>
                    <a:lnTo>
                      <a:pt x="130" y="430"/>
                    </a:lnTo>
                    <a:lnTo>
                      <a:pt x="132" y="432"/>
                    </a:lnTo>
                    <a:lnTo>
                      <a:pt x="138" y="430"/>
                    </a:lnTo>
                    <a:lnTo>
                      <a:pt x="138" y="430"/>
                    </a:lnTo>
                    <a:lnTo>
                      <a:pt x="138" y="430"/>
                    </a:lnTo>
                    <a:lnTo>
                      <a:pt x="138" y="430"/>
                    </a:lnTo>
                    <a:lnTo>
                      <a:pt x="138" y="432"/>
                    </a:lnTo>
                    <a:lnTo>
                      <a:pt x="138" y="432"/>
                    </a:lnTo>
                    <a:lnTo>
                      <a:pt x="146" y="428"/>
                    </a:lnTo>
                    <a:lnTo>
                      <a:pt x="154" y="422"/>
                    </a:lnTo>
                    <a:lnTo>
                      <a:pt x="154" y="422"/>
                    </a:lnTo>
                    <a:lnTo>
                      <a:pt x="158" y="422"/>
                    </a:lnTo>
                    <a:lnTo>
                      <a:pt x="164" y="422"/>
                    </a:lnTo>
                    <a:lnTo>
                      <a:pt x="164" y="422"/>
                    </a:lnTo>
                    <a:lnTo>
                      <a:pt x="174" y="422"/>
                    </a:lnTo>
                    <a:lnTo>
                      <a:pt x="178" y="422"/>
                    </a:lnTo>
                    <a:lnTo>
                      <a:pt x="178" y="422"/>
                    </a:lnTo>
                    <a:lnTo>
                      <a:pt x="178" y="422"/>
                    </a:lnTo>
                    <a:lnTo>
                      <a:pt x="178" y="422"/>
                    </a:lnTo>
                    <a:lnTo>
                      <a:pt x="180" y="422"/>
                    </a:lnTo>
                    <a:lnTo>
                      <a:pt x="180" y="422"/>
                    </a:lnTo>
                    <a:lnTo>
                      <a:pt x="178" y="422"/>
                    </a:lnTo>
                    <a:lnTo>
                      <a:pt x="180" y="422"/>
                    </a:lnTo>
                    <a:lnTo>
                      <a:pt x="180" y="422"/>
                    </a:lnTo>
                    <a:lnTo>
                      <a:pt x="178" y="422"/>
                    </a:lnTo>
                    <a:lnTo>
                      <a:pt x="178" y="422"/>
                    </a:lnTo>
                    <a:lnTo>
                      <a:pt x="180" y="422"/>
                    </a:lnTo>
                    <a:lnTo>
                      <a:pt x="180" y="422"/>
                    </a:lnTo>
                    <a:lnTo>
                      <a:pt x="184" y="420"/>
                    </a:lnTo>
                    <a:lnTo>
                      <a:pt x="184" y="420"/>
                    </a:lnTo>
                    <a:lnTo>
                      <a:pt x="186" y="416"/>
                    </a:lnTo>
                    <a:lnTo>
                      <a:pt x="186" y="416"/>
                    </a:lnTo>
                    <a:lnTo>
                      <a:pt x="188" y="418"/>
                    </a:lnTo>
                    <a:lnTo>
                      <a:pt x="190" y="420"/>
                    </a:lnTo>
                    <a:lnTo>
                      <a:pt x="192" y="420"/>
                    </a:lnTo>
                    <a:lnTo>
                      <a:pt x="192" y="420"/>
                    </a:lnTo>
                    <a:lnTo>
                      <a:pt x="192" y="420"/>
                    </a:lnTo>
                    <a:lnTo>
                      <a:pt x="192" y="422"/>
                    </a:lnTo>
                    <a:lnTo>
                      <a:pt x="194" y="422"/>
                    </a:lnTo>
                    <a:lnTo>
                      <a:pt x="194" y="422"/>
                    </a:lnTo>
                    <a:lnTo>
                      <a:pt x="196" y="422"/>
                    </a:lnTo>
                    <a:lnTo>
                      <a:pt x="198" y="424"/>
                    </a:lnTo>
                    <a:lnTo>
                      <a:pt x="198" y="424"/>
                    </a:lnTo>
                    <a:lnTo>
                      <a:pt x="198" y="432"/>
                    </a:lnTo>
                    <a:lnTo>
                      <a:pt x="196" y="440"/>
                    </a:lnTo>
                    <a:lnTo>
                      <a:pt x="196" y="440"/>
                    </a:lnTo>
                    <a:close/>
                    <a:moveTo>
                      <a:pt x="334" y="282"/>
                    </a:moveTo>
                    <a:lnTo>
                      <a:pt x="334" y="282"/>
                    </a:lnTo>
                    <a:lnTo>
                      <a:pt x="334" y="282"/>
                    </a:lnTo>
                    <a:lnTo>
                      <a:pt x="332" y="282"/>
                    </a:lnTo>
                    <a:lnTo>
                      <a:pt x="332" y="282"/>
                    </a:lnTo>
                    <a:lnTo>
                      <a:pt x="326" y="304"/>
                    </a:lnTo>
                    <a:lnTo>
                      <a:pt x="326" y="304"/>
                    </a:lnTo>
                    <a:lnTo>
                      <a:pt x="326" y="328"/>
                    </a:lnTo>
                    <a:lnTo>
                      <a:pt x="322" y="348"/>
                    </a:lnTo>
                    <a:lnTo>
                      <a:pt x="322" y="348"/>
                    </a:lnTo>
                    <a:lnTo>
                      <a:pt x="324" y="346"/>
                    </a:lnTo>
                    <a:lnTo>
                      <a:pt x="324" y="348"/>
                    </a:lnTo>
                    <a:lnTo>
                      <a:pt x="320" y="358"/>
                    </a:lnTo>
                    <a:lnTo>
                      <a:pt x="320" y="358"/>
                    </a:lnTo>
                    <a:lnTo>
                      <a:pt x="318" y="360"/>
                    </a:lnTo>
                    <a:lnTo>
                      <a:pt x="316" y="360"/>
                    </a:lnTo>
                    <a:lnTo>
                      <a:pt x="316" y="362"/>
                    </a:lnTo>
                    <a:lnTo>
                      <a:pt x="316" y="362"/>
                    </a:lnTo>
                    <a:lnTo>
                      <a:pt x="312" y="364"/>
                    </a:lnTo>
                    <a:lnTo>
                      <a:pt x="310" y="364"/>
                    </a:lnTo>
                    <a:lnTo>
                      <a:pt x="310" y="364"/>
                    </a:lnTo>
                    <a:lnTo>
                      <a:pt x="310" y="364"/>
                    </a:lnTo>
                    <a:lnTo>
                      <a:pt x="302" y="366"/>
                    </a:lnTo>
                    <a:lnTo>
                      <a:pt x="298" y="366"/>
                    </a:lnTo>
                    <a:lnTo>
                      <a:pt x="298" y="366"/>
                    </a:lnTo>
                    <a:lnTo>
                      <a:pt x="284" y="364"/>
                    </a:lnTo>
                    <a:lnTo>
                      <a:pt x="280" y="362"/>
                    </a:lnTo>
                    <a:lnTo>
                      <a:pt x="280" y="362"/>
                    </a:lnTo>
                    <a:lnTo>
                      <a:pt x="278" y="360"/>
                    </a:lnTo>
                    <a:lnTo>
                      <a:pt x="274" y="358"/>
                    </a:lnTo>
                    <a:lnTo>
                      <a:pt x="274" y="358"/>
                    </a:lnTo>
                    <a:lnTo>
                      <a:pt x="250" y="356"/>
                    </a:lnTo>
                    <a:lnTo>
                      <a:pt x="250" y="356"/>
                    </a:lnTo>
                    <a:lnTo>
                      <a:pt x="246" y="352"/>
                    </a:lnTo>
                    <a:lnTo>
                      <a:pt x="244" y="348"/>
                    </a:lnTo>
                    <a:lnTo>
                      <a:pt x="244" y="342"/>
                    </a:lnTo>
                    <a:lnTo>
                      <a:pt x="244" y="340"/>
                    </a:lnTo>
                    <a:lnTo>
                      <a:pt x="246" y="338"/>
                    </a:lnTo>
                    <a:lnTo>
                      <a:pt x="246" y="338"/>
                    </a:lnTo>
                    <a:lnTo>
                      <a:pt x="248" y="332"/>
                    </a:lnTo>
                    <a:lnTo>
                      <a:pt x="248" y="332"/>
                    </a:lnTo>
                    <a:lnTo>
                      <a:pt x="248" y="330"/>
                    </a:lnTo>
                    <a:lnTo>
                      <a:pt x="248" y="330"/>
                    </a:lnTo>
                    <a:lnTo>
                      <a:pt x="254" y="316"/>
                    </a:lnTo>
                    <a:lnTo>
                      <a:pt x="254" y="316"/>
                    </a:lnTo>
                    <a:lnTo>
                      <a:pt x="254" y="316"/>
                    </a:lnTo>
                    <a:lnTo>
                      <a:pt x="254" y="316"/>
                    </a:lnTo>
                    <a:lnTo>
                      <a:pt x="256" y="310"/>
                    </a:lnTo>
                    <a:lnTo>
                      <a:pt x="256" y="304"/>
                    </a:lnTo>
                    <a:lnTo>
                      <a:pt x="256" y="304"/>
                    </a:lnTo>
                    <a:lnTo>
                      <a:pt x="256" y="304"/>
                    </a:lnTo>
                    <a:lnTo>
                      <a:pt x="256" y="304"/>
                    </a:lnTo>
                    <a:lnTo>
                      <a:pt x="254" y="300"/>
                    </a:lnTo>
                    <a:lnTo>
                      <a:pt x="254" y="300"/>
                    </a:lnTo>
                    <a:lnTo>
                      <a:pt x="256" y="300"/>
                    </a:lnTo>
                    <a:lnTo>
                      <a:pt x="256" y="300"/>
                    </a:lnTo>
                    <a:lnTo>
                      <a:pt x="252" y="296"/>
                    </a:lnTo>
                    <a:lnTo>
                      <a:pt x="250" y="294"/>
                    </a:lnTo>
                    <a:lnTo>
                      <a:pt x="250" y="292"/>
                    </a:lnTo>
                    <a:lnTo>
                      <a:pt x="250" y="292"/>
                    </a:lnTo>
                    <a:lnTo>
                      <a:pt x="250" y="292"/>
                    </a:lnTo>
                    <a:lnTo>
                      <a:pt x="250" y="292"/>
                    </a:lnTo>
                    <a:lnTo>
                      <a:pt x="252" y="292"/>
                    </a:lnTo>
                    <a:lnTo>
                      <a:pt x="254" y="292"/>
                    </a:lnTo>
                    <a:lnTo>
                      <a:pt x="254" y="292"/>
                    </a:lnTo>
                    <a:lnTo>
                      <a:pt x="262" y="290"/>
                    </a:lnTo>
                    <a:lnTo>
                      <a:pt x="264" y="286"/>
                    </a:lnTo>
                    <a:lnTo>
                      <a:pt x="264" y="286"/>
                    </a:lnTo>
                    <a:lnTo>
                      <a:pt x="266" y="286"/>
                    </a:lnTo>
                    <a:lnTo>
                      <a:pt x="270" y="286"/>
                    </a:lnTo>
                    <a:lnTo>
                      <a:pt x="272" y="286"/>
                    </a:lnTo>
                    <a:lnTo>
                      <a:pt x="276" y="286"/>
                    </a:lnTo>
                    <a:lnTo>
                      <a:pt x="278" y="284"/>
                    </a:lnTo>
                    <a:lnTo>
                      <a:pt x="282" y="284"/>
                    </a:lnTo>
                    <a:lnTo>
                      <a:pt x="282" y="284"/>
                    </a:lnTo>
                    <a:lnTo>
                      <a:pt x="282" y="284"/>
                    </a:lnTo>
                    <a:lnTo>
                      <a:pt x="282" y="284"/>
                    </a:lnTo>
                    <a:lnTo>
                      <a:pt x="284" y="284"/>
                    </a:lnTo>
                    <a:lnTo>
                      <a:pt x="288" y="284"/>
                    </a:lnTo>
                    <a:lnTo>
                      <a:pt x="290" y="284"/>
                    </a:lnTo>
                    <a:lnTo>
                      <a:pt x="292" y="284"/>
                    </a:lnTo>
                    <a:lnTo>
                      <a:pt x="292" y="282"/>
                    </a:lnTo>
                    <a:lnTo>
                      <a:pt x="296" y="282"/>
                    </a:lnTo>
                    <a:lnTo>
                      <a:pt x="298" y="282"/>
                    </a:lnTo>
                    <a:lnTo>
                      <a:pt x="302" y="282"/>
                    </a:lnTo>
                    <a:lnTo>
                      <a:pt x="304" y="282"/>
                    </a:lnTo>
                    <a:lnTo>
                      <a:pt x="308" y="282"/>
                    </a:lnTo>
                    <a:lnTo>
                      <a:pt x="310" y="282"/>
                    </a:lnTo>
                    <a:lnTo>
                      <a:pt x="314" y="282"/>
                    </a:lnTo>
                    <a:lnTo>
                      <a:pt x="316" y="282"/>
                    </a:lnTo>
                    <a:lnTo>
                      <a:pt x="320" y="282"/>
                    </a:lnTo>
                    <a:lnTo>
                      <a:pt x="322" y="278"/>
                    </a:lnTo>
                    <a:lnTo>
                      <a:pt x="326" y="278"/>
                    </a:lnTo>
                    <a:lnTo>
                      <a:pt x="326" y="278"/>
                    </a:lnTo>
                    <a:lnTo>
                      <a:pt x="326" y="278"/>
                    </a:lnTo>
                    <a:lnTo>
                      <a:pt x="324" y="278"/>
                    </a:lnTo>
                    <a:lnTo>
                      <a:pt x="326" y="280"/>
                    </a:lnTo>
                    <a:lnTo>
                      <a:pt x="328" y="280"/>
                    </a:lnTo>
                    <a:lnTo>
                      <a:pt x="324" y="280"/>
                    </a:lnTo>
                    <a:lnTo>
                      <a:pt x="324" y="280"/>
                    </a:lnTo>
                    <a:lnTo>
                      <a:pt x="336" y="280"/>
                    </a:lnTo>
                    <a:lnTo>
                      <a:pt x="334" y="282"/>
                    </a:lnTo>
                    <a:close/>
                    <a:moveTo>
                      <a:pt x="94" y="450"/>
                    </a:moveTo>
                    <a:lnTo>
                      <a:pt x="94" y="450"/>
                    </a:lnTo>
                    <a:lnTo>
                      <a:pt x="94" y="450"/>
                    </a:lnTo>
                    <a:lnTo>
                      <a:pt x="94" y="450"/>
                    </a:lnTo>
                    <a:lnTo>
                      <a:pt x="94" y="450"/>
                    </a:lnTo>
                    <a:lnTo>
                      <a:pt x="90" y="448"/>
                    </a:lnTo>
                    <a:lnTo>
                      <a:pt x="90" y="448"/>
                    </a:lnTo>
                    <a:lnTo>
                      <a:pt x="90" y="448"/>
                    </a:lnTo>
                    <a:lnTo>
                      <a:pt x="94" y="450"/>
                    </a:lnTo>
                    <a:lnTo>
                      <a:pt x="94" y="450"/>
                    </a:lnTo>
                    <a:close/>
                    <a:moveTo>
                      <a:pt x="166" y="204"/>
                    </a:moveTo>
                    <a:lnTo>
                      <a:pt x="166" y="204"/>
                    </a:lnTo>
                    <a:lnTo>
                      <a:pt x="174" y="200"/>
                    </a:lnTo>
                    <a:lnTo>
                      <a:pt x="180" y="200"/>
                    </a:lnTo>
                    <a:lnTo>
                      <a:pt x="188" y="198"/>
                    </a:lnTo>
                    <a:lnTo>
                      <a:pt x="194" y="194"/>
                    </a:lnTo>
                    <a:lnTo>
                      <a:pt x="194" y="194"/>
                    </a:lnTo>
                    <a:lnTo>
                      <a:pt x="200" y="194"/>
                    </a:lnTo>
                    <a:lnTo>
                      <a:pt x="204" y="194"/>
                    </a:lnTo>
                    <a:lnTo>
                      <a:pt x="208" y="190"/>
                    </a:lnTo>
                    <a:lnTo>
                      <a:pt x="208" y="190"/>
                    </a:lnTo>
                    <a:lnTo>
                      <a:pt x="204" y="192"/>
                    </a:lnTo>
                    <a:lnTo>
                      <a:pt x="204" y="192"/>
                    </a:lnTo>
                    <a:lnTo>
                      <a:pt x="206" y="190"/>
                    </a:lnTo>
                    <a:lnTo>
                      <a:pt x="208" y="190"/>
                    </a:lnTo>
                    <a:lnTo>
                      <a:pt x="208" y="190"/>
                    </a:lnTo>
                    <a:lnTo>
                      <a:pt x="212" y="190"/>
                    </a:lnTo>
                    <a:lnTo>
                      <a:pt x="220" y="188"/>
                    </a:lnTo>
                    <a:lnTo>
                      <a:pt x="230" y="186"/>
                    </a:lnTo>
                    <a:lnTo>
                      <a:pt x="230" y="186"/>
                    </a:lnTo>
                    <a:lnTo>
                      <a:pt x="230" y="186"/>
                    </a:lnTo>
                    <a:lnTo>
                      <a:pt x="242" y="186"/>
                    </a:lnTo>
                    <a:lnTo>
                      <a:pt x="250" y="184"/>
                    </a:lnTo>
                    <a:lnTo>
                      <a:pt x="252" y="184"/>
                    </a:lnTo>
                    <a:lnTo>
                      <a:pt x="252" y="184"/>
                    </a:lnTo>
                    <a:lnTo>
                      <a:pt x="256" y="192"/>
                    </a:lnTo>
                    <a:lnTo>
                      <a:pt x="256" y="192"/>
                    </a:lnTo>
                    <a:lnTo>
                      <a:pt x="256" y="192"/>
                    </a:lnTo>
                    <a:lnTo>
                      <a:pt x="256" y="192"/>
                    </a:lnTo>
                    <a:lnTo>
                      <a:pt x="254" y="200"/>
                    </a:lnTo>
                    <a:lnTo>
                      <a:pt x="254" y="204"/>
                    </a:lnTo>
                    <a:lnTo>
                      <a:pt x="254" y="204"/>
                    </a:lnTo>
                    <a:lnTo>
                      <a:pt x="258" y="208"/>
                    </a:lnTo>
                    <a:lnTo>
                      <a:pt x="256" y="214"/>
                    </a:lnTo>
                    <a:lnTo>
                      <a:pt x="256" y="214"/>
                    </a:lnTo>
                    <a:lnTo>
                      <a:pt x="256" y="232"/>
                    </a:lnTo>
                    <a:lnTo>
                      <a:pt x="256" y="232"/>
                    </a:lnTo>
                    <a:lnTo>
                      <a:pt x="258" y="234"/>
                    </a:lnTo>
                    <a:lnTo>
                      <a:pt x="258" y="234"/>
                    </a:lnTo>
                    <a:lnTo>
                      <a:pt x="246" y="234"/>
                    </a:lnTo>
                    <a:lnTo>
                      <a:pt x="246" y="234"/>
                    </a:lnTo>
                    <a:lnTo>
                      <a:pt x="236" y="232"/>
                    </a:lnTo>
                    <a:lnTo>
                      <a:pt x="228" y="230"/>
                    </a:lnTo>
                    <a:lnTo>
                      <a:pt x="228" y="230"/>
                    </a:lnTo>
                    <a:lnTo>
                      <a:pt x="224" y="230"/>
                    </a:lnTo>
                    <a:lnTo>
                      <a:pt x="224" y="230"/>
                    </a:lnTo>
                    <a:lnTo>
                      <a:pt x="222" y="230"/>
                    </a:lnTo>
                    <a:lnTo>
                      <a:pt x="222" y="230"/>
                    </a:lnTo>
                    <a:lnTo>
                      <a:pt x="222" y="230"/>
                    </a:lnTo>
                    <a:lnTo>
                      <a:pt x="222" y="230"/>
                    </a:lnTo>
                    <a:lnTo>
                      <a:pt x="222" y="228"/>
                    </a:lnTo>
                    <a:lnTo>
                      <a:pt x="222" y="228"/>
                    </a:lnTo>
                    <a:lnTo>
                      <a:pt x="218" y="228"/>
                    </a:lnTo>
                    <a:lnTo>
                      <a:pt x="218" y="228"/>
                    </a:lnTo>
                    <a:lnTo>
                      <a:pt x="216" y="228"/>
                    </a:lnTo>
                    <a:lnTo>
                      <a:pt x="212" y="230"/>
                    </a:lnTo>
                    <a:lnTo>
                      <a:pt x="210" y="232"/>
                    </a:lnTo>
                    <a:lnTo>
                      <a:pt x="208" y="232"/>
                    </a:lnTo>
                    <a:lnTo>
                      <a:pt x="210" y="232"/>
                    </a:lnTo>
                    <a:lnTo>
                      <a:pt x="210" y="232"/>
                    </a:lnTo>
                    <a:lnTo>
                      <a:pt x="208" y="234"/>
                    </a:lnTo>
                    <a:lnTo>
                      <a:pt x="208" y="234"/>
                    </a:lnTo>
                    <a:lnTo>
                      <a:pt x="208" y="236"/>
                    </a:lnTo>
                    <a:lnTo>
                      <a:pt x="208" y="236"/>
                    </a:lnTo>
                    <a:lnTo>
                      <a:pt x="204" y="238"/>
                    </a:lnTo>
                    <a:lnTo>
                      <a:pt x="202" y="238"/>
                    </a:lnTo>
                    <a:lnTo>
                      <a:pt x="200" y="238"/>
                    </a:lnTo>
                    <a:lnTo>
                      <a:pt x="200" y="238"/>
                    </a:lnTo>
                    <a:lnTo>
                      <a:pt x="196" y="240"/>
                    </a:lnTo>
                    <a:lnTo>
                      <a:pt x="196" y="238"/>
                    </a:lnTo>
                    <a:lnTo>
                      <a:pt x="196" y="238"/>
                    </a:lnTo>
                    <a:lnTo>
                      <a:pt x="196" y="238"/>
                    </a:lnTo>
                    <a:lnTo>
                      <a:pt x="196" y="238"/>
                    </a:lnTo>
                    <a:lnTo>
                      <a:pt x="194" y="238"/>
                    </a:lnTo>
                    <a:lnTo>
                      <a:pt x="194" y="238"/>
                    </a:lnTo>
                    <a:lnTo>
                      <a:pt x="190" y="232"/>
                    </a:lnTo>
                    <a:lnTo>
                      <a:pt x="188" y="232"/>
                    </a:lnTo>
                    <a:lnTo>
                      <a:pt x="186" y="232"/>
                    </a:lnTo>
                    <a:lnTo>
                      <a:pt x="186" y="232"/>
                    </a:lnTo>
                    <a:lnTo>
                      <a:pt x="182" y="236"/>
                    </a:lnTo>
                    <a:lnTo>
                      <a:pt x="182" y="236"/>
                    </a:lnTo>
                    <a:lnTo>
                      <a:pt x="182" y="236"/>
                    </a:lnTo>
                    <a:lnTo>
                      <a:pt x="180" y="236"/>
                    </a:lnTo>
                    <a:lnTo>
                      <a:pt x="180" y="236"/>
                    </a:lnTo>
                    <a:lnTo>
                      <a:pt x="180" y="236"/>
                    </a:lnTo>
                    <a:lnTo>
                      <a:pt x="180" y="236"/>
                    </a:lnTo>
                    <a:lnTo>
                      <a:pt x="180" y="236"/>
                    </a:lnTo>
                    <a:lnTo>
                      <a:pt x="180" y="236"/>
                    </a:lnTo>
                    <a:lnTo>
                      <a:pt x="178" y="234"/>
                    </a:lnTo>
                    <a:lnTo>
                      <a:pt x="180" y="236"/>
                    </a:lnTo>
                    <a:lnTo>
                      <a:pt x="180" y="236"/>
                    </a:lnTo>
                    <a:lnTo>
                      <a:pt x="168" y="238"/>
                    </a:lnTo>
                    <a:lnTo>
                      <a:pt x="168" y="238"/>
                    </a:lnTo>
                    <a:lnTo>
                      <a:pt x="168" y="238"/>
                    </a:lnTo>
                    <a:lnTo>
                      <a:pt x="168" y="238"/>
                    </a:lnTo>
                    <a:lnTo>
                      <a:pt x="166" y="240"/>
                    </a:lnTo>
                    <a:lnTo>
                      <a:pt x="166" y="240"/>
                    </a:lnTo>
                    <a:lnTo>
                      <a:pt x="168" y="242"/>
                    </a:lnTo>
                    <a:lnTo>
                      <a:pt x="168" y="242"/>
                    </a:lnTo>
                    <a:lnTo>
                      <a:pt x="168" y="242"/>
                    </a:lnTo>
                    <a:lnTo>
                      <a:pt x="166" y="240"/>
                    </a:lnTo>
                    <a:lnTo>
                      <a:pt x="166" y="240"/>
                    </a:lnTo>
                    <a:lnTo>
                      <a:pt x="166" y="240"/>
                    </a:lnTo>
                    <a:lnTo>
                      <a:pt x="166" y="240"/>
                    </a:lnTo>
                    <a:lnTo>
                      <a:pt x="162" y="238"/>
                    </a:lnTo>
                    <a:lnTo>
                      <a:pt x="162" y="238"/>
                    </a:lnTo>
                    <a:lnTo>
                      <a:pt x="162" y="238"/>
                    </a:lnTo>
                    <a:lnTo>
                      <a:pt x="162" y="238"/>
                    </a:lnTo>
                    <a:lnTo>
                      <a:pt x="162" y="238"/>
                    </a:lnTo>
                    <a:lnTo>
                      <a:pt x="162" y="238"/>
                    </a:lnTo>
                    <a:lnTo>
                      <a:pt x="160" y="234"/>
                    </a:lnTo>
                    <a:lnTo>
                      <a:pt x="160" y="234"/>
                    </a:lnTo>
                    <a:lnTo>
                      <a:pt x="160" y="230"/>
                    </a:lnTo>
                    <a:lnTo>
                      <a:pt x="160" y="230"/>
                    </a:lnTo>
                    <a:lnTo>
                      <a:pt x="162" y="226"/>
                    </a:lnTo>
                    <a:lnTo>
                      <a:pt x="162" y="226"/>
                    </a:lnTo>
                    <a:lnTo>
                      <a:pt x="162" y="226"/>
                    </a:lnTo>
                    <a:lnTo>
                      <a:pt x="162" y="220"/>
                    </a:lnTo>
                    <a:lnTo>
                      <a:pt x="162" y="220"/>
                    </a:lnTo>
                    <a:lnTo>
                      <a:pt x="160" y="220"/>
                    </a:lnTo>
                    <a:lnTo>
                      <a:pt x="158" y="218"/>
                    </a:lnTo>
                    <a:lnTo>
                      <a:pt x="158" y="218"/>
                    </a:lnTo>
                    <a:lnTo>
                      <a:pt x="160" y="216"/>
                    </a:lnTo>
                    <a:lnTo>
                      <a:pt x="158" y="218"/>
                    </a:lnTo>
                    <a:lnTo>
                      <a:pt x="158" y="218"/>
                    </a:lnTo>
                    <a:lnTo>
                      <a:pt x="158" y="212"/>
                    </a:lnTo>
                    <a:lnTo>
                      <a:pt x="158" y="206"/>
                    </a:lnTo>
                    <a:lnTo>
                      <a:pt x="158" y="206"/>
                    </a:lnTo>
                    <a:lnTo>
                      <a:pt x="160" y="204"/>
                    </a:lnTo>
                    <a:lnTo>
                      <a:pt x="160" y="204"/>
                    </a:lnTo>
                    <a:lnTo>
                      <a:pt x="160" y="206"/>
                    </a:lnTo>
                    <a:lnTo>
                      <a:pt x="164" y="206"/>
                    </a:lnTo>
                    <a:lnTo>
                      <a:pt x="164" y="206"/>
                    </a:lnTo>
                    <a:lnTo>
                      <a:pt x="164" y="204"/>
                    </a:lnTo>
                    <a:lnTo>
                      <a:pt x="162" y="204"/>
                    </a:lnTo>
                    <a:lnTo>
                      <a:pt x="162" y="204"/>
                    </a:lnTo>
                    <a:lnTo>
                      <a:pt x="162" y="204"/>
                    </a:lnTo>
                    <a:lnTo>
                      <a:pt x="162" y="204"/>
                    </a:lnTo>
                    <a:lnTo>
                      <a:pt x="158" y="206"/>
                    </a:lnTo>
                    <a:lnTo>
                      <a:pt x="158" y="206"/>
                    </a:lnTo>
                    <a:lnTo>
                      <a:pt x="156" y="206"/>
                    </a:lnTo>
                    <a:lnTo>
                      <a:pt x="156" y="206"/>
                    </a:lnTo>
                    <a:lnTo>
                      <a:pt x="160" y="204"/>
                    </a:lnTo>
                    <a:lnTo>
                      <a:pt x="162" y="202"/>
                    </a:lnTo>
                    <a:lnTo>
                      <a:pt x="162" y="202"/>
                    </a:lnTo>
                    <a:lnTo>
                      <a:pt x="164" y="202"/>
                    </a:lnTo>
                    <a:lnTo>
                      <a:pt x="164" y="202"/>
                    </a:lnTo>
                    <a:lnTo>
                      <a:pt x="170" y="200"/>
                    </a:lnTo>
                    <a:lnTo>
                      <a:pt x="174" y="198"/>
                    </a:lnTo>
                    <a:lnTo>
                      <a:pt x="174" y="198"/>
                    </a:lnTo>
                    <a:lnTo>
                      <a:pt x="172" y="200"/>
                    </a:lnTo>
                    <a:lnTo>
                      <a:pt x="172" y="200"/>
                    </a:lnTo>
                    <a:lnTo>
                      <a:pt x="166" y="204"/>
                    </a:lnTo>
                    <a:lnTo>
                      <a:pt x="166" y="204"/>
                    </a:lnTo>
                    <a:close/>
                    <a:moveTo>
                      <a:pt x="162" y="238"/>
                    </a:moveTo>
                    <a:lnTo>
                      <a:pt x="162" y="238"/>
                    </a:lnTo>
                    <a:lnTo>
                      <a:pt x="162" y="238"/>
                    </a:lnTo>
                    <a:lnTo>
                      <a:pt x="162" y="238"/>
                    </a:lnTo>
                    <a:lnTo>
                      <a:pt x="162" y="238"/>
                    </a:lnTo>
                    <a:lnTo>
                      <a:pt x="162" y="238"/>
                    </a:lnTo>
                    <a:lnTo>
                      <a:pt x="162" y="238"/>
                    </a:lnTo>
                    <a:close/>
                    <a:moveTo>
                      <a:pt x="160" y="238"/>
                    </a:moveTo>
                    <a:lnTo>
                      <a:pt x="160" y="238"/>
                    </a:lnTo>
                    <a:lnTo>
                      <a:pt x="162" y="240"/>
                    </a:lnTo>
                    <a:lnTo>
                      <a:pt x="162" y="240"/>
                    </a:lnTo>
                    <a:lnTo>
                      <a:pt x="162" y="238"/>
                    </a:lnTo>
                    <a:lnTo>
                      <a:pt x="162" y="238"/>
                    </a:lnTo>
                    <a:lnTo>
                      <a:pt x="160" y="238"/>
                    </a:lnTo>
                    <a:lnTo>
                      <a:pt x="160" y="238"/>
                    </a:lnTo>
                    <a:close/>
                    <a:moveTo>
                      <a:pt x="164" y="242"/>
                    </a:moveTo>
                    <a:lnTo>
                      <a:pt x="164" y="242"/>
                    </a:lnTo>
                    <a:lnTo>
                      <a:pt x="164" y="242"/>
                    </a:lnTo>
                    <a:lnTo>
                      <a:pt x="164" y="242"/>
                    </a:lnTo>
                    <a:lnTo>
                      <a:pt x="164" y="242"/>
                    </a:lnTo>
                    <a:lnTo>
                      <a:pt x="164" y="242"/>
                    </a:lnTo>
                    <a:lnTo>
                      <a:pt x="164" y="242"/>
                    </a:lnTo>
                    <a:lnTo>
                      <a:pt x="164" y="242"/>
                    </a:lnTo>
                    <a:lnTo>
                      <a:pt x="164" y="242"/>
                    </a:lnTo>
                    <a:close/>
                    <a:moveTo>
                      <a:pt x="156" y="234"/>
                    </a:moveTo>
                    <a:lnTo>
                      <a:pt x="156" y="234"/>
                    </a:lnTo>
                    <a:lnTo>
                      <a:pt x="158" y="234"/>
                    </a:lnTo>
                    <a:lnTo>
                      <a:pt x="158" y="234"/>
                    </a:lnTo>
                    <a:lnTo>
                      <a:pt x="156" y="234"/>
                    </a:lnTo>
                    <a:lnTo>
                      <a:pt x="156" y="234"/>
                    </a:lnTo>
                    <a:close/>
                    <a:moveTo>
                      <a:pt x="184" y="302"/>
                    </a:moveTo>
                    <a:lnTo>
                      <a:pt x="184" y="302"/>
                    </a:lnTo>
                    <a:lnTo>
                      <a:pt x="184" y="300"/>
                    </a:lnTo>
                    <a:lnTo>
                      <a:pt x="180" y="300"/>
                    </a:lnTo>
                    <a:lnTo>
                      <a:pt x="180" y="300"/>
                    </a:lnTo>
                    <a:lnTo>
                      <a:pt x="186" y="296"/>
                    </a:lnTo>
                    <a:lnTo>
                      <a:pt x="186" y="296"/>
                    </a:lnTo>
                    <a:lnTo>
                      <a:pt x="188" y="296"/>
                    </a:lnTo>
                    <a:lnTo>
                      <a:pt x="188" y="296"/>
                    </a:lnTo>
                    <a:lnTo>
                      <a:pt x="188" y="296"/>
                    </a:lnTo>
                    <a:lnTo>
                      <a:pt x="190" y="296"/>
                    </a:lnTo>
                    <a:lnTo>
                      <a:pt x="190" y="298"/>
                    </a:lnTo>
                    <a:lnTo>
                      <a:pt x="192" y="298"/>
                    </a:lnTo>
                    <a:lnTo>
                      <a:pt x="192" y="298"/>
                    </a:lnTo>
                    <a:lnTo>
                      <a:pt x="194" y="314"/>
                    </a:lnTo>
                    <a:lnTo>
                      <a:pt x="196" y="330"/>
                    </a:lnTo>
                    <a:lnTo>
                      <a:pt x="196" y="348"/>
                    </a:lnTo>
                    <a:lnTo>
                      <a:pt x="196" y="348"/>
                    </a:lnTo>
                    <a:lnTo>
                      <a:pt x="194" y="338"/>
                    </a:lnTo>
                    <a:lnTo>
                      <a:pt x="194" y="338"/>
                    </a:lnTo>
                    <a:lnTo>
                      <a:pt x="196" y="360"/>
                    </a:lnTo>
                    <a:lnTo>
                      <a:pt x="196" y="360"/>
                    </a:lnTo>
                    <a:lnTo>
                      <a:pt x="194" y="360"/>
                    </a:lnTo>
                    <a:lnTo>
                      <a:pt x="192" y="360"/>
                    </a:lnTo>
                    <a:lnTo>
                      <a:pt x="190" y="360"/>
                    </a:lnTo>
                    <a:lnTo>
                      <a:pt x="188" y="362"/>
                    </a:lnTo>
                    <a:lnTo>
                      <a:pt x="188" y="362"/>
                    </a:lnTo>
                    <a:lnTo>
                      <a:pt x="188" y="362"/>
                    </a:lnTo>
                    <a:lnTo>
                      <a:pt x="188" y="362"/>
                    </a:lnTo>
                    <a:lnTo>
                      <a:pt x="184" y="358"/>
                    </a:lnTo>
                    <a:lnTo>
                      <a:pt x="176" y="358"/>
                    </a:lnTo>
                    <a:lnTo>
                      <a:pt x="176" y="358"/>
                    </a:lnTo>
                    <a:lnTo>
                      <a:pt x="166" y="358"/>
                    </a:lnTo>
                    <a:lnTo>
                      <a:pt x="162" y="358"/>
                    </a:lnTo>
                    <a:lnTo>
                      <a:pt x="160" y="360"/>
                    </a:lnTo>
                    <a:lnTo>
                      <a:pt x="160" y="360"/>
                    </a:lnTo>
                    <a:lnTo>
                      <a:pt x="158" y="362"/>
                    </a:lnTo>
                    <a:lnTo>
                      <a:pt x="158" y="360"/>
                    </a:lnTo>
                    <a:lnTo>
                      <a:pt x="156" y="360"/>
                    </a:lnTo>
                    <a:lnTo>
                      <a:pt x="154" y="362"/>
                    </a:lnTo>
                    <a:lnTo>
                      <a:pt x="154" y="360"/>
                    </a:lnTo>
                    <a:lnTo>
                      <a:pt x="154" y="360"/>
                    </a:lnTo>
                    <a:lnTo>
                      <a:pt x="158" y="358"/>
                    </a:lnTo>
                    <a:lnTo>
                      <a:pt x="158" y="356"/>
                    </a:lnTo>
                    <a:lnTo>
                      <a:pt x="158" y="356"/>
                    </a:lnTo>
                    <a:lnTo>
                      <a:pt x="162" y="352"/>
                    </a:lnTo>
                    <a:lnTo>
                      <a:pt x="162" y="352"/>
                    </a:lnTo>
                    <a:lnTo>
                      <a:pt x="164" y="344"/>
                    </a:lnTo>
                    <a:lnTo>
                      <a:pt x="162" y="336"/>
                    </a:lnTo>
                    <a:lnTo>
                      <a:pt x="162" y="336"/>
                    </a:lnTo>
                    <a:lnTo>
                      <a:pt x="160" y="334"/>
                    </a:lnTo>
                    <a:lnTo>
                      <a:pt x="160" y="332"/>
                    </a:lnTo>
                    <a:lnTo>
                      <a:pt x="160" y="332"/>
                    </a:lnTo>
                    <a:lnTo>
                      <a:pt x="156" y="326"/>
                    </a:lnTo>
                    <a:lnTo>
                      <a:pt x="156" y="326"/>
                    </a:lnTo>
                    <a:lnTo>
                      <a:pt x="156" y="324"/>
                    </a:lnTo>
                    <a:lnTo>
                      <a:pt x="156" y="320"/>
                    </a:lnTo>
                    <a:lnTo>
                      <a:pt x="156" y="320"/>
                    </a:lnTo>
                    <a:lnTo>
                      <a:pt x="156" y="320"/>
                    </a:lnTo>
                    <a:lnTo>
                      <a:pt x="154" y="316"/>
                    </a:lnTo>
                    <a:lnTo>
                      <a:pt x="154" y="316"/>
                    </a:lnTo>
                    <a:lnTo>
                      <a:pt x="154" y="314"/>
                    </a:lnTo>
                    <a:lnTo>
                      <a:pt x="154" y="312"/>
                    </a:lnTo>
                    <a:lnTo>
                      <a:pt x="154" y="312"/>
                    </a:lnTo>
                    <a:lnTo>
                      <a:pt x="154" y="312"/>
                    </a:lnTo>
                    <a:lnTo>
                      <a:pt x="154" y="310"/>
                    </a:lnTo>
                    <a:lnTo>
                      <a:pt x="154" y="308"/>
                    </a:lnTo>
                    <a:lnTo>
                      <a:pt x="154" y="308"/>
                    </a:lnTo>
                    <a:lnTo>
                      <a:pt x="154" y="308"/>
                    </a:lnTo>
                    <a:lnTo>
                      <a:pt x="154" y="308"/>
                    </a:lnTo>
                    <a:lnTo>
                      <a:pt x="154" y="308"/>
                    </a:lnTo>
                    <a:lnTo>
                      <a:pt x="154" y="308"/>
                    </a:lnTo>
                    <a:lnTo>
                      <a:pt x="150" y="304"/>
                    </a:lnTo>
                    <a:lnTo>
                      <a:pt x="150" y="304"/>
                    </a:lnTo>
                    <a:lnTo>
                      <a:pt x="150" y="300"/>
                    </a:lnTo>
                    <a:lnTo>
                      <a:pt x="150" y="300"/>
                    </a:lnTo>
                    <a:lnTo>
                      <a:pt x="150" y="302"/>
                    </a:lnTo>
                    <a:lnTo>
                      <a:pt x="150" y="302"/>
                    </a:lnTo>
                    <a:lnTo>
                      <a:pt x="150" y="300"/>
                    </a:lnTo>
                    <a:lnTo>
                      <a:pt x="150" y="300"/>
                    </a:lnTo>
                    <a:lnTo>
                      <a:pt x="150" y="300"/>
                    </a:lnTo>
                    <a:lnTo>
                      <a:pt x="150" y="300"/>
                    </a:lnTo>
                    <a:lnTo>
                      <a:pt x="152" y="300"/>
                    </a:lnTo>
                    <a:lnTo>
                      <a:pt x="152" y="300"/>
                    </a:lnTo>
                    <a:lnTo>
                      <a:pt x="166" y="300"/>
                    </a:lnTo>
                    <a:lnTo>
                      <a:pt x="184" y="302"/>
                    </a:lnTo>
                    <a:lnTo>
                      <a:pt x="184" y="302"/>
                    </a:lnTo>
                    <a:close/>
                    <a:moveTo>
                      <a:pt x="148" y="302"/>
                    </a:moveTo>
                    <a:lnTo>
                      <a:pt x="148" y="302"/>
                    </a:lnTo>
                    <a:lnTo>
                      <a:pt x="148" y="302"/>
                    </a:lnTo>
                    <a:lnTo>
                      <a:pt x="148" y="302"/>
                    </a:lnTo>
                    <a:lnTo>
                      <a:pt x="148" y="302"/>
                    </a:lnTo>
                    <a:lnTo>
                      <a:pt x="148" y="302"/>
                    </a:lnTo>
                    <a:close/>
                    <a:moveTo>
                      <a:pt x="150" y="304"/>
                    </a:moveTo>
                    <a:lnTo>
                      <a:pt x="150" y="304"/>
                    </a:lnTo>
                    <a:lnTo>
                      <a:pt x="150" y="306"/>
                    </a:lnTo>
                    <a:lnTo>
                      <a:pt x="150" y="306"/>
                    </a:lnTo>
                    <a:lnTo>
                      <a:pt x="150" y="304"/>
                    </a:lnTo>
                    <a:lnTo>
                      <a:pt x="150" y="304"/>
                    </a:lnTo>
                    <a:lnTo>
                      <a:pt x="150" y="304"/>
                    </a:lnTo>
                    <a:lnTo>
                      <a:pt x="150" y="304"/>
                    </a:lnTo>
                    <a:close/>
                    <a:moveTo>
                      <a:pt x="150" y="306"/>
                    </a:moveTo>
                    <a:lnTo>
                      <a:pt x="150" y="306"/>
                    </a:lnTo>
                    <a:lnTo>
                      <a:pt x="150" y="304"/>
                    </a:lnTo>
                    <a:lnTo>
                      <a:pt x="150" y="304"/>
                    </a:lnTo>
                    <a:lnTo>
                      <a:pt x="150" y="304"/>
                    </a:lnTo>
                    <a:lnTo>
                      <a:pt x="150" y="304"/>
                    </a:lnTo>
                    <a:lnTo>
                      <a:pt x="154" y="308"/>
                    </a:lnTo>
                    <a:lnTo>
                      <a:pt x="154" y="308"/>
                    </a:lnTo>
                    <a:lnTo>
                      <a:pt x="154" y="308"/>
                    </a:lnTo>
                    <a:lnTo>
                      <a:pt x="154" y="308"/>
                    </a:lnTo>
                    <a:lnTo>
                      <a:pt x="150" y="306"/>
                    </a:lnTo>
                    <a:lnTo>
                      <a:pt x="150" y="306"/>
                    </a:lnTo>
                    <a:close/>
                    <a:moveTo>
                      <a:pt x="148" y="304"/>
                    </a:moveTo>
                    <a:lnTo>
                      <a:pt x="148" y="304"/>
                    </a:lnTo>
                    <a:lnTo>
                      <a:pt x="150" y="306"/>
                    </a:lnTo>
                    <a:lnTo>
                      <a:pt x="150" y="306"/>
                    </a:lnTo>
                    <a:lnTo>
                      <a:pt x="150" y="308"/>
                    </a:lnTo>
                    <a:lnTo>
                      <a:pt x="150" y="308"/>
                    </a:lnTo>
                    <a:lnTo>
                      <a:pt x="146" y="302"/>
                    </a:lnTo>
                    <a:lnTo>
                      <a:pt x="146" y="302"/>
                    </a:lnTo>
                    <a:lnTo>
                      <a:pt x="146" y="302"/>
                    </a:lnTo>
                    <a:lnTo>
                      <a:pt x="148" y="304"/>
                    </a:lnTo>
                    <a:lnTo>
                      <a:pt x="148" y="304"/>
                    </a:lnTo>
                    <a:close/>
                    <a:moveTo>
                      <a:pt x="192" y="240"/>
                    </a:moveTo>
                    <a:lnTo>
                      <a:pt x="192" y="240"/>
                    </a:lnTo>
                    <a:lnTo>
                      <a:pt x="192" y="240"/>
                    </a:lnTo>
                    <a:lnTo>
                      <a:pt x="192" y="238"/>
                    </a:lnTo>
                    <a:lnTo>
                      <a:pt x="192" y="238"/>
                    </a:lnTo>
                    <a:lnTo>
                      <a:pt x="194" y="238"/>
                    </a:lnTo>
                    <a:lnTo>
                      <a:pt x="192" y="240"/>
                    </a:lnTo>
                    <a:lnTo>
                      <a:pt x="192" y="240"/>
                    </a:lnTo>
                    <a:close/>
                    <a:moveTo>
                      <a:pt x="190" y="238"/>
                    </a:moveTo>
                    <a:lnTo>
                      <a:pt x="190" y="238"/>
                    </a:lnTo>
                    <a:lnTo>
                      <a:pt x="192" y="238"/>
                    </a:lnTo>
                    <a:lnTo>
                      <a:pt x="190" y="238"/>
                    </a:lnTo>
                    <a:close/>
                    <a:moveTo>
                      <a:pt x="166" y="240"/>
                    </a:moveTo>
                    <a:lnTo>
                      <a:pt x="166" y="240"/>
                    </a:lnTo>
                    <a:lnTo>
                      <a:pt x="164" y="240"/>
                    </a:lnTo>
                    <a:lnTo>
                      <a:pt x="164" y="240"/>
                    </a:lnTo>
                    <a:lnTo>
                      <a:pt x="162" y="238"/>
                    </a:lnTo>
                    <a:lnTo>
                      <a:pt x="162" y="238"/>
                    </a:lnTo>
                    <a:lnTo>
                      <a:pt x="166" y="240"/>
                    </a:lnTo>
                    <a:lnTo>
                      <a:pt x="166" y="240"/>
                    </a:lnTo>
                    <a:lnTo>
                      <a:pt x="166" y="240"/>
                    </a:lnTo>
                    <a:lnTo>
                      <a:pt x="166" y="240"/>
                    </a:lnTo>
                    <a:close/>
                    <a:moveTo>
                      <a:pt x="160" y="236"/>
                    </a:moveTo>
                    <a:lnTo>
                      <a:pt x="160" y="236"/>
                    </a:lnTo>
                    <a:lnTo>
                      <a:pt x="158" y="236"/>
                    </a:lnTo>
                    <a:lnTo>
                      <a:pt x="158" y="236"/>
                    </a:lnTo>
                    <a:lnTo>
                      <a:pt x="158" y="236"/>
                    </a:lnTo>
                    <a:lnTo>
                      <a:pt x="158" y="236"/>
                    </a:lnTo>
                    <a:lnTo>
                      <a:pt x="158" y="236"/>
                    </a:lnTo>
                    <a:lnTo>
                      <a:pt x="160" y="236"/>
                    </a:lnTo>
                    <a:lnTo>
                      <a:pt x="160" y="236"/>
                    </a:lnTo>
                    <a:close/>
                    <a:moveTo>
                      <a:pt x="256" y="198"/>
                    </a:moveTo>
                    <a:lnTo>
                      <a:pt x="256" y="198"/>
                    </a:lnTo>
                    <a:lnTo>
                      <a:pt x="256" y="200"/>
                    </a:lnTo>
                    <a:lnTo>
                      <a:pt x="256" y="194"/>
                    </a:lnTo>
                    <a:lnTo>
                      <a:pt x="256" y="194"/>
                    </a:lnTo>
                    <a:lnTo>
                      <a:pt x="256" y="198"/>
                    </a:lnTo>
                    <a:lnTo>
                      <a:pt x="256" y="198"/>
                    </a:lnTo>
                    <a:close/>
                    <a:moveTo>
                      <a:pt x="160" y="422"/>
                    </a:moveTo>
                    <a:lnTo>
                      <a:pt x="160" y="422"/>
                    </a:lnTo>
                    <a:lnTo>
                      <a:pt x="164" y="422"/>
                    </a:lnTo>
                    <a:lnTo>
                      <a:pt x="164" y="422"/>
                    </a:lnTo>
                    <a:lnTo>
                      <a:pt x="164" y="422"/>
                    </a:lnTo>
                    <a:lnTo>
                      <a:pt x="164" y="422"/>
                    </a:lnTo>
                    <a:lnTo>
                      <a:pt x="158" y="422"/>
                    </a:lnTo>
                    <a:lnTo>
                      <a:pt x="160" y="422"/>
                    </a:lnTo>
                    <a:lnTo>
                      <a:pt x="160" y="422"/>
                    </a:lnTo>
                    <a:close/>
                    <a:moveTo>
                      <a:pt x="176" y="422"/>
                    </a:moveTo>
                    <a:lnTo>
                      <a:pt x="176" y="422"/>
                    </a:lnTo>
                    <a:lnTo>
                      <a:pt x="176" y="422"/>
                    </a:lnTo>
                    <a:lnTo>
                      <a:pt x="176" y="422"/>
                    </a:lnTo>
                    <a:lnTo>
                      <a:pt x="166" y="422"/>
                    </a:lnTo>
                    <a:lnTo>
                      <a:pt x="166" y="422"/>
                    </a:lnTo>
                    <a:lnTo>
                      <a:pt x="176" y="422"/>
                    </a:lnTo>
                    <a:lnTo>
                      <a:pt x="176" y="422"/>
                    </a:lnTo>
                    <a:close/>
                    <a:moveTo>
                      <a:pt x="126" y="242"/>
                    </a:moveTo>
                    <a:lnTo>
                      <a:pt x="126" y="242"/>
                    </a:lnTo>
                    <a:lnTo>
                      <a:pt x="126" y="242"/>
                    </a:lnTo>
                    <a:lnTo>
                      <a:pt x="126" y="244"/>
                    </a:lnTo>
                    <a:lnTo>
                      <a:pt x="126" y="244"/>
                    </a:lnTo>
                    <a:lnTo>
                      <a:pt x="126" y="242"/>
                    </a:lnTo>
                    <a:lnTo>
                      <a:pt x="126" y="242"/>
                    </a:lnTo>
                    <a:close/>
                    <a:moveTo>
                      <a:pt x="258" y="506"/>
                    </a:moveTo>
                    <a:lnTo>
                      <a:pt x="258" y="506"/>
                    </a:lnTo>
                    <a:lnTo>
                      <a:pt x="256" y="508"/>
                    </a:lnTo>
                    <a:lnTo>
                      <a:pt x="256" y="508"/>
                    </a:lnTo>
                    <a:lnTo>
                      <a:pt x="256" y="508"/>
                    </a:lnTo>
                    <a:lnTo>
                      <a:pt x="258" y="506"/>
                    </a:lnTo>
                    <a:lnTo>
                      <a:pt x="258" y="506"/>
                    </a:lnTo>
                    <a:close/>
                    <a:moveTo>
                      <a:pt x="252" y="510"/>
                    </a:moveTo>
                    <a:lnTo>
                      <a:pt x="252" y="510"/>
                    </a:lnTo>
                    <a:lnTo>
                      <a:pt x="252" y="510"/>
                    </a:lnTo>
                    <a:lnTo>
                      <a:pt x="252" y="510"/>
                    </a:lnTo>
                    <a:lnTo>
                      <a:pt x="252" y="510"/>
                    </a:lnTo>
                    <a:lnTo>
                      <a:pt x="252" y="510"/>
                    </a:lnTo>
                    <a:lnTo>
                      <a:pt x="252" y="510"/>
                    </a:lnTo>
                    <a:close/>
                    <a:moveTo>
                      <a:pt x="256" y="506"/>
                    </a:moveTo>
                    <a:lnTo>
                      <a:pt x="256" y="506"/>
                    </a:lnTo>
                    <a:lnTo>
                      <a:pt x="256" y="506"/>
                    </a:lnTo>
                    <a:lnTo>
                      <a:pt x="258" y="504"/>
                    </a:lnTo>
                    <a:lnTo>
                      <a:pt x="258" y="504"/>
                    </a:lnTo>
                    <a:lnTo>
                      <a:pt x="258" y="504"/>
                    </a:lnTo>
                    <a:lnTo>
                      <a:pt x="258" y="504"/>
                    </a:lnTo>
                    <a:lnTo>
                      <a:pt x="258" y="506"/>
                    </a:lnTo>
                    <a:lnTo>
                      <a:pt x="258" y="506"/>
                    </a:lnTo>
                    <a:lnTo>
                      <a:pt x="256" y="506"/>
                    </a:lnTo>
                    <a:lnTo>
                      <a:pt x="256" y="506"/>
                    </a:lnTo>
                    <a:close/>
                    <a:moveTo>
                      <a:pt x="250" y="512"/>
                    </a:moveTo>
                    <a:lnTo>
                      <a:pt x="252" y="512"/>
                    </a:lnTo>
                    <a:lnTo>
                      <a:pt x="252" y="512"/>
                    </a:lnTo>
                    <a:lnTo>
                      <a:pt x="252" y="512"/>
                    </a:lnTo>
                    <a:lnTo>
                      <a:pt x="252" y="512"/>
                    </a:lnTo>
                    <a:lnTo>
                      <a:pt x="252" y="512"/>
                    </a:lnTo>
                    <a:lnTo>
                      <a:pt x="252" y="512"/>
                    </a:lnTo>
                    <a:lnTo>
                      <a:pt x="252" y="512"/>
                    </a:lnTo>
                    <a:lnTo>
                      <a:pt x="252" y="512"/>
                    </a:lnTo>
                    <a:lnTo>
                      <a:pt x="252" y="512"/>
                    </a:lnTo>
                    <a:lnTo>
                      <a:pt x="252" y="512"/>
                    </a:lnTo>
                    <a:lnTo>
                      <a:pt x="252" y="512"/>
                    </a:lnTo>
                    <a:lnTo>
                      <a:pt x="252" y="512"/>
                    </a:lnTo>
                    <a:lnTo>
                      <a:pt x="252" y="512"/>
                    </a:lnTo>
                    <a:lnTo>
                      <a:pt x="250" y="514"/>
                    </a:lnTo>
                    <a:lnTo>
                      <a:pt x="250" y="514"/>
                    </a:lnTo>
                    <a:lnTo>
                      <a:pt x="250" y="514"/>
                    </a:lnTo>
                    <a:lnTo>
                      <a:pt x="248" y="514"/>
                    </a:lnTo>
                    <a:lnTo>
                      <a:pt x="248" y="514"/>
                    </a:lnTo>
                    <a:lnTo>
                      <a:pt x="248" y="514"/>
                    </a:lnTo>
                    <a:lnTo>
                      <a:pt x="248" y="514"/>
                    </a:lnTo>
                    <a:lnTo>
                      <a:pt x="248" y="514"/>
                    </a:lnTo>
                    <a:lnTo>
                      <a:pt x="248" y="514"/>
                    </a:lnTo>
                    <a:lnTo>
                      <a:pt x="248" y="514"/>
                    </a:lnTo>
                    <a:lnTo>
                      <a:pt x="250" y="512"/>
                    </a:lnTo>
                    <a:lnTo>
                      <a:pt x="250" y="512"/>
                    </a:lnTo>
                    <a:close/>
                    <a:moveTo>
                      <a:pt x="250" y="524"/>
                    </a:moveTo>
                    <a:lnTo>
                      <a:pt x="250" y="524"/>
                    </a:lnTo>
                    <a:lnTo>
                      <a:pt x="248" y="522"/>
                    </a:lnTo>
                    <a:lnTo>
                      <a:pt x="248" y="522"/>
                    </a:lnTo>
                    <a:lnTo>
                      <a:pt x="248" y="522"/>
                    </a:lnTo>
                    <a:lnTo>
                      <a:pt x="248" y="522"/>
                    </a:lnTo>
                    <a:lnTo>
                      <a:pt x="248" y="522"/>
                    </a:lnTo>
                    <a:lnTo>
                      <a:pt x="248" y="522"/>
                    </a:lnTo>
                    <a:lnTo>
                      <a:pt x="248" y="522"/>
                    </a:lnTo>
                    <a:lnTo>
                      <a:pt x="248" y="522"/>
                    </a:lnTo>
                    <a:lnTo>
                      <a:pt x="248" y="522"/>
                    </a:lnTo>
                    <a:lnTo>
                      <a:pt x="248" y="522"/>
                    </a:lnTo>
                    <a:lnTo>
                      <a:pt x="248" y="522"/>
                    </a:lnTo>
                    <a:lnTo>
                      <a:pt x="248" y="522"/>
                    </a:lnTo>
                    <a:lnTo>
                      <a:pt x="250" y="522"/>
                    </a:lnTo>
                    <a:lnTo>
                      <a:pt x="250" y="522"/>
                    </a:lnTo>
                    <a:lnTo>
                      <a:pt x="250" y="522"/>
                    </a:lnTo>
                    <a:lnTo>
                      <a:pt x="250" y="522"/>
                    </a:lnTo>
                    <a:lnTo>
                      <a:pt x="250" y="522"/>
                    </a:lnTo>
                    <a:lnTo>
                      <a:pt x="248" y="522"/>
                    </a:lnTo>
                    <a:lnTo>
                      <a:pt x="248" y="522"/>
                    </a:lnTo>
                    <a:lnTo>
                      <a:pt x="248" y="522"/>
                    </a:lnTo>
                    <a:lnTo>
                      <a:pt x="250" y="524"/>
                    </a:lnTo>
                    <a:lnTo>
                      <a:pt x="250" y="524"/>
                    </a:lnTo>
                    <a:close/>
                    <a:moveTo>
                      <a:pt x="248" y="516"/>
                    </a:moveTo>
                    <a:lnTo>
                      <a:pt x="248" y="516"/>
                    </a:lnTo>
                    <a:lnTo>
                      <a:pt x="248" y="516"/>
                    </a:lnTo>
                    <a:lnTo>
                      <a:pt x="248" y="516"/>
                    </a:lnTo>
                    <a:lnTo>
                      <a:pt x="248" y="516"/>
                    </a:lnTo>
                    <a:close/>
                    <a:moveTo>
                      <a:pt x="258" y="628"/>
                    </a:moveTo>
                    <a:lnTo>
                      <a:pt x="258" y="628"/>
                    </a:lnTo>
                    <a:lnTo>
                      <a:pt x="258" y="628"/>
                    </a:lnTo>
                    <a:lnTo>
                      <a:pt x="258" y="628"/>
                    </a:lnTo>
                    <a:lnTo>
                      <a:pt x="258" y="628"/>
                    </a:lnTo>
                    <a:close/>
                    <a:moveTo>
                      <a:pt x="256" y="624"/>
                    </a:moveTo>
                    <a:lnTo>
                      <a:pt x="256" y="624"/>
                    </a:lnTo>
                    <a:lnTo>
                      <a:pt x="256" y="620"/>
                    </a:lnTo>
                    <a:lnTo>
                      <a:pt x="256" y="620"/>
                    </a:lnTo>
                    <a:lnTo>
                      <a:pt x="256" y="624"/>
                    </a:lnTo>
                    <a:lnTo>
                      <a:pt x="256" y="624"/>
                    </a:lnTo>
                    <a:close/>
                    <a:moveTo>
                      <a:pt x="252" y="614"/>
                    </a:moveTo>
                    <a:lnTo>
                      <a:pt x="252" y="614"/>
                    </a:lnTo>
                    <a:lnTo>
                      <a:pt x="252" y="614"/>
                    </a:lnTo>
                    <a:lnTo>
                      <a:pt x="252" y="614"/>
                    </a:lnTo>
                    <a:lnTo>
                      <a:pt x="252" y="610"/>
                    </a:lnTo>
                    <a:lnTo>
                      <a:pt x="252" y="610"/>
                    </a:lnTo>
                    <a:lnTo>
                      <a:pt x="252" y="610"/>
                    </a:lnTo>
                    <a:lnTo>
                      <a:pt x="252" y="614"/>
                    </a:lnTo>
                    <a:lnTo>
                      <a:pt x="252" y="614"/>
                    </a:lnTo>
                    <a:close/>
                    <a:moveTo>
                      <a:pt x="256" y="530"/>
                    </a:moveTo>
                    <a:lnTo>
                      <a:pt x="256" y="530"/>
                    </a:lnTo>
                    <a:lnTo>
                      <a:pt x="256" y="530"/>
                    </a:lnTo>
                    <a:lnTo>
                      <a:pt x="256" y="530"/>
                    </a:lnTo>
                    <a:lnTo>
                      <a:pt x="256" y="530"/>
                    </a:lnTo>
                    <a:lnTo>
                      <a:pt x="256" y="530"/>
                    </a:lnTo>
                    <a:lnTo>
                      <a:pt x="256" y="530"/>
                    </a:lnTo>
                    <a:lnTo>
                      <a:pt x="256" y="530"/>
                    </a:lnTo>
                    <a:lnTo>
                      <a:pt x="256" y="530"/>
                    </a:lnTo>
                    <a:lnTo>
                      <a:pt x="256" y="530"/>
                    </a:lnTo>
                    <a:close/>
                    <a:moveTo>
                      <a:pt x="280" y="530"/>
                    </a:moveTo>
                    <a:lnTo>
                      <a:pt x="280" y="530"/>
                    </a:lnTo>
                    <a:lnTo>
                      <a:pt x="280" y="530"/>
                    </a:lnTo>
                    <a:lnTo>
                      <a:pt x="280" y="530"/>
                    </a:lnTo>
                    <a:lnTo>
                      <a:pt x="280" y="530"/>
                    </a:lnTo>
                    <a:lnTo>
                      <a:pt x="280" y="530"/>
                    </a:lnTo>
                    <a:close/>
                    <a:moveTo>
                      <a:pt x="424" y="580"/>
                    </a:moveTo>
                    <a:lnTo>
                      <a:pt x="424" y="580"/>
                    </a:lnTo>
                    <a:lnTo>
                      <a:pt x="424" y="580"/>
                    </a:lnTo>
                    <a:lnTo>
                      <a:pt x="424" y="580"/>
                    </a:lnTo>
                    <a:lnTo>
                      <a:pt x="424" y="580"/>
                    </a:lnTo>
                    <a:lnTo>
                      <a:pt x="424" y="580"/>
                    </a:lnTo>
                    <a:lnTo>
                      <a:pt x="424" y="580"/>
                    </a:lnTo>
                    <a:lnTo>
                      <a:pt x="424" y="580"/>
                    </a:lnTo>
                    <a:close/>
                    <a:moveTo>
                      <a:pt x="252" y="524"/>
                    </a:moveTo>
                    <a:lnTo>
                      <a:pt x="250" y="522"/>
                    </a:lnTo>
                    <a:lnTo>
                      <a:pt x="250" y="522"/>
                    </a:lnTo>
                    <a:lnTo>
                      <a:pt x="250" y="522"/>
                    </a:lnTo>
                    <a:lnTo>
                      <a:pt x="250" y="522"/>
                    </a:lnTo>
                    <a:lnTo>
                      <a:pt x="252" y="522"/>
                    </a:lnTo>
                    <a:lnTo>
                      <a:pt x="252" y="522"/>
                    </a:lnTo>
                    <a:lnTo>
                      <a:pt x="252" y="524"/>
                    </a:lnTo>
                    <a:lnTo>
                      <a:pt x="252" y="524"/>
                    </a:lnTo>
                    <a:close/>
                    <a:moveTo>
                      <a:pt x="250" y="522"/>
                    </a:moveTo>
                    <a:lnTo>
                      <a:pt x="250" y="522"/>
                    </a:lnTo>
                    <a:lnTo>
                      <a:pt x="250" y="522"/>
                    </a:lnTo>
                    <a:lnTo>
                      <a:pt x="248" y="522"/>
                    </a:lnTo>
                    <a:lnTo>
                      <a:pt x="248" y="522"/>
                    </a:lnTo>
                    <a:lnTo>
                      <a:pt x="248" y="522"/>
                    </a:lnTo>
                    <a:lnTo>
                      <a:pt x="248" y="522"/>
                    </a:lnTo>
                    <a:lnTo>
                      <a:pt x="248" y="522"/>
                    </a:lnTo>
                    <a:lnTo>
                      <a:pt x="248" y="522"/>
                    </a:lnTo>
                    <a:lnTo>
                      <a:pt x="250" y="522"/>
                    </a:lnTo>
                    <a:lnTo>
                      <a:pt x="250" y="522"/>
                    </a:lnTo>
                    <a:lnTo>
                      <a:pt x="250" y="522"/>
                    </a:lnTo>
                    <a:lnTo>
                      <a:pt x="250" y="522"/>
                    </a:lnTo>
                    <a:lnTo>
                      <a:pt x="250" y="522"/>
                    </a:lnTo>
                    <a:lnTo>
                      <a:pt x="250" y="522"/>
                    </a:lnTo>
                    <a:lnTo>
                      <a:pt x="250" y="522"/>
                    </a:lnTo>
                    <a:close/>
                    <a:moveTo>
                      <a:pt x="346" y="498"/>
                    </a:moveTo>
                    <a:lnTo>
                      <a:pt x="346" y="498"/>
                    </a:lnTo>
                    <a:lnTo>
                      <a:pt x="346" y="498"/>
                    </a:lnTo>
                    <a:lnTo>
                      <a:pt x="346" y="498"/>
                    </a:lnTo>
                    <a:lnTo>
                      <a:pt x="346" y="498"/>
                    </a:lnTo>
                    <a:lnTo>
                      <a:pt x="346" y="498"/>
                    </a:lnTo>
                    <a:lnTo>
                      <a:pt x="346" y="498"/>
                    </a:lnTo>
                    <a:lnTo>
                      <a:pt x="346" y="498"/>
                    </a:lnTo>
                    <a:lnTo>
                      <a:pt x="346" y="498"/>
                    </a:lnTo>
                    <a:lnTo>
                      <a:pt x="346" y="498"/>
                    </a:lnTo>
                    <a:lnTo>
                      <a:pt x="346" y="498"/>
                    </a:lnTo>
                    <a:lnTo>
                      <a:pt x="346" y="498"/>
                    </a:lnTo>
                    <a:lnTo>
                      <a:pt x="346" y="498"/>
                    </a:lnTo>
                    <a:lnTo>
                      <a:pt x="346" y="498"/>
                    </a:lnTo>
                    <a:close/>
                    <a:moveTo>
                      <a:pt x="344" y="498"/>
                    </a:moveTo>
                    <a:lnTo>
                      <a:pt x="344" y="498"/>
                    </a:lnTo>
                    <a:lnTo>
                      <a:pt x="344" y="498"/>
                    </a:lnTo>
                    <a:lnTo>
                      <a:pt x="344" y="498"/>
                    </a:lnTo>
                    <a:lnTo>
                      <a:pt x="344" y="498"/>
                    </a:lnTo>
                    <a:lnTo>
                      <a:pt x="342" y="502"/>
                    </a:lnTo>
                    <a:lnTo>
                      <a:pt x="342" y="502"/>
                    </a:lnTo>
                    <a:lnTo>
                      <a:pt x="342" y="502"/>
                    </a:lnTo>
                    <a:lnTo>
                      <a:pt x="342" y="502"/>
                    </a:lnTo>
                    <a:lnTo>
                      <a:pt x="344" y="498"/>
                    </a:lnTo>
                    <a:lnTo>
                      <a:pt x="344" y="498"/>
                    </a:lnTo>
                    <a:close/>
                    <a:moveTo>
                      <a:pt x="414" y="302"/>
                    </a:moveTo>
                    <a:lnTo>
                      <a:pt x="414" y="302"/>
                    </a:lnTo>
                    <a:lnTo>
                      <a:pt x="414" y="302"/>
                    </a:lnTo>
                    <a:lnTo>
                      <a:pt x="414" y="302"/>
                    </a:lnTo>
                    <a:lnTo>
                      <a:pt x="414" y="302"/>
                    </a:lnTo>
                    <a:lnTo>
                      <a:pt x="414" y="302"/>
                    </a:lnTo>
                    <a:close/>
                    <a:moveTo>
                      <a:pt x="416" y="298"/>
                    </a:moveTo>
                    <a:lnTo>
                      <a:pt x="416" y="298"/>
                    </a:lnTo>
                    <a:lnTo>
                      <a:pt x="414" y="300"/>
                    </a:lnTo>
                    <a:lnTo>
                      <a:pt x="414" y="298"/>
                    </a:lnTo>
                    <a:lnTo>
                      <a:pt x="410" y="298"/>
                    </a:lnTo>
                    <a:lnTo>
                      <a:pt x="410" y="296"/>
                    </a:lnTo>
                    <a:lnTo>
                      <a:pt x="414" y="296"/>
                    </a:lnTo>
                    <a:lnTo>
                      <a:pt x="414" y="294"/>
                    </a:lnTo>
                    <a:lnTo>
                      <a:pt x="414" y="294"/>
                    </a:lnTo>
                    <a:lnTo>
                      <a:pt x="416" y="298"/>
                    </a:lnTo>
                    <a:lnTo>
                      <a:pt x="416" y="298"/>
                    </a:lnTo>
                    <a:lnTo>
                      <a:pt x="416" y="298"/>
                    </a:lnTo>
                    <a:lnTo>
                      <a:pt x="416" y="298"/>
                    </a:lnTo>
                    <a:close/>
                    <a:moveTo>
                      <a:pt x="412" y="340"/>
                    </a:moveTo>
                    <a:lnTo>
                      <a:pt x="412" y="340"/>
                    </a:lnTo>
                    <a:lnTo>
                      <a:pt x="412" y="338"/>
                    </a:lnTo>
                    <a:lnTo>
                      <a:pt x="412" y="338"/>
                    </a:lnTo>
                    <a:lnTo>
                      <a:pt x="412" y="340"/>
                    </a:lnTo>
                    <a:lnTo>
                      <a:pt x="412" y="340"/>
                    </a:lnTo>
                    <a:lnTo>
                      <a:pt x="412" y="338"/>
                    </a:lnTo>
                    <a:lnTo>
                      <a:pt x="412" y="338"/>
                    </a:lnTo>
                    <a:lnTo>
                      <a:pt x="412" y="338"/>
                    </a:lnTo>
                    <a:lnTo>
                      <a:pt x="412" y="338"/>
                    </a:lnTo>
                    <a:lnTo>
                      <a:pt x="410" y="338"/>
                    </a:lnTo>
                    <a:lnTo>
                      <a:pt x="410" y="338"/>
                    </a:lnTo>
                    <a:lnTo>
                      <a:pt x="410" y="338"/>
                    </a:lnTo>
                    <a:lnTo>
                      <a:pt x="410" y="338"/>
                    </a:lnTo>
                    <a:lnTo>
                      <a:pt x="410" y="338"/>
                    </a:lnTo>
                    <a:lnTo>
                      <a:pt x="412" y="338"/>
                    </a:lnTo>
                    <a:lnTo>
                      <a:pt x="412" y="338"/>
                    </a:lnTo>
                    <a:lnTo>
                      <a:pt x="412" y="336"/>
                    </a:lnTo>
                    <a:lnTo>
                      <a:pt x="412" y="336"/>
                    </a:lnTo>
                    <a:lnTo>
                      <a:pt x="412" y="338"/>
                    </a:lnTo>
                    <a:lnTo>
                      <a:pt x="412" y="338"/>
                    </a:lnTo>
                    <a:lnTo>
                      <a:pt x="412" y="338"/>
                    </a:lnTo>
                    <a:lnTo>
                      <a:pt x="412" y="338"/>
                    </a:lnTo>
                    <a:lnTo>
                      <a:pt x="412" y="338"/>
                    </a:lnTo>
                    <a:lnTo>
                      <a:pt x="412" y="338"/>
                    </a:lnTo>
                    <a:lnTo>
                      <a:pt x="412" y="338"/>
                    </a:lnTo>
                    <a:lnTo>
                      <a:pt x="412" y="338"/>
                    </a:lnTo>
                    <a:lnTo>
                      <a:pt x="412" y="340"/>
                    </a:lnTo>
                    <a:lnTo>
                      <a:pt x="412" y="340"/>
                    </a:lnTo>
                    <a:close/>
                    <a:moveTo>
                      <a:pt x="410" y="336"/>
                    </a:moveTo>
                    <a:lnTo>
                      <a:pt x="410" y="336"/>
                    </a:lnTo>
                    <a:lnTo>
                      <a:pt x="410" y="336"/>
                    </a:lnTo>
                    <a:lnTo>
                      <a:pt x="410" y="336"/>
                    </a:lnTo>
                    <a:lnTo>
                      <a:pt x="410" y="336"/>
                    </a:lnTo>
                    <a:lnTo>
                      <a:pt x="410" y="336"/>
                    </a:lnTo>
                    <a:close/>
                    <a:moveTo>
                      <a:pt x="412" y="336"/>
                    </a:moveTo>
                    <a:lnTo>
                      <a:pt x="412" y="336"/>
                    </a:lnTo>
                    <a:lnTo>
                      <a:pt x="412" y="334"/>
                    </a:lnTo>
                    <a:lnTo>
                      <a:pt x="412" y="336"/>
                    </a:lnTo>
                    <a:lnTo>
                      <a:pt x="412" y="336"/>
                    </a:lnTo>
                    <a:close/>
                    <a:moveTo>
                      <a:pt x="484" y="406"/>
                    </a:moveTo>
                    <a:lnTo>
                      <a:pt x="484" y="406"/>
                    </a:lnTo>
                    <a:lnTo>
                      <a:pt x="482" y="408"/>
                    </a:lnTo>
                    <a:lnTo>
                      <a:pt x="482" y="408"/>
                    </a:lnTo>
                    <a:lnTo>
                      <a:pt x="482" y="408"/>
                    </a:lnTo>
                    <a:lnTo>
                      <a:pt x="484" y="406"/>
                    </a:lnTo>
                    <a:lnTo>
                      <a:pt x="484" y="406"/>
                    </a:lnTo>
                    <a:close/>
                    <a:moveTo>
                      <a:pt x="418" y="344"/>
                    </a:moveTo>
                    <a:lnTo>
                      <a:pt x="418" y="344"/>
                    </a:lnTo>
                    <a:lnTo>
                      <a:pt x="418" y="344"/>
                    </a:lnTo>
                    <a:lnTo>
                      <a:pt x="418" y="344"/>
                    </a:lnTo>
                    <a:lnTo>
                      <a:pt x="418" y="344"/>
                    </a:lnTo>
                    <a:lnTo>
                      <a:pt x="418" y="344"/>
                    </a:lnTo>
                    <a:close/>
                    <a:moveTo>
                      <a:pt x="420" y="346"/>
                    </a:moveTo>
                    <a:lnTo>
                      <a:pt x="420" y="346"/>
                    </a:lnTo>
                    <a:lnTo>
                      <a:pt x="420" y="346"/>
                    </a:lnTo>
                    <a:lnTo>
                      <a:pt x="420" y="346"/>
                    </a:lnTo>
                    <a:lnTo>
                      <a:pt x="420" y="346"/>
                    </a:lnTo>
                    <a:close/>
                    <a:moveTo>
                      <a:pt x="418" y="342"/>
                    </a:moveTo>
                    <a:lnTo>
                      <a:pt x="418" y="342"/>
                    </a:lnTo>
                    <a:lnTo>
                      <a:pt x="418" y="344"/>
                    </a:lnTo>
                    <a:lnTo>
                      <a:pt x="418" y="344"/>
                    </a:lnTo>
                    <a:lnTo>
                      <a:pt x="418" y="342"/>
                    </a:lnTo>
                    <a:lnTo>
                      <a:pt x="418" y="342"/>
                    </a:lnTo>
                    <a:close/>
                    <a:moveTo>
                      <a:pt x="414" y="338"/>
                    </a:moveTo>
                    <a:lnTo>
                      <a:pt x="414" y="338"/>
                    </a:lnTo>
                    <a:lnTo>
                      <a:pt x="414" y="334"/>
                    </a:lnTo>
                    <a:lnTo>
                      <a:pt x="414" y="334"/>
                    </a:lnTo>
                    <a:lnTo>
                      <a:pt x="414" y="330"/>
                    </a:lnTo>
                    <a:lnTo>
                      <a:pt x="414" y="332"/>
                    </a:lnTo>
                    <a:lnTo>
                      <a:pt x="416" y="340"/>
                    </a:lnTo>
                    <a:lnTo>
                      <a:pt x="416" y="340"/>
                    </a:lnTo>
                    <a:lnTo>
                      <a:pt x="414" y="338"/>
                    </a:lnTo>
                    <a:lnTo>
                      <a:pt x="414" y="338"/>
                    </a:lnTo>
                    <a:close/>
                    <a:moveTo>
                      <a:pt x="412" y="316"/>
                    </a:moveTo>
                    <a:lnTo>
                      <a:pt x="412" y="316"/>
                    </a:lnTo>
                    <a:lnTo>
                      <a:pt x="410" y="316"/>
                    </a:lnTo>
                    <a:lnTo>
                      <a:pt x="410" y="316"/>
                    </a:lnTo>
                    <a:lnTo>
                      <a:pt x="410" y="316"/>
                    </a:lnTo>
                    <a:lnTo>
                      <a:pt x="410" y="316"/>
                    </a:lnTo>
                    <a:lnTo>
                      <a:pt x="412" y="316"/>
                    </a:lnTo>
                    <a:lnTo>
                      <a:pt x="412" y="316"/>
                    </a:lnTo>
                    <a:lnTo>
                      <a:pt x="412" y="316"/>
                    </a:lnTo>
                    <a:lnTo>
                      <a:pt x="412" y="316"/>
                    </a:lnTo>
                    <a:lnTo>
                      <a:pt x="412" y="316"/>
                    </a:lnTo>
                    <a:close/>
                    <a:moveTo>
                      <a:pt x="416" y="296"/>
                    </a:moveTo>
                    <a:lnTo>
                      <a:pt x="416" y="296"/>
                    </a:lnTo>
                    <a:lnTo>
                      <a:pt x="414" y="292"/>
                    </a:lnTo>
                    <a:lnTo>
                      <a:pt x="416" y="290"/>
                    </a:lnTo>
                    <a:lnTo>
                      <a:pt x="416" y="290"/>
                    </a:lnTo>
                    <a:lnTo>
                      <a:pt x="416" y="290"/>
                    </a:lnTo>
                    <a:lnTo>
                      <a:pt x="416" y="296"/>
                    </a:lnTo>
                    <a:lnTo>
                      <a:pt x="416" y="296"/>
                    </a:lnTo>
                    <a:close/>
                    <a:moveTo>
                      <a:pt x="462" y="90"/>
                    </a:moveTo>
                    <a:lnTo>
                      <a:pt x="462" y="90"/>
                    </a:lnTo>
                    <a:lnTo>
                      <a:pt x="462" y="90"/>
                    </a:lnTo>
                    <a:lnTo>
                      <a:pt x="462" y="90"/>
                    </a:lnTo>
                    <a:lnTo>
                      <a:pt x="462" y="90"/>
                    </a:lnTo>
                    <a:lnTo>
                      <a:pt x="462" y="90"/>
                    </a:lnTo>
                    <a:lnTo>
                      <a:pt x="462" y="90"/>
                    </a:lnTo>
                    <a:lnTo>
                      <a:pt x="462" y="90"/>
                    </a:lnTo>
                    <a:close/>
                    <a:moveTo>
                      <a:pt x="462" y="88"/>
                    </a:moveTo>
                    <a:lnTo>
                      <a:pt x="462" y="88"/>
                    </a:lnTo>
                    <a:lnTo>
                      <a:pt x="462" y="90"/>
                    </a:lnTo>
                    <a:lnTo>
                      <a:pt x="462" y="90"/>
                    </a:lnTo>
                    <a:lnTo>
                      <a:pt x="462" y="88"/>
                    </a:lnTo>
                    <a:lnTo>
                      <a:pt x="462" y="88"/>
                    </a:lnTo>
                    <a:lnTo>
                      <a:pt x="462" y="88"/>
                    </a:lnTo>
                    <a:lnTo>
                      <a:pt x="462" y="88"/>
                    </a:lnTo>
                    <a:lnTo>
                      <a:pt x="462" y="88"/>
                    </a:lnTo>
                    <a:lnTo>
                      <a:pt x="462" y="88"/>
                    </a:lnTo>
                    <a:lnTo>
                      <a:pt x="462" y="88"/>
                    </a:lnTo>
                    <a:close/>
                    <a:moveTo>
                      <a:pt x="102" y="206"/>
                    </a:moveTo>
                    <a:lnTo>
                      <a:pt x="102" y="206"/>
                    </a:lnTo>
                    <a:lnTo>
                      <a:pt x="104" y="206"/>
                    </a:lnTo>
                    <a:lnTo>
                      <a:pt x="104" y="208"/>
                    </a:lnTo>
                    <a:lnTo>
                      <a:pt x="104" y="208"/>
                    </a:lnTo>
                    <a:lnTo>
                      <a:pt x="102" y="206"/>
                    </a:lnTo>
                    <a:lnTo>
                      <a:pt x="102" y="206"/>
                    </a:lnTo>
                    <a:close/>
                    <a:moveTo>
                      <a:pt x="30" y="434"/>
                    </a:moveTo>
                    <a:lnTo>
                      <a:pt x="30" y="434"/>
                    </a:lnTo>
                    <a:lnTo>
                      <a:pt x="30" y="434"/>
                    </a:lnTo>
                    <a:lnTo>
                      <a:pt x="30" y="434"/>
                    </a:lnTo>
                    <a:lnTo>
                      <a:pt x="30" y="434"/>
                    </a:lnTo>
                    <a:lnTo>
                      <a:pt x="30" y="434"/>
                    </a:lnTo>
                    <a:close/>
                    <a:moveTo>
                      <a:pt x="432" y="652"/>
                    </a:moveTo>
                    <a:lnTo>
                      <a:pt x="430" y="652"/>
                    </a:lnTo>
                    <a:lnTo>
                      <a:pt x="430" y="652"/>
                    </a:lnTo>
                    <a:lnTo>
                      <a:pt x="432" y="650"/>
                    </a:lnTo>
                    <a:lnTo>
                      <a:pt x="432" y="652"/>
                    </a:lnTo>
                    <a:close/>
                    <a:moveTo>
                      <a:pt x="426" y="654"/>
                    </a:moveTo>
                    <a:lnTo>
                      <a:pt x="424" y="654"/>
                    </a:lnTo>
                    <a:lnTo>
                      <a:pt x="424" y="654"/>
                    </a:lnTo>
                    <a:lnTo>
                      <a:pt x="428" y="652"/>
                    </a:lnTo>
                    <a:lnTo>
                      <a:pt x="426" y="654"/>
                    </a:lnTo>
                    <a:close/>
                    <a:moveTo>
                      <a:pt x="420" y="658"/>
                    </a:moveTo>
                    <a:lnTo>
                      <a:pt x="416" y="658"/>
                    </a:lnTo>
                    <a:lnTo>
                      <a:pt x="416" y="658"/>
                    </a:lnTo>
                    <a:lnTo>
                      <a:pt x="420" y="656"/>
                    </a:lnTo>
                    <a:lnTo>
                      <a:pt x="420" y="658"/>
                    </a:lnTo>
                    <a:close/>
                    <a:moveTo>
                      <a:pt x="406" y="656"/>
                    </a:moveTo>
                    <a:lnTo>
                      <a:pt x="406" y="656"/>
                    </a:lnTo>
                    <a:lnTo>
                      <a:pt x="408" y="658"/>
                    </a:lnTo>
                    <a:lnTo>
                      <a:pt x="404" y="658"/>
                    </a:lnTo>
                    <a:lnTo>
                      <a:pt x="402" y="658"/>
                    </a:lnTo>
                    <a:lnTo>
                      <a:pt x="398" y="658"/>
                    </a:lnTo>
                    <a:lnTo>
                      <a:pt x="396" y="658"/>
                    </a:lnTo>
                    <a:lnTo>
                      <a:pt x="394" y="658"/>
                    </a:lnTo>
                    <a:lnTo>
                      <a:pt x="390" y="658"/>
                    </a:lnTo>
                    <a:lnTo>
                      <a:pt x="388" y="658"/>
                    </a:lnTo>
                    <a:lnTo>
                      <a:pt x="386" y="658"/>
                    </a:lnTo>
                    <a:lnTo>
                      <a:pt x="386" y="658"/>
                    </a:lnTo>
                    <a:lnTo>
                      <a:pt x="386" y="656"/>
                    </a:lnTo>
                    <a:lnTo>
                      <a:pt x="386" y="656"/>
                    </a:lnTo>
                    <a:lnTo>
                      <a:pt x="376" y="658"/>
                    </a:lnTo>
                    <a:lnTo>
                      <a:pt x="376" y="658"/>
                    </a:lnTo>
                    <a:lnTo>
                      <a:pt x="370" y="658"/>
                    </a:lnTo>
                    <a:lnTo>
                      <a:pt x="366" y="658"/>
                    </a:lnTo>
                    <a:lnTo>
                      <a:pt x="364" y="658"/>
                    </a:lnTo>
                    <a:lnTo>
                      <a:pt x="364" y="658"/>
                    </a:lnTo>
                    <a:lnTo>
                      <a:pt x="386" y="656"/>
                    </a:lnTo>
                    <a:lnTo>
                      <a:pt x="406" y="656"/>
                    </a:lnTo>
                    <a:lnTo>
                      <a:pt x="406" y="656"/>
                    </a:lnTo>
                    <a:close/>
                    <a:moveTo>
                      <a:pt x="334" y="654"/>
                    </a:moveTo>
                    <a:lnTo>
                      <a:pt x="334" y="654"/>
                    </a:lnTo>
                    <a:lnTo>
                      <a:pt x="332" y="654"/>
                    </a:lnTo>
                    <a:lnTo>
                      <a:pt x="332" y="654"/>
                    </a:lnTo>
                    <a:lnTo>
                      <a:pt x="334" y="654"/>
                    </a:lnTo>
                    <a:lnTo>
                      <a:pt x="334" y="654"/>
                    </a:lnTo>
                    <a:close/>
                    <a:moveTo>
                      <a:pt x="262" y="636"/>
                    </a:moveTo>
                    <a:lnTo>
                      <a:pt x="260" y="636"/>
                    </a:lnTo>
                    <a:lnTo>
                      <a:pt x="260" y="636"/>
                    </a:lnTo>
                    <a:lnTo>
                      <a:pt x="260" y="636"/>
                    </a:lnTo>
                    <a:lnTo>
                      <a:pt x="262" y="636"/>
                    </a:lnTo>
                    <a:lnTo>
                      <a:pt x="262" y="636"/>
                    </a:lnTo>
                    <a:close/>
                    <a:moveTo>
                      <a:pt x="254" y="596"/>
                    </a:moveTo>
                    <a:lnTo>
                      <a:pt x="254" y="596"/>
                    </a:lnTo>
                    <a:lnTo>
                      <a:pt x="254" y="596"/>
                    </a:lnTo>
                    <a:lnTo>
                      <a:pt x="254" y="596"/>
                    </a:lnTo>
                    <a:lnTo>
                      <a:pt x="254" y="600"/>
                    </a:lnTo>
                    <a:lnTo>
                      <a:pt x="254" y="596"/>
                    </a:lnTo>
                    <a:lnTo>
                      <a:pt x="254" y="596"/>
                    </a:lnTo>
                    <a:close/>
                    <a:moveTo>
                      <a:pt x="252" y="596"/>
                    </a:moveTo>
                    <a:lnTo>
                      <a:pt x="252" y="596"/>
                    </a:lnTo>
                    <a:lnTo>
                      <a:pt x="252" y="596"/>
                    </a:lnTo>
                    <a:lnTo>
                      <a:pt x="252" y="596"/>
                    </a:lnTo>
                    <a:lnTo>
                      <a:pt x="252" y="596"/>
                    </a:lnTo>
                    <a:lnTo>
                      <a:pt x="252" y="596"/>
                    </a:lnTo>
                    <a:close/>
                    <a:moveTo>
                      <a:pt x="420" y="582"/>
                    </a:moveTo>
                    <a:lnTo>
                      <a:pt x="420" y="582"/>
                    </a:lnTo>
                    <a:lnTo>
                      <a:pt x="420" y="582"/>
                    </a:lnTo>
                    <a:lnTo>
                      <a:pt x="420" y="582"/>
                    </a:lnTo>
                    <a:lnTo>
                      <a:pt x="420" y="582"/>
                    </a:lnTo>
                    <a:lnTo>
                      <a:pt x="420" y="582"/>
                    </a:lnTo>
                    <a:lnTo>
                      <a:pt x="420" y="582"/>
                    </a:lnTo>
                    <a:close/>
                    <a:moveTo>
                      <a:pt x="420" y="582"/>
                    </a:moveTo>
                    <a:lnTo>
                      <a:pt x="420" y="582"/>
                    </a:lnTo>
                    <a:lnTo>
                      <a:pt x="422" y="580"/>
                    </a:lnTo>
                    <a:lnTo>
                      <a:pt x="422" y="580"/>
                    </a:lnTo>
                    <a:lnTo>
                      <a:pt x="424" y="580"/>
                    </a:lnTo>
                    <a:lnTo>
                      <a:pt x="424" y="580"/>
                    </a:lnTo>
                    <a:lnTo>
                      <a:pt x="424" y="580"/>
                    </a:lnTo>
                    <a:lnTo>
                      <a:pt x="424" y="580"/>
                    </a:lnTo>
                    <a:lnTo>
                      <a:pt x="420" y="582"/>
                    </a:lnTo>
                    <a:lnTo>
                      <a:pt x="420" y="582"/>
                    </a:lnTo>
                    <a:close/>
                    <a:moveTo>
                      <a:pt x="436" y="566"/>
                    </a:moveTo>
                    <a:lnTo>
                      <a:pt x="436" y="566"/>
                    </a:lnTo>
                    <a:lnTo>
                      <a:pt x="436" y="566"/>
                    </a:lnTo>
                    <a:lnTo>
                      <a:pt x="436" y="566"/>
                    </a:lnTo>
                    <a:close/>
                    <a:moveTo>
                      <a:pt x="280" y="524"/>
                    </a:moveTo>
                    <a:lnTo>
                      <a:pt x="280" y="524"/>
                    </a:lnTo>
                    <a:lnTo>
                      <a:pt x="280" y="524"/>
                    </a:lnTo>
                    <a:lnTo>
                      <a:pt x="280" y="524"/>
                    </a:lnTo>
                    <a:lnTo>
                      <a:pt x="280" y="524"/>
                    </a:lnTo>
                    <a:lnTo>
                      <a:pt x="280" y="524"/>
                    </a:lnTo>
                    <a:lnTo>
                      <a:pt x="280" y="524"/>
                    </a:lnTo>
                    <a:close/>
                    <a:moveTo>
                      <a:pt x="280" y="524"/>
                    </a:moveTo>
                    <a:lnTo>
                      <a:pt x="280" y="524"/>
                    </a:lnTo>
                    <a:lnTo>
                      <a:pt x="280" y="524"/>
                    </a:lnTo>
                    <a:lnTo>
                      <a:pt x="280" y="524"/>
                    </a:lnTo>
                    <a:lnTo>
                      <a:pt x="280" y="524"/>
                    </a:lnTo>
                    <a:lnTo>
                      <a:pt x="280" y="524"/>
                    </a:lnTo>
                    <a:lnTo>
                      <a:pt x="280" y="524"/>
                    </a:lnTo>
                    <a:close/>
                    <a:moveTo>
                      <a:pt x="280" y="528"/>
                    </a:moveTo>
                    <a:lnTo>
                      <a:pt x="280" y="528"/>
                    </a:lnTo>
                    <a:lnTo>
                      <a:pt x="278" y="528"/>
                    </a:lnTo>
                    <a:lnTo>
                      <a:pt x="278" y="528"/>
                    </a:lnTo>
                    <a:lnTo>
                      <a:pt x="280" y="528"/>
                    </a:lnTo>
                    <a:lnTo>
                      <a:pt x="280" y="528"/>
                    </a:lnTo>
                    <a:lnTo>
                      <a:pt x="280" y="528"/>
                    </a:lnTo>
                    <a:lnTo>
                      <a:pt x="280" y="528"/>
                    </a:lnTo>
                    <a:close/>
                    <a:moveTo>
                      <a:pt x="278" y="528"/>
                    </a:moveTo>
                    <a:lnTo>
                      <a:pt x="278" y="528"/>
                    </a:lnTo>
                    <a:lnTo>
                      <a:pt x="278" y="528"/>
                    </a:lnTo>
                    <a:lnTo>
                      <a:pt x="278" y="528"/>
                    </a:lnTo>
                    <a:lnTo>
                      <a:pt x="278" y="528"/>
                    </a:lnTo>
                    <a:lnTo>
                      <a:pt x="278" y="528"/>
                    </a:lnTo>
                    <a:lnTo>
                      <a:pt x="278" y="528"/>
                    </a:lnTo>
                    <a:lnTo>
                      <a:pt x="278" y="530"/>
                    </a:lnTo>
                    <a:lnTo>
                      <a:pt x="278" y="530"/>
                    </a:lnTo>
                    <a:lnTo>
                      <a:pt x="278" y="530"/>
                    </a:lnTo>
                    <a:lnTo>
                      <a:pt x="278" y="530"/>
                    </a:lnTo>
                    <a:lnTo>
                      <a:pt x="278" y="528"/>
                    </a:lnTo>
                    <a:lnTo>
                      <a:pt x="278" y="528"/>
                    </a:lnTo>
                    <a:close/>
                    <a:moveTo>
                      <a:pt x="258" y="524"/>
                    </a:moveTo>
                    <a:lnTo>
                      <a:pt x="258" y="524"/>
                    </a:lnTo>
                    <a:lnTo>
                      <a:pt x="258" y="524"/>
                    </a:lnTo>
                    <a:lnTo>
                      <a:pt x="258" y="522"/>
                    </a:lnTo>
                    <a:lnTo>
                      <a:pt x="258" y="522"/>
                    </a:lnTo>
                    <a:lnTo>
                      <a:pt x="258" y="522"/>
                    </a:lnTo>
                    <a:lnTo>
                      <a:pt x="258" y="524"/>
                    </a:lnTo>
                    <a:lnTo>
                      <a:pt x="258" y="524"/>
                    </a:lnTo>
                    <a:close/>
                    <a:moveTo>
                      <a:pt x="258" y="522"/>
                    </a:moveTo>
                    <a:lnTo>
                      <a:pt x="258" y="522"/>
                    </a:lnTo>
                    <a:lnTo>
                      <a:pt x="258" y="522"/>
                    </a:lnTo>
                    <a:lnTo>
                      <a:pt x="256" y="512"/>
                    </a:lnTo>
                    <a:lnTo>
                      <a:pt x="256" y="512"/>
                    </a:lnTo>
                    <a:lnTo>
                      <a:pt x="258" y="512"/>
                    </a:lnTo>
                    <a:lnTo>
                      <a:pt x="258" y="514"/>
                    </a:lnTo>
                    <a:lnTo>
                      <a:pt x="258" y="514"/>
                    </a:lnTo>
                    <a:lnTo>
                      <a:pt x="258" y="522"/>
                    </a:lnTo>
                    <a:lnTo>
                      <a:pt x="258" y="522"/>
                    </a:lnTo>
                    <a:lnTo>
                      <a:pt x="258" y="522"/>
                    </a:lnTo>
                    <a:lnTo>
                      <a:pt x="258" y="522"/>
                    </a:lnTo>
                    <a:close/>
                    <a:moveTo>
                      <a:pt x="346" y="504"/>
                    </a:moveTo>
                    <a:lnTo>
                      <a:pt x="346" y="504"/>
                    </a:lnTo>
                    <a:lnTo>
                      <a:pt x="348" y="506"/>
                    </a:lnTo>
                    <a:lnTo>
                      <a:pt x="348" y="506"/>
                    </a:lnTo>
                    <a:lnTo>
                      <a:pt x="346" y="504"/>
                    </a:lnTo>
                    <a:lnTo>
                      <a:pt x="346" y="504"/>
                    </a:lnTo>
                    <a:close/>
                    <a:moveTo>
                      <a:pt x="378" y="464"/>
                    </a:moveTo>
                    <a:lnTo>
                      <a:pt x="378" y="464"/>
                    </a:lnTo>
                    <a:lnTo>
                      <a:pt x="378" y="464"/>
                    </a:lnTo>
                    <a:lnTo>
                      <a:pt x="378" y="464"/>
                    </a:lnTo>
                    <a:lnTo>
                      <a:pt x="378" y="462"/>
                    </a:lnTo>
                    <a:lnTo>
                      <a:pt x="378" y="462"/>
                    </a:lnTo>
                    <a:lnTo>
                      <a:pt x="380" y="464"/>
                    </a:lnTo>
                    <a:lnTo>
                      <a:pt x="380" y="464"/>
                    </a:lnTo>
                    <a:lnTo>
                      <a:pt x="378" y="464"/>
                    </a:lnTo>
                    <a:lnTo>
                      <a:pt x="378" y="464"/>
                    </a:lnTo>
                    <a:close/>
                    <a:moveTo>
                      <a:pt x="262" y="426"/>
                    </a:moveTo>
                    <a:lnTo>
                      <a:pt x="262" y="426"/>
                    </a:lnTo>
                    <a:lnTo>
                      <a:pt x="262" y="424"/>
                    </a:lnTo>
                    <a:lnTo>
                      <a:pt x="262" y="424"/>
                    </a:lnTo>
                    <a:lnTo>
                      <a:pt x="266" y="424"/>
                    </a:lnTo>
                    <a:lnTo>
                      <a:pt x="266" y="424"/>
                    </a:lnTo>
                    <a:lnTo>
                      <a:pt x="262" y="426"/>
                    </a:lnTo>
                    <a:lnTo>
                      <a:pt x="262" y="426"/>
                    </a:lnTo>
                    <a:close/>
                    <a:moveTo>
                      <a:pt x="324" y="428"/>
                    </a:moveTo>
                    <a:lnTo>
                      <a:pt x="324" y="428"/>
                    </a:lnTo>
                    <a:lnTo>
                      <a:pt x="322" y="428"/>
                    </a:lnTo>
                    <a:lnTo>
                      <a:pt x="322" y="428"/>
                    </a:lnTo>
                    <a:lnTo>
                      <a:pt x="322" y="428"/>
                    </a:lnTo>
                    <a:lnTo>
                      <a:pt x="324" y="428"/>
                    </a:lnTo>
                    <a:lnTo>
                      <a:pt x="324" y="428"/>
                    </a:lnTo>
                    <a:close/>
                    <a:moveTo>
                      <a:pt x="464" y="408"/>
                    </a:moveTo>
                    <a:lnTo>
                      <a:pt x="464" y="408"/>
                    </a:lnTo>
                    <a:lnTo>
                      <a:pt x="464" y="408"/>
                    </a:lnTo>
                    <a:lnTo>
                      <a:pt x="464" y="408"/>
                    </a:lnTo>
                    <a:lnTo>
                      <a:pt x="464" y="408"/>
                    </a:lnTo>
                    <a:lnTo>
                      <a:pt x="464" y="408"/>
                    </a:lnTo>
                    <a:close/>
                    <a:moveTo>
                      <a:pt x="424" y="348"/>
                    </a:moveTo>
                    <a:lnTo>
                      <a:pt x="424" y="348"/>
                    </a:lnTo>
                    <a:lnTo>
                      <a:pt x="424" y="348"/>
                    </a:lnTo>
                    <a:lnTo>
                      <a:pt x="424" y="348"/>
                    </a:lnTo>
                    <a:lnTo>
                      <a:pt x="424" y="348"/>
                    </a:lnTo>
                    <a:lnTo>
                      <a:pt x="424" y="348"/>
                    </a:lnTo>
                    <a:lnTo>
                      <a:pt x="426" y="348"/>
                    </a:lnTo>
                    <a:lnTo>
                      <a:pt x="424" y="350"/>
                    </a:lnTo>
                    <a:lnTo>
                      <a:pt x="424" y="350"/>
                    </a:lnTo>
                    <a:lnTo>
                      <a:pt x="426" y="350"/>
                    </a:lnTo>
                    <a:lnTo>
                      <a:pt x="426" y="352"/>
                    </a:lnTo>
                    <a:lnTo>
                      <a:pt x="426" y="352"/>
                    </a:lnTo>
                    <a:lnTo>
                      <a:pt x="424" y="348"/>
                    </a:lnTo>
                    <a:lnTo>
                      <a:pt x="424" y="348"/>
                    </a:lnTo>
                    <a:lnTo>
                      <a:pt x="422" y="348"/>
                    </a:lnTo>
                    <a:lnTo>
                      <a:pt x="422" y="348"/>
                    </a:lnTo>
                    <a:lnTo>
                      <a:pt x="422" y="348"/>
                    </a:lnTo>
                    <a:lnTo>
                      <a:pt x="424" y="348"/>
                    </a:lnTo>
                    <a:lnTo>
                      <a:pt x="424" y="348"/>
                    </a:lnTo>
                    <a:lnTo>
                      <a:pt x="422" y="348"/>
                    </a:lnTo>
                    <a:lnTo>
                      <a:pt x="422" y="348"/>
                    </a:lnTo>
                    <a:lnTo>
                      <a:pt x="422" y="348"/>
                    </a:lnTo>
                    <a:lnTo>
                      <a:pt x="422" y="346"/>
                    </a:lnTo>
                    <a:lnTo>
                      <a:pt x="422" y="346"/>
                    </a:lnTo>
                    <a:lnTo>
                      <a:pt x="420" y="346"/>
                    </a:lnTo>
                    <a:lnTo>
                      <a:pt x="420" y="346"/>
                    </a:lnTo>
                    <a:lnTo>
                      <a:pt x="420" y="346"/>
                    </a:lnTo>
                    <a:lnTo>
                      <a:pt x="420" y="344"/>
                    </a:lnTo>
                    <a:lnTo>
                      <a:pt x="420" y="344"/>
                    </a:lnTo>
                    <a:lnTo>
                      <a:pt x="420" y="344"/>
                    </a:lnTo>
                    <a:lnTo>
                      <a:pt x="420" y="344"/>
                    </a:lnTo>
                    <a:lnTo>
                      <a:pt x="420" y="344"/>
                    </a:lnTo>
                    <a:lnTo>
                      <a:pt x="420" y="344"/>
                    </a:lnTo>
                    <a:lnTo>
                      <a:pt x="420" y="344"/>
                    </a:lnTo>
                    <a:lnTo>
                      <a:pt x="420" y="344"/>
                    </a:lnTo>
                    <a:lnTo>
                      <a:pt x="420" y="342"/>
                    </a:lnTo>
                    <a:lnTo>
                      <a:pt x="420" y="342"/>
                    </a:lnTo>
                    <a:lnTo>
                      <a:pt x="424" y="348"/>
                    </a:lnTo>
                    <a:lnTo>
                      <a:pt x="424" y="348"/>
                    </a:lnTo>
                    <a:close/>
                    <a:moveTo>
                      <a:pt x="420" y="310"/>
                    </a:moveTo>
                    <a:lnTo>
                      <a:pt x="420" y="310"/>
                    </a:lnTo>
                    <a:lnTo>
                      <a:pt x="418" y="316"/>
                    </a:lnTo>
                    <a:lnTo>
                      <a:pt x="418" y="310"/>
                    </a:lnTo>
                    <a:lnTo>
                      <a:pt x="418" y="310"/>
                    </a:lnTo>
                    <a:lnTo>
                      <a:pt x="418" y="310"/>
                    </a:lnTo>
                    <a:lnTo>
                      <a:pt x="420" y="308"/>
                    </a:lnTo>
                    <a:lnTo>
                      <a:pt x="420" y="310"/>
                    </a:lnTo>
                    <a:close/>
                    <a:moveTo>
                      <a:pt x="418" y="308"/>
                    </a:moveTo>
                    <a:lnTo>
                      <a:pt x="418" y="308"/>
                    </a:lnTo>
                    <a:lnTo>
                      <a:pt x="418" y="308"/>
                    </a:lnTo>
                    <a:lnTo>
                      <a:pt x="420" y="306"/>
                    </a:lnTo>
                    <a:lnTo>
                      <a:pt x="418" y="308"/>
                    </a:lnTo>
                    <a:lnTo>
                      <a:pt x="418" y="308"/>
                    </a:lnTo>
                    <a:close/>
                    <a:moveTo>
                      <a:pt x="466" y="96"/>
                    </a:moveTo>
                    <a:lnTo>
                      <a:pt x="466" y="96"/>
                    </a:lnTo>
                    <a:lnTo>
                      <a:pt x="464" y="96"/>
                    </a:lnTo>
                    <a:lnTo>
                      <a:pt x="464" y="96"/>
                    </a:lnTo>
                    <a:lnTo>
                      <a:pt x="466" y="94"/>
                    </a:lnTo>
                    <a:lnTo>
                      <a:pt x="466" y="94"/>
                    </a:lnTo>
                    <a:lnTo>
                      <a:pt x="466" y="96"/>
                    </a:lnTo>
                    <a:lnTo>
                      <a:pt x="466" y="96"/>
                    </a:lnTo>
                    <a:close/>
                    <a:moveTo>
                      <a:pt x="258" y="90"/>
                    </a:moveTo>
                    <a:lnTo>
                      <a:pt x="258" y="90"/>
                    </a:lnTo>
                    <a:lnTo>
                      <a:pt x="258" y="90"/>
                    </a:lnTo>
                    <a:lnTo>
                      <a:pt x="258" y="90"/>
                    </a:lnTo>
                    <a:lnTo>
                      <a:pt x="258" y="90"/>
                    </a:lnTo>
                    <a:lnTo>
                      <a:pt x="258" y="90"/>
                    </a:lnTo>
                    <a:close/>
                    <a:moveTo>
                      <a:pt x="26" y="104"/>
                    </a:moveTo>
                    <a:lnTo>
                      <a:pt x="26" y="104"/>
                    </a:lnTo>
                    <a:lnTo>
                      <a:pt x="26" y="104"/>
                    </a:lnTo>
                    <a:lnTo>
                      <a:pt x="28" y="102"/>
                    </a:lnTo>
                    <a:lnTo>
                      <a:pt x="28" y="102"/>
                    </a:lnTo>
                    <a:lnTo>
                      <a:pt x="26" y="104"/>
                    </a:lnTo>
                    <a:lnTo>
                      <a:pt x="26" y="104"/>
                    </a:lnTo>
                    <a:lnTo>
                      <a:pt x="26" y="104"/>
                    </a:lnTo>
                    <a:lnTo>
                      <a:pt x="28" y="102"/>
                    </a:lnTo>
                    <a:lnTo>
                      <a:pt x="28" y="102"/>
                    </a:lnTo>
                    <a:lnTo>
                      <a:pt x="26" y="102"/>
                    </a:lnTo>
                    <a:lnTo>
                      <a:pt x="26" y="102"/>
                    </a:lnTo>
                    <a:lnTo>
                      <a:pt x="28" y="102"/>
                    </a:lnTo>
                    <a:lnTo>
                      <a:pt x="28" y="102"/>
                    </a:lnTo>
                    <a:lnTo>
                      <a:pt x="28" y="102"/>
                    </a:lnTo>
                    <a:lnTo>
                      <a:pt x="28" y="102"/>
                    </a:lnTo>
                    <a:lnTo>
                      <a:pt x="28" y="102"/>
                    </a:lnTo>
                    <a:lnTo>
                      <a:pt x="28" y="102"/>
                    </a:lnTo>
                    <a:lnTo>
                      <a:pt x="28" y="100"/>
                    </a:lnTo>
                    <a:lnTo>
                      <a:pt x="28" y="100"/>
                    </a:lnTo>
                    <a:lnTo>
                      <a:pt x="30" y="100"/>
                    </a:lnTo>
                    <a:lnTo>
                      <a:pt x="26" y="104"/>
                    </a:lnTo>
                    <a:lnTo>
                      <a:pt x="26" y="104"/>
                    </a:lnTo>
                    <a:close/>
                    <a:moveTo>
                      <a:pt x="28" y="100"/>
                    </a:moveTo>
                    <a:lnTo>
                      <a:pt x="28" y="100"/>
                    </a:lnTo>
                    <a:lnTo>
                      <a:pt x="26" y="102"/>
                    </a:lnTo>
                    <a:lnTo>
                      <a:pt x="26" y="102"/>
                    </a:lnTo>
                    <a:lnTo>
                      <a:pt x="26" y="102"/>
                    </a:lnTo>
                    <a:lnTo>
                      <a:pt x="26" y="102"/>
                    </a:lnTo>
                    <a:lnTo>
                      <a:pt x="28" y="100"/>
                    </a:lnTo>
                    <a:lnTo>
                      <a:pt x="28" y="100"/>
                    </a:lnTo>
                    <a:lnTo>
                      <a:pt x="28" y="100"/>
                    </a:lnTo>
                    <a:lnTo>
                      <a:pt x="28" y="100"/>
                    </a:lnTo>
                    <a:close/>
                    <a:moveTo>
                      <a:pt x="24" y="102"/>
                    </a:moveTo>
                    <a:lnTo>
                      <a:pt x="24" y="102"/>
                    </a:lnTo>
                    <a:lnTo>
                      <a:pt x="26" y="102"/>
                    </a:lnTo>
                    <a:lnTo>
                      <a:pt x="26" y="102"/>
                    </a:lnTo>
                    <a:lnTo>
                      <a:pt x="24" y="102"/>
                    </a:lnTo>
                    <a:lnTo>
                      <a:pt x="24" y="102"/>
                    </a:lnTo>
                    <a:close/>
                    <a:moveTo>
                      <a:pt x="26" y="102"/>
                    </a:moveTo>
                    <a:lnTo>
                      <a:pt x="26" y="102"/>
                    </a:lnTo>
                    <a:lnTo>
                      <a:pt x="28" y="100"/>
                    </a:lnTo>
                    <a:lnTo>
                      <a:pt x="28" y="100"/>
                    </a:lnTo>
                    <a:lnTo>
                      <a:pt x="28" y="100"/>
                    </a:lnTo>
                    <a:lnTo>
                      <a:pt x="28" y="100"/>
                    </a:lnTo>
                    <a:lnTo>
                      <a:pt x="26" y="102"/>
                    </a:lnTo>
                    <a:lnTo>
                      <a:pt x="26" y="102"/>
                    </a:lnTo>
                    <a:lnTo>
                      <a:pt x="26" y="102"/>
                    </a:lnTo>
                    <a:lnTo>
                      <a:pt x="26" y="102"/>
                    </a:lnTo>
                    <a:close/>
                    <a:moveTo>
                      <a:pt x="26" y="102"/>
                    </a:moveTo>
                    <a:lnTo>
                      <a:pt x="26" y="102"/>
                    </a:lnTo>
                    <a:lnTo>
                      <a:pt x="26" y="102"/>
                    </a:lnTo>
                    <a:lnTo>
                      <a:pt x="26" y="102"/>
                    </a:lnTo>
                    <a:lnTo>
                      <a:pt x="26" y="1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64" name="Freeform 370"/>
              <p:cNvSpPr>
                <a:spLocks/>
              </p:cNvSpPr>
              <p:nvPr/>
            </p:nvSpPr>
            <p:spPr bwMode="auto">
              <a:xfrm>
                <a:off x="-833" y="113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65" name="Freeform 371"/>
              <p:cNvSpPr>
                <a:spLocks/>
              </p:cNvSpPr>
              <p:nvPr/>
            </p:nvSpPr>
            <p:spPr bwMode="auto">
              <a:xfrm>
                <a:off x="-683" y="145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66" name="Freeform 372"/>
              <p:cNvSpPr>
                <a:spLocks/>
              </p:cNvSpPr>
              <p:nvPr/>
            </p:nvSpPr>
            <p:spPr bwMode="auto">
              <a:xfrm>
                <a:off x="-577" y="1566"/>
                <a:ext cx="2" cy="0"/>
              </a:xfrm>
              <a:custGeom>
                <a:avLst/>
                <a:gdLst>
                  <a:gd name="T0" fmla="*/ 0 w 2"/>
                  <a:gd name="T1" fmla="*/ 0 w 2"/>
                  <a:gd name="T2" fmla="*/ 0 w 2"/>
                  <a:gd name="T3" fmla="*/ 2 w 2"/>
                  <a:gd name="T4" fmla="*/ 2 w 2"/>
                  <a:gd name="T5" fmla="*/ 2 w 2"/>
                  <a:gd name="T6" fmla="*/ 2 w 2"/>
                  <a:gd name="T7" fmla="*/ 0 w 2"/>
                  <a:gd name="T8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67" name="Rectangle 373"/>
              <p:cNvSpPr>
                <a:spLocks noChangeArrowheads="1"/>
              </p:cNvSpPr>
              <p:nvPr/>
            </p:nvSpPr>
            <p:spPr bwMode="auto">
              <a:xfrm>
                <a:off x="-451" y="1634"/>
                <a:ext cx="1" cy="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68" name="Freeform 374"/>
              <p:cNvSpPr>
                <a:spLocks/>
              </p:cNvSpPr>
              <p:nvPr/>
            </p:nvSpPr>
            <p:spPr bwMode="auto">
              <a:xfrm>
                <a:off x="-455" y="1634"/>
                <a:ext cx="2" cy="2"/>
              </a:xfrm>
              <a:custGeom>
                <a:avLst/>
                <a:gdLst>
                  <a:gd name="T0" fmla="*/ 0 w 2"/>
                  <a:gd name="T1" fmla="*/ 2 h 2"/>
                  <a:gd name="T2" fmla="*/ 0 w 2"/>
                  <a:gd name="T3" fmla="*/ 2 h 2"/>
                  <a:gd name="T4" fmla="*/ 0 w 2"/>
                  <a:gd name="T5" fmla="*/ 2 h 2"/>
                  <a:gd name="T6" fmla="*/ 0 w 2"/>
                  <a:gd name="T7" fmla="*/ 2 h 2"/>
                  <a:gd name="T8" fmla="*/ 0 w 2"/>
                  <a:gd name="T9" fmla="*/ 2 h 2"/>
                  <a:gd name="T10" fmla="*/ 0 w 2"/>
                  <a:gd name="T11" fmla="*/ 2 h 2"/>
                  <a:gd name="T12" fmla="*/ 0 w 2"/>
                  <a:gd name="T13" fmla="*/ 2 h 2"/>
                  <a:gd name="T14" fmla="*/ 0 w 2"/>
                  <a:gd name="T15" fmla="*/ 2 h 2"/>
                  <a:gd name="T16" fmla="*/ 2 w 2"/>
                  <a:gd name="T17" fmla="*/ 0 h 2"/>
                  <a:gd name="T18" fmla="*/ 0 w 2"/>
                  <a:gd name="T19" fmla="*/ 2 h 2"/>
                  <a:gd name="T20" fmla="*/ 0 w 2"/>
                  <a:gd name="T2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69" name="Freeform 375"/>
              <p:cNvSpPr>
                <a:spLocks/>
              </p:cNvSpPr>
              <p:nvPr/>
            </p:nvSpPr>
            <p:spPr bwMode="auto">
              <a:xfrm>
                <a:off x="-453" y="163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70" name="Freeform 376"/>
              <p:cNvSpPr>
                <a:spLocks/>
              </p:cNvSpPr>
              <p:nvPr/>
            </p:nvSpPr>
            <p:spPr bwMode="auto">
              <a:xfrm>
                <a:off x="-457" y="1634"/>
                <a:ext cx="6" cy="2"/>
              </a:xfrm>
              <a:custGeom>
                <a:avLst/>
                <a:gdLst>
                  <a:gd name="T0" fmla="*/ 6 w 6"/>
                  <a:gd name="T1" fmla="*/ 0 h 2"/>
                  <a:gd name="T2" fmla="*/ 6 w 6"/>
                  <a:gd name="T3" fmla="*/ 0 h 2"/>
                  <a:gd name="T4" fmla="*/ 0 w 6"/>
                  <a:gd name="T5" fmla="*/ 2 h 2"/>
                  <a:gd name="T6" fmla="*/ 2 w 6"/>
                  <a:gd name="T7" fmla="*/ 2 h 2"/>
                  <a:gd name="T8" fmla="*/ 2 w 6"/>
                  <a:gd name="T9" fmla="*/ 2 h 2"/>
                  <a:gd name="T10" fmla="*/ 4 w 6"/>
                  <a:gd name="T11" fmla="*/ 0 h 2"/>
                  <a:gd name="T12" fmla="*/ 4 w 6"/>
                  <a:gd name="T13" fmla="*/ 0 h 2"/>
                  <a:gd name="T14" fmla="*/ 6 w 6"/>
                  <a:gd name="T15" fmla="*/ 0 h 2"/>
                  <a:gd name="T16" fmla="*/ 6 w 6"/>
                  <a:gd name="T1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2">
                    <a:moveTo>
                      <a:pt x="6" y="0"/>
                    </a:moveTo>
                    <a:lnTo>
                      <a:pt x="6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71" name="Rectangle 377"/>
              <p:cNvSpPr>
                <a:spLocks noChangeArrowheads="1"/>
              </p:cNvSpPr>
              <p:nvPr/>
            </p:nvSpPr>
            <p:spPr bwMode="auto">
              <a:xfrm>
                <a:off x="-455" y="1636"/>
                <a:ext cx="2" cy="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72" name="Freeform 378"/>
              <p:cNvSpPr>
                <a:spLocks/>
              </p:cNvSpPr>
              <p:nvPr/>
            </p:nvSpPr>
            <p:spPr bwMode="auto">
              <a:xfrm>
                <a:off x="-435" y="1566"/>
                <a:ext cx="2" cy="0"/>
              </a:xfrm>
              <a:custGeom>
                <a:avLst/>
                <a:gdLst>
                  <a:gd name="T0" fmla="*/ 2 w 2"/>
                  <a:gd name="T1" fmla="*/ 2 w 2"/>
                  <a:gd name="T2" fmla="*/ 2 w 2"/>
                  <a:gd name="T3" fmla="*/ 0 w 2"/>
                  <a:gd name="T4" fmla="*/ 0 w 2"/>
                  <a:gd name="T5" fmla="*/ 2 w 2"/>
                  <a:gd name="T6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73" name="Freeform 379"/>
              <p:cNvSpPr>
                <a:spLocks/>
              </p:cNvSpPr>
              <p:nvPr/>
            </p:nvSpPr>
            <p:spPr bwMode="auto">
              <a:xfrm>
                <a:off x="-427" y="157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74" name="Freeform 380"/>
              <p:cNvSpPr>
                <a:spLocks/>
              </p:cNvSpPr>
              <p:nvPr/>
            </p:nvSpPr>
            <p:spPr bwMode="auto">
              <a:xfrm>
                <a:off x="-435" y="1562"/>
                <a:ext cx="2" cy="4"/>
              </a:xfrm>
              <a:custGeom>
                <a:avLst/>
                <a:gdLst>
                  <a:gd name="T0" fmla="*/ 2 w 2"/>
                  <a:gd name="T1" fmla="*/ 4 h 4"/>
                  <a:gd name="T2" fmla="*/ 2 w 2"/>
                  <a:gd name="T3" fmla="*/ 4 h 4"/>
                  <a:gd name="T4" fmla="*/ 0 w 2"/>
                  <a:gd name="T5" fmla="*/ 0 h 4"/>
                  <a:gd name="T6" fmla="*/ 0 w 2"/>
                  <a:gd name="T7" fmla="*/ 0 h 4"/>
                  <a:gd name="T8" fmla="*/ 0 w 2"/>
                  <a:gd name="T9" fmla="*/ 0 h 4"/>
                  <a:gd name="T10" fmla="*/ 0 w 2"/>
                  <a:gd name="T11" fmla="*/ 0 h 4"/>
                  <a:gd name="T12" fmla="*/ 0 w 2"/>
                  <a:gd name="T13" fmla="*/ 4 h 4"/>
                  <a:gd name="T14" fmla="*/ 0 w 2"/>
                  <a:gd name="T15" fmla="*/ 4 h 4"/>
                  <a:gd name="T16" fmla="*/ 2 w 2"/>
                  <a:gd name="T17" fmla="*/ 4 h 4"/>
                  <a:gd name="T18" fmla="*/ 2 w 2"/>
                  <a:gd name="T1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2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75" name="Freeform 381"/>
              <p:cNvSpPr>
                <a:spLocks/>
              </p:cNvSpPr>
              <p:nvPr/>
            </p:nvSpPr>
            <p:spPr bwMode="auto">
              <a:xfrm>
                <a:off x="-433" y="156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76" name="Freeform 382"/>
              <p:cNvSpPr>
                <a:spLocks/>
              </p:cNvSpPr>
              <p:nvPr/>
            </p:nvSpPr>
            <p:spPr bwMode="auto">
              <a:xfrm>
                <a:off x="-435" y="1564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2 w 2"/>
                  <a:gd name="T3" fmla="*/ 0 h 2"/>
                  <a:gd name="T4" fmla="*/ 0 w 2"/>
                  <a:gd name="T5" fmla="*/ 0 h 2"/>
                  <a:gd name="T6" fmla="*/ 2 w 2"/>
                  <a:gd name="T7" fmla="*/ 2 h 2"/>
                  <a:gd name="T8" fmla="*/ 2 w 2"/>
                  <a:gd name="T9" fmla="*/ 2 h 2"/>
                  <a:gd name="T10" fmla="*/ 2 w 2"/>
                  <a:gd name="T11" fmla="*/ 2 h 2"/>
                  <a:gd name="T12" fmla="*/ 2 w 2"/>
                  <a:gd name="T13" fmla="*/ 2 h 2"/>
                  <a:gd name="T14" fmla="*/ 2 w 2"/>
                  <a:gd name="T15" fmla="*/ 0 h 2"/>
                  <a:gd name="T16" fmla="*/ 2 w 2"/>
                  <a:gd name="T1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77" name="Freeform 383"/>
              <p:cNvSpPr>
                <a:spLocks/>
              </p:cNvSpPr>
              <p:nvPr/>
            </p:nvSpPr>
            <p:spPr bwMode="auto">
              <a:xfrm>
                <a:off x="-427" y="1572"/>
                <a:ext cx="0" cy="6"/>
              </a:xfrm>
              <a:custGeom>
                <a:avLst/>
                <a:gdLst>
                  <a:gd name="T0" fmla="*/ 0 h 6"/>
                  <a:gd name="T1" fmla="*/ 0 h 6"/>
                  <a:gd name="T2" fmla="*/ 0 h 6"/>
                  <a:gd name="T3" fmla="*/ 0 h 6"/>
                  <a:gd name="T4" fmla="*/ 2 h 6"/>
                  <a:gd name="T5" fmla="*/ 2 h 6"/>
                  <a:gd name="T6" fmla="*/ 6 h 6"/>
                  <a:gd name="T7" fmla="*/ 6 h 6"/>
                  <a:gd name="T8" fmla="*/ 6 h 6"/>
                  <a:gd name="T9" fmla="*/ 6 h 6"/>
                  <a:gd name="T10" fmla="*/ 6 h 6"/>
                  <a:gd name="T11" fmla="*/ 6 h 6"/>
                  <a:gd name="T12" fmla="*/ 6 h 6"/>
                  <a:gd name="T13" fmla="*/ 6 h 6"/>
                  <a:gd name="T14" fmla="*/ 6 h 6"/>
                  <a:gd name="T15" fmla="*/ 6 h 6"/>
                  <a:gd name="T16" fmla="*/ 6 h 6"/>
                  <a:gd name="T17" fmla="*/ 6 h 6"/>
                  <a:gd name="T18" fmla="*/ 6 h 6"/>
                  <a:gd name="T19" fmla="*/ 2 h 6"/>
                  <a:gd name="T20" fmla="*/ 0 h 6"/>
                  <a:gd name="T21" fmla="*/ 0 h 6"/>
                  <a:gd name="T22" fmla="*/ 0 h 6"/>
                  <a:gd name="T23" fmla="*/ 0 h 6"/>
                  <a:gd name="T24" fmla="*/ 0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  <a:cxn ang="0">
                    <a:pos x="0" y="T8"/>
                  </a:cxn>
                  <a:cxn ang="0">
                    <a:pos x="0" y="T9"/>
                  </a:cxn>
                  <a:cxn ang="0">
                    <a:pos x="0" y="T10"/>
                  </a:cxn>
                  <a:cxn ang="0">
                    <a:pos x="0" y="T11"/>
                  </a:cxn>
                  <a:cxn ang="0">
                    <a:pos x="0" y="T12"/>
                  </a:cxn>
                  <a:cxn ang="0">
                    <a:pos x="0" y="T13"/>
                  </a:cxn>
                  <a:cxn ang="0">
                    <a:pos x="0" y="T14"/>
                  </a:cxn>
                  <a:cxn ang="0">
                    <a:pos x="0" y="T15"/>
                  </a:cxn>
                  <a:cxn ang="0">
                    <a:pos x="0" y="T16"/>
                  </a:cxn>
                  <a:cxn ang="0">
                    <a:pos x="0" y="T17"/>
                  </a:cxn>
                  <a:cxn ang="0">
                    <a:pos x="0" y="T18"/>
                  </a:cxn>
                  <a:cxn ang="0">
                    <a:pos x="0" y="T19"/>
                  </a:cxn>
                  <a:cxn ang="0">
                    <a:pos x="0" y="T20"/>
                  </a:cxn>
                  <a:cxn ang="0">
                    <a:pos x="0" y="T21"/>
                  </a:cxn>
                  <a:cxn ang="0">
                    <a:pos x="0" y="T22"/>
                  </a:cxn>
                  <a:cxn ang="0">
                    <a:pos x="0" y="T23"/>
                  </a:cxn>
                  <a:cxn ang="0">
                    <a:pos x="0" y="T24"/>
                  </a:cxn>
                </a:cxnLst>
                <a:rect l="0" t="0" r="r" b="b"/>
                <a:pathLst>
                  <a:path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78" name="Freeform 384"/>
              <p:cNvSpPr>
                <a:spLocks/>
              </p:cNvSpPr>
              <p:nvPr/>
            </p:nvSpPr>
            <p:spPr bwMode="auto">
              <a:xfrm>
                <a:off x="-455" y="1552"/>
                <a:ext cx="4" cy="2"/>
              </a:xfrm>
              <a:custGeom>
                <a:avLst/>
                <a:gdLst>
                  <a:gd name="T0" fmla="*/ 4 w 4"/>
                  <a:gd name="T1" fmla="*/ 2 h 2"/>
                  <a:gd name="T2" fmla="*/ 2 w 4"/>
                  <a:gd name="T3" fmla="*/ 0 h 2"/>
                  <a:gd name="T4" fmla="*/ 2 w 4"/>
                  <a:gd name="T5" fmla="*/ 0 h 2"/>
                  <a:gd name="T6" fmla="*/ 0 w 4"/>
                  <a:gd name="T7" fmla="*/ 0 h 2"/>
                  <a:gd name="T8" fmla="*/ 0 w 4"/>
                  <a:gd name="T9" fmla="*/ 0 h 2"/>
                  <a:gd name="T10" fmla="*/ 4 w 4"/>
                  <a:gd name="T11" fmla="*/ 2 h 2"/>
                  <a:gd name="T12" fmla="*/ 4 w 4"/>
                  <a:gd name="T1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2">
                    <a:moveTo>
                      <a:pt x="4" y="2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" y="2"/>
                    </a:lnTo>
                    <a:lnTo>
                      <a:pt x="4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79" name="Freeform 385"/>
              <p:cNvSpPr>
                <a:spLocks/>
              </p:cNvSpPr>
              <p:nvPr/>
            </p:nvSpPr>
            <p:spPr bwMode="auto">
              <a:xfrm>
                <a:off x="-461" y="1548"/>
                <a:ext cx="22" cy="8"/>
              </a:xfrm>
              <a:custGeom>
                <a:avLst/>
                <a:gdLst>
                  <a:gd name="T0" fmla="*/ 18 w 22"/>
                  <a:gd name="T1" fmla="*/ 8 h 8"/>
                  <a:gd name="T2" fmla="*/ 16 w 22"/>
                  <a:gd name="T3" fmla="*/ 6 h 8"/>
                  <a:gd name="T4" fmla="*/ 16 w 22"/>
                  <a:gd name="T5" fmla="*/ 4 h 8"/>
                  <a:gd name="T6" fmla="*/ 16 w 22"/>
                  <a:gd name="T7" fmla="*/ 4 h 8"/>
                  <a:gd name="T8" fmla="*/ 10 w 22"/>
                  <a:gd name="T9" fmla="*/ 2 h 8"/>
                  <a:gd name="T10" fmla="*/ 8 w 22"/>
                  <a:gd name="T11" fmla="*/ 2 h 8"/>
                  <a:gd name="T12" fmla="*/ 8 w 22"/>
                  <a:gd name="T13" fmla="*/ 2 h 8"/>
                  <a:gd name="T14" fmla="*/ 8 w 22"/>
                  <a:gd name="T15" fmla="*/ 2 h 8"/>
                  <a:gd name="T16" fmla="*/ 6 w 22"/>
                  <a:gd name="T17" fmla="*/ 2 h 8"/>
                  <a:gd name="T18" fmla="*/ 6 w 22"/>
                  <a:gd name="T19" fmla="*/ 2 h 8"/>
                  <a:gd name="T20" fmla="*/ 2 w 22"/>
                  <a:gd name="T21" fmla="*/ 0 h 8"/>
                  <a:gd name="T22" fmla="*/ 2 w 22"/>
                  <a:gd name="T23" fmla="*/ 0 h 8"/>
                  <a:gd name="T24" fmla="*/ 0 w 22"/>
                  <a:gd name="T25" fmla="*/ 0 h 8"/>
                  <a:gd name="T26" fmla="*/ 0 w 22"/>
                  <a:gd name="T27" fmla="*/ 0 h 8"/>
                  <a:gd name="T28" fmla="*/ 0 w 22"/>
                  <a:gd name="T29" fmla="*/ 0 h 8"/>
                  <a:gd name="T30" fmla="*/ 2 w 22"/>
                  <a:gd name="T31" fmla="*/ 0 h 8"/>
                  <a:gd name="T32" fmla="*/ 2 w 22"/>
                  <a:gd name="T33" fmla="*/ 0 h 8"/>
                  <a:gd name="T34" fmla="*/ 6 w 22"/>
                  <a:gd name="T35" fmla="*/ 2 h 8"/>
                  <a:gd name="T36" fmla="*/ 6 w 22"/>
                  <a:gd name="T37" fmla="*/ 2 h 8"/>
                  <a:gd name="T38" fmla="*/ 6 w 22"/>
                  <a:gd name="T39" fmla="*/ 2 h 8"/>
                  <a:gd name="T40" fmla="*/ 6 w 22"/>
                  <a:gd name="T41" fmla="*/ 2 h 8"/>
                  <a:gd name="T42" fmla="*/ 6 w 22"/>
                  <a:gd name="T43" fmla="*/ 4 h 8"/>
                  <a:gd name="T44" fmla="*/ 6 w 22"/>
                  <a:gd name="T45" fmla="*/ 4 h 8"/>
                  <a:gd name="T46" fmla="*/ 6 w 22"/>
                  <a:gd name="T47" fmla="*/ 4 h 8"/>
                  <a:gd name="T48" fmla="*/ 8 w 22"/>
                  <a:gd name="T49" fmla="*/ 4 h 8"/>
                  <a:gd name="T50" fmla="*/ 8 w 22"/>
                  <a:gd name="T51" fmla="*/ 4 h 8"/>
                  <a:gd name="T52" fmla="*/ 8 w 22"/>
                  <a:gd name="T53" fmla="*/ 4 h 8"/>
                  <a:gd name="T54" fmla="*/ 8 w 22"/>
                  <a:gd name="T55" fmla="*/ 4 h 8"/>
                  <a:gd name="T56" fmla="*/ 8 w 22"/>
                  <a:gd name="T57" fmla="*/ 4 h 8"/>
                  <a:gd name="T58" fmla="*/ 10 w 22"/>
                  <a:gd name="T59" fmla="*/ 4 h 8"/>
                  <a:gd name="T60" fmla="*/ 8 w 22"/>
                  <a:gd name="T61" fmla="*/ 4 h 8"/>
                  <a:gd name="T62" fmla="*/ 8 w 22"/>
                  <a:gd name="T63" fmla="*/ 4 h 8"/>
                  <a:gd name="T64" fmla="*/ 8 w 22"/>
                  <a:gd name="T65" fmla="*/ 4 h 8"/>
                  <a:gd name="T66" fmla="*/ 8 w 22"/>
                  <a:gd name="T67" fmla="*/ 4 h 8"/>
                  <a:gd name="T68" fmla="*/ 18 w 22"/>
                  <a:gd name="T69" fmla="*/ 8 h 8"/>
                  <a:gd name="T70" fmla="*/ 22 w 22"/>
                  <a:gd name="T71" fmla="*/ 8 h 8"/>
                  <a:gd name="T72" fmla="*/ 22 w 22"/>
                  <a:gd name="T73" fmla="*/ 8 h 8"/>
                  <a:gd name="T74" fmla="*/ 22 w 22"/>
                  <a:gd name="T75" fmla="*/ 8 h 8"/>
                  <a:gd name="T76" fmla="*/ 20 w 22"/>
                  <a:gd name="T77" fmla="*/ 6 h 8"/>
                  <a:gd name="T78" fmla="*/ 18 w 22"/>
                  <a:gd name="T79" fmla="*/ 8 h 8"/>
                  <a:gd name="T80" fmla="*/ 18 w 22"/>
                  <a:gd name="T81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2" h="8">
                    <a:moveTo>
                      <a:pt x="18" y="8"/>
                    </a:moveTo>
                    <a:lnTo>
                      <a:pt x="16" y="6"/>
                    </a:lnTo>
                    <a:lnTo>
                      <a:pt x="16" y="4"/>
                    </a:lnTo>
                    <a:lnTo>
                      <a:pt x="16" y="4"/>
                    </a:lnTo>
                    <a:lnTo>
                      <a:pt x="10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10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18" y="8"/>
                    </a:lnTo>
                    <a:lnTo>
                      <a:pt x="22" y="8"/>
                    </a:lnTo>
                    <a:lnTo>
                      <a:pt x="22" y="8"/>
                    </a:lnTo>
                    <a:lnTo>
                      <a:pt x="22" y="8"/>
                    </a:lnTo>
                    <a:lnTo>
                      <a:pt x="20" y="6"/>
                    </a:lnTo>
                    <a:lnTo>
                      <a:pt x="18" y="8"/>
                    </a:lnTo>
                    <a:lnTo>
                      <a:pt x="18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80" name="Freeform 386"/>
              <p:cNvSpPr>
                <a:spLocks/>
              </p:cNvSpPr>
              <p:nvPr/>
            </p:nvSpPr>
            <p:spPr bwMode="auto">
              <a:xfrm>
                <a:off x="-427" y="1572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0 h 2"/>
                  <a:gd name="T6" fmla="*/ 2 w 2"/>
                  <a:gd name="T7" fmla="*/ 2 h 2"/>
                  <a:gd name="T8" fmla="*/ 0 w 2"/>
                  <a:gd name="T9" fmla="*/ 0 h 2"/>
                  <a:gd name="T10" fmla="*/ 0 w 2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81" name="Freeform 387"/>
              <p:cNvSpPr>
                <a:spLocks/>
              </p:cNvSpPr>
              <p:nvPr/>
            </p:nvSpPr>
            <p:spPr bwMode="auto">
              <a:xfrm>
                <a:off x="-427" y="1578"/>
                <a:ext cx="0" cy="2"/>
              </a:xfrm>
              <a:custGeom>
                <a:avLst/>
                <a:gdLst>
                  <a:gd name="T0" fmla="*/ 0 h 2"/>
                  <a:gd name="T1" fmla="*/ 0 h 2"/>
                  <a:gd name="T2" fmla="*/ 0 h 2"/>
                  <a:gd name="T3" fmla="*/ 2 h 2"/>
                  <a:gd name="T4" fmla="*/ 0 h 2"/>
                  <a:gd name="T5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82" name="Freeform 388"/>
              <p:cNvSpPr>
                <a:spLocks/>
              </p:cNvSpPr>
              <p:nvPr/>
            </p:nvSpPr>
            <p:spPr bwMode="auto">
              <a:xfrm>
                <a:off x="-439" y="1556"/>
                <a:ext cx="2" cy="4"/>
              </a:xfrm>
              <a:custGeom>
                <a:avLst/>
                <a:gdLst>
                  <a:gd name="T0" fmla="*/ 0 w 2"/>
                  <a:gd name="T1" fmla="*/ 0 h 4"/>
                  <a:gd name="T2" fmla="*/ 0 w 2"/>
                  <a:gd name="T3" fmla="*/ 0 h 4"/>
                  <a:gd name="T4" fmla="*/ 2 w 2"/>
                  <a:gd name="T5" fmla="*/ 4 h 4"/>
                  <a:gd name="T6" fmla="*/ 2 w 2"/>
                  <a:gd name="T7" fmla="*/ 4 h 4"/>
                  <a:gd name="T8" fmla="*/ 0 w 2"/>
                  <a:gd name="T9" fmla="*/ 2 h 4"/>
                  <a:gd name="T10" fmla="*/ 0 w 2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4">
                    <a:moveTo>
                      <a:pt x="0" y="0"/>
                    </a:moveTo>
                    <a:lnTo>
                      <a:pt x="0" y="0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83" name="Freeform 389"/>
              <p:cNvSpPr>
                <a:spLocks/>
              </p:cNvSpPr>
              <p:nvPr/>
            </p:nvSpPr>
            <p:spPr bwMode="auto">
              <a:xfrm>
                <a:off x="-571" y="1564"/>
                <a:ext cx="10" cy="2"/>
              </a:xfrm>
              <a:custGeom>
                <a:avLst/>
                <a:gdLst>
                  <a:gd name="T0" fmla="*/ 10 w 10"/>
                  <a:gd name="T1" fmla="*/ 0 h 2"/>
                  <a:gd name="T2" fmla="*/ 10 w 10"/>
                  <a:gd name="T3" fmla="*/ 0 h 2"/>
                  <a:gd name="T4" fmla="*/ 2 w 10"/>
                  <a:gd name="T5" fmla="*/ 0 h 2"/>
                  <a:gd name="T6" fmla="*/ 2 w 10"/>
                  <a:gd name="T7" fmla="*/ 0 h 2"/>
                  <a:gd name="T8" fmla="*/ 0 w 10"/>
                  <a:gd name="T9" fmla="*/ 0 h 2"/>
                  <a:gd name="T10" fmla="*/ 2 w 10"/>
                  <a:gd name="T11" fmla="*/ 2 h 2"/>
                  <a:gd name="T12" fmla="*/ 4 w 10"/>
                  <a:gd name="T13" fmla="*/ 2 h 2"/>
                  <a:gd name="T14" fmla="*/ 4 w 10"/>
                  <a:gd name="T15" fmla="*/ 2 h 2"/>
                  <a:gd name="T16" fmla="*/ 10 w 10"/>
                  <a:gd name="T17" fmla="*/ 0 h 2"/>
                  <a:gd name="T18" fmla="*/ 10 w 10"/>
                  <a:gd name="T1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" h="2">
                    <a:moveTo>
                      <a:pt x="10" y="0"/>
                    </a:moveTo>
                    <a:lnTo>
                      <a:pt x="1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10" y="0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84" name="Freeform 390"/>
              <p:cNvSpPr>
                <a:spLocks/>
              </p:cNvSpPr>
              <p:nvPr/>
            </p:nvSpPr>
            <p:spPr bwMode="auto">
              <a:xfrm>
                <a:off x="-577" y="1564"/>
                <a:ext cx="2" cy="0"/>
              </a:xfrm>
              <a:custGeom>
                <a:avLst/>
                <a:gdLst>
                  <a:gd name="T0" fmla="*/ 2 w 2"/>
                  <a:gd name="T1" fmla="*/ 2 w 2"/>
                  <a:gd name="T2" fmla="*/ 0 w 2"/>
                  <a:gd name="T3" fmla="*/ 0 w 2"/>
                  <a:gd name="T4" fmla="*/ 0 w 2"/>
                  <a:gd name="T5" fmla="*/ 0 w 2"/>
                  <a:gd name="T6" fmla="*/ 2 w 2"/>
                  <a:gd name="T7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85" name="Freeform 391"/>
              <p:cNvSpPr>
                <a:spLocks noEditPoints="1"/>
              </p:cNvSpPr>
              <p:nvPr/>
            </p:nvSpPr>
            <p:spPr bwMode="auto">
              <a:xfrm>
                <a:off x="-579" y="1564"/>
                <a:ext cx="8" cy="6"/>
              </a:xfrm>
              <a:custGeom>
                <a:avLst/>
                <a:gdLst>
                  <a:gd name="T0" fmla="*/ 4 w 8"/>
                  <a:gd name="T1" fmla="*/ 2 h 6"/>
                  <a:gd name="T2" fmla="*/ 4 w 8"/>
                  <a:gd name="T3" fmla="*/ 2 h 6"/>
                  <a:gd name="T4" fmla="*/ 4 w 8"/>
                  <a:gd name="T5" fmla="*/ 2 h 6"/>
                  <a:gd name="T6" fmla="*/ 4 w 8"/>
                  <a:gd name="T7" fmla="*/ 2 h 6"/>
                  <a:gd name="T8" fmla="*/ 4 w 8"/>
                  <a:gd name="T9" fmla="*/ 2 h 6"/>
                  <a:gd name="T10" fmla="*/ 4 w 8"/>
                  <a:gd name="T11" fmla="*/ 2 h 6"/>
                  <a:gd name="T12" fmla="*/ 4 w 8"/>
                  <a:gd name="T13" fmla="*/ 2 h 6"/>
                  <a:gd name="T14" fmla="*/ 2 w 8"/>
                  <a:gd name="T15" fmla="*/ 0 h 6"/>
                  <a:gd name="T16" fmla="*/ 2 w 8"/>
                  <a:gd name="T17" fmla="*/ 0 h 6"/>
                  <a:gd name="T18" fmla="*/ 2 w 8"/>
                  <a:gd name="T19" fmla="*/ 0 h 6"/>
                  <a:gd name="T20" fmla="*/ 2 w 8"/>
                  <a:gd name="T21" fmla="*/ 0 h 6"/>
                  <a:gd name="T22" fmla="*/ 2 w 8"/>
                  <a:gd name="T23" fmla="*/ 0 h 6"/>
                  <a:gd name="T24" fmla="*/ 2 w 8"/>
                  <a:gd name="T25" fmla="*/ 2 h 6"/>
                  <a:gd name="T26" fmla="*/ 4 w 8"/>
                  <a:gd name="T27" fmla="*/ 2 h 6"/>
                  <a:gd name="T28" fmla="*/ 4 w 8"/>
                  <a:gd name="T29" fmla="*/ 2 h 6"/>
                  <a:gd name="T30" fmla="*/ 4 w 8"/>
                  <a:gd name="T31" fmla="*/ 2 h 6"/>
                  <a:gd name="T32" fmla="*/ 4 w 8"/>
                  <a:gd name="T33" fmla="*/ 6 h 6"/>
                  <a:gd name="T34" fmla="*/ 4 w 8"/>
                  <a:gd name="T35" fmla="*/ 6 h 6"/>
                  <a:gd name="T36" fmla="*/ 4 w 8"/>
                  <a:gd name="T37" fmla="*/ 4 h 6"/>
                  <a:gd name="T38" fmla="*/ 4 w 8"/>
                  <a:gd name="T39" fmla="*/ 2 h 6"/>
                  <a:gd name="T40" fmla="*/ 4 w 8"/>
                  <a:gd name="T41" fmla="*/ 4 h 6"/>
                  <a:gd name="T42" fmla="*/ 4 w 8"/>
                  <a:gd name="T43" fmla="*/ 4 h 6"/>
                  <a:gd name="T44" fmla="*/ 4 w 8"/>
                  <a:gd name="T45" fmla="*/ 6 h 6"/>
                  <a:gd name="T46" fmla="*/ 4 w 8"/>
                  <a:gd name="T47" fmla="*/ 4 h 6"/>
                  <a:gd name="T48" fmla="*/ 4 w 8"/>
                  <a:gd name="T49" fmla="*/ 4 h 6"/>
                  <a:gd name="T50" fmla="*/ 6 w 8"/>
                  <a:gd name="T51" fmla="*/ 4 h 6"/>
                  <a:gd name="T52" fmla="*/ 4 w 8"/>
                  <a:gd name="T53" fmla="*/ 4 h 6"/>
                  <a:gd name="T54" fmla="*/ 6 w 8"/>
                  <a:gd name="T55" fmla="*/ 4 h 6"/>
                  <a:gd name="T56" fmla="*/ 6 w 8"/>
                  <a:gd name="T57" fmla="*/ 4 h 6"/>
                  <a:gd name="T58" fmla="*/ 8 w 8"/>
                  <a:gd name="T59" fmla="*/ 4 h 6"/>
                  <a:gd name="T60" fmla="*/ 4 w 8"/>
                  <a:gd name="T61" fmla="*/ 2 h 6"/>
                  <a:gd name="T62" fmla="*/ 4 w 8"/>
                  <a:gd name="T63" fmla="*/ 0 h 6"/>
                  <a:gd name="T64" fmla="*/ 4 w 8"/>
                  <a:gd name="T65" fmla="*/ 2 h 6"/>
                  <a:gd name="T66" fmla="*/ 4 w 8"/>
                  <a:gd name="T67" fmla="*/ 2 h 6"/>
                  <a:gd name="T68" fmla="*/ 4 w 8"/>
                  <a:gd name="T69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" h="6">
                    <a:moveTo>
                      <a:pt x="4" y="2"/>
                    </a:move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6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6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4" y="2"/>
                    </a:lnTo>
                    <a:close/>
                    <a:moveTo>
                      <a:pt x="4" y="2"/>
                    </a:move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86" name="Rectangle 392"/>
              <p:cNvSpPr>
                <a:spLocks noChangeArrowheads="1"/>
              </p:cNvSpPr>
              <p:nvPr/>
            </p:nvSpPr>
            <p:spPr bwMode="auto">
              <a:xfrm>
                <a:off x="-589" y="1558"/>
                <a:ext cx="2" cy="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87" name="Freeform 393"/>
              <p:cNvSpPr>
                <a:spLocks/>
              </p:cNvSpPr>
              <p:nvPr/>
            </p:nvSpPr>
            <p:spPr bwMode="auto">
              <a:xfrm>
                <a:off x="-577" y="156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88" name="Freeform 394"/>
              <p:cNvSpPr>
                <a:spLocks/>
              </p:cNvSpPr>
              <p:nvPr/>
            </p:nvSpPr>
            <p:spPr bwMode="auto">
              <a:xfrm>
                <a:off x="-575" y="156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89" name="Freeform 395"/>
              <p:cNvSpPr>
                <a:spLocks/>
              </p:cNvSpPr>
              <p:nvPr/>
            </p:nvSpPr>
            <p:spPr bwMode="auto">
              <a:xfrm>
                <a:off x="-477" y="1502"/>
                <a:ext cx="2" cy="4"/>
              </a:xfrm>
              <a:custGeom>
                <a:avLst/>
                <a:gdLst>
                  <a:gd name="T0" fmla="*/ 0 w 2"/>
                  <a:gd name="T1" fmla="*/ 0 h 4"/>
                  <a:gd name="T2" fmla="*/ 0 w 2"/>
                  <a:gd name="T3" fmla="*/ 0 h 4"/>
                  <a:gd name="T4" fmla="*/ 0 w 2"/>
                  <a:gd name="T5" fmla="*/ 0 h 4"/>
                  <a:gd name="T6" fmla="*/ 0 w 2"/>
                  <a:gd name="T7" fmla="*/ 0 h 4"/>
                  <a:gd name="T8" fmla="*/ 0 w 2"/>
                  <a:gd name="T9" fmla="*/ 0 h 4"/>
                  <a:gd name="T10" fmla="*/ 0 w 2"/>
                  <a:gd name="T11" fmla="*/ 0 h 4"/>
                  <a:gd name="T12" fmla="*/ 0 w 2"/>
                  <a:gd name="T13" fmla="*/ 0 h 4"/>
                  <a:gd name="T14" fmla="*/ 0 w 2"/>
                  <a:gd name="T15" fmla="*/ 0 h 4"/>
                  <a:gd name="T16" fmla="*/ 2 w 2"/>
                  <a:gd name="T17" fmla="*/ 4 h 4"/>
                  <a:gd name="T18" fmla="*/ 2 w 2"/>
                  <a:gd name="T19" fmla="*/ 4 h 4"/>
                  <a:gd name="T20" fmla="*/ 2 w 2"/>
                  <a:gd name="T21" fmla="*/ 4 h 4"/>
                  <a:gd name="T22" fmla="*/ 2 w 2"/>
                  <a:gd name="T23" fmla="*/ 4 h 4"/>
                  <a:gd name="T24" fmla="*/ 2 w 2"/>
                  <a:gd name="T25" fmla="*/ 2 h 4"/>
                  <a:gd name="T26" fmla="*/ 2 w 2"/>
                  <a:gd name="T27" fmla="*/ 2 h 4"/>
                  <a:gd name="T28" fmla="*/ 2 w 2"/>
                  <a:gd name="T29" fmla="*/ 2 h 4"/>
                  <a:gd name="T30" fmla="*/ 0 w 2"/>
                  <a:gd name="T31" fmla="*/ 0 h 4"/>
                  <a:gd name="T32" fmla="*/ 0 w 2"/>
                  <a:gd name="T3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" h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90" name="Freeform 396"/>
              <p:cNvSpPr>
                <a:spLocks/>
              </p:cNvSpPr>
              <p:nvPr/>
            </p:nvSpPr>
            <p:spPr bwMode="auto">
              <a:xfrm>
                <a:off x="-483" y="1484"/>
                <a:ext cx="6" cy="14"/>
              </a:xfrm>
              <a:custGeom>
                <a:avLst/>
                <a:gdLst>
                  <a:gd name="T0" fmla="*/ 0 w 6"/>
                  <a:gd name="T1" fmla="*/ 0 h 14"/>
                  <a:gd name="T2" fmla="*/ 0 w 6"/>
                  <a:gd name="T3" fmla="*/ 0 h 14"/>
                  <a:gd name="T4" fmla="*/ 0 w 6"/>
                  <a:gd name="T5" fmla="*/ 0 h 14"/>
                  <a:gd name="T6" fmla="*/ 0 w 6"/>
                  <a:gd name="T7" fmla="*/ 0 h 14"/>
                  <a:gd name="T8" fmla="*/ 6 w 6"/>
                  <a:gd name="T9" fmla="*/ 14 h 14"/>
                  <a:gd name="T10" fmla="*/ 6 w 6"/>
                  <a:gd name="T11" fmla="*/ 14 h 14"/>
                  <a:gd name="T12" fmla="*/ 6 w 6"/>
                  <a:gd name="T13" fmla="*/ 14 h 14"/>
                  <a:gd name="T14" fmla="*/ 6 w 6"/>
                  <a:gd name="T15" fmla="*/ 14 h 14"/>
                  <a:gd name="T16" fmla="*/ 0 w 6"/>
                  <a:gd name="T17" fmla="*/ 0 h 14"/>
                  <a:gd name="T18" fmla="*/ 0 w 6"/>
                  <a:gd name="T1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" h="1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" y="14"/>
                    </a:lnTo>
                    <a:lnTo>
                      <a:pt x="6" y="14"/>
                    </a:lnTo>
                    <a:lnTo>
                      <a:pt x="6" y="14"/>
                    </a:lnTo>
                    <a:lnTo>
                      <a:pt x="6" y="1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91" name="Freeform 397"/>
              <p:cNvSpPr>
                <a:spLocks/>
              </p:cNvSpPr>
              <p:nvPr/>
            </p:nvSpPr>
            <p:spPr bwMode="auto">
              <a:xfrm>
                <a:off x="-477" y="1496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2 w 2"/>
                  <a:gd name="T3" fmla="*/ 2 h 2"/>
                  <a:gd name="T4" fmla="*/ 2 w 2"/>
                  <a:gd name="T5" fmla="*/ 0 h 2"/>
                  <a:gd name="T6" fmla="*/ 0 w 2"/>
                  <a:gd name="T7" fmla="*/ 2 h 2"/>
                  <a:gd name="T8" fmla="*/ 0 w 2"/>
                  <a:gd name="T9" fmla="*/ 2 h 2"/>
                  <a:gd name="T10" fmla="*/ 0 w 2"/>
                  <a:gd name="T11" fmla="*/ 2 h 2"/>
                  <a:gd name="T12" fmla="*/ 0 w 2"/>
                  <a:gd name="T13" fmla="*/ 2 h 2"/>
                  <a:gd name="T14" fmla="*/ 2 w 2"/>
                  <a:gd name="T15" fmla="*/ 2 h 2"/>
                  <a:gd name="T16" fmla="*/ 2 w 2"/>
                  <a:gd name="T1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2" y="2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92" name="Freeform 398"/>
              <p:cNvSpPr>
                <a:spLocks/>
              </p:cNvSpPr>
              <p:nvPr/>
            </p:nvSpPr>
            <p:spPr bwMode="auto">
              <a:xfrm>
                <a:off x="-477" y="1498"/>
                <a:ext cx="0" cy="2"/>
              </a:xfrm>
              <a:custGeom>
                <a:avLst/>
                <a:gdLst>
                  <a:gd name="T0" fmla="*/ 0 h 2"/>
                  <a:gd name="T1" fmla="*/ 0 h 2"/>
                  <a:gd name="T2" fmla="*/ 0 h 2"/>
                  <a:gd name="T3" fmla="*/ 0 h 2"/>
                  <a:gd name="T4" fmla="*/ 2 h 2"/>
                  <a:gd name="T5" fmla="*/ 2 h 2"/>
                  <a:gd name="T6" fmla="*/ 2 h 2"/>
                  <a:gd name="T7" fmla="*/ 2 h 2"/>
                  <a:gd name="T8" fmla="*/ 0 h 2"/>
                  <a:gd name="T9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  <a:cxn ang="0">
                    <a:pos x="0" y="T8"/>
                  </a:cxn>
                  <a:cxn ang="0">
                    <a:pos x="0" y="T9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93" name="Freeform 399"/>
              <p:cNvSpPr>
                <a:spLocks noEditPoints="1"/>
              </p:cNvSpPr>
              <p:nvPr/>
            </p:nvSpPr>
            <p:spPr bwMode="auto">
              <a:xfrm>
                <a:off x="-477" y="1496"/>
                <a:ext cx="6" cy="12"/>
              </a:xfrm>
              <a:custGeom>
                <a:avLst/>
                <a:gdLst>
                  <a:gd name="T0" fmla="*/ 2 w 6"/>
                  <a:gd name="T1" fmla="*/ 4 h 12"/>
                  <a:gd name="T2" fmla="*/ 0 w 6"/>
                  <a:gd name="T3" fmla="*/ 2 h 12"/>
                  <a:gd name="T4" fmla="*/ 0 w 6"/>
                  <a:gd name="T5" fmla="*/ 2 h 12"/>
                  <a:gd name="T6" fmla="*/ 2 w 6"/>
                  <a:gd name="T7" fmla="*/ 4 h 12"/>
                  <a:gd name="T8" fmla="*/ 2 w 6"/>
                  <a:gd name="T9" fmla="*/ 4 h 12"/>
                  <a:gd name="T10" fmla="*/ 2 w 6"/>
                  <a:gd name="T11" fmla="*/ 4 h 12"/>
                  <a:gd name="T12" fmla="*/ 0 w 6"/>
                  <a:gd name="T13" fmla="*/ 4 h 12"/>
                  <a:gd name="T14" fmla="*/ 0 w 6"/>
                  <a:gd name="T15" fmla="*/ 6 h 12"/>
                  <a:gd name="T16" fmla="*/ 0 w 6"/>
                  <a:gd name="T17" fmla="*/ 4 h 12"/>
                  <a:gd name="T18" fmla="*/ 0 w 6"/>
                  <a:gd name="T19" fmla="*/ 4 h 12"/>
                  <a:gd name="T20" fmla="*/ 0 w 6"/>
                  <a:gd name="T21" fmla="*/ 6 h 12"/>
                  <a:gd name="T22" fmla="*/ 0 w 6"/>
                  <a:gd name="T23" fmla="*/ 6 h 12"/>
                  <a:gd name="T24" fmla="*/ 0 w 6"/>
                  <a:gd name="T25" fmla="*/ 6 h 12"/>
                  <a:gd name="T26" fmla="*/ 0 w 6"/>
                  <a:gd name="T27" fmla="*/ 6 h 12"/>
                  <a:gd name="T28" fmla="*/ 0 w 6"/>
                  <a:gd name="T29" fmla="*/ 6 h 12"/>
                  <a:gd name="T30" fmla="*/ 2 w 6"/>
                  <a:gd name="T31" fmla="*/ 6 h 12"/>
                  <a:gd name="T32" fmla="*/ 2 w 6"/>
                  <a:gd name="T33" fmla="*/ 8 h 12"/>
                  <a:gd name="T34" fmla="*/ 2 w 6"/>
                  <a:gd name="T35" fmla="*/ 10 h 12"/>
                  <a:gd name="T36" fmla="*/ 2 w 6"/>
                  <a:gd name="T37" fmla="*/ 10 h 12"/>
                  <a:gd name="T38" fmla="*/ 2 w 6"/>
                  <a:gd name="T39" fmla="*/ 8 h 12"/>
                  <a:gd name="T40" fmla="*/ 2 w 6"/>
                  <a:gd name="T41" fmla="*/ 6 h 12"/>
                  <a:gd name="T42" fmla="*/ 2 w 6"/>
                  <a:gd name="T43" fmla="*/ 8 h 12"/>
                  <a:gd name="T44" fmla="*/ 2 w 6"/>
                  <a:gd name="T45" fmla="*/ 8 h 12"/>
                  <a:gd name="T46" fmla="*/ 4 w 6"/>
                  <a:gd name="T47" fmla="*/ 10 h 12"/>
                  <a:gd name="T48" fmla="*/ 4 w 6"/>
                  <a:gd name="T49" fmla="*/ 10 h 12"/>
                  <a:gd name="T50" fmla="*/ 4 w 6"/>
                  <a:gd name="T51" fmla="*/ 10 h 12"/>
                  <a:gd name="T52" fmla="*/ 4 w 6"/>
                  <a:gd name="T53" fmla="*/ 12 h 12"/>
                  <a:gd name="T54" fmla="*/ 6 w 6"/>
                  <a:gd name="T55" fmla="*/ 10 h 12"/>
                  <a:gd name="T56" fmla="*/ 6 w 6"/>
                  <a:gd name="T57" fmla="*/ 10 h 12"/>
                  <a:gd name="T58" fmla="*/ 6 w 6"/>
                  <a:gd name="T59" fmla="*/ 10 h 12"/>
                  <a:gd name="T60" fmla="*/ 6 w 6"/>
                  <a:gd name="T61" fmla="*/ 10 h 12"/>
                  <a:gd name="T62" fmla="*/ 6 w 6"/>
                  <a:gd name="T63" fmla="*/ 10 h 12"/>
                  <a:gd name="T64" fmla="*/ 2 w 6"/>
                  <a:gd name="T65" fmla="*/ 6 h 12"/>
                  <a:gd name="T66" fmla="*/ 2 w 6"/>
                  <a:gd name="T67" fmla="*/ 2 h 12"/>
                  <a:gd name="T68" fmla="*/ 2 w 6"/>
                  <a:gd name="T69" fmla="*/ 0 h 12"/>
                  <a:gd name="T70" fmla="*/ 2 w 6"/>
                  <a:gd name="T71" fmla="*/ 2 h 12"/>
                  <a:gd name="T72" fmla="*/ 2 w 6"/>
                  <a:gd name="T73" fmla="*/ 2 h 12"/>
                  <a:gd name="T74" fmla="*/ 2 w 6"/>
                  <a:gd name="T75" fmla="*/ 4 h 12"/>
                  <a:gd name="T76" fmla="*/ 2 w 6"/>
                  <a:gd name="T77" fmla="*/ 6 h 12"/>
                  <a:gd name="T78" fmla="*/ 2 w 6"/>
                  <a:gd name="T79" fmla="*/ 6 h 12"/>
                  <a:gd name="T80" fmla="*/ 2 w 6"/>
                  <a:gd name="T81" fmla="*/ 6 h 12"/>
                  <a:gd name="T82" fmla="*/ 2 w 6"/>
                  <a:gd name="T83" fmla="*/ 6 h 12"/>
                  <a:gd name="T84" fmla="*/ 2 w 6"/>
                  <a:gd name="T85" fmla="*/ 6 h 12"/>
                  <a:gd name="T86" fmla="*/ 2 w 6"/>
                  <a:gd name="T87" fmla="*/ 6 h 12"/>
                  <a:gd name="T88" fmla="*/ 2 w 6"/>
                  <a:gd name="T89" fmla="*/ 4 h 12"/>
                  <a:gd name="T90" fmla="*/ 2 w 6"/>
                  <a:gd name="T91" fmla="*/ 4 h 12"/>
                  <a:gd name="T92" fmla="*/ 2 w 6"/>
                  <a:gd name="T93" fmla="*/ 6 h 12"/>
                  <a:gd name="T94" fmla="*/ 2 w 6"/>
                  <a:gd name="T95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6" h="12">
                    <a:moveTo>
                      <a:pt x="2" y="2"/>
                    </a:moveTo>
                    <a:lnTo>
                      <a:pt x="2" y="4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6" y="10"/>
                    </a:lnTo>
                    <a:lnTo>
                      <a:pt x="6" y="10"/>
                    </a:lnTo>
                    <a:lnTo>
                      <a:pt x="6" y="10"/>
                    </a:lnTo>
                    <a:lnTo>
                      <a:pt x="6" y="10"/>
                    </a:lnTo>
                    <a:lnTo>
                      <a:pt x="6" y="10"/>
                    </a:lnTo>
                    <a:lnTo>
                      <a:pt x="6" y="10"/>
                    </a:lnTo>
                    <a:lnTo>
                      <a:pt x="6" y="10"/>
                    </a:lnTo>
                    <a:lnTo>
                      <a:pt x="6" y="10"/>
                    </a:lnTo>
                    <a:lnTo>
                      <a:pt x="6" y="10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close/>
                    <a:moveTo>
                      <a:pt x="2" y="6"/>
                    </a:moveTo>
                    <a:lnTo>
                      <a:pt x="2" y="4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close/>
                    <a:moveTo>
                      <a:pt x="2" y="6"/>
                    </a:move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94" name="Freeform 400"/>
              <p:cNvSpPr>
                <a:spLocks/>
              </p:cNvSpPr>
              <p:nvPr/>
            </p:nvSpPr>
            <p:spPr bwMode="auto">
              <a:xfrm>
                <a:off x="-483" y="1484"/>
                <a:ext cx="2" cy="0"/>
              </a:xfrm>
              <a:custGeom>
                <a:avLst/>
                <a:gdLst>
                  <a:gd name="T0" fmla="*/ 0 w 2"/>
                  <a:gd name="T1" fmla="*/ 0 w 2"/>
                  <a:gd name="T2" fmla="*/ 2 w 2"/>
                  <a:gd name="T3" fmla="*/ 2 w 2"/>
                  <a:gd name="T4" fmla="*/ 2 w 2"/>
                  <a:gd name="T5" fmla="*/ 0 w 2"/>
                  <a:gd name="T6" fmla="*/ 0 w 2"/>
                  <a:gd name="T7" fmla="*/ 0 w 2"/>
                  <a:gd name="T8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95" name="Freeform 401"/>
              <p:cNvSpPr>
                <a:spLocks/>
              </p:cNvSpPr>
              <p:nvPr/>
            </p:nvSpPr>
            <p:spPr bwMode="auto">
              <a:xfrm>
                <a:off x="-475" y="150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96" name="Freeform 402"/>
              <p:cNvSpPr>
                <a:spLocks/>
              </p:cNvSpPr>
              <p:nvPr/>
            </p:nvSpPr>
            <p:spPr bwMode="auto">
              <a:xfrm>
                <a:off x="-485" y="1484"/>
                <a:ext cx="2" cy="0"/>
              </a:xfrm>
              <a:custGeom>
                <a:avLst/>
                <a:gdLst>
                  <a:gd name="T0" fmla="*/ 0 w 2"/>
                  <a:gd name="T1" fmla="*/ 0 w 2"/>
                  <a:gd name="T2" fmla="*/ 0 w 2"/>
                  <a:gd name="T3" fmla="*/ 0 w 2"/>
                  <a:gd name="T4" fmla="*/ 2 w 2"/>
                  <a:gd name="T5" fmla="*/ 2 w 2"/>
                  <a:gd name="T6" fmla="*/ 2 w 2"/>
                  <a:gd name="T7" fmla="*/ 2 w 2"/>
                  <a:gd name="T8" fmla="*/ 0 w 2"/>
                  <a:gd name="T9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97" name="Freeform 403"/>
              <p:cNvSpPr>
                <a:spLocks/>
              </p:cNvSpPr>
              <p:nvPr/>
            </p:nvSpPr>
            <p:spPr bwMode="auto">
              <a:xfrm>
                <a:off x="-485" y="1482"/>
                <a:ext cx="4" cy="2"/>
              </a:xfrm>
              <a:custGeom>
                <a:avLst/>
                <a:gdLst>
                  <a:gd name="T0" fmla="*/ 2 w 4"/>
                  <a:gd name="T1" fmla="*/ 2 h 2"/>
                  <a:gd name="T2" fmla="*/ 2 w 4"/>
                  <a:gd name="T3" fmla="*/ 2 h 2"/>
                  <a:gd name="T4" fmla="*/ 2 w 4"/>
                  <a:gd name="T5" fmla="*/ 2 h 2"/>
                  <a:gd name="T6" fmla="*/ 2 w 4"/>
                  <a:gd name="T7" fmla="*/ 2 h 2"/>
                  <a:gd name="T8" fmla="*/ 2 w 4"/>
                  <a:gd name="T9" fmla="*/ 2 h 2"/>
                  <a:gd name="T10" fmla="*/ 2 w 4"/>
                  <a:gd name="T11" fmla="*/ 2 h 2"/>
                  <a:gd name="T12" fmla="*/ 2 w 4"/>
                  <a:gd name="T13" fmla="*/ 2 h 2"/>
                  <a:gd name="T14" fmla="*/ 2 w 4"/>
                  <a:gd name="T15" fmla="*/ 2 h 2"/>
                  <a:gd name="T16" fmla="*/ 2 w 4"/>
                  <a:gd name="T17" fmla="*/ 2 h 2"/>
                  <a:gd name="T18" fmla="*/ 2 w 4"/>
                  <a:gd name="T19" fmla="*/ 2 h 2"/>
                  <a:gd name="T20" fmla="*/ 2 w 4"/>
                  <a:gd name="T21" fmla="*/ 2 h 2"/>
                  <a:gd name="T22" fmla="*/ 4 w 4"/>
                  <a:gd name="T23" fmla="*/ 2 h 2"/>
                  <a:gd name="T24" fmla="*/ 4 w 4"/>
                  <a:gd name="T25" fmla="*/ 2 h 2"/>
                  <a:gd name="T26" fmla="*/ 4 w 4"/>
                  <a:gd name="T27" fmla="*/ 2 h 2"/>
                  <a:gd name="T28" fmla="*/ 4 w 4"/>
                  <a:gd name="T29" fmla="*/ 2 h 2"/>
                  <a:gd name="T30" fmla="*/ 2 w 4"/>
                  <a:gd name="T31" fmla="*/ 2 h 2"/>
                  <a:gd name="T32" fmla="*/ 2 w 4"/>
                  <a:gd name="T33" fmla="*/ 2 h 2"/>
                  <a:gd name="T34" fmla="*/ 2 w 4"/>
                  <a:gd name="T35" fmla="*/ 2 h 2"/>
                  <a:gd name="T36" fmla="*/ 2 w 4"/>
                  <a:gd name="T37" fmla="*/ 2 h 2"/>
                  <a:gd name="T38" fmla="*/ 2 w 4"/>
                  <a:gd name="T39" fmla="*/ 2 h 2"/>
                  <a:gd name="T40" fmla="*/ 2 w 4"/>
                  <a:gd name="T41" fmla="*/ 2 h 2"/>
                  <a:gd name="T42" fmla="*/ 2 w 4"/>
                  <a:gd name="T43" fmla="*/ 0 h 2"/>
                  <a:gd name="T44" fmla="*/ 2 w 4"/>
                  <a:gd name="T45" fmla="*/ 2 h 2"/>
                  <a:gd name="T46" fmla="*/ 0 w 4"/>
                  <a:gd name="T47" fmla="*/ 2 h 2"/>
                  <a:gd name="T48" fmla="*/ 0 w 4"/>
                  <a:gd name="T49" fmla="*/ 2 h 2"/>
                  <a:gd name="T50" fmla="*/ 0 w 4"/>
                  <a:gd name="T51" fmla="*/ 0 h 2"/>
                  <a:gd name="T52" fmla="*/ 0 w 4"/>
                  <a:gd name="T53" fmla="*/ 2 h 2"/>
                  <a:gd name="T54" fmla="*/ 2 w 4"/>
                  <a:gd name="T55" fmla="*/ 2 h 2"/>
                  <a:gd name="T56" fmla="*/ 2 w 4"/>
                  <a:gd name="T5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4" h="2">
                    <a:moveTo>
                      <a:pt x="2" y="2"/>
                    </a:move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98" name="Freeform 404"/>
              <p:cNvSpPr>
                <a:spLocks/>
              </p:cNvSpPr>
              <p:nvPr/>
            </p:nvSpPr>
            <p:spPr bwMode="auto">
              <a:xfrm>
                <a:off x="-479" y="1502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2 w 2"/>
                  <a:gd name="T3" fmla="*/ 0 h 2"/>
                  <a:gd name="T4" fmla="*/ 2 w 2"/>
                  <a:gd name="T5" fmla="*/ 0 h 2"/>
                  <a:gd name="T6" fmla="*/ 2 w 2"/>
                  <a:gd name="T7" fmla="*/ 0 h 2"/>
                  <a:gd name="T8" fmla="*/ 0 w 2"/>
                  <a:gd name="T9" fmla="*/ 2 h 2"/>
                  <a:gd name="T10" fmla="*/ 2 w 2"/>
                  <a:gd name="T11" fmla="*/ 0 h 2"/>
                  <a:gd name="T12" fmla="*/ 2 w 2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99" name="Freeform 405"/>
              <p:cNvSpPr>
                <a:spLocks/>
              </p:cNvSpPr>
              <p:nvPr/>
            </p:nvSpPr>
            <p:spPr bwMode="auto">
              <a:xfrm>
                <a:off x="-593" y="1476"/>
                <a:ext cx="16" cy="6"/>
              </a:xfrm>
              <a:custGeom>
                <a:avLst/>
                <a:gdLst>
                  <a:gd name="T0" fmla="*/ 6 w 16"/>
                  <a:gd name="T1" fmla="*/ 6 h 6"/>
                  <a:gd name="T2" fmla="*/ 6 w 16"/>
                  <a:gd name="T3" fmla="*/ 6 h 6"/>
                  <a:gd name="T4" fmla="*/ 10 w 16"/>
                  <a:gd name="T5" fmla="*/ 6 h 6"/>
                  <a:gd name="T6" fmla="*/ 10 w 16"/>
                  <a:gd name="T7" fmla="*/ 6 h 6"/>
                  <a:gd name="T8" fmla="*/ 10 w 16"/>
                  <a:gd name="T9" fmla="*/ 6 h 6"/>
                  <a:gd name="T10" fmla="*/ 10 w 16"/>
                  <a:gd name="T11" fmla="*/ 6 h 6"/>
                  <a:gd name="T12" fmla="*/ 10 w 16"/>
                  <a:gd name="T13" fmla="*/ 6 h 6"/>
                  <a:gd name="T14" fmla="*/ 10 w 16"/>
                  <a:gd name="T15" fmla="*/ 6 h 6"/>
                  <a:gd name="T16" fmla="*/ 16 w 16"/>
                  <a:gd name="T17" fmla="*/ 6 h 6"/>
                  <a:gd name="T18" fmla="*/ 12 w 16"/>
                  <a:gd name="T19" fmla="*/ 4 h 6"/>
                  <a:gd name="T20" fmla="*/ 12 w 16"/>
                  <a:gd name="T21" fmla="*/ 4 h 6"/>
                  <a:gd name="T22" fmla="*/ 10 w 16"/>
                  <a:gd name="T23" fmla="*/ 4 h 6"/>
                  <a:gd name="T24" fmla="*/ 10 w 16"/>
                  <a:gd name="T25" fmla="*/ 4 h 6"/>
                  <a:gd name="T26" fmla="*/ 2 w 16"/>
                  <a:gd name="T27" fmla="*/ 0 h 6"/>
                  <a:gd name="T28" fmla="*/ 0 w 16"/>
                  <a:gd name="T29" fmla="*/ 0 h 6"/>
                  <a:gd name="T30" fmla="*/ 0 w 16"/>
                  <a:gd name="T31" fmla="*/ 0 h 6"/>
                  <a:gd name="T32" fmla="*/ 8 w 16"/>
                  <a:gd name="T33" fmla="*/ 4 h 6"/>
                  <a:gd name="T34" fmla="*/ 8 w 16"/>
                  <a:gd name="T35" fmla="*/ 4 h 6"/>
                  <a:gd name="T36" fmla="*/ 6 w 16"/>
                  <a:gd name="T37" fmla="*/ 4 h 6"/>
                  <a:gd name="T38" fmla="*/ 6 w 16"/>
                  <a:gd name="T39" fmla="*/ 6 h 6"/>
                  <a:gd name="T40" fmla="*/ 6 w 16"/>
                  <a:gd name="T4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6" h="6">
                    <a:moveTo>
                      <a:pt x="6" y="6"/>
                    </a:moveTo>
                    <a:lnTo>
                      <a:pt x="6" y="6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16" y="6"/>
                    </a:lnTo>
                    <a:lnTo>
                      <a:pt x="12" y="4"/>
                    </a:lnTo>
                    <a:lnTo>
                      <a:pt x="12" y="4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6" y="4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</p:grpSp>
        <p:sp>
          <p:nvSpPr>
            <p:cNvPr id="27" name="Freeform 407"/>
            <p:cNvSpPr>
              <a:spLocks/>
            </p:cNvSpPr>
            <p:nvPr/>
          </p:nvSpPr>
          <p:spPr bwMode="auto">
            <a:xfrm>
              <a:off x="-587" y="1482"/>
              <a:ext cx="4" cy="2"/>
            </a:xfrm>
            <a:custGeom>
              <a:avLst/>
              <a:gdLst>
                <a:gd name="T0" fmla="*/ 4 w 4"/>
                <a:gd name="T1" fmla="*/ 2 h 2"/>
                <a:gd name="T2" fmla="*/ 4 w 4"/>
                <a:gd name="T3" fmla="*/ 2 h 2"/>
                <a:gd name="T4" fmla="*/ 0 w 4"/>
                <a:gd name="T5" fmla="*/ 0 h 2"/>
                <a:gd name="T6" fmla="*/ 0 w 4"/>
                <a:gd name="T7" fmla="*/ 0 h 2"/>
                <a:gd name="T8" fmla="*/ 0 w 4"/>
                <a:gd name="T9" fmla="*/ 0 h 2"/>
                <a:gd name="T10" fmla="*/ 0 w 4"/>
                <a:gd name="T11" fmla="*/ 0 h 2"/>
                <a:gd name="T12" fmla="*/ 4 w 4"/>
                <a:gd name="T13" fmla="*/ 2 h 2"/>
                <a:gd name="T14" fmla="*/ 4 w 4"/>
                <a:gd name="T1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2">
                  <a:moveTo>
                    <a:pt x="4" y="2"/>
                  </a:moveTo>
                  <a:lnTo>
                    <a:pt x="4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9" name="Freeform 408"/>
            <p:cNvSpPr>
              <a:spLocks/>
            </p:cNvSpPr>
            <p:nvPr/>
          </p:nvSpPr>
          <p:spPr bwMode="auto">
            <a:xfrm>
              <a:off x="-583" y="1484"/>
              <a:ext cx="2" cy="0"/>
            </a:xfrm>
            <a:custGeom>
              <a:avLst/>
              <a:gdLst>
                <a:gd name="T0" fmla="*/ 0 w 2"/>
                <a:gd name="T1" fmla="*/ 0 w 2"/>
                <a:gd name="T2" fmla="*/ 2 w 2"/>
                <a:gd name="T3" fmla="*/ 2 w 2"/>
                <a:gd name="T4" fmla="*/ 0 w 2"/>
                <a:gd name="T5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0" name="Freeform 409"/>
            <p:cNvSpPr>
              <a:spLocks/>
            </p:cNvSpPr>
            <p:nvPr/>
          </p:nvSpPr>
          <p:spPr bwMode="auto">
            <a:xfrm>
              <a:off x="-759" y="1244"/>
              <a:ext cx="2" cy="4"/>
            </a:xfrm>
            <a:custGeom>
              <a:avLst/>
              <a:gdLst>
                <a:gd name="T0" fmla="*/ 2 w 2"/>
                <a:gd name="T1" fmla="*/ 4 h 4"/>
                <a:gd name="T2" fmla="*/ 0 w 2"/>
                <a:gd name="T3" fmla="*/ 0 h 4"/>
                <a:gd name="T4" fmla="*/ 0 w 2"/>
                <a:gd name="T5" fmla="*/ 0 h 4"/>
                <a:gd name="T6" fmla="*/ 0 w 2"/>
                <a:gd name="T7" fmla="*/ 2 h 4"/>
                <a:gd name="T8" fmla="*/ 2 w 2"/>
                <a:gd name="T9" fmla="*/ 4 h 4"/>
                <a:gd name="T10" fmla="*/ 2 w 2"/>
                <a:gd name="T1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4">
                  <a:moveTo>
                    <a:pt x="2" y="4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4"/>
                  </a:lnTo>
                  <a:lnTo>
                    <a:pt x="2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" name="Freeform 410"/>
            <p:cNvSpPr>
              <a:spLocks/>
            </p:cNvSpPr>
            <p:nvPr/>
          </p:nvSpPr>
          <p:spPr bwMode="auto">
            <a:xfrm>
              <a:off x="-757" y="1248"/>
              <a:ext cx="2" cy="4"/>
            </a:xfrm>
            <a:custGeom>
              <a:avLst/>
              <a:gdLst>
                <a:gd name="T0" fmla="*/ 0 w 2"/>
                <a:gd name="T1" fmla="*/ 0 h 4"/>
                <a:gd name="T2" fmla="*/ 2 w 2"/>
                <a:gd name="T3" fmla="*/ 4 h 4"/>
                <a:gd name="T4" fmla="*/ 2 w 2"/>
                <a:gd name="T5" fmla="*/ 4 h 4"/>
                <a:gd name="T6" fmla="*/ 0 w 2"/>
                <a:gd name="T7" fmla="*/ 0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2" y="4"/>
                  </a:lnTo>
                  <a:lnTo>
                    <a:pt x="2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8" name="Freeform 411"/>
            <p:cNvSpPr>
              <a:spLocks/>
            </p:cNvSpPr>
            <p:nvPr/>
          </p:nvSpPr>
          <p:spPr bwMode="auto">
            <a:xfrm>
              <a:off x="-697" y="1242"/>
              <a:ext cx="2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0 w 2"/>
                <a:gd name="T4" fmla="*/ 2 w 2"/>
                <a:gd name="T5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9" name="Freeform 412"/>
            <p:cNvSpPr>
              <a:spLocks/>
            </p:cNvSpPr>
            <p:nvPr/>
          </p:nvSpPr>
          <p:spPr bwMode="auto">
            <a:xfrm>
              <a:off x="-567" y="1400"/>
              <a:ext cx="4" cy="2"/>
            </a:xfrm>
            <a:custGeom>
              <a:avLst/>
              <a:gdLst>
                <a:gd name="T0" fmla="*/ 2 w 4"/>
                <a:gd name="T1" fmla="*/ 2 h 2"/>
                <a:gd name="T2" fmla="*/ 4 w 4"/>
                <a:gd name="T3" fmla="*/ 0 h 2"/>
                <a:gd name="T4" fmla="*/ 0 w 4"/>
                <a:gd name="T5" fmla="*/ 0 h 2"/>
                <a:gd name="T6" fmla="*/ 2 w 4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2">
                  <a:moveTo>
                    <a:pt x="2" y="2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2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30" name="Freeform 413"/>
            <p:cNvSpPr>
              <a:spLocks/>
            </p:cNvSpPr>
            <p:nvPr/>
          </p:nvSpPr>
          <p:spPr bwMode="auto">
            <a:xfrm>
              <a:off x="-305" y="3062"/>
              <a:ext cx="8" cy="0"/>
            </a:xfrm>
            <a:custGeom>
              <a:avLst/>
              <a:gdLst>
                <a:gd name="T0" fmla="*/ 0 w 8"/>
                <a:gd name="T1" fmla="*/ 0 w 8"/>
                <a:gd name="T2" fmla="*/ 4 w 8"/>
                <a:gd name="T3" fmla="*/ 8 w 8"/>
                <a:gd name="T4" fmla="*/ 8 w 8"/>
                <a:gd name="T5" fmla="*/ 2 w 8"/>
                <a:gd name="T6" fmla="*/ 4 w 8"/>
                <a:gd name="T7" fmla="*/ 0 w 8"/>
                <a:gd name="T8" fmla="*/ 0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</a:cxnLst>
              <a:rect l="0" t="0" r="r" b="b"/>
              <a:pathLst>
                <a:path w="8">
                  <a:moveTo>
                    <a:pt x="0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31" name="Freeform 414"/>
            <p:cNvSpPr>
              <a:spLocks/>
            </p:cNvSpPr>
            <p:nvPr/>
          </p:nvSpPr>
          <p:spPr bwMode="auto">
            <a:xfrm>
              <a:off x="-659" y="2924"/>
              <a:ext cx="2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0 w 2"/>
                <a:gd name="T4" fmla="*/ 2 w 2"/>
                <a:gd name="T5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32" name="Freeform 415"/>
            <p:cNvSpPr>
              <a:spLocks/>
            </p:cNvSpPr>
            <p:nvPr/>
          </p:nvSpPr>
          <p:spPr bwMode="auto">
            <a:xfrm>
              <a:off x="-639" y="299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33" name="Freeform 416"/>
            <p:cNvSpPr>
              <a:spLocks/>
            </p:cNvSpPr>
            <p:nvPr/>
          </p:nvSpPr>
          <p:spPr bwMode="auto">
            <a:xfrm>
              <a:off x="-595" y="3176"/>
              <a:ext cx="2" cy="6"/>
            </a:xfrm>
            <a:custGeom>
              <a:avLst/>
              <a:gdLst>
                <a:gd name="T0" fmla="*/ 0 w 2"/>
                <a:gd name="T1" fmla="*/ 4 h 6"/>
                <a:gd name="T2" fmla="*/ 0 w 2"/>
                <a:gd name="T3" fmla="*/ 4 h 6"/>
                <a:gd name="T4" fmla="*/ 2 w 2"/>
                <a:gd name="T5" fmla="*/ 6 h 6"/>
                <a:gd name="T6" fmla="*/ 2 w 2"/>
                <a:gd name="T7" fmla="*/ 6 h 6"/>
                <a:gd name="T8" fmla="*/ 0 w 2"/>
                <a:gd name="T9" fmla="*/ 0 h 6"/>
                <a:gd name="T10" fmla="*/ 0 w 2"/>
                <a:gd name="T11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6">
                  <a:moveTo>
                    <a:pt x="0" y="4"/>
                  </a:moveTo>
                  <a:lnTo>
                    <a:pt x="0" y="4"/>
                  </a:lnTo>
                  <a:lnTo>
                    <a:pt x="2" y="6"/>
                  </a:lnTo>
                  <a:lnTo>
                    <a:pt x="2" y="6"/>
                  </a:ln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34" name="Rectangle 417"/>
            <p:cNvSpPr>
              <a:spLocks noChangeArrowheads="1"/>
            </p:cNvSpPr>
            <p:nvPr/>
          </p:nvSpPr>
          <p:spPr bwMode="auto">
            <a:xfrm>
              <a:off x="-721" y="3246"/>
              <a:ext cx="1" cy="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35" name="Freeform 418"/>
            <p:cNvSpPr>
              <a:spLocks noEditPoints="1"/>
            </p:cNvSpPr>
            <p:nvPr/>
          </p:nvSpPr>
          <p:spPr bwMode="auto">
            <a:xfrm>
              <a:off x="-787" y="2681"/>
              <a:ext cx="550" cy="712"/>
            </a:xfrm>
            <a:custGeom>
              <a:avLst/>
              <a:gdLst>
                <a:gd name="T0" fmla="*/ 530 w 550"/>
                <a:gd name="T1" fmla="*/ 244 h 712"/>
                <a:gd name="T2" fmla="*/ 474 w 550"/>
                <a:gd name="T3" fmla="*/ 228 h 712"/>
                <a:gd name="T4" fmla="*/ 380 w 550"/>
                <a:gd name="T5" fmla="*/ 222 h 712"/>
                <a:gd name="T6" fmla="*/ 272 w 550"/>
                <a:gd name="T7" fmla="*/ 206 h 712"/>
                <a:gd name="T8" fmla="*/ 144 w 550"/>
                <a:gd name="T9" fmla="*/ 206 h 712"/>
                <a:gd name="T10" fmla="*/ 94 w 550"/>
                <a:gd name="T11" fmla="*/ 198 h 712"/>
                <a:gd name="T12" fmla="*/ 102 w 550"/>
                <a:gd name="T13" fmla="*/ 168 h 712"/>
                <a:gd name="T14" fmla="*/ 166 w 550"/>
                <a:gd name="T15" fmla="*/ 140 h 712"/>
                <a:gd name="T16" fmla="*/ 236 w 550"/>
                <a:gd name="T17" fmla="*/ 108 h 712"/>
                <a:gd name="T18" fmla="*/ 232 w 550"/>
                <a:gd name="T19" fmla="*/ 38 h 712"/>
                <a:gd name="T20" fmla="*/ 142 w 550"/>
                <a:gd name="T21" fmla="*/ 0 h 712"/>
                <a:gd name="T22" fmla="*/ 110 w 550"/>
                <a:gd name="T23" fmla="*/ 44 h 712"/>
                <a:gd name="T24" fmla="*/ 120 w 550"/>
                <a:gd name="T25" fmla="*/ 66 h 712"/>
                <a:gd name="T26" fmla="*/ 22 w 550"/>
                <a:gd name="T27" fmla="*/ 148 h 712"/>
                <a:gd name="T28" fmla="*/ 32 w 550"/>
                <a:gd name="T29" fmla="*/ 274 h 712"/>
                <a:gd name="T30" fmla="*/ 44 w 550"/>
                <a:gd name="T31" fmla="*/ 306 h 712"/>
                <a:gd name="T32" fmla="*/ 58 w 550"/>
                <a:gd name="T33" fmla="*/ 346 h 712"/>
                <a:gd name="T34" fmla="*/ 38 w 550"/>
                <a:gd name="T35" fmla="*/ 498 h 712"/>
                <a:gd name="T36" fmla="*/ 46 w 550"/>
                <a:gd name="T37" fmla="*/ 528 h 712"/>
                <a:gd name="T38" fmla="*/ 74 w 550"/>
                <a:gd name="T39" fmla="*/ 522 h 712"/>
                <a:gd name="T40" fmla="*/ 116 w 550"/>
                <a:gd name="T41" fmla="*/ 466 h 712"/>
                <a:gd name="T42" fmla="*/ 148 w 550"/>
                <a:gd name="T43" fmla="*/ 334 h 712"/>
                <a:gd name="T44" fmla="*/ 148 w 550"/>
                <a:gd name="T45" fmla="*/ 278 h 712"/>
                <a:gd name="T46" fmla="*/ 162 w 550"/>
                <a:gd name="T47" fmla="*/ 266 h 712"/>
                <a:gd name="T48" fmla="*/ 188 w 550"/>
                <a:gd name="T49" fmla="*/ 360 h 712"/>
                <a:gd name="T50" fmla="*/ 194 w 550"/>
                <a:gd name="T51" fmla="*/ 568 h 712"/>
                <a:gd name="T52" fmla="*/ 210 w 550"/>
                <a:gd name="T53" fmla="*/ 710 h 712"/>
                <a:gd name="T54" fmla="*/ 250 w 550"/>
                <a:gd name="T55" fmla="*/ 558 h 712"/>
                <a:gd name="T56" fmla="*/ 260 w 550"/>
                <a:gd name="T57" fmla="*/ 404 h 712"/>
                <a:gd name="T58" fmla="*/ 282 w 550"/>
                <a:gd name="T59" fmla="*/ 300 h 712"/>
                <a:gd name="T60" fmla="*/ 338 w 550"/>
                <a:gd name="T61" fmla="*/ 282 h 712"/>
                <a:gd name="T62" fmla="*/ 386 w 550"/>
                <a:gd name="T63" fmla="*/ 300 h 712"/>
                <a:gd name="T64" fmla="*/ 410 w 550"/>
                <a:gd name="T65" fmla="*/ 316 h 712"/>
                <a:gd name="T66" fmla="*/ 438 w 550"/>
                <a:gd name="T67" fmla="*/ 336 h 712"/>
                <a:gd name="T68" fmla="*/ 464 w 550"/>
                <a:gd name="T69" fmla="*/ 344 h 712"/>
                <a:gd name="T70" fmla="*/ 490 w 550"/>
                <a:gd name="T71" fmla="*/ 340 h 712"/>
                <a:gd name="T72" fmla="*/ 496 w 550"/>
                <a:gd name="T73" fmla="*/ 340 h 712"/>
                <a:gd name="T74" fmla="*/ 496 w 550"/>
                <a:gd name="T75" fmla="*/ 340 h 712"/>
                <a:gd name="T76" fmla="*/ 530 w 550"/>
                <a:gd name="T77" fmla="*/ 312 h 712"/>
                <a:gd name="T78" fmla="*/ 522 w 550"/>
                <a:gd name="T79" fmla="*/ 308 h 712"/>
                <a:gd name="T80" fmla="*/ 536 w 550"/>
                <a:gd name="T81" fmla="*/ 258 h 712"/>
                <a:gd name="T82" fmla="*/ 542 w 550"/>
                <a:gd name="T83" fmla="*/ 282 h 712"/>
                <a:gd name="T84" fmla="*/ 230 w 550"/>
                <a:gd name="T85" fmla="*/ 58 h 712"/>
                <a:gd name="T86" fmla="*/ 192 w 550"/>
                <a:gd name="T87" fmla="*/ 32 h 712"/>
                <a:gd name="T88" fmla="*/ 172 w 550"/>
                <a:gd name="T89" fmla="*/ 24 h 712"/>
                <a:gd name="T90" fmla="*/ 130 w 550"/>
                <a:gd name="T91" fmla="*/ 62 h 712"/>
                <a:gd name="T92" fmla="*/ 136 w 550"/>
                <a:gd name="T93" fmla="*/ 220 h 712"/>
                <a:gd name="T94" fmla="*/ 246 w 550"/>
                <a:gd name="T95" fmla="*/ 208 h 712"/>
                <a:gd name="T96" fmla="*/ 364 w 550"/>
                <a:gd name="T97" fmla="*/ 226 h 712"/>
                <a:gd name="T98" fmla="*/ 300 w 550"/>
                <a:gd name="T99" fmla="*/ 214 h 712"/>
                <a:gd name="T100" fmla="*/ 302 w 550"/>
                <a:gd name="T101" fmla="*/ 218 h 712"/>
                <a:gd name="T102" fmla="*/ 228 w 550"/>
                <a:gd name="T103" fmla="*/ 206 h 712"/>
                <a:gd name="T104" fmla="*/ 124 w 550"/>
                <a:gd name="T105" fmla="*/ 220 h 712"/>
                <a:gd name="T106" fmla="*/ 234 w 550"/>
                <a:gd name="T107" fmla="*/ 78 h 712"/>
                <a:gd name="T108" fmla="*/ 216 w 550"/>
                <a:gd name="T109" fmla="*/ 40 h 712"/>
                <a:gd name="T110" fmla="*/ 124 w 550"/>
                <a:gd name="T111" fmla="*/ 14 h 712"/>
                <a:gd name="T112" fmla="*/ 92 w 550"/>
                <a:gd name="T113" fmla="*/ 120 h 712"/>
                <a:gd name="T114" fmla="*/ 46 w 550"/>
                <a:gd name="T115" fmla="*/ 530 h 712"/>
                <a:gd name="T116" fmla="*/ 418 w 550"/>
                <a:gd name="T117" fmla="*/ 318 h 712"/>
                <a:gd name="T118" fmla="*/ 464 w 550"/>
                <a:gd name="T119" fmla="*/ 340 h 712"/>
                <a:gd name="T120" fmla="*/ 448 w 550"/>
                <a:gd name="T121" fmla="*/ 228 h 712"/>
                <a:gd name="T122" fmla="*/ 484 w 550"/>
                <a:gd name="T123" fmla="*/ 236 h 712"/>
                <a:gd name="T124" fmla="*/ 500 w 550"/>
                <a:gd name="T125" fmla="*/ 336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50" h="712">
                  <a:moveTo>
                    <a:pt x="550" y="272"/>
                  </a:moveTo>
                  <a:lnTo>
                    <a:pt x="550" y="266"/>
                  </a:lnTo>
                  <a:lnTo>
                    <a:pt x="550" y="264"/>
                  </a:lnTo>
                  <a:lnTo>
                    <a:pt x="550" y="264"/>
                  </a:lnTo>
                  <a:lnTo>
                    <a:pt x="548" y="262"/>
                  </a:lnTo>
                  <a:lnTo>
                    <a:pt x="548" y="262"/>
                  </a:lnTo>
                  <a:lnTo>
                    <a:pt x="548" y="262"/>
                  </a:lnTo>
                  <a:lnTo>
                    <a:pt x="544" y="256"/>
                  </a:lnTo>
                  <a:lnTo>
                    <a:pt x="544" y="254"/>
                  </a:lnTo>
                  <a:lnTo>
                    <a:pt x="542" y="252"/>
                  </a:lnTo>
                  <a:lnTo>
                    <a:pt x="542" y="252"/>
                  </a:lnTo>
                  <a:lnTo>
                    <a:pt x="542" y="254"/>
                  </a:lnTo>
                  <a:lnTo>
                    <a:pt x="542" y="254"/>
                  </a:lnTo>
                  <a:lnTo>
                    <a:pt x="536" y="248"/>
                  </a:lnTo>
                  <a:lnTo>
                    <a:pt x="536" y="248"/>
                  </a:lnTo>
                  <a:lnTo>
                    <a:pt x="536" y="248"/>
                  </a:lnTo>
                  <a:lnTo>
                    <a:pt x="534" y="248"/>
                  </a:lnTo>
                  <a:lnTo>
                    <a:pt x="534" y="248"/>
                  </a:lnTo>
                  <a:lnTo>
                    <a:pt x="532" y="244"/>
                  </a:lnTo>
                  <a:lnTo>
                    <a:pt x="530" y="244"/>
                  </a:lnTo>
                  <a:lnTo>
                    <a:pt x="530" y="244"/>
                  </a:lnTo>
                  <a:lnTo>
                    <a:pt x="530" y="244"/>
                  </a:lnTo>
                  <a:lnTo>
                    <a:pt x="528" y="244"/>
                  </a:lnTo>
                  <a:lnTo>
                    <a:pt x="528" y="244"/>
                  </a:lnTo>
                  <a:lnTo>
                    <a:pt x="528" y="244"/>
                  </a:lnTo>
                  <a:lnTo>
                    <a:pt x="520" y="240"/>
                  </a:lnTo>
                  <a:lnTo>
                    <a:pt x="520" y="240"/>
                  </a:lnTo>
                  <a:lnTo>
                    <a:pt x="520" y="240"/>
                  </a:lnTo>
                  <a:lnTo>
                    <a:pt x="512" y="238"/>
                  </a:lnTo>
                  <a:lnTo>
                    <a:pt x="512" y="238"/>
                  </a:lnTo>
                  <a:lnTo>
                    <a:pt x="512" y="238"/>
                  </a:lnTo>
                  <a:lnTo>
                    <a:pt x="502" y="238"/>
                  </a:lnTo>
                  <a:lnTo>
                    <a:pt x="502" y="238"/>
                  </a:lnTo>
                  <a:lnTo>
                    <a:pt x="496" y="234"/>
                  </a:lnTo>
                  <a:lnTo>
                    <a:pt x="492" y="234"/>
                  </a:lnTo>
                  <a:lnTo>
                    <a:pt x="492" y="234"/>
                  </a:lnTo>
                  <a:lnTo>
                    <a:pt x="492" y="234"/>
                  </a:lnTo>
                  <a:lnTo>
                    <a:pt x="492" y="234"/>
                  </a:lnTo>
                  <a:lnTo>
                    <a:pt x="484" y="232"/>
                  </a:lnTo>
                  <a:lnTo>
                    <a:pt x="482" y="232"/>
                  </a:lnTo>
                  <a:lnTo>
                    <a:pt x="482" y="232"/>
                  </a:lnTo>
                  <a:lnTo>
                    <a:pt x="474" y="228"/>
                  </a:lnTo>
                  <a:lnTo>
                    <a:pt x="472" y="228"/>
                  </a:lnTo>
                  <a:lnTo>
                    <a:pt x="472" y="228"/>
                  </a:lnTo>
                  <a:lnTo>
                    <a:pt x="472" y="226"/>
                  </a:lnTo>
                  <a:lnTo>
                    <a:pt x="472" y="226"/>
                  </a:lnTo>
                  <a:lnTo>
                    <a:pt x="474" y="228"/>
                  </a:lnTo>
                  <a:lnTo>
                    <a:pt x="474" y="228"/>
                  </a:lnTo>
                  <a:lnTo>
                    <a:pt x="472" y="226"/>
                  </a:lnTo>
                  <a:lnTo>
                    <a:pt x="472" y="226"/>
                  </a:lnTo>
                  <a:lnTo>
                    <a:pt x="470" y="224"/>
                  </a:lnTo>
                  <a:lnTo>
                    <a:pt x="470" y="224"/>
                  </a:lnTo>
                  <a:lnTo>
                    <a:pt x="470" y="224"/>
                  </a:lnTo>
                  <a:lnTo>
                    <a:pt x="470" y="224"/>
                  </a:lnTo>
                  <a:lnTo>
                    <a:pt x="468" y="224"/>
                  </a:lnTo>
                  <a:lnTo>
                    <a:pt x="468" y="224"/>
                  </a:lnTo>
                  <a:lnTo>
                    <a:pt x="458" y="222"/>
                  </a:lnTo>
                  <a:lnTo>
                    <a:pt x="446" y="220"/>
                  </a:lnTo>
                  <a:lnTo>
                    <a:pt x="426" y="218"/>
                  </a:lnTo>
                  <a:lnTo>
                    <a:pt x="406" y="220"/>
                  </a:lnTo>
                  <a:lnTo>
                    <a:pt x="388" y="218"/>
                  </a:lnTo>
                  <a:lnTo>
                    <a:pt x="388" y="218"/>
                  </a:lnTo>
                  <a:lnTo>
                    <a:pt x="380" y="222"/>
                  </a:lnTo>
                  <a:lnTo>
                    <a:pt x="374" y="222"/>
                  </a:lnTo>
                  <a:lnTo>
                    <a:pt x="368" y="220"/>
                  </a:lnTo>
                  <a:lnTo>
                    <a:pt x="362" y="216"/>
                  </a:lnTo>
                  <a:lnTo>
                    <a:pt x="350" y="208"/>
                  </a:lnTo>
                  <a:lnTo>
                    <a:pt x="346" y="208"/>
                  </a:lnTo>
                  <a:lnTo>
                    <a:pt x="342" y="210"/>
                  </a:lnTo>
                  <a:lnTo>
                    <a:pt x="342" y="210"/>
                  </a:lnTo>
                  <a:lnTo>
                    <a:pt x="326" y="206"/>
                  </a:lnTo>
                  <a:lnTo>
                    <a:pt x="316" y="206"/>
                  </a:lnTo>
                  <a:lnTo>
                    <a:pt x="308" y="206"/>
                  </a:lnTo>
                  <a:lnTo>
                    <a:pt x="300" y="206"/>
                  </a:lnTo>
                  <a:lnTo>
                    <a:pt x="296" y="206"/>
                  </a:lnTo>
                  <a:lnTo>
                    <a:pt x="296" y="206"/>
                  </a:lnTo>
                  <a:lnTo>
                    <a:pt x="288" y="204"/>
                  </a:lnTo>
                  <a:lnTo>
                    <a:pt x="286" y="202"/>
                  </a:lnTo>
                  <a:lnTo>
                    <a:pt x="286" y="204"/>
                  </a:lnTo>
                  <a:lnTo>
                    <a:pt x="282" y="204"/>
                  </a:lnTo>
                  <a:lnTo>
                    <a:pt x="278" y="204"/>
                  </a:lnTo>
                  <a:lnTo>
                    <a:pt x="278" y="204"/>
                  </a:lnTo>
                  <a:lnTo>
                    <a:pt x="272" y="206"/>
                  </a:lnTo>
                  <a:lnTo>
                    <a:pt x="272" y="206"/>
                  </a:lnTo>
                  <a:lnTo>
                    <a:pt x="268" y="206"/>
                  </a:lnTo>
                  <a:lnTo>
                    <a:pt x="268" y="206"/>
                  </a:lnTo>
                  <a:lnTo>
                    <a:pt x="250" y="196"/>
                  </a:lnTo>
                  <a:lnTo>
                    <a:pt x="232" y="194"/>
                  </a:lnTo>
                  <a:lnTo>
                    <a:pt x="214" y="194"/>
                  </a:lnTo>
                  <a:lnTo>
                    <a:pt x="192" y="196"/>
                  </a:lnTo>
                  <a:lnTo>
                    <a:pt x="192" y="196"/>
                  </a:lnTo>
                  <a:lnTo>
                    <a:pt x="188" y="198"/>
                  </a:lnTo>
                  <a:lnTo>
                    <a:pt x="188" y="196"/>
                  </a:lnTo>
                  <a:lnTo>
                    <a:pt x="184" y="196"/>
                  </a:lnTo>
                  <a:lnTo>
                    <a:pt x="176" y="200"/>
                  </a:lnTo>
                  <a:lnTo>
                    <a:pt x="176" y="200"/>
                  </a:lnTo>
                  <a:lnTo>
                    <a:pt x="170" y="200"/>
                  </a:lnTo>
                  <a:lnTo>
                    <a:pt x="166" y="200"/>
                  </a:lnTo>
                  <a:lnTo>
                    <a:pt x="166" y="200"/>
                  </a:lnTo>
                  <a:lnTo>
                    <a:pt x="158" y="202"/>
                  </a:lnTo>
                  <a:lnTo>
                    <a:pt x="156" y="202"/>
                  </a:lnTo>
                  <a:lnTo>
                    <a:pt x="156" y="202"/>
                  </a:lnTo>
                  <a:lnTo>
                    <a:pt x="150" y="204"/>
                  </a:lnTo>
                  <a:lnTo>
                    <a:pt x="148" y="206"/>
                  </a:lnTo>
                  <a:lnTo>
                    <a:pt x="144" y="206"/>
                  </a:lnTo>
                  <a:lnTo>
                    <a:pt x="140" y="206"/>
                  </a:lnTo>
                  <a:lnTo>
                    <a:pt x="140" y="206"/>
                  </a:lnTo>
                  <a:lnTo>
                    <a:pt x="134" y="208"/>
                  </a:lnTo>
                  <a:lnTo>
                    <a:pt x="134" y="208"/>
                  </a:lnTo>
                  <a:lnTo>
                    <a:pt x="130" y="208"/>
                  </a:lnTo>
                  <a:lnTo>
                    <a:pt x="130" y="208"/>
                  </a:lnTo>
                  <a:lnTo>
                    <a:pt x="130" y="210"/>
                  </a:lnTo>
                  <a:lnTo>
                    <a:pt x="128" y="210"/>
                  </a:lnTo>
                  <a:lnTo>
                    <a:pt x="122" y="210"/>
                  </a:lnTo>
                  <a:lnTo>
                    <a:pt x="122" y="210"/>
                  </a:lnTo>
                  <a:lnTo>
                    <a:pt x="114" y="210"/>
                  </a:lnTo>
                  <a:lnTo>
                    <a:pt x="114" y="210"/>
                  </a:lnTo>
                  <a:lnTo>
                    <a:pt x="110" y="210"/>
                  </a:lnTo>
                  <a:lnTo>
                    <a:pt x="116" y="210"/>
                  </a:lnTo>
                  <a:lnTo>
                    <a:pt x="116" y="210"/>
                  </a:lnTo>
                  <a:lnTo>
                    <a:pt x="106" y="210"/>
                  </a:lnTo>
                  <a:lnTo>
                    <a:pt x="100" y="208"/>
                  </a:lnTo>
                  <a:lnTo>
                    <a:pt x="100" y="208"/>
                  </a:lnTo>
                  <a:lnTo>
                    <a:pt x="96" y="200"/>
                  </a:lnTo>
                  <a:lnTo>
                    <a:pt x="96" y="200"/>
                  </a:lnTo>
                  <a:lnTo>
                    <a:pt x="94" y="198"/>
                  </a:lnTo>
                  <a:lnTo>
                    <a:pt x="92" y="196"/>
                  </a:lnTo>
                  <a:lnTo>
                    <a:pt x="92" y="196"/>
                  </a:lnTo>
                  <a:lnTo>
                    <a:pt x="92" y="198"/>
                  </a:lnTo>
                  <a:lnTo>
                    <a:pt x="92" y="198"/>
                  </a:lnTo>
                  <a:lnTo>
                    <a:pt x="88" y="194"/>
                  </a:lnTo>
                  <a:lnTo>
                    <a:pt x="88" y="194"/>
                  </a:lnTo>
                  <a:lnTo>
                    <a:pt x="84" y="186"/>
                  </a:lnTo>
                  <a:lnTo>
                    <a:pt x="84" y="184"/>
                  </a:lnTo>
                  <a:lnTo>
                    <a:pt x="82" y="184"/>
                  </a:lnTo>
                  <a:lnTo>
                    <a:pt x="82" y="184"/>
                  </a:lnTo>
                  <a:lnTo>
                    <a:pt x="82" y="182"/>
                  </a:lnTo>
                  <a:lnTo>
                    <a:pt x="82" y="182"/>
                  </a:lnTo>
                  <a:lnTo>
                    <a:pt x="80" y="176"/>
                  </a:lnTo>
                  <a:lnTo>
                    <a:pt x="80" y="176"/>
                  </a:lnTo>
                  <a:lnTo>
                    <a:pt x="86" y="174"/>
                  </a:lnTo>
                  <a:lnTo>
                    <a:pt x="88" y="174"/>
                  </a:lnTo>
                  <a:lnTo>
                    <a:pt x="88" y="174"/>
                  </a:lnTo>
                  <a:lnTo>
                    <a:pt x="96" y="172"/>
                  </a:lnTo>
                  <a:lnTo>
                    <a:pt x="98" y="172"/>
                  </a:lnTo>
                  <a:lnTo>
                    <a:pt x="98" y="172"/>
                  </a:lnTo>
                  <a:lnTo>
                    <a:pt x="102" y="168"/>
                  </a:lnTo>
                  <a:lnTo>
                    <a:pt x="102" y="168"/>
                  </a:lnTo>
                  <a:lnTo>
                    <a:pt x="108" y="166"/>
                  </a:lnTo>
                  <a:lnTo>
                    <a:pt x="108" y="166"/>
                  </a:lnTo>
                  <a:lnTo>
                    <a:pt x="112" y="164"/>
                  </a:lnTo>
                  <a:lnTo>
                    <a:pt x="112" y="164"/>
                  </a:lnTo>
                  <a:lnTo>
                    <a:pt x="112" y="164"/>
                  </a:lnTo>
                  <a:lnTo>
                    <a:pt x="110" y="166"/>
                  </a:lnTo>
                  <a:lnTo>
                    <a:pt x="110" y="166"/>
                  </a:lnTo>
                  <a:lnTo>
                    <a:pt x="120" y="160"/>
                  </a:lnTo>
                  <a:lnTo>
                    <a:pt x="120" y="160"/>
                  </a:lnTo>
                  <a:lnTo>
                    <a:pt x="122" y="158"/>
                  </a:lnTo>
                  <a:lnTo>
                    <a:pt x="122" y="158"/>
                  </a:lnTo>
                  <a:lnTo>
                    <a:pt x="124" y="158"/>
                  </a:lnTo>
                  <a:lnTo>
                    <a:pt x="130" y="156"/>
                  </a:lnTo>
                  <a:lnTo>
                    <a:pt x="134" y="154"/>
                  </a:lnTo>
                  <a:lnTo>
                    <a:pt x="134" y="154"/>
                  </a:lnTo>
                  <a:lnTo>
                    <a:pt x="144" y="150"/>
                  </a:lnTo>
                  <a:lnTo>
                    <a:pt x="158" y="146"/>
                  </a:lnTo>
                  <a:lnTo>
                    <a:pt x="158" y="146"/>
                  </a:lnTo>
                  <a:lnTo>
                    <a:pt x="164" y="140"/>
                  </a:lnTo>
                  <a:lnTo>
                    <a:pt x="166" y="140"/>
                  </a:lnTo>
                  <a:lnTo>
                    <a:pt x="174" y="136"/>
                  </a:lnTo>
                  <a:lnTo>
                    <a:pt x="174" y="136"/>
                  </a:lnTo>
                  <a:lnTo>
                    <a:pt x="172" y="136"/>
                  </a:lnTo>
                  <a:lnTo>
                    <a:pt x="172" y="134"/>
                  </a:lnTo>
                  <a:lnTo>
                    <a:pt x="178" y="134"/>
                  </a:lnTo>
                  <a:lnTo>
                    <a:pt x="186" y="132"/>
                  </a:lnTo>
                  <a:lnTo>
                    <a:pt x="190" y="130"/>
                  </a:lnTo>
                  <a:lnTo>
                    <a:pt x="194" y="126"/>
                  </a:lnTo>
                  <a:lnTo>
                    <a:pt x="194" y="126"/>
                  </a:lnTo>
                  <a:lnTo>
                    <a:pt x="194" y="126"/>
                  </a:lnTo>
                  <a:lnTo>
                    <a:pt x="208" y="122"/>
                  </a:lnTo>
                  <a:lnTo>
                    <a:pt x="208" y="122"/>
                  </a:lnTo>
                  <a:lnTo>
                    <a:pt x="212" y="120"/>
                  </a:lnTo>
                  <a:lnTo>
                    <a:pt x="212" y="120"/>
                  </a:lnTo>
                  <a:lnTo>
                    <a:pt x="212" y="120"/>
                  </a:lnTo>
                  <a:lnTo>
                    <a:pt x="220" y="118"/>
                  </a:lnTo>
                  <a:lnTo>
                    <a:pt x="220" y="118"/>
                  </a:lnTo>
                  <a:lnTo>
                    <a:pt x="226" y="114"/>
                  </a:lnTo>
                  <a:lnTo>
                    <a:pt x="226" y="114"/>
                  </a:lnTo>
                  <a:lnTo>
                    <a:pt x="232" y="112"/>
                  </a:lnTo>
                  <a:lnTo>
                    <a:pt x="236" y="108"/>
                  </a:lnTo>
                  <a:lnTo>
                    <a:pt x="240" y="102"/>
                  </a:lnTo>
                  <a:lnTo>
                    <a:pt x="242" y="96"/>
                  </a:lnTo>
                  <a:lnTo>
                    <a:pt x="242" y="96"/>
                  </a:lnTo>
                  <a:lnTo>
                    <a:pt x="246" y="88"/>
                  </a:lnTo>
                  <a:lnTo>
                    <a:pt x="246" y="86"/>
                  </a:lnTo>
                  <a:lnTo>
                    <a:pt x="246" y="78"/>
                  </a:lnTo>
                  <a:lnTo>
                    <a:pt x="246" y="78"/>
                  </a:lnTo>
                  <a:lnTo>
                    <a:pt x="244" y="72"/>
                  </a:lnTo>
                  <a:lnTo>
                    <a:pt x="246" y="70"/>
                  </a:lnTo>
                  <a:lnTo>
                    <a:pt x="246" y="64"/>
                  </a:lnTo>
                  <a:lnTo>
                    <a:pt x="242" y="56"/>
                  </a:lnTo>
                  <a:lnTo>
                    <a:pt x="242" y="56"/>
                  </a:lnTo>
                  <a:lnTo>
                    <a:pt x="242" y="56"/>
                  </a:lnTo>
                  <a:lnTo>
                    <a:pt x="238" y="48"/>
                  </a:lnTo>
                  <a:lnTo>
                    <a:pt x="238" y="46"/>
                  </a:lnTo>
                  <a:lnTo>
                    <a:pt x="238" y="46"/>
                  </a:lnTo>
                  <a:lnTo>
                    <a:pt x="238" y="46"/>
                  </a:lnTo>
                  <a:lnTo>
                    <a:pt x="238" y="46"/>
                  </a:lnTo>
                  <a:lnTo>
                    <a:pt x="234" y="40"/>
                  </a:lnTo>
                  <a:lnTo>
                    <a:pt x="234" y="38"/>
                  </a:lnTo>
                  <a:lnTo>
                    <a:pt x="232" y="38"/>
                  </a:lnTo>
                  <a:lnTo>
                    <a:pt x="230" y="36"/>
                  </a:lnTo>
                  <a:lnTo>
                    <a:pt x="230" y="36"/>
                  </a:lnTo>
                  <a:lnTo>
                    <a:pt x="216" y="28"/>
                  </a:lnTo>
                  <a:lnTo>
                    <a:pt x="196" y="20"/>
                  </a:lnTo>
                  <a:lnTo>
                    <a:pt x="196" y="20"/>
                  </a:lnTo>
                  <a:lnTo>
                    <a:pt x="190" y="18"/>
                  </a:lnTo>
                  <a:lnTo>
                    <a:pt x="190" y="18"/>
                  </a:lnTo>
                  <a:lnTo>
                    <a:pt x="184" y="16"/>
                  </a:lnTo>
                  <a:lnTo>
                    <a:pt x="184" y="16"/>
                  </a:lnTo>
                  <a:lnTo>
                    <a:pt x="178" y="14"/>
                  </a:lnTo>
                  <a:lnTo>
                    <a:pt x="178" y="14"/>
                  </a:lnTo>
                  <a:lnTo>
                    <a:pt x="172" y="10"/>
                  </a:lnTo>
                  <a:lnTo>
                    <a:pt x="172" y="10"/>
                  </a:lnTo>
                  <a:lnTo>
                    <a:pt x="162" y="6"/>
                  </a:lnTo>
                  <a:lnTo>
                    <a:pt x="162" y="6"/>
                  </a:lnTo>
                  <a:lnTo>
                    <a:pt x="162" y="6"/>
                  </a:lnTo>
                  <a:lnTo>
                    <a:pt x="154" y="2"/>
                  </a:lnTo>
                  <a:lnTo>
                    <a:pt x="148" y="2"/>
                  </a:lnTo>
                  <a:lnTo>
                    <a:pt x="146" y="4"/>
                  </a:lnTo>
                  <a:lnTo>
                    <a:pt x="142" y="0"/>
                  </a:lnTo>
                  <a:lnTo>
                    <a:pt x="142" y="0"/>
                  </a:lnTo>
                  <a:lnTo>
                    <a:pt x="132" y="0"/>
                  </a:lnTo>
                  <a:lnTo>
                    <a:pt x="128" y="0"/>
                  </a:lnTo>
                  <a:lnTo>
                    <a:pt x="124" y="4"/>
                  </a:lnTo>
                  <a:lnTo>
                    <a:pt x="120" y="4"/>
                  </a:lnTo>
                  <a:lnTo>
                    <a:pt x="120" y="4"/>
                  </a:lnTo>
                  <a:lnTo>
                    <a:pt x="110" y="8"/>
                  </a:lnTo>
                  <a:lnTo>
                    <a:pt x="110" y="8"/>
                  </a:lnTo>
                  <a:lnTo>
                    <a:pt x="108" y="8"/>
                  </a:lnTo>
                  <a:lnTo>
                    <a:pt x="108" y="8"/>
                  </a:lnTo>
                  <a:lnTo>
                    <a:pt x="104" y="22"/>
                  </a:lnTo>
                  <a:lnTo>
                    <a:pt x="104" y="24"/>
                  </a:lnTo>
                  <a:lnTo>
                    <a:pt x="104" y="26"/>
                  </a:lnTo>
                  <a:lnTo>
                    <a:pt x="104" y="28"/>
                  </a:lnTo>
                  <a:lnTo>
                    <a:pt x="104" y="28"/>
                  </a:lnTo>
                  <a:lnTo>
                    <a:pt x="104" y="30"/>
                  </a:lnTo>
                  <a:lnTo>
                    <a:pt x="104" y="30"/>
                  </a:lnTo>
                  <a:lnTo>
                    <a:pt x="108" y="32"/>
                  </a:lnTo>
                  <a:lnTo>
                    <a:pt x="108" y="32"/>
                  </a:lnTo>
                  <a:lnTo>
                    <a:pt x="108" y="38"/>
                  </a:lnTo>
                  <a:lnTo>
                    <a:pt x="108" y="38"/>
                  </a:lnTo>
                  <a:lnTo>
                    <a:pt x="110" y="44"/>
                  </a:lnTo>
                  <a:lnTo>
                    <a:pt x="110" y="46"/>
                  </a:lnTo>
                  <a:lnTo>
                    <a:pt x="110" y="46"/>
                  </a:lnTo>
                  <a:lnTo>
                    <a:pt x="110" y="46"/>
                  </a:lnTo>
                  <a:lnTo>
                    <a:pt x="110" y="46"/>
                  </a:lnTo>
                  <a:lnTo>
                    <a:pt x="110" y="46"/>
                  </a:lnTo>
                  <a:lnTo>
                    <a:pt x="114" y="50"/>
                  </a:lnTo>
                  <a:lnTo>
                    <a:pt x="114" y="52"/>
                  </a:lnTo>
                  <a:lnTo>
                    <a:pt x="114" y="54"/>
                  </a:lnTo>
                  <a:lnTo>
                    <a:pt x="114" y="56"/>
                  </a:lnTo>
                  <a:lnTo>
                    <a:pt x="114" y="56"/>
                  </a:lnTo>
                  <a:lnTo>
                    <a:pt x="114" y="56"/>
                  </a:lnTo>
                  <a:lnTo>
                    <a:pt x="114" y="56"/>
                  </a:lnTo>
                  <a:lnTo>
                    <a:pt x="116" y="58"/>
                  </a:lnTo>
                  <a:lnTo>
                    <a:pt x="116" y="58"/>
                  </a:lnTo>
                  <a:lnTo>
                    <a:pt x="116" y="62"/>
                  </a:lnTo>
                  <a:lnTo>
                    <a:pt x="116" y="62"/>
                  </a:lnTo>
                  <a:lnTo>
                    <a:pt x="116" y="62"/>
                  </a:lnTo>
                  <a:lnTo>
                    <a:pt x="120" y="64"/>
                  </a:lnTo>
                  <a:lnTo>
                    <a:pt x="120" y="66"/>
                  </a:lnTo>
                  <a:lnTo>
                    <a:pt x="120" y="66"/>
                  </a:lnTo>
                  <a:lnTo>
                    <a:pt x="120" y="66"/>
                  </a:lnTo>
                  <a:lnTo>
                    <a:pt x="118" y="66"/>
                  </a:lnTo>
                  <a:lnTo>
                    <a:pt x="118" y="66"/>
                  </a:lnTo>
                  <a:lnTo>
                    <a:pt x="116" y="72"/>
                  </a:lnTo>
                  <a:lnTo>
                    <a:pt x="116" y="72"/>
                  </a:lnTo>
                  <a:lnTo>
                    <a:pt x="112" y="76"/>
                  </a:lnTo>
                  <a:lnTo>
                    <a:pt x="112" y="76"/>
                  </a:lnTo>
                  <a:lnTo>
                    <a:pt x="104" y="84"/>
                  </a:lnTo>
                  <a:lnTo>
                    <a:pt x="100" y="90"/>
                  </a:lnTo>
                  <a:lnTo>
                    <a:pt x="98" y="94"/>
                  </a:lnTo>
                  <a:lnTo>
                    <a:pt x="98" y="94"/>
                  </a:lnTo>
                  <a:lnTo>
                    <a:pt x="86" y="110"/>
                  </a:lnTo>
                  <a:lnTo>
                    <a:pt x="76" y="120"/>
                  </a:lnTo>
                  <a:lnTo>
                    <a:pt x="64" y="134"/>
                  </a:lnTo>
                  <a:lnTo>
                    <a:pt x="64" y="134"/>
                  </a:lnTo>
                  <a:lnTo>
                    <a:pt x="68" y="132"/>
                  </a:lnTo>
                  <a:lnTo>
                    <a:pt x="64" y="134"/>
                  </a:lnTo>
                  <a:lnTo>
                    <a:pt x="52" y="140"/>
                  </a:lnTo>
                  <a:lnTo>
                    <a:pt x="52" y="140"/>
                  </a:lnTo>
                  <a:lnTo>
                    <a:pt x="40" y="140"/>
                  </a:lnTo>
                  <a:lnTo>
                    <a:pt x="30" y="142"/>
                  </a:lnTo>
                  <a:lnTo>
                    <a:pt x="22" y="148"/>
                  </a:lnTo>
                  <a:lnTo>
                    <a:pt x="14" y="154"/>
                  </a:lnTo>
                  <a:lnTo>
                    <a:pt x="10" y="162"/>
                  </a:lnTo>
                  <a:lnTo>
                    <a:pt x="4" y="172"/>
                  </a:lnTo>
                  <a:lnTo>
                    <a:pt x="2" y="182"/>
                  </a:lnTo>
                  <a:lnTo>
                    <a:pt x="0" y="192"/>
                  </a:lnTo>
                  <a:lnTo>
                    <a:pt x="0" y="214"/>
                  </a:lnTo>
                  <a:lnTo>
                    <a:pt x="4" y="234"/>
                  </a:lnTo>
                  <a:lnTo>
                    <a:pt x="8" y="244"/>
                  </a:lnTo>
                  <a:lnTo>
                    <a:pt x="12" y="250"/>
                  </a:lnTo>
                  <a:lnTo>
                    <a:pt x="18" y="256"/>
                  </a:lnTo>
                  <a:lnTo>
                    <a:pt x="24" y="262"/>
                  </a:lnTo>
                  <a:lnTo>
                    <a:pt x="24" y="262"/>
                  </a:lnTo>
                  <a:lnTo>
                    <a:pt x="26" y="262"/>
                  </a:lnTo>
                  <a:lnTo>
                    <a:pt x="26" y="262"/>
                  </a:lnTo>
                  <a:lnTo>
                    <a:pt x="28" y="268"/>
                  </a:lnTo>
                  <a:lnTo>
                    <a:pt x="28" y="268"/>
                  </a:lnTo>
                  <a:lnTo>
                    <a:pt x="28" y="268"/>
                  </a:lnTo>
                  <a:lnTo>
                    <a:pt x="30" y="268"/>
                  </a:lnTo>
                  <a:lnTo>
                    <a:pt x="30" y="268"/>
                  </a:lnTo>
                  <a:lnTo>
                    <a:pt x="32" y="274"/>
                  </a:lnTo>
                  <a:lnTo>
                    <a:pt x="32" y="274"/>
                  </a:lnTo>
                  <a:lnTo>
                    <a:pt x="32" y="274"/>
                  </a:lnTo>
                  <a:lnTo>
                    <a:pt x="32" y="276"/>
                  </a:lnTo>
                  <a:lnTo>
                    <a:pt x="32" y="276"/>
                  </a:lnTo>
                  <a:lnTo>
                    <a:pt x="34" y="282"/>
                  </a:lnTo>
                  <a:lnTo>
                    <a:pt x="34" y="282"/>
                  </a:lnTo>
                  <a:lnTo>
                    <a:pt x="36" y="282"/>
                  </a:lnTo>
                  <a:lnTo>
                    <a:pt x="36" y="282"/>
                  </a:lnTo>
                  <a:lnTo>
                    <a:pt x="36" y="282"/>
                  </a:lnTo>
                  <a:lnTo>
                    <a:pt x="38" y="288"/>
                  </a:lnTo>
                  <a:lnTo>
                    <a:pt x="38" y="288"/>
                  </a:lnTo>
                  <a:lnTo>
                    <a:pt x="40" y="294"/>
                  </a:lnTo>
                  <a:lnTo>
                    <a:pt x="42" y="294"/>
                  </a:lnTo>
                  <a:lnTo>
                    <a:pt x="42" y="294"/>
                  </a:lnTo>
                  <a:lnTo>
                    <a:pt x="42" y="294"/>
                  </a:lnTo>
                  <a:lnTo>
                    <a:pt x="42" y="296"/>
                  </a:lnTo>
                  <a:lnTo>
                    <a:pt x="44" y="304"/>
                  </a:lnTo>
                  <a:lnTo>
                    <a:pt x="46" y="306"/>
                  </a:lnTo>
                  <a:lnTo>
                    <a:pt x="46" y="306"/>
                  </a:lnTo>
                  <a:lnTo>
                    <a:pt x="44" y="306"/>
                  </a:lnTo>
                  <a:lnTo>
                    <a:pt x="44" y="306"/>
                  </a:lnTo>
                  <a:lnTo>
                    <a:pt x="44" y="306"/>
                  </a:lnTo>
                  <a:lnTo>
                    <a:pt x="48" y="312"/>
                  </a:lnTo>
                  <a:lnTo>
                    <a:pt x="48" y="314"/>
                  </a:lnTo>
                  <a:lnTo>
                    <a:pt x="48" y="314"/>
                  </a:lnTo>
                  <a:lnTo>
                    <a:pt x="50" y="318"/>
                  </a:lnTo>
                  <a:lnTo>
                    <a:pt x="50" y="318"/>
                  </a:lnTo>
                  <a:lnTo>
                    <a:pt x="50" y="320"/>
                  </a:lnTo>
                  <a:lnTo>
                    <a:pt x="50" y="320"/>
                  </a:lnTo>
                  <a:lnTo>
                    <a:pt x="52" y="324"/>
                  </a:lnTo>
                  <a:lnTo>
                    <a:pt x="54" y="326"/>
                  </a:lnTo>
                  <a:lnTo>
                    <a:pt x="54" y="326"/>
                  </a:lnTo>
                  <a:lnTo>
                    <a:pt x="54" y="328"/>
                  </a:lnTo>
                  <a:lnTo>
                    <a:pt x="54" y="328"/>
                  </a:lnTo>
                  <a:lnTo>
                    <a:pt x="54" y="328"/>
                  </a:lnTo>
                  <a:lnTo>
                    <a:pt x="56" y="334"/>
                  </a:lnTo>
                  <a:lnTo>
                    <a:pt x="56" y="334"/>
                  </a:lnTo>
                  <a:lnTo>
                    <a:pt x="56" y="334"/>
                  </a:lnTo>
                  <a:lnTo>
                    <a:pt x="56" y="342"/>
                  </a:lnTo>
                  <a:lnTo>
                    <a:pt x="56" y="342"/>
                  </a:lnTo>
                  <a:lnTo>
                    <a:pt x="56" y="346"/>
                  </a:lnTo>
                  <a:lnTo>
                    <a:pt x="56" y="348"/>
                  </a:lnTo>
                  <a:lnTo>
                    <a:pt x="58" y="346"/>
                  </a:lnTo>
                  <a:lnTo>
                    <a:pt x="58" y="346"/>
                  </a:lnTo>
                  <a:lnTo>
                    <a:pt x="58" y="352"/>
                  </a:lnTo>
                  <a:lnTo>
                    <a:pt x="56" y="358"/>
                  </a:lnTo>
                  <a:lnTo>
                    <a:pt x="56" y="370"/>
                  </a:lnTo>
                  <a:lnTo>
                    <a:pt x="56" y="370"/>
                  </a:lnTo>
                  <a:lnTo>
                    <a:pt x="56" y="370"/>
                  </a:lnTo>
                  <a:lnTo>
                    <a:pt x="56" y="372"/>
                  </a:lnTo>
                  <a:lnTo>
                    <a:pt x="56" y="372"/>
                  </a:lnTo>
                  <a:lnTo>
                    <a:pt x="56" y="382"/>
                  </a:lnTo>
                  <a:lnTo>
                    <a:pt x="56" y="384"/>
                  </a:lnTo>
                  <a:lnTo>
                    <a:pt x="56" y="386"/>
                  </a:lnTo>
                  <a:lnTo>
                    <a:pt x="54" y="400"/>
                  </a:lnTo>
                  <a:lnTo>
                    <a:pt x="54" y="436"/>
                  </a:lnTo>
                  <a:lnTo>
                    <a:pt x="54" y="436"/>
                  </a:lnTo>
                  <a:lnTo>
                    <a:pt x="54" y="450"/>
                  </a:lnTo>
                  <a:lnTo>
                    <a:pt x="50" y="470"/>
                  </a:lnTo>
                  <a:lnTo>
                    <a:pt x="50" y="470"/>
                  </a:lnTo>
                  <a:lnTo>
                    <a:pt x="46" y="482"/>
                  </a:lnTo>
                  <a:lnTo>
                    <a:pt x="44" y="490"/>
                  </a:lnTo>
                  <a:lnTo>
                    <a:pt x="38" y="498"/>
                  </a:lnTo>
                  <a:lnTo>
                    <a:pt x="38" y="498"/>
                  </a:lnTo>
                  <a:lnTo>
                    <a:pt x="38" y="504"/>
                  </a:lnTo>
                  <a:lnTo>
                    <a:pt x="32" y="510"/>
                  </a:lnTo>
                  <a:lnTo>
                    <a:pt x="32" y="510"/>
                  </a:lnTo>
                  <a:lnTo>
                    <a:pt x="28" y="516"/>
                  </a:lnTo>
                  <a:lnTo>
                    <a:pt x="26" y="520"/>
                  </a:lnTo>
                  <a:lnTo>
                    <a:pt x="26" y="520"/>
                  </a:lnTo>
                  <a:lnTo>
                    <a:pt x="26" y="520"/>
                  </a:lnTo>
                  <a:lnTo>
                    <a:pt x="26" y="520"/>
                  </a:lnTo>
                  <a:lnTo>
                    <a:pt x="34" y="530"/>
                  </a:lnTo>
                  <a:lnTo>
                    <a:pt x="34" y="530"/>
                  </a:lnTo>
                  <a:lnTo>
                    <a:pt x="34" y="530"/>
                  </a:lnTo>
                  <a:lnTo>
                    <a:pt x="36" y="530"/>
                  </a:lnTo>
                  <a:lnTo>
                    <a:pt x="36" y="530"/>
                  </a:lnTo>
                  <a:lnTo>
                    <a:pt x="38" y="530"/>
                  </a:lnTo>
                  <a:lnTo>
                    <a:pt x="42" y="530"/>
                  </a:lnTo>
                  <a:lnTo>
                    <a:pt x="42" y="530"/>
                  </a:lnTo>
                  <a:lnTo>
                    <a:pt x="40" y="530"/>
                  </a:lnTo>
                  <a:lnTo>
                    <a:pt x="42" y="528"/>
                  </a:lnTo>
                  <a:lnTo>
                    <a:pt x="42" y="528"/>
                  </a:lnTo>
                  <a:lnTo>
                    <a:pt x="46" y="528"/>
                  </a:lnTo>
                  <a:lnTo>
                    <a:pt x="46" y="528"/>
                  </a:lnTo>
                  <a:lnTo>
                    <a:pt x="54" y="536"/>
                  </a:lnTo>
                  <a:lnTo>
                    <a:pt x="54" y="536"/>
                  </a:lnTo>
                  <a:lnTo>
                    <a:pt x="54" y="536"/>
                  </a:lnTo>
                  <a:lnTo>
                    <a:pt x="54" y="536"/>
                  </a:lnTo>
                  <a:lnTo>
                    <a:pt x="56" y="536"/>
                  </a:lnTo>
                  <a:lnTo>
                    <a:pt x="56" y="536"/>
                  </a:lnTo>
                  <a:lnTo>
                    <a:pt x="56" y="536"/>
                  </a:lnTo>
                  <a:lnTo>
                    <a:pt x="56" y="536"/>
                  </a:lnTo>
                  <a:lnTo>
                    <a:pt x="60" y="534"/>
                  </a:lnTo>
                  <a:lnTo>
                    <a:pt x="60" y="534"/>
                  </a:lnTo>
                  <a:lnTo>
                    <a:pt x="60" y="534"/>
                  </a:lnTo>
                  <a:lnTo>
                    <a:pt x="60" y="534"/>
                  </a:lnTo>
                  <a:lnTo>
                    <a:pt x="62" y="532"/>
                  </a:lnTo>
                  <a:lnTo>
                    <a:pt x="64" y="530"/>
                  </a:lnTo>
                  <a:lnTo>
                    <a:pt x="66" y="530"/>
                  </a:lnTo>
                  <a:lnTo>
                    <a:pt x="66" y="530"/>
                  </a:lnTo>
                  <a:lnTo>
                    <a:pt x="66" y="530"/>
                  </a:lnTo>
                  <a:lnTo>
                    <a:pt x="66" y="530"/>
                  </a:lnTo>
                  <a:lnTo>
                    <a:pt x="66" y="530"/>
                  </a:lnTo>
                  <a:lnTo>
                    <a:pt x="74" y="522"/>
                  </a:lnTo>
                  <a:lnTo>
                    <a:pt x="74" y="522"/>
                  </a:lnTo>
                  <a:lnTo>
                    <a:pt x="74" y="522"/>
                  </a:lnTo>
                  <a:lnTo>
                    <a:pt x="74" y="522"/>
                  </a:lnTo>
                  <a:lnTo>
                    <a:pt x="82" y="514"/>
                  </a:lnTo>
                  <a:lnTo>
                    <a:pt x="82" y="514"/>
                  </a:lnTo>
                  <a:lnTo>
                    <a:pt x="82" y="514"/>
                  </a:lnTo>
                  <a:lnTo>
                    <a:pt x="82" y="514"/>
                  </a:lnTo>
                  <a:lnTo>
                    <a:pt x="82" y="514"/>
                  </a:lnTo>
                  <a:lnTo>
                    <a:pt x="82" y="514"/>
                  </a:lnTo>
                  <a:lnTo>
                    <a:pt x="82" y="512"/>
                  </a:lnTo>
                  <a:lnTo>
                    <a:pt x="82" y="512"/>
                  </a:lnTo>
                  <a:lnTo>
                    <a:pt x="82" y="514"/>
                  </a:lnTo>
                  <a:lnTo>
                    <a:pt x="82" y="514"/>
                  </a:lnTo>
                  <a:lnTo>
                    <a:pt x="82" y="512"/>
                  </a:lnTo>
                  <a:lnTo>
                    <a:pt x="82" y="512"/>
                  </a:lnTo>
                  <a:lnTo>
                    <a:pt x="82" y="512"/>
                  </a:lnTo>
                  <a:lnTo>
                    <a:pt x="84" y="510"/>
                  </a:lnTo>
                  <a:lnTo>
                    <a:pt x="84" y="510"/>
                  </a:lnTo>
                  <a:lnTo>
                    <a:pt x="102" y="492"/>
                  </a:lnTo>
                  <a:lnTo>
                    <a:pt x="102" y="492"/>
                  </a:lnTo>
                  <a:lnTo>
                    <a:pt x="112" y="478"/>
                  </a:lnTo>
                  <a:lnTo>
                    <a:pt x="116" y="466"/>
                  </a:lnTo>
                  <a:lnTo>
                    <a:pt x="116" y="466"/>
                  </a:lnTo>
                  <a:lnTo>
                    <a:pt x="116" y="468"/>
                  </a:lnTo>
                  <a:lnTo>
                    <a:pt x="118" y="464"/>
                  </a:lnTo>
                  <a:lnTo>
                    <a:pt x="122" y="456"/>
                  </a:lnTo>
                  <a:lnTo>
                    <a:pt x="122" y="456"/>
                  </a:lnTo>
                  <a:lnTo>
                    <a:pt x="124" y="452"/>
                  </a:lnTo>
                  <a:lnTo>
                    <a:pt x="124" y="444"/>
                  </a:lnTo>
                  <a:lnTo>
                    <a:pt x="124" y="444"/>
                  </a:lnTo>
                  <a:lnTo>
                    <a:pt x="128" y="440"/>
                  </a:lnTo>
                  <a:lnTo>
                    <a:pt x="130" y="430"/>
                  </a:lnTo>
                  <a:lnTo>
                    <a:pt x="130" y="422"/>
                  </a:lnTo>
                  <a:lnTo>
                    <a:pt x="132" y="420"/>
                  </a:lnTo>
                  <a:lnTo>
                    <a:pt x="132" y="420"/>
                  </a:lnTo>
                  <a:lnTo>
                    <a:pt x="134" y="410"/>
                  </a:lnTo>
                  <a:lnTo>
                    <a:pt x="136" y="406"/>
                  </a:lnTo>
                  <a:lnTo>
                    <a:pt x="136" y="408"/>
                  </a:lnTo>
                  <a:lnTo>
                    <a:pt x="136" y="408"/>
                  </a:lnTo>
                  <a:lnTo>
                    <a:pt x="138" y="384"/>
                  </a:lnTo>
                  <a:lnTo>
                    <a:pt x="140" y="366"/>
                  </a:lnTo>
                  <a:lnTo>
                    <a:pt x="148" y="334"/>
                  </a:lnTo>
                  <a:lnTo>
                    <a:pt x="148" y="334"/>
                  </a:lnTo>
                  <a:lnTo>
                    <a:pt x="148" y="324"/>
                  </a:lnTo>
                  <a:lnTo>
                    <a:pt x="150" y="322"/>
                  </a:lnTo>
                  <a:lnTo>
                    <a:pt x="150" y="318"/>
                  </a:lnTo>
                  <a:lnTo>
                    <a:pt x="152" y="318"/>
                  </a:lnTo>
                  <a:lnTo>
                    <a:pt x="152" y="318"/>
                  </a:lnTo>
                  <a:lnTo>
                    <a:pt x="152" y="318"/>
                  </a:lnTo>
                  <a:lnTo>
                    <a:pt x="148" y="308"/>
                  </a:lnTo>
                  <a:lnTo>
                    <a:pt x="148" y="308"/>
                  </a:lnTo>
                  <a:lnTo>
                    <a:pt x="148" y="306"/>
                  </a:lnTo>
                  <a:lnTo>
                    <a:pt x="148" y="304"/>
                  </a:lnTo>
                  <a:lnTo>
                    <a:pt x="148" y="302"/>
                  </a:lnTo>
                  <a:lnTo>
                    <a:pt x="148" y="302"/>
                  </a:lnTo>
                  <a:lnTo>
                    <a:pt x="148" y="302"/>
                  </a:lnTo>
                  <a:lnTo>
                    <a:pt x="148" y="302"/>
                  </a:lnTo>
                  <a:lnTo>
                    <a:pt x="146" y="300"/>
                  </a:lnTo>
                  <a:lnTo>
                    <a:pt x="146" y="300"/>
                  </a:lnTo>
                  <a:lnTo>
                    <a:pt x="146" y="294"/>
                  </a:lnTo>
                  <a:lnTo>
                    <a:pt x="146" y="294"/>
                  </a:lnTo>
                  <a:lnTo>
                    <a:pt x="146" y="284"/>
                  </a:lnTo>
                  <a:lnTo>
                    <a:pt x="146" y="280"/>
                  </a:lnTo>
                  <a:lnTo>
                    <a:pt x="148" y="278"/>
                  </a:lnTo>
                  <a:lnTo>
                    <a:pt x="148" y="278"/>
                  </a:lnTo>
                  <a:lnTo>
                    <a:pt x="148" y="276"/>
                  </a:lnTo>
                  <a:lnTo>
                    <a:pt x="148" y="276"/>
                  </a:lnTo>
                  <a:lnTo>
                    <a:pt x="150" y="270"/>
                  </a:lnTo>
                  <a:lnTo>
                    <a:pt x="150" y="270"/>
                  </a:lnTo>
                  <a:lnTo>
                    <a:pt x="152" y="270"/>
                  </a:lnTo>
                  <a:lnTo>
                    <a:pt x="152" y="270"/>
                  </a:lnTo>
                  <a:lnTo>
                    <a:pt x="152" y="270"/>
                  </a:lnTo>
                  <a:lnTo>
                    <a:pt x="152" y="270"/>
                  </a:lnTo>
                  <a:lnTo>
                    <a:pt x="152" y="270"/>
                  </a:lnTo>
                  <a:lnTo>
                    <a:pt x="154" y="270"/>
                  </a:lnTo>
                  <a:lnTo>
                    <a:pt x="156" y="270"/>
                  </a:lnTo>
                  <a:lnTo>
                    <a:pt x="156" y="270"/>
                  </a:lnTo>
                  <a:lnTo>
                    <a:pt x="156" y="270"/>
                  </a:lnTo>
                  <a:lnTo>
                    <a:pt x="158" y="270"/>
                  </a:lnTo>
                  <a:lnTo>
                    <a:pt x="158" y="270"/>
                  </a:lnTo>
                  <a:lnTo>
                    <a:pt x="160" y="266"/>
                  </a:lnTo>
                  <a:lnTo>
                    <a:pt x="160" y="266"/>
                  </a:lnTo>
                  <a:lnTo>
                    <a:pt x="162" y="266"/>
                  </a:lnTo>
                  <a:lnTo>
                    <a:pt x="162" y="266"/>
                  </a:lnTo>
                  <a:lnTo>
                    <a:pt x="162" y="266"/>
                  </a:lnTo>
                  <a:lnTo>
                    <a:pt x="162" y="266"/>
                  </a:lnTo>
                  <a:lnTo>
                    <a:pt x="166" y="264"/>
                  </a:lnTo>
                  <a:lnTo>
                    <a:pt x="168" y="264"/>
                  </a:lnTo>
                  <a:lnTo>
                    <a:pt x="168" y="264"/>
                  </a:lnTo>
                  <a:lnTo>
                    <a:pt x="174" y="262"/>
                  </a:lnTo>
                  <a:lnTo>
                    <a:pt x="182" y="262"/>
                  </a:lnTo>
                  <a:lnTo>
                    <a:pt x="182" y="262"/>
                  </a:lnTo>
                  <a:lnTo>
                    <a:pt x="184" y="280"/>
                  </a:lnTo>
                  <a:lnTo>
                    <a:pt x="186" y="294"/>
                  </a:lnTo>
                  <a:lnTo>
                    <a:pt x="186" y="294"/>
                  </a:lnTo>
                  <a:lnTo>
                    <a:pt x="186" y="298"/>
                  </a:lnTo>
                  <a:lnTo>
                    <a:pt x="188" y="300"/>
                  </a:lnTo>
                  <a:lnTo>
                    <a:pt x="188" y="300"/>
                  </a:lnTo>
                  <a:lnTo>
                    <a:pt x="186" y="304"/>
                  </a:lnTo>
                  <a:lnTo>
                    <a:pt x="186" y="304"/>
                  </a:lnTo>
                  <a:lnTo>
                    <a:pt x="186" y="304"/>
                  </a:lnTo>
                  <a:lnTo>
                    <a:pt x="186" y="304"/>
                  </a:lnTo>
                  <a:lnTo>
                    <a:pt x="188" y="318"/>
                  </a:lnTo>
                  <a:lnTo>
                    <a:pt x="190" y="330"/>
                  </a:lnTo>
                  <a:lnTo>
                    <a:pt x="188" y="360"/>
                  </a:lnTo>
                  <a:lnTo>
                    <a:pt x="188" y="360"/>
                  </a:lnTo>
                  <a:lnTo>
                    <a:pt x="190" y="364"/>
                  </a:lnTo>
                  <a:lnTo>
                    <a:pt x="190" y="366"/>
                  </a:lnTo>
                  <a:lnTo>
                    <a:pt x="190" y="366"/>
                  </a:lnTo>
                  <a:lnTo>
                    <a:pt x="192" y="404"/>
                  </a:lnTo>
                  <a:lnTo>
                    <a:pt x="192" y="440"/>
                  </a:lnTo>
                  <a:lnTo>
                    <a:pt x="192" y="440"/>
                  </a:lnTo>
                  <a:lnTo>
                    <a:pt x="194" y="438"/>
                  </a:lnTo>
                  <a:lnTo>
                    <a:pt x="194" y="440"/>
                  </a:lnTo>
                  <a:lnTo>
                    <a:pt x="194" y="446"/>
                  </a:lnTo>
                  <a:lnTo>
                    <a:pt x="194" y="462"/>
                  </a:lnTo>
                  <a:lnTo>
                    <a:pt x="194" y="462"/>
                  </a:lnTo>
                  <a:lnTo>
                    <a:pt x="194" y="466"/>
                  </a:lnTo>
                  <a:lnTo>
                    <a:pt x="194" y="466"/>
                  </a:lnTo>
                  <a:lnTo>
                    <a:pt x="194" y="466"/>
                  </a:lnTo>
                  <a:lnTo>
                    <a:pt x="192" y="512"/>
                  </a:lnTo>
                  <a:lnTo>
                    <a:pt x="192" y="512"/>
                  </a:lnTo>
                  <a:lnTo>
                    <a:pt x="194" y="522"/>
                  </a:lnTo>
                  <a:lnTo>
                    <a:pt x="194" y="534"/>
                  </a:lnTo>
                  <a:lnTo>
                    <a:pt x="194" y="534"/>
                  </a:lnTo>
                  <a:lnTo>
                    <a:pt x="194" y="550"/>
                  </a:lnTo>
                  <a:lnTo>
                    <a:pt x="194" y="568"/>
                  </a:lnTo>
                  <a:lnTo>
                    <a:pt x="194" y="568"/>
                  </a:lnTo>
                  <a:lnTo>
                    <a:pt x="194" y="570"/>
                  </a:lnTo>
                  <a:lnTo>
                    <a:pt x="196" y="574"/>
                  </a:lnTo>
                  <a:lnTo>
                    <a:pt x="194" y="582"/>
                  </a:lnTo>
                  <a:lnTo>
                    <a:pt x="192" y="590"/>
                  </a:lnTo>
                  <a:lnTo>
                    <a:pt x="192" y="590"/>
                  </a:lnTo>
                  <a:lnTo>
                    <a:pt x="192" y="586"/>
                  </a:lnTo>
                  <a:lnTo>
                    <a:pt x="192" y="586"/>
                  </a:lnTo>
                  <a:lnTo>
                    <a:pt x="192" y="598"/>
                  </a:lnTo>
                  <a:lnTo>
                    <a:pt x="190" y="614"/>
                  </a:lnTo>
                  <a:lnTo>
                    <a:pt x="186" y="646"/>
                  </a:lnTo>
                  <a:lnTo>
                    <a:pt x="186" y="662"/>
                  </a:lnTo>
                  <a:lnTo>
                    <a:pt x="188" y="678"/>
                  </a:lnTo>
                  <a:lnTo>
                    <a:pt x="192" y="690"/>
                  </a:lnTo>
                  <a:lnTo>
                    <a:pt x="196" y="696"/>
                  </a:lnTo>
                  <a:lnTo>
                    <a:pt x="200" y="702"/>
                  </a:lnTo>
                  <a:lnTo>
                    <a:pt x="200" y="702"/>
                  </a:lnTo>
                  <a:lnTo>
                    <a:pt x="208" y="710"/>
                  </a:lnTo>
                  <a:lnTo>
                    <a:pt x="208" y="708"/>
                  </a:lnTo>
                  <a:lnTo>
                    <a:pt x="210" y="710"/>
                  </a:lnTo>
                  <a:lnTo>
                    <a:pt x="210" y="710"/>
                  </a:lnTo>
                  <a:lnTo>
                    <a:pt x="218" y="712"/>
                  </a:lnTo>
                  <a:lnTo>
                    <a:pt x="226" y="712"/>
                  </a:lnTo>
                  <a:lnTo>
                    <a:pt x="234" y="712"/>
                  </a:lnTo>
                  <a:lnTo>
                    <a:pt x="240" y="708"/>
                  </a:lnTo>
                  <a:lnTo>
                    <a:pt x="244" y="704"/>
                  </a:lnTo>
                  <a:lnTo>
                    <a:pt x="248" y="698"/>
                  </a:lnTo>
                  <a:lnTo>
                    <a:pt x="256" y="684"/>
                  </a:lnTo>
                  <a:lnTo>
                    <a:pt x="258" y="668"/>
                  </a:lnTo>
                  <a:lnTo>
                    <a:pt x="260" y="650"/>
                  </a:lnTo>
                  <a:lnTo>
                    <a:pt x="260" y="620"/>
                  </a:lnTo>
                  <a:lnTo>
                    <a:pt x="260" y="620"/>
                  </a:lnTo>
                  <a:lnTo>
                    <a:pt x="260" y="616"/>
                  </a:lnTo>
                  <a:lnTo>
                    <a:pt x="260" y="610"/>
                  </a:lnTo>
                  <a:lnTo>
                    <a:pt x="258" y="598"/>
                  </a:lnTo>
                  <a:lnTo>
                    <a:pt x="254" y="588"/>
                  </a:lnTo>
                  <a:lnTo>
                    <a:pt x="254" y="584"/>
                  </a:lnTo>
                  <a:lnTo>
                    <a:pt x="254" y="582"/>
                  </a:lnTo>
                  <a:lnTo>
                    <a:pt x="254" y="582"/>
                  </a:lnTo>
                  <a:lnTo>
                    <a:pt x="252" y="572"/>
                  </a:lnTo>
                  <a:lnTo>
                    <a:pt x="250" y="566"/>
                  </a:lnTo>
                  <a:lnTo>
                    <a:pt x="250" y="558"/>
                  </a:lnTo>
                  <a:lnTo>
                    <a:pt x="248" y="552"/>
                  </a:lnTo>
                  <a:lnTo>
                    <a:pt x="248" y="552"/>
                  </a:lnTo>
                  <a:lnTo>
                    <a:pt x="246" y="546"/>
                  </a:lnTo>
                  <a:lnTo>
                    <a:pt x="248" y="542"/>
                  </a:lnTo>
                  <a:lnTo>
                    <a:pt x="248" y="542"/>
                  </a:lnTo>
                  <a:lnTo>
                    <a:pt x="248" y="514"/>
                  </a:lnTo>
                  <a:lnTo>
                    <a:pt x="248" y="490"/>
                  </a:lnTo>
                  <a:lnTo>
                    <a:pt x="248" y="490"/>
                  </a:lnTo>
                  <a:lnTo>
                    <a:pt x="248" y="490"/>
                  </a:lnTo>
                  <a:lnTo>
                    <a:pt x="248" y="478"/>
                  </a:lnTo>
                  <a:lnTo>
                    <a:pt x="250" y="466"/>
                  </a:lnTo>
                  <a:lnTo>
                    <a:pt x="254" y="438"/>
                  </a:lnTo>
                  <a:lnTo>
                    <a:pt x="254" y="438"/>
                  </a:lnTo>
                  <a:lnTo>
                    <a:pt x="254" y="428"/>
                  </a:lnTo>
                  <a:lnTo>
                    <a:pt x="254" y="422"/>
                  </a:lnTo>
                  <a:lnTo>
                    <a:pt x="254" y="424"/>
                  </a:lnTo>
                  <a:lnTo>
                    <a:pt x="254" y="424"/>
                  </a:lnTo>
                  <a:lnTo>
                    <a:pt x="254" y="420"/>
                  </a:lnTo>
                  <a:lnTo>
                    <a:pt x="256" y="418"/>
                  </a:lnTo>
                  <a:lnTo>
                    <a:pt x="256" y="418"/>
                  </a:lnTo>
                  <a:lnTo>
                    <a:pt x="260" y="404"/>
                  </a:lnTo>
                  <a:lnTo>
                    <a:pt x="264" y="394"/>
                  </a:lnTo>
                  <a:lnTo>
                    <a:pt x="266" y="384"/>
                  </a:lnTo>
                  <a:lnTo>
                    <a:pt x="268" y="370"/>
                  </a:lnTo>
                  <a:lnTo>
                    <a:pt x="268" y="370"/>
                  </a:lnTo>
                  <a:lnTo>
                    <a:pt x="272" y="358"/>
                  </a:lnTo>
                  <a:lnTo>
                    <a:pt x="274" y="354"/>
                  </a:lnTo>
                  <a:lnTo>
                    <a:pt x="278" y="350"/>
                  </a:lnTo>
                  <a:lnTo>
                    <a:pt x="278" y="350"/>
                  </a:lnTo>
                  <a:lnTo>
                    <a:pt x="278" y="346"/>
                  </a:lnTo>
                  <a:lnTo>
                    <a:pt x="280" y="342"/>
                  </a:lnTo>
                  <a:lnTo>
                    <a:pt x="282" y="338"/>
                  </a:lnTo>
                  <a:lnTo>
                    <a:pt x="282" y="334"/>
                  </a:lnTo>
                  <a:lnTo>
                    <a:pt x="282" y="334"/>
                  </a:lnTo>
                  <a:lnTo>
                    <a:pt x="280" y="332"/>
                  </a:lnTo>
                  <a:lnTo>
                    <a:pt x="282" y="330"/>
                  </a:lnTo>
                  <a:lnTo>
                    <a:pt x="282" y="328"/>
                  </a:lnTo>
                  <a:lnTo>
                    <a:pt x="284" y="322"/>
                  </a:lnTo>
                  <a:lnTo>
                    <a:pt x="284" y="322"/>
                  </a:lnTo>
                  <a:lnTo>
                    <a:pt x="286" y="318"/>
                  </a:lnTo>
                  <a:lnTo>
                    <a:pt x="284" y="312"/>
                  </a:lnTo>
                  <a:lnTo>
                    <a:pt x="282" y="300"/>
                  </a:lnTo>
                  <a:lnTo>
                    <a:pt x="278" y="286"/>
                  </a:lnTo>
                  <a:lnTo>
                    <a:pt x="278" y="278"/>
                  </a:lnTo>
                  <a:lnTo>
                    <a:pt x="280" y="270"/>
                  </a:lnTo>
                  <a:lnTo>
                    <a:pt x="280" y="270"/>
                  </a:lnTo>
                  <a:lnTo>
                    <a:pt x="278" y="266"/>
                  </a:lnTo>
                  <a:lnTo>
                    <a:pt x="288" y="268"/>
                  </a:lnTo>
                  <a:lnTo>
                    <a:pt x="288" y="268"/>
                  </a:lnTo>
                  <a:lnTo>
                    <a:pt x="298" y="270"/>
                  </a:lnTo>
                  <a:lnTo>
                    <a:pt x="306" y="270"/>
                  </a:lnTo>
                  <a:lnTo>
                    <a:pt x="306" y="272"/>
                  </a:lnTo>
                  <a:lnTo>
                    <a:pt x="306" y="272"/>
                  </a:lnTo>
                  <a:lnTo>
                    <a:pt x="312" y="272"/>
                  </a:lnTo>
                  <a:lnTo>
                    <a:pt x="316" y="272"/>
                  </a:lnTo>
                  <a:lnTo>
                    <a:pt x="316" y="272"/>
                  </a:lnTo>
                  <a:lnTo>
                    <a:pt x="320" y="276"/>
                  </a:lnTo>
                  <a:lnTo>
                    <a:pt x="322" y="278"/>
                  </a:lnTo>
                  <a:lnTo>
                    <a:pt x="322" y="278"/>
                  </a:lnTo>
                  <a:lnTo>
                    <a:pt x="328" y="280"/>
                  </a:lnTo>
                  <a:lnTo>
                    <a:pt x="330" y="280"/>
                  </a:lnTo>
                  <a:lnTo>
                    <a:pt x="330" y="280"/>
                  </a:lnTo>
                  <a:lnTo>
                    <a:pt x="338" y="282"/>
                  </a:lnTo>
                  <a:lnTo>
                    <a:pt x="344" y="282"/>
                  </a:lnTo>
                  <a:lnTo>
                    <a:pt x="360" y="282"/>
                  </a:lnTo>
                  <a:lnTo>
                    <a:pt x="360" y="282"/>
                  </a:lnTo>
                  <a:lnTo>
                    <a:pt x="364" y="286"/>
                  </a:lnTo>
                  <a:lnTo>
                    <a:pt x="364" y="286"/>
                  </a:lnTo>
                  <a:lnTo>
                    <a:pt x="364" y="286"/>
                  </a:lnTo>
                  <a:lnTo>
                    <a:pt x="364" y="286"/>
                  </a:lnTo>
                  <a:lnTo>
                    <a:pt x="366" y="286"/>
                  </a:lnTo>
                  <a:lnTo>
                    <a:pt x="366" y="286"/>
                  </a:lnTo>
                  <a:lnTo>
                    <a:pt x="370" y="288"/>
                  </a:lnTo>
                  <a:lnTo>
                    <a:pt x="370" y="294"/>
                  </a:lnTo>
                  <a:lnTo>
                    <a:pt x="370" y="294"/>
                  </a:lnTo>
                  <a:lnTo>
                    <a:pt x="370" y="294"/>
                  </a:lnTo>
                  <a:lnTo>
                    <a:pt x="370" y="296"/>
                  </a:lnTo>
                  <a:lnTo>
                    <a:pt x="370" y="296"/>
                  </a:lnTo>
                  <a:lnTo>
                    <a:pt x="372" y="298"/>
                  </a:lnTo>
                  <a:lnTo>
                    <a:pt x="376" y="298"/>
                  </a:lnTo>
                  <a:lnTo>
                    <a:pt x="380" y="298"/>
                  </a:lnTo>
                  <a:lnTo>
                    <a:pt x="380" y="298"/>
                  </a:lnTo>
                  <a:lnTo>
                    <a:pt x="384" y="300"/>
                  </a:lnTo>
                  <a:lnTo>
                    <a:pt x="386" y="300"/>
                  </a:lnTo>
                  <a:lnTo>
                    <a:pt x="386" y="300"/>
                  </a:lnTo>
                  <a:lnTo>
                    <a:pt x="388" y="300"/>
                  </a:lnTo>
                  <a:lnTo>
                    <a:pt x="388" y="300"/>
                  </a:lnTo>
                  <a:lnTo>
                    <a:pt x="392" y="302"/>
                  </a:lnTo>
                  <a:lnTo>
                    <a:pt x="392" y="302"/>
                  </a:lnTo>
                  <a:lnTo>
                    <a:pt x="396" y="302"/>
                  </a:lnTo>
                  <a:lnTo>
                    <a:pt x="396" y="302"/>
                  </a:lnTo>
                  <a:lnTo>
                    <a:pt x="396" y="302"/>
                  </a:lnTo>
                  <a:lnTo>
                    <a:pt x="402" y="306"/>
                  </a:lnTo>
                  <a:lnTo>
                    <a:pt x="402" y="306"/>
                  </a:lnTo>
                  <a:lnTo>
                    <a:pt x="400" y="304"/>
                  </a:lnTo>
                  <a:lnTo>
                    <a:pt x="398" y="304"/>
                  </a:lnTo>
                  <a:lnTo>
                    <a:pt x="392" y="304"/>
                  </a:lnTo>
                  <a:lnTo>
                    <a:pt x="392" y="304"/>
                  </a:lnTo>
                  <a:lnTo>
                    <a:pt x="390" y="302"/>
                  </a:lnTo>
                  <a:lnTo>
                    <a:pt x="388" y="302"/>
                  </a:lnTo>
                  <a:lnTo>
                    <a:pt x="384" y="304"/>
                  </a:lnTo>
                  <a:lnTo>
                    <a:pt x="384" y="304"/>
                  </a:lnTo>
                  <a:lnTo>
                    <a:pt x="400" y="308"/>
                  </a:lnTo>
                  <a:lnTo>
                    <a:pt x="406" y="310"/>
                  </a:lnTo>
                  <a:lnTo>
                    <a:pt x="410" y="316"/>
                  </a:lnTo>
                  <a:lnTo>
                    <a:pt x="410" y="316"/>
                  </a:lnTo>
                  <a:lnTo>
                    <a:pt x="414" y="318"/>
                  </a:lnTo>
                  <a:lnTo>
                    <a:pt x="418" y="320"/>
                  </a:lnTo>
                  <a:lnTo>
                    <a:pt x="418" y="320"/>
                  </a:lnTo>
                  <a:lnTo>
                    <a:pt x="422" y="324"/>
                  </a:lnTo>
                  <a:lnTo>
                    <a:pt x="422" y="324"/>
                  </a:lnTo>
                  <a:lnTo>
                    <a:pt x="424" y="326"/>
                  </a:lnTo>
                  <a:lnTo>
                    <a:pt x="424" y="326"/>
                  </a:lnTo>
                  <a:lnTo>
                    <a:pt x="426" y="328"/>
                  </a:lnTo>
                  <a:lnTo>
                    <a:pt x="428" y="330"/>
                  </a:lnTo>
                  <a:lnTo>
                    <a:pt x="432" y="332"/>
                  </a:lnTo>
                  <a:lnTo>
                    <a:pt x="432" y="332"/>
                  </a:lnTo>
                  <a:lnTo>
                    <a:pt x="434" y="332"/>
                  </a:lnTo>
                  <a:lnTo>
                    <a:pt x="434" y="334"/>
                  </a:lnTo>
                  <a:lnTo>
                    <a:pt x="434" y="334"/>
                  </a:lnTo>
                  <a:lnTo>
                    <a:pt x="436" y="336"/>
                  </a:lnTo>
                  <a:lnTo>
                    <a:pt x="438" y="336"/>
                  </a:lnTo>
                  <a:lnTo>
                    <a:pt x="442" y="336"/>
                  </a:lnTo>
                  <a:lnTo>
                    <a:pt x="442" y="336"/>
                  </a:lnTo>
                  <a:lnTo>
                    <a:pt x="440" y="336"/>
                  </a:lnTo>
                  <a:lnTo>
                    <a:pt x="438" y="336"/>
                  </a:lnTo>
                  <a:lnTo>
                    <a:pt x="436" y="334"/>
                  </a:lnTo>
                  <a:lnTo>
                    <a:pt x="436" y="334"/>
                  </a:lnTo>
                  <a:lnTo>
                    <a:pt x="442" y="336"/>
                  </a:lnTo>
                  <a:lnTo>
                    <a:pt x="446" y="338"/>
                  </a:lnTo>
                  <a:lnTo>
                    <a:pt x="446" y="338"/>
                  </a:lnTo>
                  <a:lnTo>
                    <a:pt x="448" y="338"/>
                  </a:lnTo>
                  <a:lnTo>
                    <a:pt x="448" y="338"/>
                  </a:lnTo>
                  <a:lnTo>
                    <a:pt x="448" y="338"/>
                  </a:lnTo>
                  <a:lnTo>
                    <a:pt x="452" y="340"/>
                  </a:lnTo>
                  <a:lnTo>
                    <a:pt x="454" y="340"/>
                  </a:lnTo>
                  <a:lnTo>
                    <a:pt x="454" y="340"/>
                  </a:lnTo>
                  <a:lnTo>
                    <a:pt x="454" y="342"/>
                  </a:lnTo>
                  <a:lnTo>
                    <a:pt x="452" y="342"/>
                  </a:lnTo>
                  <a:lnTo>
                    <a:pt x="448" y="340"/>
                  </a:lnTo>
                  <a:lnTo>
                    <a:pt x="450" y="342"/>
                  </a:lnTo>
                  <a:lnTo>
                    <a:pt x="450" y="342"/>
                  </a:lnTo>
                  <a:lnTo>
                    <a:pt x="456" y="344"/>
                  </a:lnTo>
                  <a:lnTo>
                    <a:pt x="462" y="344"/>
                  </a:lnTo>
                  <a:lnTo>
                    <a:pt x="464" y="346"/>
                  </a:lnTo>
                  <a:lnTo>
                    <a:pt x="464" y="344"/>
                  </a:lnTo>
                  <a:lnTo>
                    <a:pt x="464" y="344"/>
                  </a:lnTo>
                  <a:lnTo>
                    <a:pt x="466" y="340"/>
                  </a:lnTo>
                  <a:lnTo>
                    <a:pt x="466" y="340"/>
                  </a:lnTo>
                  <a:lnTo>
                    <a:pt x="470" y="340"/>
                  </a:lnTo>
                  <a:lnTo>
                    <a:pt x="470" y="338"/>
                  </a:lnTo>
                  <a:lnTo>
                    <a:pt x="470" y="338"/>
                  </a:lnTo>
                  <a:lnTo>
                    <a:pt x="470" y="340"/>
                  </a:lnTo>
                  <a:lnTo>
                    <a:pt x="470" y="340"/>
                  </a:lnTo>
                  <a:lnTo>
                    <a:pt x="470" y="338"/>
                  </a:lnTo>
                  <a:lnTo>
                    <a:pt x="470" y="338"/>
                  </a:lnTo>
                  <a:lnTo>
                    <a:pt x="470" y="338"/>
                  </a:lnTo>
                  <a:lnTo>
                    <a:pt x="470" y="338"/>
                  </a:lnTo>
                  <a:lnTo>
                    <a:pt x="472" y="338"/>
                  </a:lnTo>
                  <a:lnTo>
                    <a:pt x="472" y="340"/>
                  </a:lnTo>
                  <a:lnTo>
                    <a:pt x="476" y="340"/>
                  </a:lnTo>
                  <a:lnTo>
                    <a:pt x="478" y="340"/>
                  </a:lnTo>
                  <a:lnTo>
                    <a:pt x="480" y="340"/>
                  </a:lnTo>
                  <a:lnTo>
                    <a:pt x="480" y="344"/>
                  </a:lnTo>
                  <a:lnTo>
                    <a:pt x="484" y="344"/>
                  </a:lnTo>
                  <a:lnTo>
                    <a:pt x="486" y="344"/>
                  </a:lnTo>
                  <a:lnTo>
                    <a:pt x="490" y="344"/>
                  </a:lnTo>
                  <a:lnTo>
                    <a:pt x="490" y="340"/>
                  </a:lnTo>
                  <a:lnTo>
                    <a:pt x="490" y="338"/>
                  </a:lnTo>
                  <a:lnTo>
                    <a:pt x="492" y="338"/>
                  </a:lnTo>
                  <a:lnTo>
                    <a:pt x="492" y="334"/>
                  </a:lnTo>
                  <a:lnTo>
                    <a:pt x="496" y="332"/>
                  </a:lnTo>
                  <a:lnTo>
                    <a:pt x="498" y="328"/>
                  </a:lnTo>
                  <a:lnTo>
                    <a:pt x="502" y="326"/>
                  </a:lnTo>
                  <a:lnTo>
                    <a:pt x="504" y="326"/>
                  </a:lnTo>
                  <a:lnTo>
                    <a:pt x="504" y="322"/>
                  </a:lnTo>
                  <a:lnTo>
                    <a:pt x="508" y="322"/>
                  </a:lnTo>
                  <a:lnTo>
                    <a:pt x="508" y="320"/>
                  </a:lnTo>
                  <a:lnTo>
                    <a:pt x="510" y="320"/>
                  </a:lnTo>
                  <a:lnTo>
                    <a:pt x="514" y="318"/>
                  </a:lnTo>
                  <a:lnTo>
                    <a:pt x="516" y="318"/>
                  </a:lnTo>
                  <a:lnTo>
                    <a:pt x="516" y="318"/>
                  </a:lnTo>
                  <a:lnTo>
                    <a:pt x="512" y="320"/>
                  </a:lnTo>
                  <a:lnTo>
                    <a:pt x="512" y="320"/>
                  </a:lnTo>
                  <a:lnTo>
                    <a:pt x="508" y="322"/>
                  </a:lnTo>
                  <a:lnTo>
                    <a:pt x="504" y="328"/>
                  </a:lnTo>
                  <a:lnTo>
                    <a:pt x="496" y="338"/>
                  </a:lnTo>
                  <a:lnTo>
                    <a:pt x="496" y="338"/>
                  </a:lnTo>
                  <a:lnTo>
                    <a:pt x="496" y="340"/>
                  </a:lnTo>
                  <a:lnTo>
                    <a:pt x="496" y="340"/>
                  </a:lnTo>
                  <a:lnTo>
                    <a:pt x="494" y="340"/>
                  </a:lnTo>
                  <a:lnTo>
                    <a:pt x="494" y="340"/>
                  </a:lnTo>
                  <a:lnTo>
                    <a:pt x="492" y="342"/>
                  </a:lnTo>
                  <a:lnTo>
                    <a:pt x="492" y="342"/>
                  </a:lnTo>
                  <a:lnTo>
                    <a:pt x="492" y="342"/>
                  </a:lnTo>
                  <a:lnTo>
                    <a:pt x="490" y="346"/>
                  </a:lnTo>
                  <a:lnTo>
                    <a:pt x="490" y="346"/>
                  </a:lnTo>
                  <a:lnTo>
                    <a:pt x="492" y="346"/>
                  </a:lnTo>
                  <a:lnTo>
                    <a:pt x="492" y="346"/>
                  </a:lnTo>
                  <a:lnTo>
                    <a:pt x="496" y="342"/>
                  </a:lnTo>
                  <a:lnTo>
                    <a:pt x="496" y="342"/>
                  </a:lnTo>
                  <a:lnTo>
                    <a:pt x="496" y="342"/>
                  </a:lnTo>
                  <a:lnTo>
                    <a:pt x="496" y="342"/>
                  </a:lnTo>
                  <a:lnTo>
                    <a:pt x="498" y="342"/>
                  </a:lnTo>
                  <a:lnTo>
                    <a:pt x="498" y="342"/>
                  </a:lnTo>
                  <a:lnTo>
                    <a:pt x="498" y="342"/>
                  </a:lnTo>
                  <a:lnTo>
                    <a:pt x="498" y="342"/>
                  </a:lnTo>
                  <a:lnTo>
                    <a:pt x="496" y="342"/>
                  </a:lnTo>
                  <a:lnTo>
                    <a:pt x="496" y="340"/>
                  </a:lnTo>
                  <a:lnTo>
                    <a:pt x="496" y="340"/>
                  </a:lnTo>
                  <a:lnTo>
                    <a:pt x="498" y="340"/>
                  </a:lnTo>
                  <a:lnTo>
                    <a:pt x="498" y="340"/>
                  </a:lnTo>
                  <a:lnTo>
                    <a:pt x="498" y="340"/>
                  </a:lnTo>
                  <a:lnTo>
                    <a:pt x="500" y="338"/>
                  </a:lnTo>
                  <a:lnTo>
                    <a:pt x="500" y="338"/>
                  </a:lnTo>
                  <a:lnTo>
                    <a:pt x="510" y="328"/>
                  </a:lnTo>
                  <a:lnTo>
                    <a:pt x="510" y="328"/>
                  </a:lnTo>
                  <a:lnTo>
                    <a:pt x="510" y="328"/>
                  </a:lnTo>
                  <a:lnTo>
                    <a:pt x="510" y="328"/>
                  </a:lnTo>
                  <a:lnTo>
                    <a:pt x="516" y="324"/>
                  </a:lnTo>
                  <a:lnTo>
                    <a:pt x="516" y="324"/>
                  </a:lnTo>
                  <a:lnTo>
                    <a:pt x="516" y="324"/>
                  </a:lnTo>
                  <a:lnTo>
                    <a:pt x="518" y="322"/>
                  </a:lnTo>
                  <a:lnTo>
                    <a:pt x="516" y="324"/>
                  </a:lnTo>
                  <a:lnTo>
                    <a:pt x="518" y="322"/>
                  </a:lnTo>
                  <a:lnTo>
                    <a:pt x="518" y="322"/>
                  </a:lnTo>
                  <a:lnTo>
                    <a:pt x="520" y="322"/>
                  </a:lnTo>
                  <a:lnTo>
                    <a:pt x="520" y="322"/>
                  </a:lnTo>
                  <a:lnTo>
                    <a:pt x="526" y="316"/>
                  </a:lnTo>
                  <a:lnTo>
                    <a:pt x="526" y="316"/>
                  </a:lnTo>
                  <a:lnTo>
                    <a:pt x="530" y="312"/>
                  </a:lnTo>
                  <a:lnTo>
                    <a:pt x="532" y="310"/>
                  </a:lnTo>
                  <a:lnTo>
                    <a:pt x="532" y="310"/>
                  </a:lnTo>
                  <a:lnTo>
                    <a:pt x="538" y="306"/>
                  </a:lnTo>
                  <a:lnTo>
                    <a:pt x="544" y="298"/>
                  </a:lnTo>
                  <a:lnTo>
                    <a:pt x="544" y="296"/>
                  </a:lnTo>
                  <a:lnTo>
                    <a:pt x="544" y="296"/>
                  </a:lnTo>
                  <a:lnTo>
                    <a:pt x="548" y="288"/>
                  </a:lnTo>
                  <a:lnTo>
                    <a:pt x="548" y="288"/>
                  </a:lnTo>
                  <a:lnTo>
                    <a:pt x="548" y="288"/>
                  </a:lnTo>
                  <a:lnTo>
                    <a:pt x="548" y="288"/>
                  </a:lnTo>
                  <a:lnTo>
                    <a:pt x="550" y="280"/>
                  </a:lnTo>
                  <a:lnTo>
                    <a:pt x="550" y="278"/>
                  </a:lnTo>
                  <a:lnTo>
                    <a:pt x="550" y="272"/>
                  </a:lnTo>
                  <a:close/>
                  <a:moveTo>
                    <a:pt x="532" y="254"/>
                  </a:moveTo>
                  <a:lnTo>
                    <a:pt x="532" y="254"/>
                  </a:lnTo>
                  <a:lnTo>
                    <a:pt x="534" y="256"/>
                  </a:lnTo>
                  <a:lnTo>
                    <a:pt x="534" y="256"/>
                  </a:lnTo>
                  <a:lnTo>
                    <a:pt x="532" y="256"/>
                  </a:lnTo>
                  <a:lnTo>
                    <a:pt x="532" y="254"/>
                  </a:lnTo>
                  <a:close/>
                  <a:moveTo>
                    <a:pt x="522" y="310"/>
                  </a:moveTo>
                  <a:lnTo>
                    <a:pt x="522" y="308"/>
                  </a:lnTo>
                  <a:lnTo>
                    <a:pt x="524" y="308"/>
                  </a:lnTo>
                  <a:lnTo>
                    <a:pt x="524" y="308"/>
                  </a:lnTo>
                  <a:lnTo>
                    <a:pt x="522" y="310"/>
                  </a:lnTo>
                  <a:lnTo>
                    <a:pt x="522" y="310"/>
                  </a:lnTo>
                  <a:close/>
                  <a:moveTo>
                    <a:pt x="526" y="252"/>
                  </a:moveTo>
                  <a:lnTo>
                    <a:pt x="522" y="250"/>
                  </a:lnTo>
                  <a:lnTo>
                    <a:pt x="520" y="250"/>
                  </a:lnTo>
                  <a:lnTo>
                    <a:pt x="516" y="250"/>
                  </a:lnTo>
                  <a:lnTo>
                    <a:pt x="514" y="248"/>
                  </a:lnTo>
                  <a:lnTo>
                    <a:pt x="514" y="248"/>
                  </a:lnTo>
                  <a:lnTo>
                    <a:pt x="522" y="250"/>
                  </a:lnTo>
                  <a:lnTo>
                    <a:pt x="530" y="252"/>
                  </a:lnTo>
                  <a:lnTo>
                    <a:pt x="528" y="252"/>
                  </a:lnTo>
                  <a:lnTo>
                    <a:pt x="526" y="252"/>
                  </a:lnTo>
                  <a:close/>
                  <a:moveTo>
                    <a:pt x="522" y="312"/>
                  </a:moveTo>
                  <a:lnTo>
                    <a:pt x="522" y="312"/>
                  </a:lnTo>
                  <a:lnTo>
                    <a:pt x="520" y="314"/>
                  </a:lnTo>
                  <a:lnTo>
                    <a:pt x="520" y="312"/>
                  </a:lnTo>
                  <a:lnTo>
                    <a:pt x="522" y="312"/>
                  </a:lnTo>
                  <a:close/>
                  <a:moveTo>
                    <a:pt x="536" y="258"/>
                  </a:moveTo>
                  <a:lnTo>
                    <a:pt x="536" y="258"/>
                  </a:lnTo>
                  <a:lnTo>
                    <a:pt x="538" y="260"/>
                  </a:lnTo>
                  <a:lnTo>
                    <a:pt x="536" y="258"/>
                  </a:lnTo>
                  <a:lnTo>
                    <a:pt x="536" y="258"/>
                  </a:lnTo>
                  <a:close/>
                  <a:moveTo>
                    <a:pt x="540" y="264"/>
                  </a:moveTo>
                  <a:lnTo>
                    <a:pt x="540" y="264"/>
                  </a:lnTo>
                  <a:lnTo>
                    <a:pt x="540" y="262"/>
                  </a:lnTo>
                  <a:lnTo>
                    <a:pt x="540" y="262"/>
                  </a:lnTo>
                  <a:lnTo>
                    <a:pt x="540" y="264"/>
                  </a:lnTo>
                  <a:lnTo>
                    <a:pt x="540" y="264"/>
                  </a:lnTo>
                  <a:close/>
                  <a:moveTo>
                    <a:pt x="542" y="276"/>
                  </a:moveTo>
                  <a:lnTo>
                    <a:pt x="542" y="272"/>
                  </a:lnTo>
                  <a:lnTo>
                    <a:pt x="542" y="272"/>
                  </a:lnTo>
                  <a:lnTo>
                    <a:pt x="542" y="272"/>
                  </a:lnTo>
                  <a:lnTo>
                    <a:pt x="542" y="274"/>
                  </a:lnTo>
                  <a:lnTo>
                    <a:pt x="542" y="274"/>
                  </a:lnTo>
                  <a:lnTo>
                    <a:pt x="542" y="280"/>
                  </a:lnTo>
                  <a:lnTo>
                    <a:pt x="542" y="278"/>
                  </a:lnTo>
                  <a:lnTo>
                    <a:pt x="542" y="276"/>
                  </a:lnTo>
                  <a:close/>
                  <a:moveTo>
                    <a:pt x="540" y="284"/>
                  </a:moveTo>
                  <a:lnTo>
                    <a:pt x="542" y="282"/>
                  </a:lnTo>
                  <a:lnTo>
                    <a:pt x="542" y="282"/>
                  </a:lnTo>
                  <a:lnTo>
                    <a:pt x="540" y="290"/>
                  </a:lnTo>
                  <a:lnTo>
                    <a:pt x="540" y="288"/>
                  </a:lnTo>
                  <a:lnTo>
                    <a:pt x="540" y="284"/>
                  </a:lnTo>
                  <a:close/>
                  <a:moveTo>
                    <a:pt x="442" y="336"/>
                  </a:moveTo>
                  <a:lnTo>
                    <a:pt x="442" y="336"/>
                  </a:lnTo>
                  <a:lnTo>
                    <a:pt x="440" y="334"/>
                  </a:lnTo>
                  <a:lnTo>
                    <a:pt x="442" y="334"/>
                  </a:lnTo>
                  <a:lnTo>
                    <a:pt x="442" y="334"/>
                  </a:lnTo>
                  <a:lnTo>
                    <a:pt x="442" y="336"/>
                  </a:lnTo>
                  <a:lnTo>
                    <a:pt x="442" y="336"/>
                  </a:lnTo>
                  <a:close/>
                  <a:moveTo>
                    <a:pt x="428" y="322"/>
                  </a:moveTo>
                  <a:lnTo>
                    <a:pt x="428" y="324"/>
                  </a:lnTo>
                  <a:lnTo>
                    <a:pt x="428" y="324"/>
                  </a:lnTo>
                  <a:lnTo>
                    <a:pt x="426" y="322"/>
                  </a:lnTo>
                  <a:lnTo>
                    <a:pt x="428" y="322"/>
                  </a:lnTo>
                  <a:close/>
                  <a:moveTo>
                    <a:pt x="228" y="52"/>
                  </a:moveTo>
                  <a:lnTo>
                    <a:pt x="228" y="52"/>
                  </a:lnTo>
                  <a:lnTo>
                    <a:pt x="228" y="52"/>
                  </a:lnTo>
                  <a:lnTo>
                    <a:pt x="228" y="52"/>
                  </a:lnTo>
                  <a:lnTo>
                    <a:pt x="228" y="52"/>
                  </a:lnTo>
                  <a:close/>
                  <a:moveTo>
                    <a:pt x="230" y="58"/>
                  </a:moveTo>
                  <a:lnTo>
                    <a:pt x="230" y="58"/>
                  </a:lnTo>
                  <a:lnTo>
                    <a:pt x="230" y="58"/>
                  </a:lnTo>
                  <a:lnTo>
                    <a:pt x="232" y="58"/>
                  </a:lnTo>
                  <a:lnTo>
                    <a:pt x="230" y="58"/>
                  </a:lnTo>
                  <a:close/>
                  <a:moveTo>
                    <a:pt x="232" y="90"/>
                  </a:moveTo>
                  <a:lnTo>
                    <a:pt x="232" y="90"/>
                  </a:lnTo>
                  <a:lnTo>
                    <a:pt x="230" y="94"/>
                  </a:lnTo>
                  <a:lnTo>
                    <a:pt x="230" y="94"/>
                  </a:lnTo>
                  <a:lnTo>
                    <a:pt x="230" y="90"/>
                  </a:lnTo>
                  <a:lnTo>
                    <a:pt x="232" y="90"/>
                  </a:lnTo>
                  <a:close/>
                  <a:moveTo>
                    <a:pt x="222" y="102"/>
                  </a:moveTo>
                  <a:lnTo>
                    <a:pt x="222" y="102"/>
                  </a:lnTo>
                  <a:lnTo>
                    <a:pt x="222" y="102"/>
                  </a:lnTo>
                  <a:lnTo>
                    <a:pt x="220" y="104"/>
                  </a:lnTo>
                  <a:lnTo>
                    <a:pt x="222" y="102"/>
                  </a:lnTo>
                  <a:close/>
                  <a:moveTo>
                    <a:pt x="208" y="38"/>
                  </a:moveTo>
                  <a:lnTo>
                    <a:pt x="206" y="38"/>
                  </a:lnTo>
                  <a:lnTo>
                    <a:pt x="206" y="38"/>
                  </a:lnTo>
                  <a:lnTo>
                    <a:pt x="208" y="38"/>
                  </a:lnTo>
                  <a:lnTo>
                    <a:pt x="208" y="38"/>
                  </a:lnTo>
                  <a:close/>
                  <a:moveTo>
                    <a:pt x="192" y="32"/>
                  </a:moveTo>
                  <a:lnTo>
                    <a:pt x="192" y="32"/>
                  </a:lnTo>
                  <a:lnTo>
                    <a:pt x="192" y="32"/>
                  </a:lnTo>
                  <a:lnTo>
                    <a:pt x="192" y="32"/>
                  </a:lnTo>
                  <a:lnTo>
                    <a:pt x="192" y="32"/>
                  </a:lnTo>
                  <a:close/>
                  <a:moveTo>
                    <a:pt x="166" y="20"/>
                  </a:moveTo>
                  <a:lnTo>
                    <a:pt x="164" y="18"/>
                  </a:lnTo>
                  <a:lnTo>
                    <a:pt x="164" y="18"/>
                  </a:lnTo>
                  <a:lnTo>
                    <a:pt x="168" y="20"/>
                  </a:lnTo>
                  <a:lnTo>
                    <a:pt x="168" y="20"/>
                  </a:lnTo>
                  <a:lnTo>
                    <a:pt x="166" y="20"/>
                  </a:lnTo>
                  <a:lnTo>
                    <a:pt x="166" y="20"/>
                  </a:lnTo>
                  <a:lnTo>
                    <a:pt x="166" y="20"/>
                  </a:lnTo>
                  <a:lnTo>
                    <a:pt x="166" y="20"/>
                  </a:lnTo>
                  <a:lnTo>
                    <a:pt x="166" y="20"/>
                  </a:lnTo>
                  <a:lnTo>
                    <a:pt x="166" y="20"/>
                  </a:lnTo>
                  <a:lnTo>
                    <a:pt x="166" y="20"/>
                  </a:lnTo>
                  <a:lnTo>
                    <a:pt x="166" y="20"/>
                  </a:lnTo>
                  <a:lnTo>
                    <a:pt x="166" y="20"/>
                  </a:lnTo>
                  <a:lnTo>
                    <a:pt x="166" y="20"/>
                  </a:lnTo>
                  <a:close/>
                  <a:moveTo>
                    <a:pt x="172" y="24"/>
                  </a:moveTo>
                  <a:lnTo>
                    <a:pt x="172" y="24"/>
                  </a:lnTo>
                  <a:lnTo>
                    <a:pt x="172" y="22"/>
                  </a:lnTo>
                  <a:lnTo>
                    <a:pt x="172" y="22"/>
                  </a:lnTo>
                  <a:lnTo>
                    <a:pt x="172" y="24"/>
                  </a:lnTo>
                  <a:lnTo>
                    <a:pt x="172" y="24"/>
                  </a:lnTo>
                  <a:close/>
                  <a:moveTo>
                    <a:pt x="158" y="16"/>
                  </a:moveTo>
                  <a:lnTo>
                    <a:pt x="158" y="16"/>
                  </a:lnTo>
                  <a:lnTo>
                    <a:pt x="162" y="18"/>
                  </a:lnTo>
                  <a:lnTo>
                    <a:pt x="160" y="18"/>
                  </a:lnTo>
                  <a:lnTo>
                    <a:pt x="158" y="16"/>
                  </a:lnTo>
                  <a:close/>
                  <a:moveTo>
                    <a:pt x="130" y="70"/>
                  </a:moveTo>
                  <a:lnTo>
                    <a:pt x="130" y="70"/>
                  </a:lnTo>
                  <a:lnTo>
                    <a:pt x="130" y="70"/>
                  </a:lnTo>
                  <a:lnTo>
                    <a:pt x="130" y="70"/>
                  </a:lnTo>
                  <a:lnTo>
                    <a:pt x="130" y="70"/>
                  </a:lnTo>
                  <a:close/>
                  <a:moveTo>
                    <a:pt x="130" y="64"/>
                  </a:moveTo>
                  <a:lnTo>
                    <a:pt x="130" y="66"/>
                  </a:lnTo>
                  <a:lnTo>
                    <a:pt x="130" y="66"/>
                  </a:lnTo>
                  <a:lnTo>
                    <a:pt x="130" y="66"/>
                  </a:lnTo>
                  <a:lnTo>
                    <a:pt x="130" y="66"/>
                  </a:lnTo>
                  <a:lnTo>
                    <a:pt x="128" y="62"/>
                  </a:lnTo>
                  <a:lnTo>
                    <a:pt x="130" y="62"/>
                  </a:lnTo>
                  <a:lnTo>
                    <a:pt x="130" y="64"/>
                  </a:lnTo>
                  <a:close/>
                  <a:moveTo>
                    <a:pt x="68" y="144"/>
                  </a:moveTo>
                  <a:lnTo>
                    <a:pt x="68" y="144"/>
                  </a:lnTo>
                  <a:lnTo>
                    <a:pt x="68" y="144"/>
                  </a:lnTo>
                  <a:lnTo>
                    <a:pt x="70" y="144"/>
                  </a:lnTo>
                  <a:lnTo>
                    <a:pt x="68" y="144"/>
                  </a:lnTo>
                  <a:close/>
                  <a:moveTo>
                    <a:pt x="56" y="150"/>
                  </a:moveTo>
                  <a:lnTo>
                    <a:pt x="56" y="150"/>
                  </a:lnTo>
                  <a:lnTo>
                    <a:pt x="56" y="150"/>
                  </a:lnTo>
                  <a:lnTo>
                    <a:pt x="58" y="150"/>
                  </a:lnTo>
                  <a:lnTo>
                    <a:pt x="56" y="150"/>
                  </a:lnTo>
                  <a:close/>
                  <a:moveTo>
                    <a:pt x="52" y="152"/>
                  </a:moveTo>
                  <a:lnTo>
                    <a:pt x="52" y="152"/>
                  </a:lnTo>
                  <a:lnTo>
                    <a:pt x="50" y="152"/>
                  </a:lnTo>
                  <a:lnTo>
                    <a:pt x="50" y="152"/>
                  </a:lnTo>
                  <a:lnTo>
                    <a:pt x="52" y="152"/>
                  </a:lnTo>
                  <a:lnTo>
                    <a:pt x="52" y="152"/>
                  </a:lnTo>
                  <a:close/>
                  <a:moveTo>
                    <a:pt x="136" y="220"/>
                  </a:moveTo>
                  <a:lnTo>
                    <a:pt x="134" y="220"/>
                  </a:lnTo>
                  <a:lnTo>
                    <a:pt x="134" y="220"/>
                  </a:lnTo>
                  <a:lnTo>
                    <a:pt x="136" y="220"/>
                  </a:lnTo>
                  <a:lnTo>
                    <a:pt x="136" y="220"/>
                  </a:lnTo>
                  <a:close/>
                  <a:moveTo>
                    <a:pt x="178" y="212"/>
                  </a:moveTo>
                  <a:lnTo>
                    <a:pt x="178" y="212"/>
                  </a:lnTo>
                  <a:lnTo>
                    <a:pt x="178" y="212"/>
                  </a:lnTo>
                  <a:lnTo>
                    <a:pt x="178" y="212"/>
                  </a:lnTo>
                  <a:lnTo>
                    <a:pt x="178" y="212"/>
                  </a:lnTo>
                  <a:close/>
                  <a:moveTo>
                    <a:pt x="268" y="216"/>
                  </a:moveTo>
                  <a:lnTo>
                    <a:pt x="268" y="216"/>
                  </a:lnTo>
                  <a:lnTo>
                    <a:pt x="272" y="216"/>
                  </a:lnTo>
                  <a:lnTo>
                    <a:pt x="276" y="216"/>
                  </a:lnTo>
                  <a:lnTo>
                    <a:pt x="274" y="218"/>
                  </a:lnTo>
                  <a:lnTo>
                    <a:pt x="272" y="218"/>
                  </a:lnTo>
                  <a:lnTo>
                    <a:pt x="268" y="218"/>
                  </a:lnTo>
                  <a:lnTo>
                    <a:pt x="266" y="218"/>
                  </a:lnTo>
                  <a:lnTo>
                    <a:pt x="260" y="214"/>
                  </a:lnTo>
                  <a:lnTo>
                    <a:pt x="254" y="212"/>
                  </a:lnTo>
                  <a:lnTo>
                    <a:pt x="252" y="210"/>
                  </a:lnTo>
                  <a:lnTo>
                    <a:pt x="252" y="210"/>
                  </a:lnTo>
                  <a:lnTo>
                    <a:pt x="268" y="216"/>
                  </a:lnTo>
                  <a:lnTo>
                    <a:pt x="268" y="216"/>
                  </a:lnTo>
                  <a:close/>
                  <a:moveTo>
                    <a:pt x="246" y="208"/>
                  </a:moveTo>
                  <a:lnTo>
                    <a:pt x="240" y="206"/>
                  </a:lnTo>
                  <a:lnTo>
                    <a:pt x="240" y="206"/>
                  </a:lnTo>
                  <a:lnTo>
                    <a:pt x="250" y="208"/>
                  </a:lnTo>
                  <a:lnTo>
                    <a:pt x="246" y="208"/>
                  </a:lnTo>
                  <a:close/>
                  <a:moveTo>
                    <a:pt x="356" y="216"/>
                  </a:moveTo>
                  <a:lnTo>
                    <a:pt x="356" y="216"/>
                  </a:lnTo>
                  <a:lnTo>
                    <a:pt x="362" y="222"/>
                  </a:lnTo>
                  <a:lnTo>
                    <a:pt x="370" y="226"/>
                  </a:lnTo>
                  <a:lnTo>
                    <a:pt x="378" y="230"/>
                  </a:lnTo>
                  <a:lnTo>
                    <a:pt x="386" y="232"/>
                  </a:lnTo>
                  <a:lnTo>
                    <a:pt x="386" y="232"/>
                  </a:lnTo>
                  <a:lnTo>
                    <a:pt x="384" y="232"/>
                  </a:lnTo>
                  <a:lnTo>
                    <a:pt x="380" y="232"/>
                  </a:lnTo>
                  <a:lnTo>
                    <a:pt x="378" y="232"/>
                  </a:lnTo>
                  <a:lnTo>
                    <a:pt x="374" y="232"/>
                  </a:lnTo>
                  <a:lnTo>
                    <a:pt x="372" y="232"/>
                  </a:lnTo>
                  <a:lnTo>
                    <a:pt x="370" y="232"/>
                  </a:lnTo>
                  <a:lnTo>
                    <a:pt x="366" y="232"/>
                  </a:lnTo>
                  <a:lnTo>
                    <a:pt x="366" y="228"/>
                  </a:lnTo>
                  <a:lnTo>
                    <a:pt x="364" y="228"/>
                  </a:lnTo>
                  <a:lnTo>
                    <a:pt x="364" y="226"/>
                  </a:lnTo>
                  <a:lnTo>
                    <a:pt x="360" y="226"/>
                  </a:lnTo>
                  <a:lnTo>
                    <a:pt x="360" y="224"/>
                  </a:lnTo>
                  <a:lnTo>
                    <a:pt x="358" y="220"/>
                  </a:lnTo>
                  <a:lnTo>
                    <a:pt x="358" y="218"/>
                  </a:lnTo>
                  <a:lnTo>
                    <a:pt x="354" y="218"/>
                  </a:lnTo>
                  <a:lnTo>
                    <a:pt x="352" y="218"/>
                  </a:lnTo>
                  <a:lnTo>
                    <a:pt x="348" y="218"/>
                  </a:lnTo>
                  <a:lnTo>
                    <a:pt x="346" y="220"/>
                  </a:lnTo>
                  <a:lnTo>
                    <a:pt x="342" y="220"/>
                  </a:lnTo>
                  <a:lnTo>
                    <a:pt x="340" y="220"/>
                  </a:lnTo>
                  <a:lnTo>
                    <a:pt x="336" y="220"/>
                  </a:lnTo>
                  <a:lnTo>
                    <a:pt x="336" y="218"/>
                  </a:lnTo>
                  <a:lnTo>
                    <a:pt x="336" y="218"/>
                  </a:lnTo>
                  <a:lnTo>
                    <a:pt x="340" y="218"/>
                  </a:lnTo>
                  <a:lnTo>
                    <a:pt x="346" y="216"/>
                  </a:lnTo>
                  <a:lnTo>
                    <a:pt x="350" y="214"/>
                  </a:lnTo>
                  <a:lnTo>
                    <a:pt x="356" y="216"/>
                  </a:lnTo>
                  <a:lnTo>
                    <a:pt x="356" y="216"/>
                  </a:lnTo>
                  <a:close/>
                  <a:moveTo>
                    <a:pt x="294" y="216"/>
                  </a:moveTo>
                  <a:lnTo>
                    <a:pt x="300" y="214"/>
                  </a:lnTo>
                  <a:lnTo>
                    <a:pt x="300" y="214"/>
                  </a:lnTo>
                  <a:lnTo>
                    <a:pt x="308" y="216"/>
                  </a:lnTo>
                  <a:lnTo>
                    <a:pt x="308" y="216"/>
                  </a:lnTo>
                  <a:lnTo>
                    <a:pt x="320" y="216"/>
                  </a:lnTo>
                  <a:lnTo>
                    <a:pt x="330" y="214"/>
                  </a:lnTo>
                  <a:lnTo>
                    <a:pt x="330" y="214"/>
                  </a:lnTo>
                  <a:lnTo>
                    <a:pt x="332" y="214"/>
                  </a:lnTo>
                  <a:lnTo>
                    <a:pt x="332" y="214"/>
                  </a:lnTo>
                  <a:lnTo>
                    <a:pt x="330" y="216"/>
                  </a:lnTo>
                  <a:lnTo>
                    <a:pt x="330" y="216"/>
                  </a:lnTo>
                  <a:lnTo>
                    <a:pt x="332" y="218"/>
                  </a:lnTo>
                  <a:lnTo>
                    <a:pt x="330" y="218"/>
                  </a:lnTo>
                  <a:lnTo>
                    <a:pt x="328" y="218"/>
                  </a:lnTo>
                  <a:lnTo>
                    <a:pt x="324" y="218"/>
                  </a:lnTo>
                  <a:lnTo>
                    <a:pt x="322" y="218"/>
                  </a:lnTo>
                  <a:lnTo>
                    <a:pt x="320" y="218"/>
                  </a:lnTo>
                  <a:lnTo>
                    <a:pt x="316" y="218"/>
                  </a:lnTo>
                  <a:lnTo>
                    <a:pt x="314" y="218"/>
                  </a:lnTo>
                  <a:lnTo>
                    <a:pt x="310" y="218"/>
                  </a:lnTo>
                  <a:lnTo>
                    <a:pt x="308" y="218"/>
                  </a:lnTo>
                  <a:lnTo>
                    <a:pt x="304" y="218"/>
                  </a:lnTo>
                  <a:lnTo>
                    <a:pt x="302" y="218"/>
                  </a:lnTo>
                  <a:lnTo>
                    <a:pt x="298" y="218"/>
                  </a:lnTo>
                  <a:lnTo>
                    <a:pt x="296" y="218"/>
                  </a:lnTo>
                  <a:lnTo>
                    <a:pt x="292" y="218"/>
                  </a:lnTo>
                  <a:lnTo>
                    <a:pt x="290" y="214"/>
                  </a:lnTo>
                  <a:lnTo>
                    <a:pt x="286" y="214"/>
                  </a:lnTo>
                  <a:lnTo>
                    <a:pt x="284" y="214"/>
                  </a:lnTo>
                  <a:lnTo>
                    <a:pt x="282" y="214"/>
                  </a:lnTo>
                  <a:lnTo>
                    <a:pt x="282" y="214"/>
                  </a:lnTo>
                  <a:lnTo>
                    <a:pt x="288" y="212"/>
                  </a:lnTo>
                  <a:lnTo>
                    <a:pt x="290" y="214"/>
                  </a:lnTo>
                  <a:lnTo>
                    <a:pt x="294" y="216"/>
                  </a:lnTo>
                  <a:lnTo>
                    <a:pt x="294" y="216"/>
                  </a:lnTo>
                  <a:close/>
                  <a:moveTo>
                    <a:pt x="238" y="204"/>
                  </a:moveTo>
                  <a:lnTo>
                    <a:pt x="238" y="204"/>
                  </a:lnTo>
                  <a:lnTo>
                    <a:pt x="240" y="204"/>
                  </a:lnTo>
                  <a:lnTo>
                    <a:pt x="240" y="204"/>
                  </a:lnTo>
                  <a:lnTo>
                    <a:pt x="238" y="206"/>
                  </a:lnTo>
                  <a:lnTo>
                    <a:pt x="238" y="206"/>
                  </a:lnTo>
                  <a:lnTo>
                    <a:pt x="238" y="206"/>
                  </a:lnTo>
                  <a:lnTo>
                    <a:pt x="234" y="206"/>
                  </a:lnTo>
                  <a:lnTo>
                    <a:pt x="228" y="206"/>
                  </a:lnTo>
                  <a:lnTo>
                    <a:pt x="224" y="206"/>
                  </a:lnTo>
                  <a:lnTo>
                    <a:pt x="218" y="206"/>
                  </a:lnTo>
                  <a:lnTo>
                    <a:pt x="214" y="206"/>
                  </a:lnTo>
                  <a:lnTo>
                    <a:pt x="208" y="206"/>
                  </a:lnTo>
                  <a:lnTo>
                    <a:pt x="208" y="206"/>
                  </a:lnTo>
                  <a:lnTo>
                    <a:pt x="224" y="204"/>
                  </a:lnTo>
                  <a:lnTo>
                    <a:pt x="238" y="204"/>
                  </a:lnTo>
                  <a:lnTo>
                    <a:pt x="238" y="204"/>
                  </a:lnTo>
                  <a:close/>
                  <a:moveTo>
                    <a:pt x="194" y="208"/>
                  </a:moveTo>
                  <a:lnTo>
                    <a:pt x="192" y="208"/>
                  </a:lnTo>
                  <a:lnTo>
                    <a:pt x="192" y="208"/>
                  </a:lnTo>
                  <a:lnTo>
                    <a:pt x="192" y="208"/>
                  </a:lnTo>
                  <a:lnTo>
                    <a:pt x="194" y="208"/>
                  </a:lnTo>
                  <a:lnTo>
                    <a:pt x="194" y="208"/>
                  </a:lnTo>
                  <a:close/>
                  <a:moveTo>
                    <a:pt x="124" y="220"/>
                  </a:moveTo>
                  <a:lnTo>
                    <a:pt x="124" y="220"/>
                  </a:lnTo>
                  <a:lnTo>
                    <a:pt x="124" y="220"/>
                  </a:lnTo>
                  <a:lnTo>
                    <a:pt x="124" y="220"/>
                  </a:lnTo>
                  <a:lnTo>
                    <a:pt x="122" y="220"/>
                  </a:lnTo>
                  <a:lnTo>
                    <a:pt x="122" y="220"/>
                  </a:lnTo>
                  <a:lnTo>
                    <a:pt x="124" y="220"/>
                  </a:lnTo>
                  <a:lnTo>
                    <a:pt x="124" y="220"/>
                  </a:lnTo>
                  <a:close/>
                  <a:moveTo>
                    <a:pt x="84" y="186"/>
                  </a:moveTo>
                  <a:lnTo>
                    <a:pt x="84" y="186"/>
                  </a:lnTo>
                  <a:lnTo>
                    <a:pt x="82" y="184"/>
                  </a:lnTo>
                  <a:lnTo>
                    <a:pt x="82" y="184"/>
                  </a:lnTo>
                  <a:lnTo>
                    <a:pt x="82" y="184"/>
                  </a:lnTo>
                  <a:lnTo>
                    <a:pt x="84" y="186"/>
                  </a:lnTo>
                  <a:lnTo>
                    <a:pt x="84" y="186"/>
                  </a:lnTo>
                  <a:close/>
                  <a:moveTo>
                    <a:pt x="106" y="158"/>
                  </a:moveTo>
                  <a:lnTo>
                    <a:pt x="106" y="158"/>
                  </a:lnTo>
                  <a:lnTo>
                    <a:pt x="106" y="158"/>
                  </a:lnTo>
                  <a:lnTo>
                    <a:pt x="110" y="156"/>
                  </a:lnTo>
                  <a:lnTo>
                    <a:pt x="112" y="152"/>
                  </a:lnTo>
                  <a:lnTo>
                    <a:pt x="118" y="150"/>
                  </a:lnTo>
                  <a:lnTo>
                    <a:pt x="122" y="150"/>
                  </a:lnTo>
                  <a:lnTo>
                    <a:pt x="122" y="150"/>
                  </a:lnTo>
                  <a:lnTo>
                    <a:pt x="106" y="158"/>
                  </a:lnTo>
                  <a:lnTo>
                    <a:pt x="106" y="158"/>
                  </a:lnTo>
                  <a:close/>
                  <a:moveTo>
                    <a:pt x="234" y="76"/>
                  </a:moveTo>
                  <a:lnTo>
                    <a:pt x="234" y="76"/>
                  </a:lnTo>
                  <a:lnTo>
                    <a:pt x="234" y="78"/>
                  </a:lnTo>
                  <a:lnTo>
                    <a:pt x="234" y="76"/>
                  </a:lnTo>
                  <a:lnTo>
                    <a:pt x="234" y="74"/>
                  </a:lnTo>
                  <a:lnTo>
                    <a:pt x="234" y="70"/>
                  </a:lnTo>
                  <a:lnTo>
                    <a:pt x="234" y="68"/>
                  </a:lnTo>
                  <a:lnTo>
                    <a:pt x="234" y="68"/>
                  </a:lnTo>
                  <a:lnTo>
                    <a:pt x="234" y="76"/>
                  </a:lnTo>
                  <a:lnTo>
                    <a:pt x="234" y="76"/>
                  </a:lnTo>
                  <a:close/>
                  <a:moveTo>
                    <a:pt x="228" y="50"/>
                  </a:moveTo>
                  <a:lnTo>
                    <a:pt x="228" y="50"/>
                  </a:lnTo>
                  <a:lnTo>
                    <a:pt x="228" y="50"/>
                  </a:lnTo>
                  <a:lnTo>
                    <a:pt x="224" y="46"/>
                  </a:lnTo>
                  <a:lnTo>
                    <a:pt x="222" y="44"/>
                  </a:lnTo>
                  <a:lnTo>
                    <a:pt x="222" y="44"/>
                  </a:lnTo>
                  <a:lnTo>
                    <a:pt x="228" y="50"/>
                  </a:lnTo>
                  <a:lnTo>
                    <a:pt x="228" y="50"/>
                  </a:lnTo>
                  <a:close/>
                  <a:moveTo>
                    <a:pt x="216" y="40"/>
                  </a:moveTo>
                  <a:lnTo>
                    <a:pt x="214" y="40"/>
                  </a:lnTo>
                  <a:lnTo>
                    <a:pt x="214" y="40"/>
                  </a:lnTo>
                  <a:lnTo>
                    <a:pt x="216" y="40"/>
                  </a:lnTo>
                  <a:lnTo>
                    <a:pt x="216" y="40"/>
                  </a:lnTo>
                  <a:lnTo>
                    <a:pt x="216" y="40"/>
                  </a:lnTo>
                  <a:lnTo>
                    <a:pt x="216" y="40"/>
                  </a:lnTo>
                  <a:close/>
                  <a:moveTo>
                    <a:pt x="190" y="32"/>
                  </a:moveTo>
                  <a:lnTo>
                    <a:pt x="190" y="32"/>
                  </a:lnTo>
                  <a:lnTo>
                    <a:pt x="190" y="32"/>
                  </a:lnTo>
                  <a:lnTo>
                    <a:pt x="190" y="32"/>
                  </a:lnTo>
                  <a:close/>
                  <a:moveTo>
                    <a:pt x="154" y="14"/>
                  </a:moveTo>
                  <a:lnTo>
                    <a:pt x="154" y="14"/>
                  </a:lnTo>
                  <a:lnTo>
                    <a:pt x="154" y="14"/>
                  </a:lnTo>
                  <a:lnTo>
                    <a:pt x="154" y="14"/>
                  </a:lnTo>
                  <a:lnTo>
                    <a:pt x="148" y="14"/>
                  </a:lnTo>
                  <a:lnTo>
                    <a:pt x="146" y="14"/>
                  </a:lnTo>
                  <a:lnTo>
                    <a:pt x="144" y="14"/>
                  </a:lnTo>
                  <a:lnTo>
                    <a:pt x="144" y="14"/>
                  </a:lnTo>
                  <a:lnTo>
                    <a:pt x="154" y="14"/>
                  </a:lnTo>
                  <a:lnTo>
                    <a:pt x="154" y="14"/>
                  </a:lnTo>
                  <a:close/>
                  <a:moveTo>
                    <a:pt x="124" y="14"/>
                  </a:moveTo>
                  <a:lnTo>
                    <a:pt x="124" y="14"/>
                  </a:lnTo>
                  <a:lnTo>
                    <a:pt x="124" y="14"/>
                  </a:lnTo>
                  <a:lnTo>
                    <a:pt x="124" y="14"/>
                  </a:lnTo>
                  <a:lnTo>
                    <a:pt x="124" y="14"/>
                  </a:lnTo>
                  <a:lnTo>
                    <a:pt x="124" y="14"/>
                  </a:lnTo>
                  <a:close/>
                  <a:moveTo>
                    <a:pt x="98" y="108"/>
                  </a:moveTo>
                  <a:lnTo>
                    <a:pt x="98" y="108"/>
                  </a:lnTo>
                  <a:lnTo>
                    <a:pt x="98" y="108"/>
                  </a:lnTo>
                  <a:lnTo>
                    <a:pt x="98" y="110"/>
                  </a:lnTo>
                  <a:lnTo>
                    <a:pt x="98" y="110"/>
                  </a:lnTo>
                  <a:lnTo>
                    <a:pt x="98" y="108"/>
                  </a:lnTo>
                  <a:lnTo>
                    <a:pt x="98" y="108"/>
                  </a:lnTo>
                  <a:close/>
                  <a:moveTo>
                    <a:pt x="82" y="128"/>
                  </a:moveTo>
                  <a:lnTo>
                    <a:pt x="82" y="128"/>
                  </a:lnTo>
                  <a:lnTo>
                    <a:pt x="88" y="122"/>
                  </a:lnTo>
                  <a:lnTo>
                    <a:pt x="96" y="112"/>
                  </a:lnTo>
                  <a:lnTo>
                    <a:pt x="96" y="112"/>
                  </a:lnTo>
                  <a:lnTo>
                    <a:pt x="96" y="114"/>
                  </a:lnTo>
                  <a:lnTo>
                    <a:pt x="96" y="114"/>
                  </a:lnTo>
                  <a:lnTo>
                    <a:pt x="98" y="110"/>
                  </a:lnTo>
                  <a:lnTo>
                    <a:pt x="100" y="108"/>
                  </a:lnTo>
                  <a:lnTo>
                    <a:pt x="100" y="108"/>
                  </a:lnTo>
                  <a:lnTo>
                    <a:pt x="98" y="110"/>
                  </a:lnTo>
                  <a:lnTo>
                    <a:pt x="98" y="112"/>
                  </a:lnTo>
                  <a:lnTo>
                    <a:pt x="96" y="118"/>
                  </a:lnTo>
                  <a:lnTo>
                    <a:pt x="92" y="120"/>
                  </a:lnTo>
                  <a:lnTo>
                    <a:pt x="90" y="124"/>
                  </a:lnTo>
                  <a:lnTo>
                    <a:pt x="86" y="126"/>
                  </a:lnTo>
                  <a:lnTo>
                    <a:pt x="84" y="128"/>
                  </a:lnTo>
                  <a:lnTo>
                    <a:pt x="80" y="132"/>
                  </a:lnTo>
                  <a:lnTo>
                    <a:pt x="78" y="134"/>
                  </a:lnTo>
                  <a:lnTo>
                    <a:pt x="76" y="136"/>
                  </a:lnTo>
                  <a:lnTo>
                    <a:pt x="76" y="136"/>
                  </a:lnTo>
                  <a:lnTo>
                    <a:pt x="82" y="128"/>
                  </a:lnTo>
                  <a:lnTo>
                    <a:pt x="82" y="128"/>
                  </a:lnTo>
                  <a:close/>
                  <a:moveTo>
                    <a:pt x="56" y="150"/>
                  </a:moveTo>
                  <a:lnTo>
                    <a:pt x="56" y="150"/>
                  </a:lnTo>
                  <a:lnTo>
                    <a:pt x="56" y="150"/>
                  </a:lnTo>
                  <a:lnTo>
                    <a:pt x="58" y="148"/>
                  </a:lnTo>
                  <a:lnTo>
                    <a:pt x="58" y="148"/>
                  </a:lnTo>
                  <a:lnTo>
                    <a:pt x="56" y="150"/>
                  </a:lnTo>
                  <a:lnTo>
                    <a:pt x="56" y="150"/>
                  </a:lnTo>
                  <a:close/>
                  <a:moveTo>
                    <a:pt x="46" y="528"/>
                  </a:moveTo>
                  <a:lnTo>
                    <a:pt x="46" y="528"/>
                  </a:lnTo>
                  <a:lnTo>
                    <a:pt x="46" y="528"/>
                  </a:lnTo>
                  <a:lnTo>
                    <a:pt x="46" y="528"/>
                  </a:lnTo>
                  <a:lnTo>
                    <a:pt x="46" y="530"/>
                  </a:lnTo>
                  <a:lnTo>
                    <a:pt x="46" y="528"/>
                  </a:lnTo>
                  <a:lnTo>
                    <a:pt x="46" y="528"/>
                  </a:lnTo>
                  <a:close/>
                  <a:moveTo>
                    <a:pt x="74" y="522"/>
                  </a:moveTo>
                  <a:lnTo>
                    <a:pt x="74" y="522"/>
                  </a:lnTo>
                  <a:lnTo>
                    <a:pt x="74" y="522"/>
                  </a:lnTo>
                  <a:lnTo>
                    <a:pt x="74" y="522"/>
                  </a:lnTo>
                  <a:lnTo>
                    <a:pt x="74" y="522"/>
                  </a:lnTo>
                  <a:lnTo>
                    <a:pt x="74" y="522"/>
                  </a:lnTo>
                  <a:lnTo>
                    <a:pt x="74" y="522"/>
                  </a:lnTo>
                  <a:lnTo>
                    <a:pt x="74" y="522"/>
                  </a:lnTo>
                  <a:close/>
                  <a:moveTo>
                    <a:pt x="152" y="268"/>
                  </a:moveTo>
                  <a:lnTo>
                    <a:pt x="152" y="268"/>
                  </a:lnTo>
                  <a:lnTo>
                    <a:pt x="152" y="268"/>
                  </a:lnTo>
                  <a:lnTo>
                    <a:pt x="152" y="268"/>
                  </a:lnTo>
                  <a:lnTo>
                    <a:pt x="152" y="268"/>
                  </a:lnTo>
                  <a:lnTo>
                    <a:pt x="152" y="268"/>
                  </a:lnTo>
                  <a:lnTo>
                    <a:pt x="152" y="268"/>
                  </a:lnTo>
                  <a:lnTo>
                    <a:pt x="152" y="268"/>
                  </a:lnTo>
                  <a:lnTo>
                    <a:pt x="152" y="268"/>
                  </a:lnTo>
                  <a:lnTo>
                    <a:pt x="152" y="268"/>
                  </a:lnTo>
                  <a:close/>
                  <a:moveTo>
                    <a:pt x="418" y="318"/>
                  </a:moveTo>
                  <a:lnTo>
                    <a:pt x="420" y="318"/>
                  </a:lnTo>
                  <a:lnTo>
                    <a:pt x="422" y="320"/>
                  </a:lnTo>
                  <a:lnTo>
                    <a:pt x="422" y="320"/>
                  </a:lnTo>
                  <a:lnTo>
                    <a:pt x="418" y="318"/>
                  </a:lnTo>
                  <a:lnTo>
                    <a:pt x="418" y="318"/>
                  </a:lnTo>
                  <a:close/>
                  <a:moveTo>
                    <a:pt x="426" y="326"/>
                  </a:moveTo>
                  <a:lnTo>
                    <a:pt x="426" y="326"/>
                  </a:lnTo>
                  <a:lnTo>
                    <a:pt x="426" y="326"/>
                  </a:lnTo>
                  <a:lnTo>
                    <a:pt x="426" y="326"/>
                  </a:lnTo>
                  <a:lnTo>
                    <a:pt x="428" y="328"/>
                  </a:lnTo>
                  <a:lnTo>
                    <a:pt x="426" y="326"/>
                  </a:lnTo>
                  <a:lnTo>
                    <a:pt x="426" y="326"/>
                  </a:lnTo>
                  <a:close/>
                  <a:moveTo>
                    <a:pt x="438" y="332"/>
                  </a:moveTo>
                  <a:lnTo>
                    <a:pt x="438" y="334"/>
                  </a:lnTo>
                  <a:lnTo>
                    <a:pt x="438" y="334"/>
                  </a:lnTo>
                  <a:lnTo>
                    <a:pt x="438" y="332"/>
                  </a:lnTo>
                  <a:lnTo>
                    <a:pt x="438" y="332"/>
                  </a:lnTo>
                  <a:lnTo>
                    <a:pt x="438" y="332"/>
                  </a:lnTo>
                  <a:lnTo>
                    <a:pt x="438" y="332"/>
                  </a:lnTo>
                  <a:close/>
                  <a:moveTo>
                    <a:pt x="464" y="342"/>
                  </a:moveTo>
                  <a:lnTo>
                    <a:pt x="464" y="340"/>
                  </a:lnTo>
                  <a:lnTo>
                    <a:pt x="464" y="340"/>
                  </a:lnTo>
                  <a:lnTo>
                    <a:pt x="464" y="340"/>
                  </a:lnTo>
                  <a:lnTo>
                    <a:pt x="464" y="342"/>
                  </a:lnTo>
                  <a:lnTo>
                    <a:pt x="464" y="342"/>
                  </a:lnTo>
                  <a:close/>
                  <a:moveTo>
                    <a:pt x="490" y="244"/>
                  </a:moveTo>
                  <a:lnTo>
                    <a:pt x="486" y="244"/>
                  </a:lnTo>
                  <a:lnTo>
                    <a:pt x="484" y="240"/>
                  </a:lnTo>
                  <a:lnTo>
                    <a:pt x="480" y="240"/>
                  </a:lnTo>
                  <a:lnTo>
                    <a:pt x="478" y="240"/>
                  </a:lnTo>
                  <a:lnTo>
                    <a:pt x="476" y="238"/>
                  </a:lnTo>
                  <a:lnTo>
                    <a:pt x="472" y="238"/>
                  </a:lnTo>
                  <a:lnTo>
                    <a:pt x="470" y="238"/>
                  </a:lnTo>
                  <a:lnTo>
                    <a:pt x="470" y="234"/>
                  </a:lnTo>
                  <a:lnTo>
                    <a:pt x="466" y="234"/>
                  </a:lnTo>
                  <a:lnTo>
                    <a:pt x="464" y="232"/>
                  </a:lnTo>
                  <a:lnTo>
                    <a:pt x="464" y="228"/>
                  </a:lnTo>
                  <a:lnTo>
                    <a:pt x="460" y="228"/>
                  </a:lnTo>
                  <a:lnTo>
                    <a:pt x="458" y="228"/>
                  </a:lnTo>
                  <a:lnTo>
                    <a:pt x="454" y="228"/>
                  </a:lnTo>
                  <a:lnTo>
                    <a:pt x="452" y="228"/>
                  </a:lnTo>
                  <a:lnTo>
                    <a:pt x="448" y="228"/>
                  </a:lnTo>
                  <a:lnTo>
                    <a:pt x="446" y="228"/>
                  </a:lnTo>
                  <a:lnTo>
                    <a:pt x="442" y="228"/>
                  </a:lnTo>
                  <a:lnTo>
                    <a:pt x="440" y="228"/>
                  </a:lnTo>
                  <a:lnTo>
                    <a:pt x="436" y="228"/>
                  </a:lnTo>
                  <a:lnTo>
                    <a:pt x="436" y="228"/>
                  </a:lnTo>
                  <a:lnTo>
                    <a:pt x="436" y="228"/>
                  </a:lnTo>
                  <a:lnTo>
                    <a:pt x="456" y="228"/>
                  </a:lnTo>
                  <a:lnTo>
                    <a:pt x="472" y="230"/>
                  </a:lnTo>
                  <a:lnTo>
                    <a:pt x="472" y="230"/>
                  </a:lnTo>
                  <a:lnTo>
                    <a:pt x="480" y="238"/>
                  </a:lnTo>
                  <a:lnTo>
                    <a:pt x="480" y="238"/>
                  </a:lnTo>
                  <a:lnTo>
                    <a:pt x="480" y="238"/>
                  </a:lnTo>
                  <a:lnTo>
                    <a:pt x="480" y="236"/>
                  </a:lnTo>
                  <a:lnTo>
                    <a:pt x="480" y="236"/>
                  </a:lnTo>
                  <a:lnTo>
                    <a:pt x="480" y="236"/>
                  </a:lnTo>
                  <a:lnTo>
                    <a:pt x="480" y="234"/>
                  </a:lnTo>
                  <a:lnTo>
                    <a:pt x="480" y="234"/>
                  </a:lnTo>
                  <a:lnTo>
                    <a:pt x="480" y="234"/>
                  </a:lnTo>
                  <a:lnTo>
                    <a:pt x="478" y="232"/>
                  </a:lnTo>
                  <a:lnTo>
                    <a:pt x="478" y="232"/>
                  </a:lnTo>
                  <a:lnTo>
                    <a:pt x="484" y="236"/>
                  </a:lnTo>
                  <a:lnTo>
                    <a:pt x="488" y="242"/>
                  </a:lnTo>
                  <a:lnTo>
                    <a:pt x="488" y="242"/>
                  </a:lnTo>
                  <a:lnTo>
                    <a:pt x="494" y="242"/>
                  </a:lnTo>
                  <a:lnTo>
                    <a:pt x="496" y="244"/>
                  </a:lnTo>
                  <a:lnTo>
                    <a:pt x="492" y="244"/>
                  </a:lnTo>
                  <a:lnTo>
                    <a:pt x="490" y="244"/>
                  </a:lnTo>
                  <a:close/>
                  <a:moveTo>
                    <a:pt x="508" y="246"/>
                  </a:moveTo>
                  <a:lnTo>
                    <a:pt x="504" y="246"/>
                  </a:lnTo>
                  <a:lnTo>
                    <a:pt x="502" y="246"/>
                  </a:lnTo>
                  <a:lnTo>
                    <a:pt x="498" y="246"/>
                  </a:lnTo>
                  <a:lnTo>
                    <a:pt x="498" y="246"/>
                  </a:lnTo>
                  <a:lnTo>
                    <a:pt x="498" y="246"/>
                  </a:lnTo>
                  <a:lnTo>
                    <a:pt x="510" y="246"/>
                  </a:lnTo>
                  <a:lnTo>
                    <a:pt x="510" y="246"/>
                  </a:lnTo>
                  <a:lnTo>
                    <a:pt x="508" y="246"/>
                  </a:lnTo>
                  <a:close/>
                  <a:moveTo>
                    <a:pt x="516" y="314"/>
                  </a:moveTo>
                  <a:lnTo>
                    <a:pt x="518" y="314"/>
                  </a:lnTo>
                  <a:lnTo>
                    <a:pt x="518" y="314"/>
                  </a:lnTo>
                  <a:lnTo>
                    <a:pt x="516" y="316"/>
                  </a:lnTo>
                  <a:lnTo>
                    <a:pt x="516" y="314"/>
                  </a:lnTo>
                  <a:close/>
                  <a:moveTo>
                    <a:pt x="500" y="336"/>
                  </a:moveTo>
                  <a:lnTo>
                    <a:pt x="500" y="336"/>
                  </a:lnTo>
                  <a:lnTo>
                    <a:pt x="500" y="336"/>
                  </a:lnTo>
                  <a:lnTo>
                    <a:pt x="500" y="336"/>
                  </a:lnTo>
                  <a:lnTo>
                    <a:pt x="500" y="336"/>
                  </a:lnTo>
                  <a:lnTo>
                    <a:pt x="500" y="336"/>
                  </a:lnTo>
                  <a:close/>
                  <a:moveTo>
                    <a:pt x="536" y="296"/>
                  </a:moveTo>
                  <a:lnTo>
                    <a:pt x="536" y="294"/>
                  </a:lnTo>
                  <a:lnTo>
                    <a:pt x="540" y="290"/>
                  </a:lnTo>
                  <a:lnTo>
                    <a:pt x="540" y="290"/>
                  </a:lnTo>
                  <a:lnTo>
                    <a:pt x="536" y="296"/>
                  </a:lnTo>
                  <a:lnTo>
                    <a:pt x="536" y="2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36" name="Freeform 419"/>
            <p:cNvSpPr>
              <a:spLocks/>
            </p:cNvSpPr>
            <p:nvPr/>
          </p:nvSpPr>
          <p:spPr bwMode="auto">
            <a:xfrm>
              <a:off x="-705" y="3226"/>
              <a:ext cx="2" cy="2"/>
            </a:xfrm>
            <a:custGeom>
              <a:avLst/>
              <a:gdLst>
                <a:gd name="T0" fmla="*/ 0 w 2"/>
                <a:gd name="T1" fmla="*/ 2 h 2"/>
                <a:gd name="T2" fmla="*/ 0 w 2"/>
                <a:gd name="T3" fmla="*/ 2 h 2"/>
                <a:gd name="T4" fmla="*/ 2 w 2"/>
                <a:gd name="T5" fmla="*/ 0 h 2"/>
                <a:gd name="T6" fmla="*/ 2 w 2"/>
                <a:gd name="T7" fmla="*/ 0 h 2"/>
                <a:gd name="T8" fmla="*/ 2 w 2"/>
                <a:gd name="T9" fmla="*/ 0 h 2"/>
                <a:gd name="T10" fmla="*/ 2 w 2"/>
                <a:gd name="T11" fmla="*/ 0 h 2"/>
                <a:gd name="T12" fmla="*/ 0 w 2"/>
                <a:gd name="T13" fmla="*/ 2 h 2"/>
                <a:gd name="T14" fmla="*/ 0 w 2"/>
                <a:gd name="T1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37" name="Freeform 420"/>
            <p:cNvSpPr>
              <a:spLocks/>
            </p:cNvSpPr>
            <p:nvPr/>
          </p:nvSpPr>
          <p:spPr bwMode="auto">
            <a:xfrm>
              <a:off x="-297" y="3058"/>
              <a:ext cx="8" cy="10"/>
            </a:xfrm>
            <a:custGeom>
              <a:avLst/>
              <a:gdLst>
                <a:gd name="T0" fmla="*/ 8 w 8"/>
                <a:gd name="T1" fmla="*/ 0 h 10"/>
                <a:gd name="T2" fmla="*/ 8 w 8"/>
                <a:gd name="T3" fmla="*/ 0 h 10"/>
                <a:gd name="T4" fmla="*/ 0 w 8"/>
                <a:gd name="T5" fmla="*/ 10 h 10"/>
                <a:gd name="T6" fmla="*/ 0 w 8"/>
                <a:gd name="T7" fmla="*/ 10 h 10"/>
                <a:gd name="T8" fmla="*/ 8 w 8"/>
                <a:gd name="T9" fmla="*/ 2 h 10"/>
                <a:gd name="T10" fmla="*/ 8 w 8"/>
                <a:gd name="T11" fmla="*/ 0 h 10"/>
                <a:gd name="T12" fmla="*/ 8 w 8"/>
                <a:gd name="T13" fmla="*/ 0 h 10"/>
                <a:gd name="T14" fmla="*/ 8 w 8"/>
                <a:gd name="T1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10">
                  <a:moveTo>
                    <a:pt x="8" y="0"/>
                  </a:moveTo>
                  <a:lnTo>
                    <a:pt x="8" y="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8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38" name="Freeform 421"/>
            <p:cNvSpPr>
              <a:spLocks/>
            </p:cNvSpPr>
            <p:nvPr/>
          </p:nvSpPr>
          <p:spPr bwMode="auto">
            <a:xfrm>
              <a:off x="-297" y="3054"/>
              <a:ext cx="6" cy="6"/>
            </a:xfrm>
            <a:custGeom>
              <a:avLst/>
              <a:gdLst>
                <a:gd name="T0" fmla="*/ 6 w 6"/>
                <a:gd name="T1" fmla="*/ 0 h 6"/>
                <a:gd name="T2" fmla="*/ 6 w 6"/>
                <a:gd name="T3" fmla="*/ 0 h 6"/>
                <a:gd name="T4" fmla="*/ 6 w 6"/>
                <a:gd name="T5" fmla="*/ 0 h 6"/>
                <a:gd name="T6" fmla="*/ 6 w 6"/>
                <a:gd name="T7" fmla="*/ 0 h 6"/>
                <a:gd name="T8" fmla="*/ 0 w 6"/>
                <a:gd name="T9" fmla="*/ 6 h 6"/>
                <a:gd name="T10" fmla="*/ 0 w 6"/>
                <a:gd name="T11" fmla="*/ 6 h 6"/>
                <a:gd name="T12" fmla="*/ 0 w 6"/>
                <a:gd name="T13" fmla="*/ 6 h 6"/>
                <a:gd name="T14" fmla="*/ 2 w 6"/>
                <a:gd name="T15" fmla="*/ 4 h 6"/>
                <a:gd name="T16" fmla="*/ 2 w 6"/>
                <a:gd name="T17" fmla="*/ 4 h 6"/>
                <a:gd name="T18" fmla="*/ 4 w 6"/>
                <a:gd name="T19" fmla="*/ 2 h 6"/>
                <a:gd name="T20" fmla="*/ 4 w 6"/>
                <a:gd name="T21" fmla="*/ 2 h 6"/>
                <a:gd name="T22" fmla="*/ 6 w 6"/>
                <a:gd name="T23" fmla="*/ 0 h 6"/>
                <a:gd name="T24" fmla="*/ 6 w 6"/>
                <a:gd name="T2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" h="6">
                  <a:moveTo>
                    <a:pt x="6" y="0"/>
                  </a:move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4"/>
                  </a:lnTo>
                  <a:lnTo>
                    <a:pt x="2" y="4"/>
                  </a:lnTo>
                  <a:lnTo>
                    <a:pt x="4" y="2"/>
                  </a:lnTo>
                  <a:lnTo>
                    <a:pt x="4" y="2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39" name="Freeform 422"/>
            <p:cNvSpPr>
              <a:spLocks/>
            </p:cNvSpPr>
            <p:nvPr/>
          </p:nvSpPr>
          <p:spPr bwMode="auto">
            <a:xfrm>
              <a:off x="-531" y="3132"/>
              <a:ext cx="0" cy="6"/>
            </a:xfrm>
            <a:custGeom>
              <a:avLst/>
              <a:gdLst>
                <a:gd name="T0" fmla="*/ 0 h 6"/>
                <a:gd name="T1" fmla="*/ 0 h 6"/>
                <a:gd name="T2" fmla="*/ 2 h 6"/>
                <a:gd name="T3" fmla="*/ 2 h 6"/>
                <a:gd name="T4" fmla="*/ 6 h 6"/>
                <a:gd name="T5" fmla="*/ 0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6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40" name="Freeform 423"/>
            <p:cNvSpPr>
              <a:spLocks/>
            </p:cNvSpPr>
            <p:nvPr/>
          </p:nvSpPr>
          <p:spPr bwMode="auto">
            <a:xfrm>
              <a:off x="-317" y="305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41" name="Rectangle 424"/>
            <p:cNvSpPr>
              <a:spLocks noChangeArrowheads="1"/>
            </p:cNvSpPr>
            <p:nvPr/>
          </p:nvSpPr>
          <p:spPr bwMode="auto">
            <a:xfrm>
              <a:off x="-317" y="3054"/>
              <a:ext cx="1" cy="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42" name="Rectangle 425"/>
            <p:cNvSpPr>
              <a:spLocks noChangeArrowheads="1"/>
            </p:cNvSpPr>
            <p:nvPr/>
          </p:nvSpPr>
          <p:spPr bwMode="auto">
            <a:xfrm>
              <a:off x="-317" y="3056"/>
              <a:ext cx="1" cy="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43" name="Freeform 426"/>
            <p:cNvSpPr>
              <a:spLocks/>
            </p:cNvSpPr>
            <p:nvPr/>
          </p:nvSpPr>
          <p:spPr bwMode="auto">
            <a:xfrm>
              <a:off x="-433" y="2632"/>
              <a:ext cx="2" cy="0"/>
            </a:xfrm>
            <a:custGeom>
              <a:avLst/>
              <a:gdLst>
                <a:gd name="T0" fmla="*/ 2 w 2"/>
                <a:gd name="T1" fmla="*/ 2 w 2"/>
                <a:gd name="T2" fmla="*/ 2 w 2"/>
                <a:gd name="T3" fmla="*/ 0 w 2"/>
                <a:gd name="T4" fmla="*/ 0 w 2"/>
                <a:gd name="T5" fmla="*/ 2 w 2"/>
                <a:gd name="T6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44" name="Freeform 427"/>
            <p:cNvSpPr>
              <a:spLocks/>
            </p:cNvSpPr>
            <p:nvPr/>
          </p:nvSpPr>
          <p:spPr bwMode="auto">
            <a:xfrm>
              <a:off x="-593" y="257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45" name="Freeform 428"/>
            <p:cNvSpPr>
              <a:spLocks/>
            </p:cNvSpPr>
            <p:nvPr/>
          </p:nvSpPr>
          <p:spPr bwMode="auto">
            <a:xfrm>
              <a:off x="-625" y="2480"/>
              <a:ext cx="2" cy="0"/>
            </a:xfrm>
            <a:custGeom>
              <a:avLst/>
              <a:gdLst>
                <a:gd name="T0" fmla="*/ 0 w 2"/>
                <a:gd name="T1" fmla="*/ 0 w 2"/>
                <a:gd name="T2" fmla="*/ 2 w 2"/>
                <a:gd name="T3" fmla="*/ 2 w 2"/>
                <a:gd name="T4" fmla="*/ 0 w 2"/>
                <a:gd name="T5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46" name="Freeform 429"/>
            <p:cNvSpPr>
              <a:spLocks noEditPoints="1"/>
            </p:cNvSpPr>
            <p:nvPr/>
          </p:nvSpPr>
          <p:spPr bwMode="auto">
            <a:xfrm>
              <a:off x="-639" y="2480"/>
              <a:ext cx="240" cy="156"/>
            </a:xfrm>
            <a:custGeom>
              <a:avLst/>
              <a:gdLst>
                <a:gd name="T0" fmla="*/ 240 w 240"/>
                <a:gd name="T1" fmla="*/ 116 h 156"/>
                <a:gd name="T2" fmla="*/ 206 w 240"/>
                <a:gd name="T3" fmla="*/ 68 h 156"/>
                <a:gd name="T4" fmla="*/ 202 w 240"/>
                <a:gd name="T5" fmla="*/ 64 h 156"/>
                <a:gd name="T6" fmla="*/ 180 w 240"/>
                <a:gd name="T7" fmla="*/ 52 h 156"/>
                <a:gd name="T8" fmla="*/ 162 w 240"/>
                <a:gd name="T9" fmla="*/ 40 h 156"/>
                <a:gd name="T10" fmla="*/ 100 w 240"/>
                <a:gd name="T11" fmla="*/ 18 h 156"/>
                <a:gd name="T12" fmla="*/ 60 w 240"/>
                <a:gd name="T13" fmla="*/ 12 h 156"/>
                <a:gd name="T14" fmla="*/ 52 w 240"/>
                <a:gd name="T15" fmla="*/ 12 h 156"/>
                <a:gd name="T16" fmla="*/ 48 w 240"/>
                <a:gd name="T17" fmla="*/ 8 h 156"/>
                <a:gd name="T18" fmla="*/ 28 w 240"/>
                <a:gd name="T19" fmla="*/ 2 h 156"/>
                <a:gd name="T20" fmla="*/ 12 w 240"/>
                <a:gd name="T21" fmla="*/ 4 h 156"/>
                <a:gd name="T22" fmla="*/ 0 w 240"/>
                <a:gd name="T23" fmla="*/ 24 h 156"/>
                <a:gd name="T24" fmla="*/ 0 w 240"/>
                <a:gd name="T25" fmla="*/ 36 h 156"/>
                <a:gd name="T26" fmla="*/ 6 w 240"/>
                <a:gd name="T27" fmla="*/ 56 h 156"/>
                <a:gd name="T28" fmla="*/ 12 w 240"/>
                <a:gd name="T29" fmla="*/ 60 h 156"/>
                <a:gd name="T30" fmla="*/ 26 w 240"/>
                <a:gd name="T31" fmla="*/ 80 h 156"/>
                <a:gd name="T32" fmla="*/ 44 w 240"/>
                <a:gd name="T33" fmla="*/ 92 h 156"/>
                <a:gd name="T34" fmla="*/ 48 w 240"/>
                <a:gd name="T35" fmla="*/ 96 h 156"/>
                <a:gd name="T36" fmla="*/ 64 w 240"/>
                <a:gd name="T37" fmla="*/ 108 h 156"/>
                <a:gd name="T38" fmla="*/ 72 w 240"/>
                <a:gd name="T39" fmla="*/ 116 h 156"/>
                <a:gd name="T40" fmla="*/ 92 w 240"/>
                <a:gd name="T41" fmla="*/ 130 h 156"/>
                <a:gd name="T42" fmla="*/ 102 w 240"/>
                <a:gd name="T43" fmla="*/ 132 h 156"/>
                <a:gd name="T44" fmla="*/ 120 w 240"/>
                <a:gd name="T45" fmla="*/ 138 h 156"/>
                <a:gd name="T46" fmla="*/ 136 w 240"/>
                <a:gd name="T47" fmla="*/ 138 h 156"/>
                <a:gd name="T48" fmla="*/ 136 w 240"/>
                <a:gd name="T49" fmla="*/ 140 h 156"/>
                <a:gd name="T50" fmla="*/ 162 w 240"/>
                <a:gd name="T51" fmla="*/ 146 h 156"/>
                <a:gd name="T52" fmla="*/ 180 w 240"/>
                <a:gd name="T53" fmla="*/ 148 h 156"/>
                <a:gd name="T54" fmla="*/ 188 w 240"/>
                <a:gd name="T55" fmla="*/ 144 h 156"/>
                <a:gd name="T56" fmla="*/ 192 w 240"/>
                <a:gd name="T57" fmla="*/ 150 h 156"/>
                <a:gd name="T58" fmla="*/ 198 w 240"/>
                <a:gd name="T59" fmla="*/ 150 h 156"/>
                <a:gd name="T60" fmla="*/ 200 w 240"/>
                <a:gd name="T61" fmla="*/ 150 h 156"/>
                <a:gd name="T62" fmla="*/ 212 w 240"/>
                <a:gd name="T63" fmla="*/ 146 h 156"/>
                <a:gd name="T64" fmla="*/ 214 w 240"/>
                <a:gd name="T65" fmla="*/ 156 h 156"/>
                <a:gd name="T66" fmla="*/ 226 w 240"/>
                <a:gd name="T67" fmla="*/ 142 h 156"/>
                <a:gd name="T68" fmla="*/ 236 w 240"/>
                <a:gd name="T69" fmla="*/ 132 h 156"/>
                <a:gd name="T70" fmla="*/ 218 w 240"/>
                <a:gd name="T71" fmla="*/ 142 h 156"/>
                <a:gd name="T72" fmla="*/ 226 w 240"/>
                <a:gd name="T73" fmla="*/ 128 h 156"/>
                <a:gd name="T74" fmla="*/ 226 w 240"/>
                <a:gd name="T75" fmla="*/ 132 h 156"/>
                <a:gd name="T76" fmla="*/ 222 w 240"/>
                <a:gd name="T77" fmla="*/ 138 h 156"/>
                <a:gd name="T78" fmla="*/ 180 w 240"/>
                <a:gd name="T79" fmla="*/ 52 h 156"/>
                <a:gd name="T80" fmla="*/ 176 w 240"/>
                <a:gd name="T81" fmla="*/ 62 h 156"/>
                <a:gd name="T82" fmla="*/ 152 w 240"/>
                <a:gd name="T83" fmla="*/ 46 h 156"/>
                <a:gd name="T84" fmla="*/ 146 w 240"/>
                <a:gd name="T85" fmla="*/ 46 h 156"/>
                <a:gd name="T86" fmla="*/ 144 w 240"/>
                <a:gd name="T87" fmla="*/ 44 h 156"/>
                <a:gd name="T88" fmla="*/ 134 w 240"/>
                <a:gd name="T89" fmla="*/ 40 h 156"/>
                <a:gd name="T90" fmla="*/ 132 w 240"/>
                <a:gd name="T91" fmla="*/ 40 h 156"/>
                <a:gd name="T92" fmla="*/ 114 w 240"/>
                <a:gd name="T93" fmla="*/ 36 h 156"/>
                <a:gd name="T94" fmla="*/ 106 w 240"/>
                <a:gd name="T95" fmla="*/ 30 h 156"/>
                <a:gd name="T96" fmla="*/ 102 w 240"/>
                <a:gd name="T97" fmla="*/ 28 h 156"/>
                <a:gd name="T98" fmla="*/ 96 w 240"/>
                <a:gd name="T99" fmla="*/ 28 h 156"/>
                <a:gd name="T100" fmla="*/ 112 w 240"/>
                <a:gd name="T101" fmla="*/ 136 h 156"/>
                <a:gd name="T102" fmla="*/ 194 w 240"/>
                <a:gd name="T103" fmla="*/ 146 h 156"/>
                <a:gd name="T104" fmla="*/ 198 w 240"/>
                <a:gd name="T105" fmla="*/ 148 h 156"/>
                <a:gd name="T106" fmla="*/ 216 w 240"/>
                <a:gd name="T107" fmla="*/ 92 h 156"/>
                <a:gd name="T108" fmla="*/ 224 w 240"/>
                <a:gd name="T109" fmla="*/ 100 h 156"/>
                <a:gd name="T110" fmla="*/ 230 w 240"/>
                <a:gd name="T111" fmla="*/ 106 h 156"/>
                <a:gd name="T112" fmla="*/ 222 w 240"/>
                <a:gd name="T113" fmla="*/ 10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40" h="156">
                  <a:moveTo>
                    <a:pt x="236" y="130"/>
                  </a:moveTo>
                  <a:lnTo>
                    <a:pt x="236" y="130"/>
                  </a:lnTo>
                  <a:lnTo>
                    <a:pt x="240" y="128"/>
                  </a:lnTo>
                  <a:lnTo>
                    <a:pt x="240" y="126"/>
                  </a:lnTo>
                  <a:lnTo>
                    <a:pt x="240" y="126"/>
                  </a:lnTo>
                  <a:lnTo>
                    <a:pt x="240" y="126"/>
                  </a:lnTo>
                  <a:lnTo>
                    <a:pt x="240" y="122"/>
                  </a:lnTo>
                  <a:lnTo>
                    <a:pt x="240" y="116"/>
                  </a:lnTo>
                  <a:lnTo>
                    <a:pt x="240" y="116"/>
                  </a:lnTo>
                  <a:lnTo>
                    <a:pt x="232" y="98"/>
                  </a:lnTo>
                  <a:lnTo>
                    <a:pt x="224" y="86"/>
                  </a:lnTo>
                  <a:lnTo>
                    <a:pt x="216" y="76"/>
                  </a:lnTo>
                  <a:lnTo>
                    <a:pt x="206" y="68"/>
                  </a:lnTo>
                  <a:lnTo>
                    <a:pt x="206" y="68"/>
                  </a:lnTo>
                  <a:lnTo>
                    <a:pt x="206" y="68"/>
                  </a:lnTo>
                  <a:lnTo>
                    <a:pt x="206" y="68"/>
                  </a:lnTo>
                  <a:lnTo>
                    <a:pt x="206" y="68"/>
                  </a:lnTo>
                  <a:lnTo>
                    <a:pt x="206" y="68"/>
                  </a:lnTo>
                  <a:lnTo>
                    <a:pt x="202" y="66"/>
                  </a:lnTo>
                  <a:lnTo>
                    <a:pt x="200" y="66"/>
                  </a:lnTo>
                  <a:lnTo>
                    <a:pt x="200" y="66"/>
                  </a:lnTo>
                  <a:lnTo>
                    <a:pt x="200" y="64"/>
                  </a:lnTo>
                  <a:lnTo>
                    <a:pt x="202" y="64"/>
                  </a:lnTo>
                  <a:lnTo>
                    <a:pt x="202" y="64"/>
                  </a:lnTo>
                  <a:lnTo>
                    <a:pt x="198" y="62"/>
                  </a:lnTo>
                  <a:lnTo>
                    <a:pt x="196" y="60"/>
                  </a:lnTo>
                  <a:lnTo>
                    <a:pt x="196" y="60"/>
                  </a:lnTo>
                  <a:lnTo>
                    <a:pt x="190" y="56"/>
                  </a:lnTo>
                  <a:lnTo>
                    <a:pt x="186" y="54"/>
                  </a:lnTo>
                  <a:lnTo>
                    <a:pt x="186" y="54"/>
                  </a:lnTo>
                  <a:lnTo>
                    <a:pt x="184" y="54"/>
                  </a:lnTo>
                  <a:lnTo>
                    <a:pt x="180" y="52"/>
                  </a:lnTo>
                  <a:lnTo>
                    <a:pt x="180" y="52"/>
                  </a:lnTo>
                  <a:lnTo>
                    <a:pt x="180" y="52"/>
                  </a:lnTo>
                  <a:lnTo>
                    <a:pt x="180" y="52"/>
                  </a:lnTo>
                  <a:lnTo>
                    <a:pt x="176" y="52"/>
                  </a:lnTo>
                  <a:lnTo>
                    <a:pt x="174" y="50"/>
                  </a:lnTo>
                  <a:lnTo>
                    <a:pt x="176" y="50"/>
                  </a:lnTo>
                  <a:lnTo>
                    <a:pt x="176" y="50"/>
                  </a:lnTo>
                  <a:lnTo>
                    <a:pt x="162" y="40"/>
                  </a:lnTo>
                  <a:lnTo>
                    <a:pt x="150" y="34"/>
                  </a:lnTo>
                  <a:lnTo>
                    <a:pt x="120" y="24"/>
                  </a:lnTo>
                  <a:lnTo>
                    <a:pt x="120" y="24"/>
                  </a:lnTo>
                  <a:lnTo>
                    <a:pt x="120" y="26"/>
                  </a:lnTo>
                  <a:lnTo>
                    <a:pt x="118" y="24"/>
                  </a:lnTo>
                  <a:lnTo>
                    <a:pt x="112" y="22"/>
                  </a:lnTo>
                  <a:lnTo>
                    <a:pt x="100" y="18"/>
                  </a:lnTo>
                  <a:lnTo>
                    <a:pt x="100" y="18"/>
                  </a:lnTo>
                  <a:lnTo>
                    <a:pt x="84" y="16"/>
                  </a:lnTo>
                  <a:lnTo>
                    <a:pt x="72" y="12"/>
                  </a:lnTo>
                  <a:lnTo>
                    <a:pt x="72" y="12"/>
                  </a:lnTo>
                  <a:lnTo>
                    <a:pt x="70" y="12"/>
                  </a:lnTo>
                  <a:lnTo>
                    <a:pt x="66" y="12"/>
                  </a:lnTo>
                  <a:lnTo>
                    <a:pt x="62" y="12"/>
                  </a:lnTo>
                  <a:lnTo>
                    <a:pt x="60" y="12"/>
                  </a:lnTo>
                  <a:lnTo>
                    <a:pt x="60" y="12"/>
                  </a:lnTo>
                  <a:lnTo>
                    <a:pt x="60" y="12"/>
                  </a:lnTo>
                  <a:lnTo>
                    <a:pt x="58" y="12"/>
                  </a:lnTo>
                  <a:lnTo>
                    <a:pt x="54" y="10"/>
                  </a:lnTo>
                  <a:lnTo>
                    <a:pt x="54" y="10"/>
                  </a:lnTo>
                  <a:lnTo>
                    <a:pt x="54" y="10"/>
                  </a:lnTo>
                  <a:lnTo>
                    <a:pt x="54" y="12"/>
                  </a:lnTo>
                  <a:lnTo>
                    <a:pt x="54" y="12"/>
                  </a:lnTo>
                  <a:lnTo>
                    <a:pt x="52" y="12"/>
                  </a:lnTo>
                  <a:lnTo>
                    <a:pt x="52" y="10"/>
                  </a:lnTo>
                  <a:lnTo>
                    <a:pt x="50" y="8"/>
                  </a:lnTo>
                  <a:lnTo>
                    <a:pt x="50" y="8"/>
                  </a:lnTo>
                  <a:lnTo>
                    <a:pt x="50" y="8"/>
                  </a:lnTo>
                  <a:lnTo>
                    <a:pt x="50" y="10"/>
                  </a:lnTo>
                  <a:lnTo>
                    <a:pt x="50" y="10"/>
                  </a:lnTo>
                  <a:lnTo>
                    <a:pt x="48" y="8"/>
                  </a:lnTo>
                  <a:lnTo>
                    <a:pt x="48" y="8"/>
                  </a:lnTo>
                  <a:lnTo>
                    <a:pt x="48" y="8"/>
                  </a:lnTo>
                  <a:lnTo>
                    <a:pt x="46" y="4"/>
                  </a:lnTo>
                  <a:lnTo>
                    <a:pt x="46" y="4"/>
                  </a:lnTo>
                  <a:lnTo>
                    <a:pt x="40" y="2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26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8" y="4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0" y="34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8"/>
                  </a:lnTo>
                  <a:lnTo>
                    <a:pt x="0" y="40"/>
                  </a:lnTo>
                  <a:lnTo>
                    <a:pt x="2" y="48"/>
                  </a:lnTo>
                  <a:lnTo>
                    <a:pt x="2" y="50"/>
                  </a:lnTo>
                  <a:lnTo>
                    <a:pt x="2" y="50"/>
                  </a:lnTo>
                  <a:lnTo>
                    <a:pt x="6" y="56"/>
                  </a:lnTo>
                  <a:lnTo>
                    <a:pt x="8" y="60"/>
                  </a:lnTo>
                  <a:lnTo>
                    <a:pt x="8" y="60"/>
                  </a:lnTo>
                  <a:lnTo>
                    <a:pt x="10" y="60"/>
                  </a:lnTo>
                  <a:lnTo>
                    <a:pt x="10" y="60"/>
                  </a:lnTo>
                  <a:lnTo>
                    <a:pt x="12" y="64"/>
                  </a:lnTo>
                  <a:lnTo>
                    <a:pt x="14" y="64"/>
                  </a:lnTo>
                  <a:lnTo>
                    <a:pt x="12" y="60"/>
                  </a:lnTo>
                  <a:lnTo>
                    <a:pt x="12" y="60"/>
                  </a:lnTo>
                  <a:lnTo>
                    <a:pt x="16" y="68"/>
                  </a:lnTo>
                  <a:lnTo>
                    <a:pt x="18" y="74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26" y="78"/>
                  </a:lnTo>
                  <a:lnTo>
                    <a:pt x="26" y="78"/>
                  </a:lnTo>
                  <a:lnTo>
                    <a:pt x="26" y="80"/>
                  </a:lnTo>
                  <a:lnTo>
                    <a:pt x="26" y="80"/>
                  </a:lnTo>
                  <a:lnTo>
                    <a:pt x="26" y="80"/>
                  </a:lnTo>
                  <a:lnTo>
                    <a:pt x="28" y="84"/>
                  </a:lnTo>
                  <a:lnTo>
                    <a:pt x="36" y="88"/>
                  </a:lnTo>
                  <a:lnTo>
                    <a:pt x="36" y="88"/>
                  </a:lnTo>
                  <a:lnTo>
                    <a:pt x="36" y="88"/>
                  </a:lnTo>
                  <a:lnTo>
                    <a:pt x="40" y="90"/>
                  </a:lnTo>
                  <a:lnTo>
                    <a:pt x="40" y="90"/>
                  </a:lnTo>
                  <a:lnTo>
                    <a:pt x="44" y="92"/>
                  </a:lnTo>
                  <a:lnTo>
                    <a:pt x="44" y="92"/>
                  </a:lnTo>
                  <a:lnTo>
                    <a:pt x="46" y="94"/>
                  </a:lnTo>
                  <a:lnTo>
                    <a:pt x="46" y="94"/>
                  </a:lnTo>
                  <a:lnTo>
                    <a:pt x="46" y="92"/>
                  </a:lnTo>
                  <a:lnTo>
                    <a:pt x="48" y="92"/>
                  </a:lnTo>
                  <a:lnTo>
                    <a:pt x="50" y="94"/>
                  </a:lnTo>
                  <a:lnTo>
                    <a:pt x="50" y="94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54" y="102"/>
                  </a:lnTo>
                  <a:lnTo>
                    <a:pt x="54" y="102"/>
                  </a:lnTo>
                  <a:lnTo>
                    <a:pt x="60" y="104"/>
                  </a:lnTo>
                  <a:lnTo>
                    <a:pt x="60" y="104"/>
                  </a:lnTo>
                  <a:lnTo>
                    <a:pt x="62" y="106"/>
                  </a:lnTo>
                  <a:lnTo>
                    <a:pt x="64" y="108"/>
                  </a:lnTo>
                  <a:lnTo>
                    <a:pt x="64" y="108"/>
                  </a:lnTo>
                  <a:lnTo>
                    <a:pt x="64" y="106"/>
                  </a:lnTo>
                  <a:lnTo>
                    <a:pt x="66" y="108"/>
                  </a:lnTo>
                  <a:lnTo>
                    <a:pt x="66" y="108"/>
                  </a:lnTo>
                  <a:lnTo>
                    <a:pt x="70" y="114"/>
                  </a:lnTo>
                  <a:lnTo>
                    <a:pt x="72" y="116"/>
                  </a:lnTo>
                  <a:lnTo>
                    <a:pt x="72" y="116"/>
                  </a:lnTo>
                  <a:lnTo>
                    <a:pt x="72" y="116"/>
                  </a:lnTo>
                  <a:lnTo>
                    <a:pt x="72" y="116"/>
                  </a:lnTo>
                  <a:lnTo>
                    <a:pt x="76" y="124"/>
                  </a:lnTo>
                  <a:lnTo>
                    <a:pt x="80" y="126"/>
                  </a:lnTo>
                  <a:lnTo>
                    <a:pt x="80" y="126"/>
                  </a:lnTo>
                  <a:lnTo>
                    <a:pt x="80" y="126"/>
                  </a:lnTo>
                  <a:lnTo>
                    <a:pt x="86" y="128"/>
                  </a:lnTo>
                  <a:lnTo>
                    <a:pt x="86" y="128"/>
                  </a:lnTo>
                  <a:lnTo>
                    <a:pt x="92" y="130"/>
                  </a:lnTo>
                  <a:lnTo>
                    <a:pt x="92" y="130"/>
                  </a:lnTo>
                  <a:lnTo>
                    <a:pt x="96" y="130"/>
                  </a:lnTo>
                  <a:lnTo>
                    <a:pt x="96" y="130"/>
                  </a:lnTo>
                  <a:lnTo>
                    <a:pt x="96" y="130"/>
                  </a:lnTo>
                  <a:lnTo>
                    <a:pt x="102" y="132"/>
                  </a:lnTo>
                  <a:lnTo>
                    <a:pt x="102" y="132"/>
                  </a:lnTo>
                  <a:lnTo>
                    <a:pt x="102" y="132"/>
                  </a:lnTo>
                  <a:lnTo>
                    <a:pt x="102" y="132"/>
                  </a:lnTo>
                  <a:lnTo>
                    <a:pt x="102" y="132"/>
                  </a:lnTo>
                  <a:lnTo>
                    <a:pt x="102" y="134"/>
                  </a:lnTo>
                  <a:lnTo>
                    <a:pt x="106" y="136"/>
                  </a:lnTo>
                  <a:lnTo>
                    <a:pt x="106" y="136"/>
                  </a:lnTo>
                  <a:lnTo>
                    <a:pt x="112" y="136"/>
                  </a:lnTo>
                  <a:lnTo>
                    <a:pt x="112" y="136"/>
                  </a:lnTo>
                  <a:lnTo>
                    <a:pt x="116" y="138"/>
                  </a:lnTo>
                  <a:lnTo>
                    <a:pt x="116" y="138"/>
                  </a:lnTo>
                  <a:lnTo>
                    <a:pt x="120" y="138"/>
                  </a:lnTo>
                  <a:lnTo>
                    <a:pt x="122" y="138"/>
                  </a:lnTo>
                  <a:lnTo>
                    <a:pt x="122" y="138"/>
                  </a:lnTo>
                  <a:lnTo>
                    <a:pt x="128" y="140"/>
                  </a:lnTo>
                  <a:lnTo>
                    <a:pt x="128" y="140"/>
                  </a:lnTo>
                  <a:lnTo>
                    <a:pt x="132" y="140"/>
                  </a:lnTo>
                  <a:lnTo>
                    <a:pt x="132" y="140"/>
                  </a:lnTo>
                  <a:lnTo>
                    <a:pt x="134" y="140"/>
                  </a:lnTo>
                  <a:lnTo>
                    <a:pt x="136" y="138"/>
                  </a:lnTo>
                  <a:lnTo>
                    <a:pt x="136" y="138"/>
                  </a:lnTo>
                  <a:lnTo>
                    <a:pt x="136" y="138"/>
                  </a:lnTo>
                  <a:lnTo>
                    <a:pt x="136" y="138"/>
                  </a:lnTo>
                  <a:lnTo>
                    <a:pt x="138" y="138"/>
                  </a:lnTo>
                  <a:lnTo>
                    <a:pt x="136" y="140"/>
                  </a:lnTo>
                  <a:lnTo>
                    <a:pt x="136" y="140"/>
                  </a:lnTo>
                  <a:lnTo>
                    <a:pt x="136" y="140"/>
                  </a:lnTo>
                  <a:lnTo>
                    <a:pt x="136" y="140"/>
                  </a:lnTo>
                  <a:lnTo>
                    <a:pt x="136" y="140"/>
                  </a:lnTo>
                  <a:lnTo>
                    <a:pt x="136" y="140"/>
                  </a:lnTo>
                  <a:lnTo>
                    <a:pt x="142" y="142"/>
                  </a:lnTo>
                  <a:lnTo>
                    <a:pt x="144" y="144"/>
                  </a:lnTo>
                  <a:lnTo>
                    <a:pt x="154" y="142"/>
                  </a:lnTo>
                  <a:lnTo>
                    <a:pt x="154" y="142"/>
                  </a:lnTo>
                  <a:lnTo>
                    <a:pt x="162" y="146"/>
                  </a:lnTo>
                  <a:lnTo>
                    <a:pt x="162" y="146"/>
                  </a:lnTo>
                  <a:lnTo>
                    <a:pt x="166" y="146"/>
                  </a:lnTo>
                  <a:lnTo>
                    <a:pt x="170" y="144"/>
                  </a:lnTo>
                  <a:lnTo>
                    <a:pt x="170" y="146"/>
                  </a:lnTo>
                  <a:lnTo>
                    <a:pt x="170" y="146"/>
                  </a:lnTo>
                  <a:lnTo>
                    <a:pt x="172" y="144"/>
                  </a:lnTo>
                  <a:lnTo>
                    <a:pt x="172" y="146"/>
                  </a:lnTo>
                  <a:lnTo>
                    <a:pt x="174" y="146"/>
                  </a:lnTo>
                  <a:lnTo>
                    <a:pt x="180" y="148"/>
                  </a:lnTo>
                  <a:lnTo>
                    <a:pt x="180" y="148"/>
                  </a:lnTo>
                  <a:lnTo>
                    <a:pt x="182" y="148"/>
                  </a:lnTo>
                  <a:lnTo>
                    <a:pt x="184" y="146"/>
                  </a:lnTo>
                  <a:lnTo>
                    <a:pt x="184" y="148"/>
                  </a:lnTo>
                  <a:lnTo>
                    <a:pt x="184" y="148"/>
                  </a:lnTo>
                  <a:lnTo>
                    <a:pt x="186" y="146"/>
                  </a:lnTo>
                  <a:lnTo>
                    <a:pt x="186" y="144"/>
                  </a:lnTo>
                  <a:lnTo>
                    <a:pt x="188" y="144"/>
                  </a:lnTo>
                  <a:lnTo>
                    <a:pt x="188" y="144"/>
                  </a:lnTo>
                  <a:lnTo>
                    <a:pt x="190" y="146"/>
                  </a:lnTo>
                  <a:lnTo>
                    <a:pt x="190" y="146"/>
                  </a:lnTo>
                  <a:lnTo>
                    <a:pt x="186" y="148"/>
                  </a:lnTo>
                  <a:lnTo>
                    <a:pt x="186" y="148"/>
                  </a:lnTo>
                  <a:lnTo>
                    <a:pt x="190" y="148"/>
                  </a:lnTo>
                  <a:lnTo>
                    <a:pt x="190" y="148"/>
                  </a:lnTo>
                  <a:lnTo>
                    <a:pt x="192" y="150"/>
                  </a:lnTo>
                  <a:lnTo>
                    <a:pt x="194" y="150"/>
                  </a:lnTo>
                  <a:lnTo>
                    <a:pt x="196" y="150"/>
                  </a:lnTo>
                  <a:lnTo>
                    <a:pt x="196" y="150"/>
                  </a:lnTo>
                  <a:lnTo>
                    <a:pt x="196" y="150"/>
                  </a:lnTo>
                  <a:lnTo>
                    <a:pt x="196" y="150"/>
                  </a:lnTo>
                  <a:lnTo>
                    <a:pt x="196" y="150"/>
                  </a:lnTo>
                  <a:lnTo>
                    <a:pt x="198" y="150"/>
                  </a:lnTo>
                  <a:lnTo>
                    <a:pt x="198" y="150"/>
                  </a:lnTo>
                  <a:lnTo>
                    <a:pt x="198" y="150"/>
                  </a:lnTo>
                  <a:lnTo>
                    <a:pt x="198" y="150"/>
                  </a:lnTo>
                  <a:lnTo>
                    <a:pt x="200" y="148"/>
                  </a:lnTo>
                  <a:lnTo>
                    <a:pt x="200" y="148"/>
                  </a:lnTo>
                  <a:lnTo>
                    <a:pt x="202" y="148"/>
                  </a:lnTo>
                  <a:lnTo>
                    <a:pt x="202" y="148"/>
                  </a:lnTo>
                  <a:lnTo>
                    <a:pt x="200" y="148"/>
                  </a:lnTo>
                  <a:lnTo>
                    <a:pt x="200" y="150"/>
                  </a:lnTo>
                  <a:lnTo>
                    <a:pt x="204" y="148"/>
                  </a:lnTo>
                  <a:lnTo>
                    <a:pt x="206" y="148"/>
                  </a:lnTo>
                  <a:lnTo>
                    <a:pt x="210" y="150"/>
                  </a:lnTo>
                  <a:lnTo>
                    <a:pt x="212" y="148"/>
                  </a:lnTo>
                  <a:lnTo>
                    <a:pt x="212" y="144"/>
                  </a:lnTo>
                  <a:lnTo>
                    <a:pt x="214" y="144"/>
                  </a:lnTo>
                  <a:lnTo>
                    <a:pt x="214" y="144"/>
                  </a:lnTo>
                  <a:lnTo>
                    <a:pt x="212" y="146"/>
                  </a:lnTo>
                  <a:lnTo>
                    <a:pt x="212" y="146"/>
                  </a:lnTo>
                  <a:lnTo>
                    <a:pt x="214" y="150"/>
                  </a:lnTo>
                  <a:lnTo>
                    <a:pt x="214" y="150"/>
                  </a:lnTo>
                  <a:lnTo>
                    <a:pt x="212" y="152"/>
                  </a:lnTo>
                  <a:lnTo>
                    <a:pt x="214" y="152"/>
                  </a:lnTo>
                  <a:lnTo>
                    <a:pt x="214" y="152"/>
                  </a:lnTo>
                  <a:lnTo>
                    <a:pt x="214" y="154"/>
                  </a:lnTo>
                  <a:lnTo>
                    <a:pt x="214" y="156"/>
                  </a:lnTo>
                  <a:lnTo>
                    <a:pt x="214" y="156"/>
                  </a:lnTo>
                  <a:lnTo>
                    <a:pt x="216" y="154"/>
                  </a:lnTo>
                  <a:lnTo>
                    <a:pt x="218" y="150"/>
                  </a:lnTo>
                  <a:lnTo>
                    <a:pt x="218" y="150"/>
                  </a:lnTo>
                  <a:lnTo>
                    <a:pt x="222" y="148"/>
                  </a:lnTo>
                  <a:lnTo>
                    <a:pt x="224" y="144"/>
                  </a:lnTo>
                  <a:lnTo>
                    <a:pt x="224" y="144"/>
                  </a:lnTo>
                  <a:lnTo>
                    <a:pt x="226" y="142"/>
                  </a:lnTo>
                  <a:lnTo>
                    <a:pt x="226" y="142"/>
                  </a:lnTo>
                  <a:lnTo>
                    <a:pt x="226" y="142"/>
                  </a:lnTo>
                  <a:lnTo>
                    <a:pt x="226" y="142"/>
                  </a:lnTo>
                  <a:lnTo>
                    <a:pt x="226" y="142"/>
                  </a:lnTo>
                  <a:lnTo>
                    <a:pt x="226" y="142"/>
                  </a:lnTo>
                  <a:lnTo>
                    <a:pt x="226" y="142"/>
                  </a:lnTo>
                  <a:lnTo>
                    <a:pt x="226" y="142"/>
                  </a:lnTo>
                  <a:lnTo>
                    <a:pt x="236" y="132"/>
                  </a:lnTo>
                  <a:lnTo>
                    <a:pt x="236" y="132"/>
                  </a:lnTo>
                  <a:lnTo>
                    <a:pt x="236" y="132"/>
                  </a:lnTo>
                  <a:lnTo>
                    <a:pt x="236" y="130"/>
                  </a:lnTo>
                  <a:close/>
                  <a:moveTo>
                    <a:pt x="218" y="142"/>
                  </a:moveTo>
                  <a:lnTo>
                    <a:pt x="218" y="138"/>
                  </a:lnTo>
                  <a:lnTo>
                    <a:pt x="220" y="138"/>
                  </a:lnTo>
                  <a:lnTo>
                    <a:pt x="220" y="138"/>
                  </a:lnTo>
                  <a:lnTo>
                    <a:pt x="218" y="142"/>
                  </a:lnTo>
                  <a:lnTo>
                    <a:pt x="218" y="142"/>
                  </a:lnTo>
                  <a:close/>
                  <a:moveTo>
                    <a:pt x="228" y="132"/>
                  </a:moveTo>
                  <a:lnTo>
                    <a:pt x="228" y="132"/>
                  </a:lnTo>
                  <a:lnTo>
                    <a:pt x="228" y="134"/>
                  </a:lnTo>
                  <a:lnTo>
                    <a:pt x="226" y="132"/>
                  </a:lnTo>
                  <a:lnTo>
                    <a:pt x="226" y="132"/>
                  </a:lnTo>
                  <a:lnTo>
                    <a:pt x="226" y="130"/>
                  </a:lnTo>
                  <a:lnTo>
                    <a:pt x="226" y="128"/>
                  </a:lnTo>
                  <a:lnTo>
                    <a:pt x="228" y="128"/>
                  </a:lnTo>
                  <a:lnTo>
                    <a:pt x="228" y="128"/>
                  </a:lnTo>
                  <a:lnTo>
                    <a:pt x="228" y="132"/>
                  </a:lnTo>
                  <a:lnTo>
                    <a:pt x="228" y="132"/>
                  </a:lnTo>
                  <a:close/>
                  <a:moveTo>
                    <a:pt x="224" y="134"/>
                  </a:moveTo>
                  <a:lnTo>
                    <a:pt x="224" y="132"/>
                  </a:lnTo>
                  <a:lnTo>
                    <a:pt x="226" y="132"/>
                  </a:lnTo>
                  <a:lnTo>
                    <a:pt x="226" y="132"/>
                  </a:lnTo>
                  <a:lnTo>
                    <a:pt x="224" y="134"/>
                  </a:lnTo>
                  <a:lnTo>
                    <a:pt x="224" y="134"/>
                  </a:lnTo>
                  <a:close/>
                  <a:moveTo>
                    <a:pt x="222" y="138"/>
                  </a:moveTo>
                  <a:lnTo>
                    <a:pt x="222" y="136"/>
                  </a:lnTo>
                  <a:lnTo>
                    <a:pt x="224" y="136"/>
                  </a:lnTo>
                  <a:lnTo>
                    <a:pt x="224" y="136"/>
                  </a:lnTo>
                  <a:lnTo>
                    <a:pt x="222" y="138"/>
                  </a:lnTo>
                  <a:lnTo>
                    <a:pt x="222" y="138"/>
                  </a:lnTo>
                  <a:close/>
                  <a:moveTo>
                    <a:pt x="198" y="74"/>
                  </a:moveTo>
                  <a:lnTo>
                    <a:pt x="198" y="74"/>
                  </a:lnTo>
                  <a:lnTo>
                    <a:pt x="198" y="74"/>
                  </a:lnTo>
                  <a:lnTo>
                    <a:pt x="198" y="74"/>
                  </a:lnTo>
                  <a:lnTo>
                    <a:pt x="198" y="74"/>
                  </a:lnTo>
                  <a:lnTo>
                    <a:pt x="198" y="74"/>
                  </a:lnTo>
                  <a:lnTo>
                    <a:pt x="198" y="74"/>
                  </a:lnTo>
                  <a:close/>
                  <a:moveTo>
                    <a:pt x="180" y="52"/>
                  </a:moveTo>
                  <a:lnTo>
                    <a:pt x="180" y="52"/>
                  </a:lnTo>
                  <a:lnTo>
                    <a:pt x="180" y="54"/>
                  </a:lnTo>
                  <a:lnTo>
                    <a:pt x="180" y="54"/>
                  </a:lnTo>
                  <a:lnTo>
                    <a:pt x="180" y="52"/>
                  </a:lnTo>
                  <a:lnTo>
                    <a:pt x="180" y="52"/>
                  </a:lnTo>
                  <a:close/>
                  <a:moveTo>
                    <a:pt x="178" y="62"/>
                  </a:moveTo>
                  <a:lnTo>
                    <a:pt x="176" y="62"/>
                  </a:lnTo>
                  <a:lnTo>
                    <a:pt x="176" y="62"/>
                  </a:lnTo>
                  <a:lnTo>
                    <a:pt x="178" y="62"/>
                  </a:lnTo>
                  <a:lnTo>
                    <a:pt x="178" y="62"/>
                  </a:lnTo>
                  <a:lnTo>
                    <a:pt x="178" y="62"/>
                  </a:lnTo>
                  <a:lnTo>
                    <a:pt x="178" y="62"/>
                  </a:lnTo>
                  <a:close/>
                  <a:moveTo>
                    <a:pt x="152" y="48"/>
                  </a:moveTo>
                  <a:lnTo>
                    <a:pt x="150" y="46"/>
                  </a:lnTo>
                  <a:lnTo>
                    <a:pt x="150" y="46"/>
                  </a:lnTo>
                  <a:lnTo>
                    <a:pt x="152" y="46"/>
                  </a:lnTo>
                  <a:lnTo>
                    <a:pt x="152" y="46"/>
                  </a:lnTo>
                  <a:lnTo>
                    <a:pt x="152" y="48"/>
                  </a:lnTo>
                  <a:lnTo>
                    <a:pt x="152" y="48"/>
                  </a:lnTo>
                  <a:close/>
                  <a:moveTo>
                    <a:pt x="146" y="46"/>
                  </a:moveTo>
                  <a:lnTo>
                    <a:pt x="146" y="46"/>
                  </a:lnTo>
                  <a:lnTo>
                    <a:pt x="146" y="46"/>
                  </a:lnTo>
                  <a:lnTo>
                    <a:pt x="146" y="46"/>
                  </a:lnTo>
                  <a:lnTo>
                    <a:pt x="146" y="46"/>
                  </a:lnTo>
                  <a:lnTo>
                    <a:pt x="146" y="46"/>
                  </a:lnTo>
                  <a:lnTo>
                    <a:pt x="146" y="46"/>
                  </a:lnTo>
                  <a:close/>
                  <a:moveTo>
                    <a:pt x="144" y="44"/>
                  </a:moveTo>
                  <a:lnTo>
                    <a:pt x="144" y="44"/>
                  </a:lnTo>
                  <a:lnTo>
                    <a:pt x="144" y="44"/>
                  </a:lnTo>
                  <a:lnTo>
                    <a:pt x="144" y="44"/>
                  </a:lnTo>
                  <a:lnTo>
                    <a:pt x="144" y="44"/>
                  </a:lnTo>
                  <a:lnTo>
                    <a:pt x="144" y="44"/>
                  </a:lnTo>
                  <a:lnTo>
                    <a:pt x="144" y="44"/>
                  </a:lnTo>
                  <a:close/>
                  <a:moveTo>
                    <a:pt x="140" y="42"/>
                  </a:moveTo>
                  <a:lnTo>
                    <a:pt x="140" y="42"/>
                  </a:lnTo>
                  <a:lnTo>
                    <a:pt x="140" y="42"/>
                  </a:lnTo>
                  <a:lnTo>
                    <a:pt x="140" y="42"/>
                  </a:lnTo>
                  <a:close/>
                  <a:moveTo>
                    <a:pt x="136" y="40"/>
                  </a:moveTo>
                  <a:lnTo>
                    <a:pt x="134" y="40"/>
                  </a:lnTo>
                  <a:lnTo>
                    <a:pt x="134" y="40"/>
                  </a:lnTo>
                  <a:lnTo>
                    <a:pt x="134" y="40"/>
                  </a:lnTo>
                  <a:lnTo>
                    <a:pt x="134" y="40"/>
                  </a:lnTo>
                  <a:lnTo>
                    <a:pt x="136" y="40"/>
                  </a:lnTo>
                  <a:lnTo>
                    <a:pt x="136" y="40"/>
                  </a:lnTo>
                  <a:close/>
                  <a:moveTo>
                    <a:pt x="132" y="40"/>
                  </a:moveTo>
                  <a:lnTo>
                    <a:pt x="132" y="40"/>
                  </a:lnTo>
                  <a:lnTo>
                    <a:pt x="132" y="40"/>
                  </a:lnTo>
                  <a:lnTo>
                    <a:pt x="132" y="40"/>
                  </a:lnTo>
                  <a:lnTo>
                    <a:pt x="132" y="40"/>
                  </a:lnTo>
                  <a:lnTo>
                    <a:pt x="132" y="40"/>
                  </a:lnTo>
                  <a:lnTo>
                    <a:pt x="132" y="40"/>
                  </a:lnTo>
                  <a:close/>
                  <a:moveTo>
                    <a:pt x="116" y="36"/>
                  </a:moveTo>
                  <a:lnTo>
                    <a:pt x="116" y="36"/>
                  </a:lnTo>
                  <a:lnTo>
                    <a:pt x="114" y="36"/>
                  </a:lnTo>
                  <a:lnTo>
                    <a:pt x="114" y="36"/>
                  </a:lnTo>
                  <a:lnTo>
                    <a:pt x="114" y="36"/>
                  </a:lnTo>
                  <a:lnTo>
                    <a:pt x="114" y="36"/>
                  </a:lnTo>
                  <a:lnTo>
                    <a:pt x="116" y="36"/>
                  </a:lnTo>
                  <a:lnTo>
                    <a:pt x="116" y="36"/>
                  </a:lnTo>
                  <a:close/>
                  <a:moveTo>
                    <a:pt x="102" y="28"/>
                  </a:moveTo>
                  <a:lnTo>
                    <a:pt x="102" y="28"/>
                  </a:lnTo>
                  <a:lnTo>
                    <a:pt x="106" y="30"/>
                  </a:lnTo>
                  <a:lnTo>
                    <a:pt x="106" y="30"/>
                  </a:lnTo>
                  <a:lnTo>
                    <a:pt x="106" y="30"/>
                  </a:lnTo>
                  <a:lnTo>
                    <a:pt x="104" y="30"/>
                  </a:lnTo>
                  <a:lnTo>
                    <a:pt x="106" y="32"/>
                  </a:lnTo>
                  <a:lnTo>
                    <a:pt x="106" y="32"/>
                  </a:lnTo>
                  <a:lnTo>
                    <a:pt x="106" y="32"/>
                  </a:lnTo>
                  <a:lnTo>
                    <a:pt x="100" y="30"/>
                  </a:lnTo>
                  <a:lnTo>
                    <a:pt x="100" y="30"/>
                  </a:lnTo>
                  <a:lnTo>
                    <a:pt x="100" y="30"/>
                  </a:lnTo>
                  <a:lnTo>
                    <a:pt x="102" y="28"/>
                  </a:lnTo>
                  <a:lnTo>
                    <a:pt x="102" y="28"/>
                  </a:lnTo>
                  <a:close/>
                  <a:moveTo>
                    <a:pt x="96" y="28"/>
                  </a:moveTo>
                  <a:lnTo>
                    <a:pt x="96" y="28"/>
                  </a:lnTo>
                  <a:lnTo>
                    <a:pt x="96" y="28"/>
                  </a:lnTo>
                  <a:lnTo>
                    <a:pt x="96" y="28"/>
                  </a:lnTo>
                  <a:lnTo>
                    <a:pt x="96" y="28"/>
                  </a:lnTo>
                  <a:lnTo>
                    <a:pt x="96" y="28"/>
                  </a:lnTo>
                  <a:lnTo>
                    <a:pt x="96" y="28"/>
                  </a:lnTo>
                  <a:close/>
                  <a:moveTo>
                    <a:pt x="72" y="112"/>
                  </a:moveTo>
                  <a:lnTo>
                    <a:pt x="72" y="112"/>
                  </a:lnTo>
                  <a:lnTo>
                    <a:pt x="70" y="108"/>
                  </a:lnTo>
                  <a:lnTo>
                    <a:pt x="70" y="108"/>
                  </a:lnTo>
                  <a:lnTo>
                    <a:pt x="72" y="110"/>
                  </a:lnTo>
                  <a:lnTo>
                    <a:pt x="72" y="112"/>
                  </a:lnTo>
                  <a:close/>
                  <a:moveTo>
                    <a:pt x="112" y="136"/>
                  </a:moveTo>
                  <a:lnTo>
                    <a:pt x="112" y="136"/>
                  </a:lnTo>
                  <a:lnTo>
                    <a:pt x="110" y="134"/>
                  </a:lnTo>
                  <a:lnTo>
                    <a:pt x="112" y="134"/>
                  </a:lnTo>
                  <a:lnTo>
                    <a:pt x="112" y="134"/>
                  </a:lnTo>
                  <a:lnTo>
                    <a:pt x="112" y="134"/>
                  </a:lnTo>
                  <a:lnTo>
                    <a:pt x="112" y="136"/>
                  </a:lnTo>
                  <a:lnTo>
                    <a:pt x="112" y="136"/>
                  </a:lnTo>
                  <a:close/>
                  <a:moveTo>
                    <a:pt x="192" y="144"/>
                  </a:moveTo>
                  <a:lnTo>
                    <a:pt x="194" y="146"/>
                  </a:lnTo>
                  <a:lnTo>
                    <a:pt x="194" y="146"/>
                  </a:lnTo>
                  <a:lnTo>
                    <a:pt x="192" y="144"/>
                  </a:lnTo>
                  <a:lnTo>
                    <a:pt x="192" y="144"/>
                  </a:lnTo>
                  <a:close/>
                  <a:moveTo>
                    <a:pt x="198" y="148"/>
                  </a:moveTo>
                  <a:lnTo>
                    <a:pt x="198" y="148"/>
                  </a:lnTo>
                  <a:lnTo>
                    <a:pt x="198" y="148"/>
                  </a:lnTo>
                  <a:lnTo>
                    <a:pt x="198" y="148"/>
                  </a:lnTo>
                  <a:lnTo>
                    <a:pt x="198" y="148"/>
                  </a:lnTo>
                  <a:lnTo>
                    <a:pt x="198" y="148"/>
                  </a:lnTo>
                  <a:lnTo>
                    <a:pt x="198" y="148"/>
                  </a:lnTo>
                  <a:close/>
                  <a:moveTo>
                    <a:pt x="210" y="86"/>
                  </a:moveTo>
                  <a:lnTo>
                    <a:pt x="210" y="86"/>
                  </a:lnTo>
                  <a:lnTo>
                    <a:pt x="214" y="88"/>
                  </a:lnTo>
                  <a:lnTo>
                    <a:pt x="214" y="90"/>
                  </a:lnTo>
                  <a:lnTo>
                    <a:pt x="214" y="90"/>
                  </a:lnTo>
                  <a:lnTo>
                    <a:pt x="216" y="92"/>
                  </a:lnTo>
                  <a:lnTo>
                    <a:pt x="218" y="94"/>
                  </a:lnTo>
                  <a:lnTo>
                    <a:pt x="220" y="96"/>
                  </a:lnTo>
                  <a:lnTo>
                    <a:pt x="222" y="98"/>
                  </a:lnTo>
                  <a:lnTo>
                    <a:pt x="224" y="98"/>
                  </a:lnTo>
                  <a:lnTo>
                    <a:pt x="224" y="98"/>
                  </a:lnTo>
                  <a:lnTo>
                    <a:pt x="222" y="100"/>
                  </a:lnTo>
                  <a:lnTo>
                    <a:pt x="222" y="100"/>
                  </a:lnTo>
                  <a:lnTo>
                    <a:pt x="224" y="100"/>
                  </a:lnTo>
                  <a:lnTo>
                    <a:pt x="226" y="102"/>
                  </a:lnTo>
                  <a:lnTo>
                    <a:pt x="226" y="102"/>
                  </a:lnTo>
                  <a:lnTo>
                    <a:pt x="226" y="102"/>
                  </a:lnTo>
                  <a:lnTo>
                    <a:pt x="226" y="102"/>
                  </a:lnTo>
                  <a:lnTo>
                    <a:pt x="228" y="104"/>
                  </a:lnTo>
                  <a:lnTo>
                    <a:pt x="230" y="104"/>
                  </a:lnTo>
                  <a:lnTo>
                    <a:pt x="230" y="106"/>
                  </a:lnTo>
                  <a:lnTo>
                    <a:pt x="230" y="106"/>
                  </a:lnTo>
                  <a:lnTo>
                    <a:pt x="230" y="106"/>
                  </a:lnTo>
                  <a:lnTo>
                    <a:pt x="230" y="114"/>
                  </a:lnTo>
                  <a:lnTo>
                    <a:pt x="230" y="120"/>
                  </a:lnTo>
                  <a:lnTo>
                    <a:pt x="230" y="118"/>
                  </a:lnTo>
                  <a:lnTo>
                    <a:pt x="230" y="116"/>
                  </a:lnTo>
                  <a:lnTo>
                    <a:pt x="230" y="112"/>
                  </a:lnTo>
                  <a:lnTo>
                    <a:pt x="226" y="106"/>
                  </a:lnTo>
                  <a:lnTo>
                    <a:pt x="222" y="100"/>
                  </a:lnTo>
                  <a:lnTo>
                    <a:pt x="218" y="94"/>
                  </a:lnTo>
                  <a:lnTo>
                    <a:pt x="212" y="88"/>
                  </a:lnTo>
                  <a:lnTo>
                    <a:pt x="210" y="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47" name="Freeform 430"/>
            <p:cNvSpPr>
              <a:spLocks/>
            </p:cNvSpPr>
            <p:nvPr/>
          </p:nvSpPr>
          <p:spPr bwMode="auto">
            <a:xfrm>
              <a:off x="-639" y="2488"/>
              <a:ext cx="4" cy="8"/>
            </a:xfrm>
            <a:custGeom>
              <a:avLst/>
              <a:gdLst>
                <a:gd name="T0" fmla="*/ 2 w 4"/>
                <a:gd name="T1" fmla="*/ 2 h 8"/>
                <a:gd name="T2" fmla="*/ 2 w 4"/>
                <a:gd name="T3" fmla="*/ 2 h 8"/>
                <a:gd name="T4" fmla="*/ 0 w 4"/>
                <a:gd name="T5" fmla="*/ 8 h 8"/>
                <a:gd name="T6" fmla="*/ 0 w 4"/>
                <a:gd name="T7" fmla="*/ 8 h 8"/>
                <a:gd name="T8" fmla="*/ 2 w 4"/>
                <a:gd name="T9" fmla="*/ 4 h 8"/>
                <a:gd name="T10" fmla="*/ 2 w 4"/>
                <a:gd name="T11" fmla="*/ 4 h 8"/>
                <a:gd name="T12" fmla="*/ 4 w 4"/>
                <a:gd name="T13" fmla="*/ 0 h 8"/>
                <a:gd name="T14" fmla="*/ 2 w 4"/>
                <a:gd name="T15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8">
                  <a:moveTo>
                    <a:pt x="2" y="2"/>
                  </a:moveTo>
                  <a:lnTo>
                    <a:pt x="2" y="2"/>
                  </a:lnTo>
                  <a:lnTo>
                    <a:pt x="0" y="8"/>
                  </a:lnTo>
                  <a:lnTo>
                    <a:pt x="0" y="8"/>
                  </a:lnTo>
                  <a:lnTo>
                    <a:pt x="2" y="4"/>
                  </a:lnTo>
                  <a:lnTo>
                    <a:pt x="2" y="4"/>
                  </a:lnTo>
                  <a:lnTo>
                    <a:pt x="4" y="0"/>
                  </a:lnTo>
                  <a:lnTo>
                    <a:pt x="2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2" name="Freeform 431"/>
            <p:cNvSpPr>
              <a:spLocks/>
            </p:cNvSpPr>
            <p:nvPr/>
          </p:nvSpPr>
          <p:spPr bwMode="auto">
            <a:xfrm>
              <a:off x="-575" y="25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3" name="Freeform 432"/>
            <p:cNvSpPr>
              <a:spLocks/>
            </p:cNvSpPr>
            <p:nvPr/>
          </p:nvSpPr>
          <p:spPr bwMode="auto">
            <a:xfrm>
              <a:off x="-591" y="257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4" name="Freeform 433"/>
            <p:cNvSpPr>
              <a:spLocks/>
            </p:cNvSpPr>
            <p:nvPr/>
          </p:nvSpPr>
          <p:spPr bwMode="auto">
            <a:xfrm>
              <a:off x="-433" y="2628"/>
              <a:ext cx="0" cy="2"/>
            </a:xfrm>
            <a:custGeom>
              <a:avLst/>
              <a:gdLst>
                <a:gd name="T0" fmla="*/ 0 h 2"/>
                <a:gd name="T1" fmla="*/ 0 h 2"/>
                <a:gd name="T2" fmla="*/ 0 h 2"/>
                <a:gd name="T3" fmla="*/ 2 h 2"/>
                <a:gd name="T4" fmla="*/ 2 h 2"/>
                <a:gd name="T5" fmla="*/ 0 h 2"/>
                <a:gd name="T6" fmla="*/ 0 h 2"/>
                <a:gd name="T7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5" name="Freeform 434"/>
            <p:cNvSpPr>
              <a:spLocks/>
            </p:cNvSpPr>
            <p:nvPr/>
          </p:nvSpPr>
          <p:spPr bwMode="auto">
            <a:xfrm>
              <a:off x="-435" y="2630"/>
              <a:ext cx="2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0 w 2"/>
                <a:gd name="T4" fmla="*/ 2 w 2"/>
                <a:gd name="T5" fmla="*/ 2 w 2"/>
                <a:gd name="T6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6" name="Freeform 435"/>
            <p:cNvSpPr>
              <a:spLocks/>
            </p:cNvSpPr>
            <p:nvPr/>
          </p:nvSpPr>
          <p:spPr bwMode="auto">
            <a:xfrm>
              <a:off x="-925" y="1510"/>
              <a:ext cx="0" cy="2"/>
            </a:xfrm>
            <a:custGeom>
              <a:avLst/>
              <a:gdLst>
                <a:gd name="T0" fmla="*/ 0 h 2"/>
                <a:gd name="T1" fmla="*/ 0 h 2"/>
                <a:gd name="T2" fmla="*/ 0 h 2"/>
                <a:gd name="T3" fmla="*/ 0 h 2"/>
                <a:gd name="T4" fmla="*/ 2 h 2"/>
                <a:gd name="T5" fmla="*/ 2 h 2"/>
                <a:gd name="T6" fmla="*/ 0 h 2"/>
                <a:gd name="T7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7" name="Freeform 436"/>
            <p:cNvSpPr>
              <a:spLocks/>
            </p:cNvSpPr>
            <p:nvPr/>
          </p:nvSpPr>
          <p:spPr bwMode="auto">
            <a:xfrm>
              <a:off x="-1129" y="153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1" name="Rectangle 437"/>
            <p:cNvSpPr>
              <a:spLocks noChangeArrowheads="1"/>
            </p:cNvSpPr>
            <p:nvPr/>
          </p:nvSpPr>
          <p:spPr bwMode="auto">
            <a:xfrm>
              <a:off x="-1089" y="1438"/>
              <a:ext cx="1" cy="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58" name="Freeform 438"/>
            <p:cNvSpPr>
              <a:spLocks noEditPoints="1"/>
            </p:cNvSpPr>
            <p:nvPr/>
          </p:nvSpPr>
          <p:spPr bwMode="auto">
            <a:xfrm>
              <a:off x="-1139" y="1416"/>
              <a:ext cx="284" cy="120"/>
            </a:xfrm>
            <a:custGeom>
              <a:avLst/>
              <a:gdLst>
                <a:gd name="T0" fmla="*/ 0 w 284"/>
                <a:gd name="T1" fmla="*/ 96 h 120"/>
                <a:gd name="T2" fmla="*/ 0 w 284"/>
                <a:gd name="T3" fmla="*/ 110 h 120"/>
                <a:gd name="T4" fmla="*/ 6 w 284"/>
                <a:gd name="T5" fmla="*/ 118 h 120"/>
                <a:gd name="T6" fmla="*/ 8 w 284"/>
                <a:gd name="T7" fmla="*/ 118 h 120"/>
                <a:gd name="T8" fmla="*/ 10 w 284"/>
                <a:gd name="T9" fmla="*/ 118 h 120"/>
                <a:gd name="T10" fmla="*/ 32 w 284"/>
                <a:gd name="T11" fmla="*/ 120 h 120"/>
                <a:gd name="T12" fmla="*/ 64 w 284"/>
                <a:gd name="T13" fmla="*/ 106 h 120"/>
                <a:gd name="T14" fmla="*/ 92 w 284"/>
                <a:gd name="T15" fmla="*/ 96 h 120"/>
                <a:gd name="T16" fmla="*/ 110 w 284"/>
                <a:gd name="T17" fmla="*/ 92 h 120"/>
                <a:gd name="T18" fmla="*/ 126 w 284"/>
                <a:gd name="T19" fmla="*/ 90 h 120"/>
                <a:gd name="T20" fmla="*/ 158 w 284"/>
                <a:gd name="T21" fmla="*/ 94 h 120"/>
                <a:gd name="T22" fmla="*/ 182 w 284"/>
                <a:gd name="T23" fmla="*/ 92 h 120"/>
                <a:gd name="T24" fmla="*/ 184 w 284"/>
                <a:gd name="T25" fmla="*/ 94 h 120"/>
                <a:gd name="T26" fmla="*/ 198 w 284"/>
                <a:gd name="T27" fmla="*/ 94 h 120"/>
                <a:gd name="T28" fmla="*/ 204 w 284"/>
                <a:gd name="T29" fmla="*/ 92 h 120"/>
                <a:gd name="T30" fmla="*/ 232 w 284"/>
                <a:gd name="T31" fmla="*/ 80 h 120"/>
                <a:gd name="T32" fmla="*/ 256 w 284"/>
                <a:gd name="T33" fmla="*/ 74 h 120"/>
                <a:gd name="T34" fmla="*/ 280 w 284"/>
                <a:gd name="T35" fmla="*/ 56 h 120"/>
                <a:gd name="T36" fmla="*/ 284 w 284"/>
                <a:gd name="T37" fmla="*/ 34 h 120"/>
                <a:gd name="T38" fmla="*/ 280 w 284"/>
                <a:gd name="T39" fmla="*/ 28 h 120"/>
                <a:gd name="T40" fmla="*/ 274 w 284"/>
                <a:gd name="T41" fmla="*/ 20 h 120"/>
                <a:gd name="T42" fmla="*/ 270 w 284"/>
                <a:gd name="T43" fmla="*/ 14 h 120"/>
                <a:gd name="T44" fmla="*/ 268 w 284"/>
                <a:gd name="T45" fmla="*/ 12 h 120"/>
                <a:gd name="T46" fmla="*/ 256 w 284"/>
                <a:gd name="T47" fmla="*/ 0 h 120"/>
                <a:gd name="T48" fmla="*/ 238 w 284"/>
                <a:gd name="T49" fmla="*/ 14 h 120"/>
                <a:gd name="T50" fmla="*/ 206 w 284"/>
                <a:gd name="T51" fmla="*/ 22 h 120"/>
                <a:gd name="T52" fmla="*/ 180 w 284"/>
                <a:gd name="T53" fmla="*/ 24 h 120"/>
                <a:gd name="T54" fmla="*/ 106 w 284"/>
                <a:gd name="T55" fmla="*/ 26 h 120"/>
                <a:gd name="T56" fmla="*/ 90 w 284"/>
                <a:gd name="T57" fmla="*/ 28 h 120"/>
                <a:gd name="T58" fmla="*/ 76 w 284"/>
                <a:gd name="T59" fmla="*/ 26 h 120"/>
                <a:gd name="T60" fmla="*/ 50 w 284"/>
                <a:gd name="T61" fmla="*/ 22 h 120"/>
                <a:gd name="T62" fmla="*/ 32 w 284"/>
                <a:gd name="T63" fmla="*/ 28 h 120"/>
                <a:gd name="T64" fmla="*/ 18 w 284"/>
                <a:gd name="T65" fmla="*/ 34 h 120"/>
                <a:gd name="T66" fmla="*/ 2 w 284"/>
                <a:gd name="T67" fmla="*/ 50 h 120"/>
                <a:gd name="T68" fmla="*/ 0 w 284"/>
                <a:gd name="T69" fmla="*/ 56 h 120"/>
                <a:gd name="T70" fmla="*/ 204 w 284"/>
                <a:gd name="T71" fmla="*/ 34 h 120"/>
                <a:gd name="T72" fmla="*/ 8 w 284"/>
                <a:gd name="T73" fmla="*/ 62 h 120"/>
                <a:gd name="T74" fmla="*/ 194 w 284"/>
                <a:gd name="T75" fmla="*/ 92 h 120"/>
                <a:gd name="T76" fmla="*/ 200 w 284"/>
                <a:gd name="T77" fmla="*/ 92 h 120"/>
                <a:gd name="T78" fmla="*/ 258 w 284"/>
                <a:gd name="T79" fmla="*/ 16 h 120"/>
                <a:gd name="T80" fmla="*/ 262 w 284"/>
                <a:gd name="T81" fmla="*/ 24 h 120"/>
                <a:gd name="T82" fmla="*/ 268 w 284"/>
                <a:gd name="T83" fmla="*/ 28 h 120"/>
                <a:gd name="T84" fmla="*/ 270 w 284"/>
                <a:gd name="T85" fmla="*/ 32 h 120"/>
                <a:gd name="T86" fmla="*/ 248 w 284"/>
                <a:gd name="T87" fmla="*/ 68 h 120"/>
                <a:gd name="T88" fmla="*/ 276 w 284"/>
                <a:gd name="T89" fmla="*/ 46 h 120"/>
                <a:gd name="T90" fmla="*/ 274 w 284"/>
                <a:gd name="T91" fmla="*/ 46 h 120"/>
                <a:gd name="T92" fmla="*/ 274 w 284"/>
                <a:gd name="T93" fmla="*/ 40 h 120"/>
                <a:gd name="T94" fmla="*/ 262 w 284"/>
                <a:gd name="T95" fmla="*/ 6 h 120"/>
                <a:gd name="T96" fmla="*/ 244 w 284"/>
                <a:gd name="T97" fmla="*/ 22 h 120"/>
                <a:gd name="T98" fmla="*/ 230 w 284"/>
                <a:gd name="T99" fmla="*/ 20 h 120"/>
                <a:gd name="T100" fmla="*/ 212 w 284"/>
                <a:gd name="T101" fmla="*/ 32 h 120"/>
                <a:gd name="T102" fmla="*/ 190 w 284"/>
                <a:gd name="T103" fmla="*/ 34 h 120"/>
                <a:gd name="T104" fmla="*/ 188 w 284"/>
                <a:gd name="T105" fmla="*/ 34 h 120"/>
                <a:gd name="T106" fmla="*/ 168 w 284"/>
                <a:gd name="T107" fmla="*/ 34 h 120"/>
                <a:gd name="T108" fmla="*/ 156 w 284"/>
                <a:gd name="T109" fmla="*/ 34 h 120"/>
                <a:gd name="T110" fmla="*/ 144 w 284"/>
                <a:gd name="T111" fmla="*/ 32 h 120"/>
                <a:gd name="T112" fmla="*/ 62 w 284"/>
                <a:gd name="T113" fmla="*/ 32 h 120"/>
                <a:gd name="T114" fmla="*/ 54 w 284"/>
                <a:gd name="T115" fmla="*/ 28 h 120"/>
                <a:gd name="T116" fmla="*/ 8 w 284"/>
                <a:gd name="T117" fmla="*/ 48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84" h="120">
                  <a:moveTo>
                    <a:pt x="0" y="84"/>
                  </a:moveTo>
                  <a:lnTo>
                    <a:pt x="0" y="84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0" y="90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98"/>
                  </a:lnTo>
                  <a:lnTo>
                    <a:pt x="0" y="98"/>
                  </a:lnTo>
                  <a:lnTo>
                    <a:pt x="0" y="102"/>
                  </a:lnTo>
                  <a:lnTo>
                    <a:pt x="0" y="106"/>
                  </a:lnTo>
                  <a:lnTo>
                    <a:pt x="0" y="108"/>
                  </a:lnTo>
                  <a:lnTo>
                    <a:pt x="0" y="108"/>
                  </a:lnTo>
                  <a:lnTo>
                    <a:pt x="0" y="110"/>
                  </a:lnTo>
                  <a:lnTo>
                    <a:pt x="0" y="110"/>
                  </a:lnTo>
                  <a:lnTo>
                    <a:pt x="0" y="110"/>
                  </a:lnTo>
                  <a:lnTo>
                    <a:pt x="0" y="110"/>
                  </a:lnTo>
                  <a:lnTo>
                    <a:pt x="0" y="110"/>
                  </a:lnTo>
                  <a:lnTo>
                    <a:pt x="6" y="104"/>
                  </a:lnTo>
                  <a:lnTo>
                    <a:pt x="6" y="104"/>
                  </a:lnTo>
                  <a:lnTo>
                    <a:pt x="4" y="118"/>
                  </a:lnTo>
                  <a:lnTo>
                    <a:pt x="4" y="118"/>
                  </a:lnTo>
                  <a:lnTo>
                    <a:pt x="6" y="118"/>
                  </a:lnTo>
                  <a:lnTo>
                    <a:pt x="6" y="118"/>
                  </a:lnTo>
                  <a:lnTo>
                    <a:pt x="6" y="118"/>
                  </a:lnTo>
                  <a:lnTo>
                    <a:pt x="6" y="118"/>
                  </a:lnTo>
                  <a:lnTo>
                    <a:pt x="6" y="118"/>
                  </a:lnTo>
                  <a:lnTo>
                    <a:pt x="6" y="118"/>
                  </a:lnTo>
                  <a:lnTo>
                    <a:pt x="6" y="118"/>
                  </a:lnTo>
                  <a:lnTo>
                    <a:pt x="8" y="118"/>
                  </a:lnTo>
                  <a:lnTo>
                    <a:pt x="8" y="118"/>
                  </a:lnTo>
                  <a:lnTo>
                    <a:pt x="8" y="118"/>
                  </a:lnTo>
                  <a:lnTo>
                    <a:pt x="8" y="118"/>
                  </a:lnTo>
                  <a:lnTo>
                    <a:pt x="8" y="118"/>
                  </a:lnTo>
                  <a:lnTo>
                    <a:pt x="8" y="118"/>
                  </a:lnTo>
                  <a:lnTo>
                    <a:pt x="8" y="118"/>
                  </a:lnTo>
                  <a:lnTo>
                    <a:pt x="8" y="118"/>
                  </a:lnTo>
                  <a:lnTo>
                    <a:pt x="8" y="118"/>
                  </a:lnTo>
                  <a:lnTo>
                    <a:pt x="8" y="118"/>
                  </a:lnTo>
                  <a:lnTo>
                    <a:pt x="10" y="118"/>
                  </a:lnTo>
                  <a:lnTo>
                    <a:pt x="10" y="118"/>
                  </a:lnTo>
                  <a:lnTo>
                    <a:pt x="10" y="118"/>
                  </a:lnTo>
                  <a:lnTo>
                    <a:pt x="10" y="118"/>
                  </a:lnTo>
                  <a:lnTo>
                    <a:pt x="20" y="120"/>
                  </a:lnTo>
                  <a:lnTo>
                    <a:pt x="20" y="120"/>
                  </a:lnTo>
                  <a:lnTo>
                    <a:pt x="22" y="118"/>
                  </a:lnTo>
                  <a:lnTo>
                    <a:pt x="26" y="118"/>
                  </a:lnTo>
                  <a:lnTo>
                    <a:pt x="26" y="118"/>
                  </a:lnTo>
                  <a:lnTo>
                    <a:pt x="28" y="120"/>
                  </a:lnTo>
                  <a:lnTo>
                    <a:pt x="32" y="120"/>
                  </a:lnTo>
                  <a:lnTo>
                    <a:pt x="32" y="120"/>
                  </a:lnTo>
                  <a:lnTo>
                    <a:pt x="34" y="118"/>
                  </a:lnTo>
                  <a:lnTo>
                    <a:pt x="38" y="118"/>
                  </a:lnTo>
                  <a:lnTo>
                    <a:pt x="36" y="120"/>
                  </a:lnTo>
                  <a:lnTo>
                    <a:pt x="36" y="120"/>
                  </a:lnTo>
                  <a:lnTo>
                    <a:pt x="46" y="118"/>
                  </a:lnTo>
                  <a:lnTo>
                    <a:pt x="52" y="114"/>
                  </a:lnTo>
                  <a:lnTo>
                    <a:pt x="62" y="106"/>
                  </a:lnTo>
                  <a:lnTo>
                    <a:pt x="64" y="106"/>
                  </a:lnTo>
                  <a:lnTo>
                    <a:pt x="64" y="106"/>
                  </a:lnTo>
                  <a:lnTo>
                    <a:pt x="72" y="102"/>
                  </a:lnTo>
                  <a:lnTo>
                    <a:pt x="72" y="102"/>
                  </a:lnTo>
                  <a:lnTo>
                    <a:pt x="78" y="100"/>
                  </a:lnTo>
                  <a:lnTo>
                    <a:pt x="80" y="98"/>
                  </a:lnTo>
                  <a:lnTo>
                    <a:pt x="82" y="98"/>
                  </a:lnTo>
                  <a:lnTo>
                    <a:pt x="84" y="98"/>
                  </a:lnTo>
                  <a:lnTo>
                    <a:pt x="84" y="98"/>
                  </a:lnTo>
                  <a:lnTo>
                    <a:pt x="92" y="96"/>
                  </a:lnTo>
                  <a:lnTo>
                    <a:pt x="92" y="96"/>
                  </a:lnTo>
                  <a:lnTo>
                    <a:pt x="92" y="96"/>
                  </a:lnTo>
                  <a:lnTo>
                    <a:pt x="98" y="92"/>
                  </a:lnTo>
                  <a:lnTo>
                    <a:pt x="98" y="92"/>
                  </a:lnTo>
                  <a:lnTo>
                    <a:pt x="100" y="94"/>
                  </a:lnTo>
                  <a:lnTo>
                    <a:pt x="100" y="94"/>
                  </a:lnTo>
                  <a:lnTo>
                    <a:pt x="106" y="94"/>
                  </a:lnTo>
                  <a:lnTo>
                    <a:pt x="110" y="92"/>
                  </a:lnTo>
                  <a:lnTo>
                    <a:pt x="110" y="92"/>
                  </a:lnTo>
                  <a:lnTo>
                    <a:pt x="110" y="92"/>
                  </a:lnTo>
                  <a:lnTo>
                    <a:pt x="116" y="90"/>
                  </a:lnTo>
                  <a:lnTo>
                    <a:pt x="122" y="92"/>
                  </a:lnTo>
                  <a:lnTo>
                    <a:pt x="122" y="92"/>
                  </a:lnTo>
                  <a:lnTo>
                    <a:pt x="124" y="90"/>
                  </a:lnTo>
                  <a:lnTo>
                    <a:pt x="124" y="90"/>
                  </a:lnTo>
                  <a:lnTo>
                    <a:pt x="124" y="88"/>
                  </a:lnTo>
                  <a:lnTo>
                    <a:pt x="124" y="88"/>
                  </a:lnTo>
                  <a:lnTo>
                    <a:pt x="126" y="90"/>
                  </a:lnTo>
                  <a:lnTo>
                    <a:pt x="126" y="90"/>
                  </a:lnTo>
                  <a:lnTo>
                    <a:pt x="124" y="90"/>
                  </a:lnTo>
                  <a:lnTo>
                    <a:pt x="124" y="90"/>
                  </a:lnTo>
                  <a:lnTo>
                    <a:pt x="136" y="90"/>
                  </a:lnTo>
                  <a:lnTo>
                    <a:pt x="146" y="90"/>
                  </a:lnTo>
                  <a:lnTo>
                    <a:pt x="146" y="90"/>
                  </a:lnTo>
                  <a:lnTo>
                    <a:pt x="146" y="90"/>
                  </a:lnTo>
                  <a:lnTo>
                    <a:pt x="150" y="92"/>
                  </a:lnTo>
                  <a:lnTo>
                    <a:pt x="158" y="94"/>
                  </a:lnTo>
                  <a:lnTo>
                    <a:pt x="158" y="94"/>
                  </a:lnTo>
                  <a:lnTo>
                    <a:pt x="162" y="92"/>
                  </a:lnTo>
                  <a:lnTo>
                    <a:pt x="164" y="92"/>
                  </a:lnTo>
                  <a:lnTo>
                    <a:pt x="166" y="92"/>
                  </a:lnTo>
                  <a:lnTo>
                    <a:pt x="166" y="92"/>
                  </a:lnTo>
                  <a:lnTo>
                    <a:pt x="166" y="92"/>
                  </a:lnTo>
                  <a:lnTo>
                    <a:pt x="178" y="94"/>
                  </a:lnTo>
                  <a:lnTo>
                    <a:pt x="178" y="94"/>
                  </a:lnTo>
                  <a:lnTo>
                    <a:pt x="180" y="92"/>
                  </a:lnTo>
                  <a:lnTo>
                    <a:pt x="182" y="92"/>
                  </a:lnTo>
                  <a:lnTo>
                    <a:pt x="182" y="92"/>
                  </a:lnTo>
                  <a:lnTo>
                    <a:pt x="182" y="92"/>
                  </a:lnTo>
                  <a:lnTo>
                    <a:pt x="184" y="92"/>
                  </a:lnTo>
                  <a:lnTo>
                    <a:pt x="186" y="92"/>
                  </a:lnTo>
                  <a:lnTo>
                    <a:pt x="186" y="92"/>
                  </a:lnTo>
                  <a:lnTo>
                    <a:pt x="186" y="92"/>
                  </a:lnTo>
                  <a:lnTo>
                    <a:pt x="190" y="92"/>
                  </a:lnTo>
                  <a:lnTo>
                    <a:pt x="190" y="92"/>
                  </a:lnTo>
                  <a:lnTo>
                    <a:pt x="184" y="94"/>
                  </a:lnTo>
                  <a:lnTo>
                    <a:pt x="184" y="94"/>
                  </a:lnTo>
                  <a:lnTo>
                    <a:pt x="186" y="96"/>
                  </a:lnTo>
                  <a:lnTo>
                    <a:pt x="188" y="94"/>
                  </a:lnTo>
                  <a:lnTo>
                    <a:pt x="192" y="96"/>
                  </a:lnTo>
                  <a:lnTo>
                    <a:pt x="192" y="96"/>
                  </a:lnTo>
                  <a:lnTo>
                    <a:pt x="196" y="96"/>
                  </a:lnTo>
                  <a:lnTo>
                    <a:pt x="196" y="94"/>
                  </a:lnTo>
                  <a:lnTo>
                    <a:pt x="196" y="94"/>
                  </a:lnTo>
                  <a:lnTo>
                    <a:pt x="198" y="94"/>
                  </a:lnTo>
                  <a:lnTo>
                    <a:pt x="196" y="96"/>
                  </a:lnTo>
                  <a:lnTo>
                    <a:pt x="196" y="96"/>
                  </a:lnTo>
                  <a:lnTo>
                    <a:pt x="202" y="94"/>
                  </a:lnTo>
                  <a:lnTo>
                    <a:pt x="202" y="94"/>
                  </a:lnTo>
                  <a:lnTo>
                    <a:pt x="200" y="94"/>
                  </a:lnTo>
                  <a:lnTo>
                    <a:pt x="200" y="94"/>
                  </a:lnTo>
                  <a:lnTo>
                    <a:pt x="202" y="92"/>
                  </a:lnTo>
                  <a:lnTo>
                    <a:pt x="202" y="92"/>
                  </a:lnTo>
                  <a:lnTo>
                    <a:pt x="204" y="92"/>
                  </a:lnTo>
                  <a:lnTo>
                    <a:pt x="204" y="92"/>
                  </a:lnTo>
                  <a:lnTo>
                    <a:pt x="204" y="94"/>
                  </a:lnTo>
                  <a:lnTo>
                    <a:pt x="204" y="94"/>
                  </a:lnTo>
                  <a:lnTo>
                    <a:pt x="206" y="92"/>
                  </a:lnTo>
                  <a:lnTo>
                    <a:pt x="208" y="92"/>
                  </a:lnTo>
                  <a:lnTo>
                    <a:pt x="214" y="92"/>
                  </a:lnTo>
                  <a:lnTo>
                    <a:pt x="242" y="72"/>
                  </a:lnTo>
                  <a:lnTo>
                    <a:pt x="242" y="72"/>
                  </a:lnTo>
                  <a:lnTo>
                    <a:pt x="232" y="80"/>
                  </a:lnTo>
                  <a:lnTo>
                    <a:pt x="226" y="84"/>
                  </a:lnTo>
                  <a:lnTo>
                    <a:pt x="222" y="88"/>
                  </a:lnTo>
                  <a:lnTo>
                    <a:pt x="222" y="88"/>
                  </a:lnTo>
                  <a:lnTo>
                    <a:pt x="220" y="92"/>
                  </a:lnTo>
                  <a:lnTo>
                    <a:pt x="220" y="96"/>
                  </a:lnTo>
                  <a:lnTo>
                    <a:pt x="220" y="98"/>
                  </a:lnTo>
                  <a:lnTo>
                    <a:pt x="220" y="98"/>
                  </a:lnTo>
                  <a:lnTo>
                    <a:pt x="238" y="86"/>
                  </a:lnTo>
                  <a:lnTo>
                    <a:pt x="256" y="74"/>
                  </a:lnTo>
                  <a:lnTo>
                    <a:pt x="256" y="74"/>
                  </a:lnTo>
                  <a:lnTo>
                    <a:pt x="264" y="70"/>
                  </a:lnTo>
                  <a:lnTo>
                    <a:pt x="270" y="64"/>
                  </a:lnTo>
                  <a:lnTo>
                    <a:pt x="270" y="64"/>
                  </a:lnTo>
                  <a:lnTo>
                    <a:pt x="276" y="60"/>
                  </a:lnTo>
                  <a:lnTo>
                    <a:pt x="280" y="56"/>
                  </a:lnTo>
                  <a:lnTo>
                    <a:pt x="280" y="56"/>
                  </a:lnTo>
                  <a:lnTo>
                    <a:pt x="280" y="56"/>
                  </a:lnTo>
                  <a:lnTo>
                    <a:pt x="280" y="56"/>
                  </a:lnTo>
                  <a:lnTo>
                    <a:pt x="284" y="48"/>
                  </a:lnTo>
                  <a:lnTo>
                    <a:pt x="284" y="46"/>
                  </a:lnTo>
                  <a:lnTo>
                    <a:pt x="284" y="38"/>
                  </a:lnTo>
                  <a:lnTo>
                    <a:pt x="284" y="34"/>
                  </a:lnTo>
                  <a:lnTo>
                    <a:pt x="284" y="34"/>
                  </a:lnTo>
                  <a:lnTo>
                    <a:pt x="284" y="34"/>
                  </a:lnTo>
                  <a:lnTo>
                    <a:pt x="284" y="34"/>
                  </a:lnTo>
                  <a:lnTo>
                    <a:pt x="284" y="34"/>
                  </a:lnTo>
                  <a:lnTo>
                    <a:pt x="284" y="34"/>
                  </a:lnTo>
                  <a:lnTo>
                    <a:pt x="284" y="34"/>
                  </a:lnTo>
                  <a:lnTo>
                    <a:pt x="284" y="34"/>
                  </a:lnTo>
                  <a:lnTo>
                    <a:pt x="282" y="30"/>
                  </a:lnTo>
                  <a:lnTo>
                    <a:pt x="282" y="30"/>
                  </a:lnTo>
                  <a:lnTo>
                    <a:pt x="282" y="30"/>
                  </a:lnTo>
                  <a:lnTo>
                    <a:pt x="282" y="30"/>
                  </a:lnTo>
                  <a:lnTo>
                    <a:pt x="280" y="28"/>
                  </a:lnTo>
                  <a:lnTo>
                    <a:pt x="280" y="28"/>
                  </a:lnTo>
                  <a:lnTo>
                    <a:pt x="280" y="28"/>
                  </a:lnTo>
                  <a:lnTo>
                    <a:pt x="280" y="28"/>
                  </a:lnTo>
                  <a:lnTo>
                    <a:pt x="280" y="28"/>
                  </a:lnTo>
                  <a:lnTo>
                    <a:pt x="280" y="28"/>
                  </a:lnTo>
                  <a:lnTo>
                    <a:pt x="276" y="24"/>
                  </a:lnTo>
                  <a:lnTo>
                    <a:pt x="276" y="24"/>
                  </a:lnTo>
                  <a:lnTo>
                    <a:pt x="276" y="24"/>
                  </a:lnTo>
                  <a:lnTo>
                    <a:pt x="276" y="24"/>
                  </a:lnTo>
                  <a:lnTo>
                    <a:pt x="274" y="22"/>
                  </a:lnTo>
                  <a:lnTo>
                    <a:pt x="274" y="20"/>
                  </a:lnTo>
                  <a:lnTo>
                    <a:pt x="274" y="20"/>
                  </a:lnTo>
                  <a:lnTo>
                    <a:pt x="274" y="20"/>
                  </a:lnTo>
                  <a:lnTo>
                    <a:pt x="274" y="18"/>
                  </a:lnTo>
                  <a:lnTo>
                    <a:pt x="274" y="18"/>
                  </a:lnTo>
                  <a:lnTo>
                    <a:pt x="274" y="18"/>
                  </a:lnTo>
                  <a:lnTo>
                    <a:pt x="274" y="18"/>
                  </a:lnTo>
                  <a:lnTo>
                    <a:pt x="270" y="14"/>
                  </a:lnTo>
                  <a:lnTo>
                    <a:pt x="270" y="14"/>
                  </a:lnTo>
                  <a:lnTo>
                    <a:pt x="270" y="14"/>
                  </a:lnTo>
                  <a:lnTo>
                    <a:pt x="268" y="14"/>
                  </a:lnTo>
                  <a:lnTo>
                    <a:pt x="268" y="14"/>
                  </a:lnTo>
                  <a:lnTo>
                    <a:pt x="268" y="14"/>
                  </a:lnTo>
                  <a:lnTo>
                    <a:pt x="268" y="14"/>
                  </a:lnTo>
                  <a:lnTo>
                    <a:pt x="268" y="14"/>
                  </a:lnTo>
                  <a:lnTo>
                    <a:pt x="268" y="12"/>
                  </a:lnTo>
                  <a:lnTo>
                    <a:pt x="268" y="12"/>
                  </a:lnTo>
                  <a:lnTo>
                    <a:pt x="268" y="12"/>
                  </a:lnTo>
                  <a:lnTo>
                    <a:pt x="268" y="12"/>
                  </a:lnTo>
                  <a:lnTo>
                    <a:pt x="262" y="6"/>
                  </a:lnTo>
                  <a:lnTo>
                    <a:pt x="262" y="6"/>
                  </a:lnTo>
                  <a:lnTo>
                    <a:pt x="256" y="0"/>
                  </a:lnTo>
                  <a:lnTo>
                    <a:pt x="256" y="0"/>
                  </a:lnTo>
                  <a:lnTo>
                    <a:pt x="256" y="0"/>
                  </a:lnTo>
                  <a:lnTo>
                    <a:pt x="256" y="0"/>
                  </a:lnTo>
                  <a:lnTo>
                    <a:pt x="256" y="0"/>
                  </a:lnTo>
                  <a:lnTo>
                    <a:pt x="256" y="0"/>
                  </a:lnTo>
                  <a:lnTo>
                    <a:pt x="256" y="0"/>
                  </a:lnTo>
                  <a:lnTo>
                    <a:pt x="248" y="6"/>
                  </a:lnTo>
                  <a:lnTo>
                    <a:pt x="248" y="6"/>
                  </a:lnTo>
                  <a:lnTo>
                    <a:pt x="244" y="10"/>
                  </a:lnTo>
                  <a:lnTo>
                    <a:pt x="242" y="10"/>
                  </a:lnTo>
                  <a:lnTo>
                    <a:pt x="242" y="10"/>
                  </a:lnTo>
                  <a:lnTo>
                    <a:pt x="240" y="12"/>
                  </a:lnTo>
                  <a:lnTo>
                    <a:pt x="240" y="14"/>
                  </a:lnTo>
                  <a:lnTo>
                    <a:pt x="240" y="14"/>
                  </a:lnTo>
                  <a:lnTo>
                    <a:pt x="238" y="14"/>
                  </a:lnTo>
                  <a:lnTo>
                    <a:pt x="238" y="14"/>
                  </a:lnTo>
                  <a:lnTo>
                    <a:pt x="234" y="16"/>
                  </a:lnTo>
                  <a:lnTo>
                    <a:pt x="234" y="16"/>
                  </a:lnTo>
                  <a:lnTo>
                    <a:pt x="226" y="18"/>
                  </a:lnTo>
                  <a:lnTo>
                    <a:pt x="218" y="18"/>
                  </a:lnTo>
                  <a:lnTo>
                    <a:pt x="216" y="18"/>
                  </a:lnTo>
                  <a:lnTo>
                    <a:pt x="216" y="18"/>
                  </a:lnTo>
                  <a:lnTo>
                    <a:pt x="208" y="20"/>
                  </a:lnTo>
                  <a:lnTo>
                    <a:pt x="206" y="22"/>
                  </a:lnTo>
                  <a:lnTo>
                    <a:pt x="206" y="22"/>
                  </a:lnTo>
                  <a:lnTo>
                    <a:pt x="206" y="22"/>
                  </a:lnTo>
                  <a:lnTo>
                    <a:pt x="204" y="22"/>
                  </a:lnTo>
                  <a:lnTo>
                    <a:pt x="204" y="22"/>
                  </a:lnTo>
                  <a:lnTo>
                    <a:pt x="196" y="22"/>
                  </a:lnTo>
                  <a:lnTo>
                    <a:pt x="186" y="24"/>
                  </a:lnTo>
                  <a:lnTo>
                    <a:pt x="186" y="24"/>
                  </a:lnTo>
                  <a:lnTo>
                    <a:pt x="180" y="24"/>
                  </a:lnTo>
                  <a:lnTo>
                    <a:pt x="180" y="24"/>
                  </a:lnTo>
                  <a:lnTo>
                    <a:pt x="180" y="24"/>
                  </a:lnTo>
                  <a:lnTo>
                    <a:pt x="178" y="24"/>
                  </a:lnTo>
                  <a:lnTo>
                    <a:pt x="178" y="24"/>
                  </a:lnTo>
                  <a:lnTo>
                    <a:pt x="158" y="22"/>
                  </a:lnTo>
                  <a:lnTo>
                    <a:pt x="142" y="22"/>
                  </a:lnTo>
                  <a:lnTo>
                    <a:pt x="128" y="24"/>
                  </a:lnTo>
                  <a:lnTo>
                    <a:pt x="110" y="24"/>
                  </a:lnTo>
                  <a:lnTo>
                    <a:pt x="110" y="24"/>
                  </a:lnTo>
                  <a:lnTo>
                    <a:pt x="106" y="26"/>
                  </a:lnTo>
                  <a:lnTo>
                    <a:pt x="98" y="28"/>
                  </a:lnTo>
                  <a:lnTo>
                    <a:pt x="100" y="28"/>
                  </a:lnTo>
                  <a:lnTo>
                    <a:pt x="100" y="28"/>
                  </a:lnTo>
                  <a:lnTo>
                    <a:pt x="96" y="28"/>
                  </a:lnTo>
                  <a:lnTo>
                    <a:pt x="90" y="26"/>
                  </a:lnTo>
                  <a:lnTo>
                    <a:pt x="90" y="26"/>
                  </a:lnTo>
                  <a:lnTo>
                    <a:pt x="90" y="26"/>
                  </a:lnTo>
                  <a:lnTo>
                    <a:pt x="90" y="28"/>
                  </a:lnTo>
                  <a:lnTo>
                    <a:pt x="90" y="28"/>
                  </a:lnTo>
                  <a:lnTo>
                    <a:pt x="88" y="28"/>
                  </a:lnTo>
                  <a:lnTo>
                    <a:pt x="88" y="28"/>
                  </a:lnTo>
                  <a:lnTo>
                    <a:pt x="86" y="26"/>
                  </a:lnTo>
                  <a:lnTo>
                    <a:pt x="86" y="26"/>
                  </a:lnTo>
                  <a:lnTo>
                    <a:pt x="84" y="26"/>
                  </a:lnTo>
                  <a:lnTo>
                    <a:pt x="84" y="26"/>
                  </a:lnTo>
                  <a:lnTo>
                    <a:pt x="82" y="26"/>
                  </a:lnTo>
                  <a:lnTo>
                    <a:pt x="76" y="26"/>
                  </a:lnTo>
                  <a:lnTo>
                    <a:pt x="76" y="26"/>
                  </a:lnTo>
                  <a:lnTo>
                    <a:pt x="76" y="28"/>
                  </a:lnTo>
                  <a:lnTo>
                    <a:pt x="72" y="28"/>
                  </a:lnTo>
                  <a:lnTo>
                    <a:pt x="66" y="30"/>
                  </a:lnTo>
                  <a:lnTo>
                    <a:pt x="62" y="32"/>
                  </a:lnTo>
                  <a:lnTo>
                    <a:pt x="62" y="32"/>
                  </a:lnTo>
                  <a:lnTo>
                    <a:pt x="50" y="22"/>
                  </a:lnTo>
                  <a:lnTo>
                    <a:pt x="50" y="22"/>
                  </a:lnTo>
                  <a:lnTo>
                    <a:pt x="50" y="22"/>
                  </a:lnTo>
                  <a:lnTo>
                    <a:pt x="50" y="22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42" y="26"/>
                  </a:lnTo>
                  <a:lnTo>
                    <a:pt x="44" y="24"/>
                  </a:lnTo>
                  <a:lnTo>
                    <a:pt x="44" y="24"/>
                  </a:lnTo>
                  <a:lnTo>
                    <a:pt x="38" y="26"/>
                  </a:lnTo>
                  <a:lnTo>
                    <a:pt x="32" y="28"/>
                  </a:lnTo>
                  <a:lnTo>
                    <a:pt x="32" y="28"/>
                  </a:lnTo>
                  <a:lnTo>
                    <a:pt x="32" y="28"/>
                  </a:lnTo>
                  <a:lnTo>
                    <a:pt x="30" y="28"/>
                  </a:lnTo>
                  <a:lnTo>
                    <a:pt x="30" y="28"/>
                  </a:lnTo>
                  <a:lnTo>
                    <a:pt x="28" y="30"/>
                  </a:lnTo>
                  <a:lnTo>
                    <a:pt x="24" y="32"/>
                  </a:lnTo>
                  <a:lnTo>
                    <a:pt x="22" y="32"/>
                  </a:lnTo>
                  <a:lnTo>
                    <a:pt x="20" y="34"/>
                  </a:lnTo>
                  <a:lnTo>
                    <a:pt x="20" y="32"/>
                  </a:lnTo>
                  <a:lnTo>
                    <a:pt x="18" y="34"/>
                  </a:lnTo>
                  <a:lnTo>
                    <a:pt x="18" y="34"/>
                  </a:lnTo>
                  <a:lnTo>
                    <a:pt x="18" y="34"/>
                  </a:lnTo>
                  <a:lnTo>
                    <a:pt x="14" y="36"/>
                  </a:lnTo>
                  <a:lnTo>
                    <a:pt x="12" y="36"/>
                  </a:lnTo>
                  <a:lnTo>
                    <a:pt x="10" y="40"/>
                  </a:lnTo>
                  <a:lnTo>
                    <a:pt x="8" y="40"/>
                  </a:lnTo>
                  <a:lnTo>
                    <a:pt x="8" y="40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2" y="50"/>
                  </a:lnTo>
                  <a:lnTo>
                    <a:pt x="2" y="50"/>
                  </a:lnTo>
                  <a:lnTo>
                    <a:pt x="2" y="52"/>
                  </a:lnTo>
                  <a:lnTo>
                    <a:pt x="2" y="52"/>
                  </a:lnTo>
                  <a:lnTo>
                    <a:pt x="2" y="52"/>
                  </a:lnTo>
                  <a:lnTo>
                    <a:pt x="2" y="54"/>
                  </a:lnTo>
                  <a:lnTo>
                    <a:pt x="2" y="54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60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74"/>
                  </a:lnTo>
                  <a:lnTo>
                    <a:pt x="0" y="84"/>
                  </a:lnTo>
                  <a:lnTo>
                    <a:pt x="0" y="84"/>
                  </a:lnTo>
                  <a:close/>
                  <a:moveTo>
                    <a:pt x="204" y="34"/>
                  </a:moveTo>
                  <a:lnTo>
                    <a:pt x="204" y="34"/>
                  </a:lnTo>
                  <a:lnTo>
                    <a:pt x="206" y="34"/>
                  </a:lnTo>
                  <a:lnTo>
                    <a:pt x="206" y="34"/>
                  </a:lnTo>
                  <a:lnTo>
                    <a:pt x="206" y="34"/>
                  </a:lnTo>
                  <a:lnTo>
                    <a:pt x="204" y="34"/>
                  </a:lnTo>
                  <a:close/>
                  <a:moveTo>
                    <a:pt x="8" y="62"/>
                  </a:moveTo>
                  <a:lnTo>
                    <a:pt x="8" y="62"/>
                  </a:lnTo>
                  <a:lnTo>
                    <a:pt x="8" y="62"/>
                  </a:lnTo>
                  <a:lnTo>
                    <a:pt x="8" y="62"/>
                  </a:lnTo>
                  <a:close/>
                  <a:moveTo>
                    <a:pt x="6" y="118"/>
                  </a:moveTo>
                  <a:lnTo>
                    <a:pt x="6" y="118"/>
                  </a:lnTo>
                  <a:lnTo>
                    <a:pt x="6" y="118"/>
                  </a:lnTo>
                  <a:lnTo>
                    <a:pt x="6" y="118"/>
                  </a:lnTo>
                  <a:lnTo>
                    <a:pt x="6" y="118"/>
                  </a:lnTo>
                  <a:lnTo>
                    <a:pt x="6" y="118"/>
                  </a:lnTo>
                  <a:close/>
                  <a:moveTo>
                    <a:pt x="192" y="92"/>
                  </a:moveTo>
                  <a:lnTo>
                    <a:pt x="194" y="92"/>
                  </a:lnTo>
                  <a:lnTo>
                    <a:pt x="194" y="92"/>
                  </a:lnTo>
                  <a:lnTo>
                    <a:pt x="192" y="92"/>
                  </a:lnTo>
                  <a:lnTo>
                    <a:pt x="192" y="92"/>
                  </a:lnTo>
                  <a:close/>
                  <a:moveTo>
                    <a:pt x="200" y="92"/>
                  </a:moveTo>
                  <a:lnTo>
                    <a:pt x="200" y="92"/>
                  </a:lnTo>
                  <a:lnTo>
                    <a:pt x="200" y="92"/>
                  </a:lnTo>
                  <a:lnTo>
                    <a:pt x="200" y="92"/>
                  </a:lnTo>
                  <a:lnTo>
                    <a:pt x="200" y="92"/>
                  </a:lnTo>
                  <a:lnTo>
                    <a:pt x="200" y="92"/>
                  </a:lnTo>
                  <a:lnTo>
                    <a:pt x="200" y="92"/>
                  </a:lnTo>
                  <a:lnTo>
                    <a:pt x="200" y="92"/>
                  </a:lnTo>
                  <a:close/>
                  <a:moveTo>
                    <a:pt x="234" y="28"/>
                  </a:moveTo>
                  <a:lnTo>
                    <a:pt x="234" y="28"/>
                  </a:lnTo>
                  <a:lnTo>
                    <a:pt x="236" y="26"/>
                  </a:lnTo>
                  <a:lnTo>
                    <a:pt x="236" y="28"/>
                  </a:lnTo>
                  <a:lnTo>
                    <a:pt x="234" y="28"/>
                  </a:lnTo>
                  <a:close/>
                  <a:moveTo>
                    <a:pt x="260" y="16"/>
                  </a:moveTo>
                  <a:lnTo>
                    <a:pt x="260" y="16"/>
                  </a:lnTo>
                  <a:lnTo>
                    <a:pt x="258" y="16"/>
                  </a:lnTo>
                  <a:lnTo>
                    <a:pt x="258" y="14"/>
                  </a:lnTo>
                  <a:lnTo>
                    <a:pt x="258" y="14"/>
                  </a:lnTo>
                  <a:lnTo>
                    <a:pt x="260" y="16"/>
                  </a:lnTo>
                  <a:lnTo>
                    <a:pt x="260" y="16"/>
                  </a:lnTo>
                  <a:close/>
                  <a:moveTo>
                    <a:pt x="262" y="24"/>
                  </a:moveTo>
                  <a:lnTo>
                    <a:pt x="262" y="24"/>
                  </a:lnTo>
                  <a:lnTo>
                    <a:pt x="262" y="24"/>
                  </a:lnTo>
                  <a:lnTo>
                    <a:pt x="262" y="24"/>
                  </a:lnTo>
                  <a:lnTo>
                    <a:pt x="262" y="24"/>
                  </a:lnTo>
                  <a:close/>
                  <a:moveTo>
                    <a:pt x="264" y="26"/>
                  </a:moveTo>
                  <a:lnTo>
                    <a:pt x="264" y="26"/>
                  </a:lnTo>
                  <a:lnTo>
                    <a:pt x="266" y="28"/>
                  </a:lnTo>
                  <a:lnTo>
                    <a:pt x="266" y="28"/>
                  </a:lnTo>
                  <a:lnTo>
                    <a:pt x="268" y="28"/>
                  </a:lnTo>
                  <a:lnTo>
                    <a:pt x="264" y="28"/>
                  </a:lnTo>
                  <a:lnTo>
                    <a:pt x="264" y="26"/>
                  </a:lnTo>
                  <a:close/>
                  <a:moveTo>
                    <a:pt x="268" y="28"/>
                  </a:moveTo>
                  <a:lnTo>
                    <a:pt x="268" y="28"/>
                  </a:lnTo>
                  <a:lnTo>
                    <a:pt x="268" y="30"/>
                  </a:lnTo>
                  <a:lnTo>
                    <a:pt x="268" y="30"/>
                  </a:lnTo>
                  <a:lnTo>
                    <a:pt x="268" y="30"/>
                  </a:lnTo>
                  <a:lnTo>
                    <a:pt x="268" y="30"/>
                  </a:lnTo>
                  <a:lnTo>
                    <a:pt x="270" y="30"/>
                  </a:lnTo>
                  <a:lnTo>
                    <a:pt x="268" y="30"/>
                  </a:lnTo>
                  <a:lnTo>
                    <a:pt x="268" y="28"/>
                  </a:lnTo>
                  <a:close/>
                  <a:moveTo>
                    <a:pt x="270" y="32"/>
                  </a:moveTo>
                  <a:lnTo>
                    <a:pt x="270" y="32"/>
                  </a:lnTo>
                  <a:lnTo>
                    <a:pt x="272" y="34"/>
                  </a:lnTo>
                  <a:lnTo>
                    <a:pt x="270" y="34"/>
                  </a:lnTo>
                  <a:lnTo>
                    <a:pt x="270" y="32"/>
                  </a:lnTo>
                  <a:close/>
                  <a:moveTo>
                    <a:pt x="246" y="70"/>
                  </a:moveTo>
                  <a:lnTo>
                    <a:pt x="246" y="70"/>
                  </a:lnTo>
                  <a:lnTo>
                    <a:pt x="246" y="72"/>
                  </a:lnTo>
                  <a:lnTo>
                    <a:pt x="244" y="70"/>
                  </a:lnTo>
                  <a:lnTo>
                    <a:pt x="248" y="68"/>
                  </a:lnTo>
                  <a:lnTo>
                    <a:pt x="248" y="68"/>
                  </a:lnTo>
                  <a:lnTo>
                    <a:pt x="246" y="70"/>
                  </a:lnTo>
                  <a:lnTo>
                    <a:pt x="246" y="70"/>
                  </a:lnTo>
                  <a:close/>
                  <a:moveTo>
                    <a:pt x="274" y="40"/>
                  </a:moveTo>
                  <a:lnTo>
                    <a:pt x="274" y="40"/>
                  </a:lnTo>
                  <a:lnTo>
                    <a:pt x="276" y="44"/>
                  </a:lnTo>
                  <a:lnTo>
                    <a:pt x="276" y="46"/>
                  </a:lnTo>
                  <a:lnTo>
                    <a:pt x="276" y="46"/>
                  </a:lnTo>
                  <a:lnTo>
                    <a:pt x="276" y="46"/>
                  </a:lnTo>
                  <a:lnTo>
                    <a:pt x="276" y="46"/>
                  </a:lnTo>
                  <a:lnTo>
                    <a:pt x="274" y="50"/>
                  </a:lnTo>
                  <a:lnTo>
                    <a:pt x="274" y="52"/>
                  </a:lnTo>
                  <a:lnTo>
                    <a:pt x="274" y="52"/>
                  </a:lnTo>
                  <a:lnTo>
                    <a:pt x="274" y="52"/>
                  </a:lnTo>
                  <a:lnTo>
                    <a:pt x="260" y="58"/>
                  </a:lnTo>
                  <a:lnTo>
                    <a:pt x="268" y="54"/>
                  </a:lnTo>
                  <a:lnTo>
                    <a:pt x="270" y="50"/>
                  </a:lnTo>
                  <a:lnTo>
                    <a:pt x="274" y="48"/>
                  </a:lnTo>
                  <a:lnTo>
                    <a:pt x="274" y="46"/>
                  </a:lnTo>
                  <a:lnTo>
                    <a:pt x="274" y="42"/>
                  </a:lnTo>
                  <a:lnTo>
                    <a:pt x="274" y="40"/>
                  </a:lnTo>
                  <a:lnTo>
                    <a:pt x="274" y="36"/>
                  </a:lnTo>
                  <a:lnTo>
                    <a:pt x="274" y="34"/>
                  </a:lnTo>
                  <a:lnTo>
                    <a:pt x="274" y="34"/>
                  </a:lnTo>
                  <a:lnTo>
                    <a:pt x="276" y="38"/>
                  </a:lnTo>
                  <a:lnTo>
                    <a:pt x="276" y="38"/>
                  </a:lnTo>
                  <a:lnTo>
                    <a:pt x="276" y="38"/>
                  </a:lnTo>
                  <a:lnTo>
                    <a:pt x="274" y="40"/>
                  </a:lnTo>
                  <a:lnTo>
                    <a:pt x="274" y="40"/>
                  </a:lnTo>
                  <a:close/>
                  <a:moveTo>
                    <a:pt x="268" y="16"/>
                  </a:moveTo>
                  <a:lnTo>
                    <a:pt x="268" y="16"/>
                  </a:lnTo>
                  <a:lnTo>
                    <a:pt x="268" y="14"/>
                  </a:lnTo>
                  <a:lnTo>
                    <a:pt x="270" y="14"/>
                  </a:lnTo>
                  <a:lnTo>
                    <a:pt x="270" y="14"/>
                  </a:lnTo>
                  <a:lnTo>
                    <a:pt x="268" y="16"/>
                  </a:lnTo>
                  <a:lnTo>
                    <a:pt x="268" y="16"/>
                  </a:lnTo>
                  <a:close/>
                  <a:moveTo>
                    <a:pt x="262" y="6"/>
                  </a:moveTo>
                  <a:lnTo>
                    <a:pt x="262" y="6"/>
                  </a:lnTo>
                  <a:lnTo>
                    <a:pt x="262" y="6"/>
                  </a:lnTo>
                  <a:lnTo>
                    <a:pt x="262" y="6"/>
                  </a:lnTo>
                  <a:lnTo>
                    <a:pt x="262" y="6"/>
                  </a:lnTo>
                  <a:lnTo>
                    <a:pt x="262" y="6"/>
                  </a:lnTo>
                  <a:lnTo>
                    <a:pt x="262" y="6"/>
                  </a:lnTo>
                  <a:lnTo>
                    <a:pt x="262" y="6"/>
                  </a:lnTo>
                  <a:lnTo>
                    <a:pt x="262" y="6"/>
                  </a:lnTo>
                  <a:close/>
                  <a:moveTo>
                    <a:pt x="244" y="22"/>
                  </a:moveTo>
                  <a:lnTo>
                    <a:pt x="242" y="22"/>
                  </a:lnTo>
                  <a:lnTo>
                    <a:pt x="242" y="22"/>
                  </a:lnTo>
                  <a:lnTo>
                    <a:pt x="244" y="22"/>
                  </a:lnTo>
                  <a:lnTo>
                    <a:pt x="244" y="22"/>
                  </a:lnTo>
                  <a:lnTo>
                    <a:pt x="244" y="22"/>
                  </a:lnTo>
                  <a:lnTo>
                    <a:pt x="244" y="22"/>
                  </a:lnTo>
                  <a:close/>
                  <a:moveTo>
                    <a:pt x="234" y="18"/>
                  </a:moveTo>
                  <a:lnTo>
                    <a:pt x="234" y="18"/>
                  </a:lnTo>
                  <a:lnTo>
                    <a:pt x="230" y="20"/>
                  </a:lnTo>
                  <a:lnTo>
                    <a:pt x="234" y="18"/>
                  </a:lnTo>
                  <a:lnTo>
                    <a:pt x="234" y="18"/>
                  </a:lnTo>
                  <a:close/>
                  <a:moveTo>
                    <a:pt x="212" y="32"/>
                  </a:moveTo>
                  <a:lnTo>
                    <a:pt x="210" y="32"/>
                  </a:lnTo>
                  <a:lnTo>
                    <a:pt x="210" y="32"/>
                  </a:lnTo>
                  <a:lnTo>
                    <a:pt x="212" y="32"/>
                  </a:lnTo>
                  <a:lnTo>
                    <a:pt x="212" y="32"/>
                  </a:lnTo>
                  <a:lnTo>
                    <a:pt x="212" y="32"/>
                  </a:lnTo>
                  <a:lnTo>
                    <a:pt x="212" y="32"/>
                  </a:lnTo>
                  <a:close/>
                  <a:moveTo>
                    <a:pt x="202" y="32"/>
                  </a:moveTo>
                  <a:lnTo>
                    <a:pt x="202" y="32"/>
                  </a:lnTo>
                  <a:lnTo>
                    <a:pt x="202" y="34"/>
                  </a:lnTo>
                  <a:lnTo>
                    <a:pt x="200" y="34"/>
                  </a:lnTo>
                  <a:lnTo>
                    <a:pt x="200" y="34"/>
                  </a:lnTo>
                  <a:lnTo>
                    <a:pt x="202" y="32"/>
                  </a:lnTo>
                  <a:lnTo>
                    <a:pt x="202" y="32"/>
                  </a:lnTo>
                  <a:close/>
                  <a:moveTo>
                    <a:pt x="190" y="34"/>
                  </a:moveTo>
                  <a:lnTo>
                    <a:pt x="190" y="34"/>
                  </a:lnTo>
                  <a:lnTo>
                    <a:pt x="188" y="34"/>
                  </a:lnTo>
                  <a:lnTo>
                    <a:pt x="188" y="34"/>
                  </a:lnTo>
                  <a:lnTo>
                    <a:pt x="190" y="34"/>
                  </a:lnTo>
                  <a:lnTo>
                    <a:pt x="190" y="34"/>
                  </a:lnTo>
                  <a:lnTo>
                    <a:pt x="190" y="34"/>
                  </a:lnTo>
                  <a:close/>
                  <a:moveTo>
                    <a:pt x="188" y="34"/>
                  </a:moveTo>
                  <a:lnTo>
                    <a:pt x="188" y="34"/>
                  </a:lnTo>
                  <a:lnTo>
                    <a:pt x="188" y="34"/>
                  </a:lnTo>
                  <a:lnTo>
                    <a:pt x="188" y="34"/>
                  </a:lnTo>
                  <a:lnTo>
                    <a:pt x="188" y="34"/>
                  </a:lnTo>
                  <a:lnTo>
                    <a:pt x="188" y="34"/>
                  </a:lnTo>
                  <a:lnTo>
                    <a:pt x="188" y="34"/>
                  </a:lnTo>
                  <a:close/>
                  <a:moveTo>
                    <a:pt x="168" y="34"/>
                  </a:moveTo>
                  <a:lnTo>
                    <a:pt x="168" y="34"/>
                  </a:lnTo>
                  <a:lnTo>
                    <a:pt x="168" y="34"/>
                  </a:lnTo>
                  <a:lnTo>
                    <a:pt x="168" y="34"/>
                  </a:lnTo>
                  <a:lnTo>
                    <a:pt x="168" y="34"/>
                  </a:lnTo>
                  <a:lnTo>
                    <a:pt x="168" y="34"/>
                  </a:lnTo>
                  <a:lnTo>
                    <a:pt x="168" y="34"/>
                  </a:lnTo>
                  <a:close/>
                  <a:moveTo>
                    <a:pt x="150" y="32"/>
                  </a:moveTo>
                  <a:lnTo>
                    <a:pt x="150" y="32"/>
                  </a:lnTo>
                  <a:lnTo>
                    <a:pt x="156" y="32"/>
                  </a:lnTo>
                  <a:lnTo>
                    <a:pt x="156" y="32"/>
                  </a:lnTo>
                  <a:lnTo>
                    <a:pt x="156" y="32"/>
                  </a:lnTo>
                  <a:lnTo>
                    <a:pt x="154" y="32"/>
                  </a:lnTo>
                  <a:lnTo>
                    <a:pt x="156" y="34"/>
                  </a:lnTo>
                  <a:lnTo>
                    <a:pt x="156" y="34"/>
                  </a:lnTo>
                  <a:lnTo>
                    <a:pt x="156" y="34"/>
                  </a:lnTo>
                  <a:lnTo>
                    <a:pt x="148" y="34"/>
                  </a:lnTo>
                  <a:lnTo>
                    <a:pt x="148" y="34"/>
                  </a:lnTo>
                  <a:lnTo>
                    <a:pt x="150" y="32"/>
                  </a:lnTo>
                  <a:lnTo>
                    <a:pt x="150" y="32"/>
                  </a:lnTo>
                  <a:close/>
                  <a:moveTo>
                    <a:pt x="142" y="34"/>
                  </a:moveTo>
                  <a:lnTo>
                    <a:pt x="142" y="34"/>
                  </a:lnTo>
                  <a:lnTo>
                    <a:pt x="144" y="32"/>
                  </a:lnTo>
                  <a:lnTo>
                    <a:pt x="144" y="32"/>
                  </a:lnTo>
                  <a:lnTo>
                    <a:pt x="142" y="34"/>
                  </a:lnTo>
                  <a:lnTo>
                    <a:pt x="142" y="34"/>
                  </a:lnTo>
                  <a:close/>
                  <a:moveTo>
                    <a:pt x="62" y="30"/>
                  </a:moveTo>
                  <a:lnTo>
                    <a:pt x="62" y="30"/>
                  </a:lnTo>
                  <a:lnTo>
                    <a:pt x="62" y="30"/>
                  </a:lnTo>
                  <a:lnTo>
                    <a:pt x="62" y="30"/>
                  </a:lnTo>
                  <a:lnTo>
                    <a:pt x="62" y="30"/>
                  </a:lnTo>
                  <a:lnTo>
                    <a:pt x="62" y="30"/>
                  </a:lnTo>
                  <a:lnTo>
                    <a:pt x="62" y="32"/>
                  </a:lnTo>
                  <a:lnTo>
                    <a:pt x="62" y="32"/>
                  </a:lnTo>
                  <a:lnTo>
                    <a:pt x="62" y="32"/>
                  </a:lnTo>
                  <a:lnTo>
                    <a:pt x="62" y="32"/>
                  </a:lnTo>
                  <a:lnTo>
                    <a:pt x="62" y="32"/>
                  </a:lnTo>
                  <a:lnTo>
                    <a:pt x="62" y="32"/>
                  </a:lnTo>
                  <a:lnTo>
                    <a:pt x="62" y="30"/>
                  </a:lnTo>
                  <a:lnTo>
                    <a:pt x="62" y="30"/>
                  </a:lnTo>
                  <a:close/>
                  <a:moveTo>
                    <a:pt x="54" y="28"/>
                  </a:moveTo>
                  <a:lnTo>
                    <a:pt x="54" y="28"/>
                  </a:lnTo>
                  <a:lnTo>
                    <a:pt x="54" y="28"/>
                  </a:lnTo>
                  <a:lnTo>
                    <a:pt x="54" y="28"/>
                  </a:lnTo>
                  <a:lnTo>
                    <a:pt x="54" y="28"/>
                  </a:lnTo>
                  <a:lnTo>
                    <a:pt x="54" y="28"/>
                  </a:lnTo>
                  <a:close/>
                  <a:moveTo>
                    <a:pt x="8" y="48"/>
                  </a:moveTo>
                  <a:lnTo>
                    <a:pt x="8" y="48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8" y="48"/>
                  </a:lnTo>
                  <a:lnTo>
                    <a:pt x="8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59" name="Freeform 439"/>
            <p:cNvSpPr>
              <a:spLocks/>
            </p:cNvSpPr>
            <p:nvPr/>
          </p:nvSpPr>
          <p:spPr bwMode="auto">
            <a:xfrm>
              <a:off x="-871" y="1428"/>
              <a:ext cx="2" cy="2"/>
            </a:xfrm>
            <a:custGeom>
              <a:avLst/>
              <a:gdLst>
                <a:gd name="T0" fmla="*/ 2 w 2"/>
                <a:gd name="T1" fmla="*/ 2 h 2"/>
                <a:gd name="T2" fmla="*/ 2 w 2"/>
                <a:gd name="T3" fmla="*/ 0 h 2"/>
                <a:gd name="T4" fmla="*/ 2 w 2"/>
                <a:gd name="T5" fmla="*/ 0 h 2"/>
                <a:gd name="T6" fmla="*/ 2 w 2"/>
                <a:gd name="T7" fmla="*/ 0 h 2"/>
                <a:gd name="T8" fmla="*/ 0 w 2"/>
                <a:gd name="T9" fmla="*/ 2 h 2"/>
                <a:gd name="T10" fmla="*/ 0 w 2"/>
                <a:gd name="T11" fmla="*/ 2 h 2"/>
                <a:gd name="T12" fmla="*/ 2 w 2"/>
                <a:gd name="T13" fmla="*/ 2 h 2"/>
                <a:gd name="T14" fmla="*/ 2 w 2"/>
                <a:gd name="T15" fmla="*/ 2 h 2"/>
                <a:gd name="T16" fmla="*/ 2 w 2"/>
                <a:gd name="T17" fmla="*/ 2 h 2"/>
                <a:gd name="T18" fmla="*/ 2 w 2"/>
                <a:gd name="T1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60" name="Freeform 440"/>
            <p:cNvSpPr>
              <a:spLocks/>
            </p:cNvSpPr>
            <p:nvPr/>
          </p:nvSpPr>
          <p:spPr bwMode="auto">
            <a:xfrm>
              <a:off x="-931" y="1508"/>
              <a:ext cx="2" cy="4"/>
            </a:xfrm>
            <a:custGeom>
              <a:avLst/>
              <a:gdLst>
                <a:gd name="T0" fmla="*/ 2 w 2"/>
                <a:gd name="T1" fmla="*/ 4 h 4"/>
                <a:gd name="T2" fmla="*/ 2 w 2"/>
                <a:gd name="T3" fmla="*/ 4 h 4"/>
                <a:gd name="T4" fmla="*/ 2 w 2"/>
                <a:gd name="T5" fmla="*/ 0 h 4"/>
                <a:gd name="T6" fmla="*/ 2 w 2"/>
                <a:gd name="T7" fmla="*/ 0 h 4"/>
                <a:gd name="T8" fmla="*/ 0 w 2"/>
                <a:gd name="T9" fmla="*/ 2 h 4"/>
                <a:gd name="T10" fmla="*/ 2 w 2"/>
                <a:gd name="T11" fmla="*/ 4 h 4"/>
                <a:gd name="T12" fmla="*/ 2 w 2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4">
                  <a:moveTo>
                    <a:pt x="2" y="4"/>
                  </a:moveTo>
                  <a:lnTo>
                    <a:pt x="2" y="4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4"/>
                  </a:lnTo>
                  <a:lnTo>
                    <a:pt x="2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61" name="Freeform 441"/>
            <p:cNvSpPr>
              <a:spLocks/>
            </p:cNvSpPr>
            <p:nvPr/>
          </p:nvSpPr>
          <p:spPr bwMode="auto">
            <a:xfrm>
              <a:off x="-1057" y="1282"/>
              <a:ext cx="0" cy="2"/>
            </a:xfrm>
            <a:custGeom>
              <a:avLst/>
              <a:gdLst>
                <a:gd name="T0" fmla="*/ 2 h 2"/>
                <a:gd name="T1" fmla="*/ 2 h 2"/>
                <a:gd name="T2" fmla="*/ 0 h 2"/>
                <a:gd name="T3" fmla="*/ 0 h 2"/>
                <a:gd name="T4" fmla="*/ 2 h 2"/>
                <a:gd name="T5" fmla="*/ 0 h 2"/>
                <a:gd name="T6" fmla="*/ 2 h 2"/>
                <a:gd name="T7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62" name="Freeform 442"/>
            <p:cNvSpPr>
              <a:spLocks/>
            </p:cNvSpPr>
            <p:nvPr/>
          </p:nvSpPr>
          <p:spPr bwMode="auto">
            <a:xfrm>
              <a:off x="-1161" y="1252"/>
              <a:ext cx="0" cy="2"/>
            </a:xfrm>
            <a:custGeom>
              <a:avLst/>
              <a:gdLst>
                <a:gd name="T0" fmla="*/ 0 h 2"/>
                <a:gd name="T1" fmla="*/ 0 h 2"/>
                <a:gd name="T2" fmla="*/ 0 h 2"/>
                <a:gd name="T3" fmla="*/ 2 h 2"/>
                <a:gd name="T4" fmla="*/ 0 h 2"/>
                <a:gd name="T5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63" name="Freeform 443"/>
            <p:cNvSpPr>
              <a:spLocks/>
            </p:cNvSpPr>
            <p:nvPr/>
          </p:nvSpPr>
          <p:spPr bwMode="auto">
            <a:xfrm>
              <a:off x="-1101" y="1194"/>
              <a:ext cx="4" cy="4"/>
            </a:xfrm>
            <a:custGeom>
              <a:avLst/>
              <a:gdLst>
                <a:gd name="T0" fmla="*/ 4 w 4"/>
                <a:gd name="T1" fmla="*/ 4 h 4"/>
                <a:gd name="T2" fmla="*/ 4 w 4"/>
                <a:gd name="T3" fmla="*/ 4 h 4"/>
                <a:gd name="T4" fmla="*/ 0 w 4"/>
                <a:gd name="T5" fmla="*/ 0 h 4"/>
                <a:gd name="T6" fmla="*/ 0 w 4"/>
                <a:gd name="T7" fmla="*/ 0 h 4"/>
                <a:gd name="T8" fmla="*/ 0 w 4"/>
                <a:gd name="T9" fmla="*/ 0 h 4"/>
                <a:gd name="T10" fmla="*/ 0 w 4"/>
                <a:gd name="T11" fmla="*/ 0 h 4"/>
                <a:gd name="T12" fmla="*/ 0 w 4"/>
                <a:gd name="T13" fmla="*/ 0 h 4"/>
                <a:gd name="T14" fmla="*/ 4 w 4"/>
                <a:gd name="T15" fmla="*/ 4 h 4"/>
                <a:gd name="T16" fmla="*/ 4 w 4"/>
                <a:gd name="T17" fmla="*/ 4 h 4"/>
                <a:gd name="T18" fmla="*/ 4 w 4"/>
                <a:gd name="T19" fmla="*/ 4 h 4"/>
                <a:gd name="T20" fmla="*/ 4 w 4"/>
                <a:gd name="T2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" h="4">
                  <a:moveTo>
                    <a:pt x="4" y="4"/>
                  </a:moveTo>
                  <a:lnTo>
                    <a:pt x="4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64" name="Freeform 444"/>
            <p:cNvSpPr>
              <a:spLocks/>
            </p:cNvSpPr>
            <p:nvPr/>
          </p:nvSpPr>
          <p:spPr bwMode="auto">
            <a:xfrm>
              <a:off x="-1069" y="1294"/>
              <a:ext cx="2" cy="2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0 w 2"/>
                <a:gd name="T5" fmla="*/ 2 h 2"/>
                <a:gd name="T6" fmla="*/ 0 w 2"/>
                <a:gd name="T7" fmla="*/ 2 h 2"/>
                <a:gd name="T8" fmla="*/ 2 w 2"/>
                <a:gd name="T9" fmla="*/ 0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65" name="Freeform 445"/>
            <p:cNvSpPr>
              <a:spLocks/>
            </p:cNvSpPr>
            <p:nvPr/>
          </p:nvSpPr>
          <p:spPr bwMode="auto">
            <a:xfrm>
              <a:off x="-1083" y="130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66" name="Freeform 446"/>
            <p:cNvSpPr>
              <a:spLocks/>
            </p:cNvSpPr>
            <p:nvPr/>
          </p:nvSpPr>
          <p:spPr bwMode="auto">
            <a:xfrm>
              <a:off x="-1107" y="1312"/>
              <a:ext cx="2" cy="0"/>
            </a:xfrm>
            <a:custGeom>
              <a:avLst/>
              <a:gdLst>
                <a:gd name="T0" fmla="*/ 2 w 2"/>
                <a:gd name="T1" fmla="*/ 2 w 2"/>
                <a:gd name="T2" fmla="*/ 2 w 2"/>
                <a:gd name="T3" fmla="*/ 0 w 2"/>
                <a:gd name="T4" fmla="*/ 2 w 2"/>
                <a:gd name="T5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67" name="Freeform 447"/>
            <p:cNvSpPr>
              <a:spLocks/>
            </p:cNvSpPr>
            <p:nvPr/>
          </p:nvSpPr>
          <p:spPr bwMode="auto">
            <a:xfrm>
              <a:off x="-1123" y="1196"/>
              <a:ext cx="2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0 w 2"/>
                <a:gd name="T4" fmla="*/ 2 w 2"/>
                <a:gd name="T5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68" name="Freeform 448"/>
            <p:cNvSpPr>
              <a:spLocks/>
            </p:cNvSpPr>
            <p:nvPr/>
          </p:nvSpPr>
          <p:spPr bwMode="auto">
            <a:xfrm>
              <a:off x="-873" y="120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69" name="Freeform 449"/>
            <p:cNvSpPr>
              <a:spLocks/>
            </p:cNvSpPr>
            <p:nvPr/>
          </p:nvSpPr>
          <p:spPr bwMode="auto">
            <a:xfrm>
              <a:off x="-1071" y="129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70" name="Freeform 450"/>
            <p:cNvSpPr>
              <a:spLocks/>
            </p:cNvSpPr>
            <p:nvPr/>
          </p:nvSpPr>
          <p:spPr bwMode="auto">
            <a:xfrm>
              <a:off x="-1071" y="1296"/>
              <a:ext cx="2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0 w 2"/>
                <a:gd name="T4" fmla="*/ 2 w 2"/>
                <a:gd name="T5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71" name="Freeform 451"/>
            <p:cNvSpPr>
              <a:spLocks/>
            </p:cNvSpPr>
            <p:nvPr/>
          </p:nvSpPr>
          <p:spPr bwMode="auto">
            <a:xfrm>
              <a:off x="-1101" y="119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72" name="Freeform 452"/>
            <p:cNvSpPr>
              <a:spLocks/>
            </p:cNvSpPr>
            <p:nvPr/>
          </p:nvSpPr>
          <p:spPr bwMode="auto">
            <a:xfrm>
              <a:off x="-1123" y="119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73" name="Freeform 453"/>
            <p:cNvSpPr>
              <a:spLocks/>
            </p:cNvSpPr>
            <p:nvPr/>
          </p:nvSpPr>
          <p:spPr bwMode="auto">
            <a:xfrm>
              <a:off x="-967" y="119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74" name="Freeform 454"/>
            <p:cNvSpPr>
              <a:spLocks/>
            </p:cNvSpPr>
            <p:nvPr/>
          </p:nvSpPr>
          <p:spPr bwMode="auto">
            <a:xfrm>
              <a:off x="-1101" y="119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75" name="Freeform 455"/>
            <p:cNvSpPr>
              <a:spLocks/>
            </p:cNvSpPr>
            <p:nvPr/>
          </p:nvSpPr>
          <p:spPr bwMode="auto">
            <a:xfrm>
              <a:off x="-1153" y="122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76" name="Freeform 456"/>
            <p:cNvSpPr>
              <a:spLocks noEditPoints="1"/>
            </p:cNvSpPr>
            <p:nvPr/>
          </p:nvSpPr>
          <p:spPr bwMode="auto">
            <a:xfrm>
              <a:off x="-1161" y="1102"/>
              <a:ext cx="296" cy="220"/>
            </a:xfrm>
            <a:custGeom>
              <a:avLst/>
              <a:gdLst>
                <a:gd name="T0" fmla="*/ 0 w 296"/>
                <a:gd name="T1" fmla="*/ 188 h 220"/>
                <a:gd name="T2" fmla="*/ 12 w 296"/>
                <a:gd name="T3" fmla="*/ 206 h 220"/>
                <a:gd name="T4" fmla="*/ 20 w 296"/>
                <a:gd name="T5" fmla="*/ 214 h 220"/>
                <a:gd name="T6" fmla="*/ 42 w 296"/>
                <a:gd name="T7" fmla="*/ 216 h 220"/>
                <a:gd name="T8" fmla="*/ 70 w 296"/>
                <a:gd name="T9" fmla="*/ 204 h 220"/>
                <a:gd name="T10" fmla="*/ 78 w 296"/>
                <a:gd name="T11" fmla="*/ 198 h 220"/>
                <a:gd name="T12" fmla="*/ 78 w 296"/>
                <a:gd name="T13" fmla="*/ 198 h 220"/>
                <a:gd name="T14" fmla="*/ 90 w 296"/>
                <a:gd name="T15" fmla="*/ 196 h 220"/>
                <a:gd name="T16" fmla="*/ 98 w 296"/>
                <a:gd name="T17" fmla="*/ 186 h 220"/>
                <a:gd name="T18" fmla="*/ 140 w 296"/>
                <a:gd name="T19" fmla="*/ 180 h 220"/>
                <a:gd name="T20" fmla="*/ 102 w 296"/>
                <a:gd name="T21" fmla="*/ 188 h 220"/>
                <a:gd name="T22" fmla="*/ 226 w 296"/>
                <a:gd name="T23" fmla="*/ 182 h 220"/>
                <a:gd name="T24" fmla="*/ 270 w 296"/>
                <a:gd name="T25" fmla="*/ 160 h 220"/>
                <a:gd name="T26" fmla="*/ 290 w 296"/>
                <a:gd name="T27" fmla="*/ 134 h 220"/>
                <a:gd name="T28" fmla="*/ 296 w 296"/>
                <a:gd name="T29" fmla="*/ 118 h 220"/>
                <a:gd name="T30" fmla="*/ 284 w 296"/>
                <a:gd name="T31" fmla="*/ 104 h 220"/>
                <a:gd name="T32" fmla="*/ 206 w 296"/>
                <a:gd name="T33" fmla="*/ 88 h 220"/>
                <a:gd name="T34" fmla="*/ 208 w 296"/>
                <a:gd name="T35" fmla="*/ 52 h 220"/>
                <a:gd name="T36" fmla="*/ 198 w 296"/>
                <a:gd name="T37" fmla="*/ 34 h 220"/>
                <a:gd name="T38" fmla="*/ 186 w 296"/>
                <a:gd name="T39" fmla="*/ 22 h 220"/>
                <a:gd name="T40" fmla="*/ 172 w 296"/>
                <a:gd name="T41" fmla="*/ 10 h 220"/>
                <a:gd name="T42" fmla="*/ 150 w 296"/>
                <a:gd name="T43" fmla="*/ 4 h 220"/>
                <a:gd name="T44" fmla="*/ 130 w 296"/>
                <a:gd name="T45" fmla="*/ 2 h 220"/>
                <a:gd name="T46" fmla="*/ 98 w 296"/>
                <a:gd name="T47" fmla="*/ 6 h 220"/>
                <a:gd name="T48" fmla="*/ 96 w 296"/>
                <a:gd name="T49" fmla="*/ 6 h 220"/>
                <a:gd name="T50" fmla="*/ 78 w 296"/>
                <a:gd name="T51" fmla="*/ 26 h 220"/>
                <a:gd name="T52" fmla="*/ 80 w 296"/>
                <a:gd name="T53" fmla="*/ 78 h 220"/>
                <a:gd name="T54" fmla="*/ 80 w 296"/>
                <a:gd name="T55" fmla="*/ 94 h 220"/>
                <a:gd name="T56" fmla="*/ 68 w 296"/>
                <a:gd name="T57" fmla="*/ 100 h 220"/>
                <a:gd name="T58" fmla="*/ 68 w 296"/>
                <a:gd name="T59" fmla="*/ 100 h 220"/>
                <a:gd name="T60" fmla="*/ 58 w 296"/>
                <a:gd name="T61" fmla="*/ 92 h 220"/>
                <a:gd name="T62" fmla="*/ 48 w 296"/>
                <a:gd name="T63" fmla="*/ 88 h 220"/>
                <a:gd name="T64" fmla="*/ 36 w 296"/>
                <a:gd name="T65" fmla="*/ 96 h 220"/>
                <a:gd name="T66" fmla="*/ 16 w 296"/>
                <a:gd name="T67" fmla="*/ 104 h 220"/>
                <a:gd name="T68" fmla="*/ 10 w 296"/>
                <a:gd name="T69" fmla="*/ 114 h 220"/>
                <a:gd name="T70" fmla="*/ 8 w 296"/>
                <a:gd name="T71" fmla="*/ 124 h 220"/>
                <a:gd name="T72" fmla="*/ 4 w 296"/>
                <a:gd name="T73" fmla="*/ 140 h 220"/>
                <a:gd name="T74" fmla="*/ 0 w 296"/>
                <a:gd name="T75" fmla="*/ 150 h 220"/>
                <a:gd name="T76" fmla="*/ 0 w 296"/>
                <a:gd name="T77" fmla="*/ 172 h 220"/>
                <a:gd name="T78" fmla="*/ 4 w 296"/>
                <a:gd name="T79" fmla="*/ 166 h 220"/>
                <a:gd name="T80" fmla="*/ 4 w 296"/>
                <a:gd name="T81" fmla="*/ 166 h 220"/>
                <a:gd name="T82" fmla="*/ 12 w 296"/>
                <a:gd name="T83" fmla="*/ 202 h 220"/>
                <a:gd name="T84" fmla="*/ 84 w 296"/>
                <a:gd name="T85" fmla="*/ 194 h 220"/>
                <a:gd name="T86" fmla="*/ 4 w 296"/>
                <a:gd name="T87" fmla="*/ 178 h 220"/>
                <a:gd name="T88" fmla="*/ 4 w 296"/>
                <a:gd name="T89" fmla="*/ 182 h 220"/>
                <a:gd name="T90" fmla="*/ 92 w 296"/>
                <a:gd name="T91" fmla="*/ 190 h 220"/>
                <a:gd name="T92" fmla="*/ 196 w 296"/>
                <a:gd name="T93" fmla="*/ 86 h 220"/>
                <a:gd name="T94" fmla="*/ 196 w 296"/>
                <a:gd name="T95" fmla="*/ 92 h 220"/>
                <a:gd name="T96" fmla="*/ 194 w 296"/>
                <a:gd name="T97" fmla="*/ 96 h 220"/>
                <a:gd name="T98" fmla="*/ 152 w 296"/>
                <a:gd name="T99" fmla="*/ 182 h 220"/>
                <a:gd name="T100" fmla="*/ 212 w 296"/>
                <a:gd name="T101" fmla="*/ 178 h 220"/>
                <a:gd name="T102" fmla="*/ 196 w 296"/>
                <a:gd name="T103" fmla="*/ 180 h 220"/>
                <a:gd name="T104" fmla="*/ 228 w 296"/>
                <a:gd name="T105" fmla="*/ 172 h 220"/>
                <a:gd name="T106" fmla="*/ 238 w 296"/>
                <a:gd name="T107" fmla="*/ 166 h 220"/>
                <a:gd name="T108" fmla="*/ 260 w 296"/>
                <a:gd name="T109" fmla="*/ 156 h 220"/>
                <a:gd name="T110" fmla="*/ 250 w 296"/>
                <a:gd name="T111" fmla="*/ 112 h 220"/>
                <a:gd name="T112" fmla="*/ 240 w 296"/>
                <a:gd name="T113" fmla="*/ 112 h 220"/>
                <a:gd name="T114" fmla="*/ 238 w 296"/>
                <a:gd name="T115" fmla="*/ 110 h 220"/>
                <a:gd name="T116" fmla="*/ 222 w 296"/>
                <a:gd name="T117" fmla="*/ 110 h 220"/>
                <a:gd name="T118" fmla="*/ 84 w 296"/>
                <a:gd name="T119" fmla="*/ 94 h 220"/>
                <a:gd name="T120" fmla="*/ 84 w 296"/>
                <a:gd name="T121" fmla="*/ 94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6" h="220">
                  <a:moveTo>
                    <a:pt x="0" y="172"/>
                  </a:moveTo>
                  <a:lnTo>
                    <a:pt x="0" y="174"/>
                  </a:lnTo>
                  <a:lnTo>
                    <a:pt x="0" y="174"/>
                  </a:lnTo>
                  <a:lnTo>
                    <a:pt x="4" y="178"/>
                  </a:lnTo>
                  <a:lnTo>
                    <a:pt x="4" y="178"/>
                  </a:lnTo>
                  <a:lnTo>
                    <a:pt x="2" y="178"/>
                  </a:lnTo>
                  <a:lnTo>
                    <a:pt x="0" y="180"/>
                  </a:lnTo>
                  <a:lnTo>
                    <a:pt x="2" y="188"/>
                  </a:lnTo>
                  <a:lnTo>
                    <a:pt x="0" y="188"/>
                  </a:lnTo>
                  <a:lnTo>
                    <a:pt x="0" y="188"/>
                  </a:lnTo>
                  <a:lnTo>
                    <a:pt x="2" y="190"/>
                  </a:lnTo>
                  <a:lnTo>
                    <a:pt x="2" y="190"/>
                  </a:lnTo>
                  <a:lnTo>
                    <a:pt x="6" y="196"/>
                  </a:lnTo>
                  <a:lnTo>
                    <a:pt x="4" y="200"/>
                  </a:lnTo>
                  <a:lnTo>
                    <a:pt x="4" y="200"/>
                  </a:lnTo>
                  <a:lnTo>
                    <a:pt x="8" y="202"/>
                  </a:lnTo>
                  <a:lnTo>
                    <a:pt x="8" y="202"/>
                  </a:lnTo>
                  <a:lnTo>
                    <a:pt x="12" y="206"/>
                  </a:lnTo>
                  <a:lnTo>
                    <a:pt x="12" y="206"/>
                  </a:lnTo>
                  <a:lnTo>
                    <a:pt x="12" y="206"/>
                  </a:lnTo>
                  <a:lnTo>
                    <a:pt x="12" y="206"/>
                  </a:lnTo>
                  <a:lnTo>
                    <a:pt x="12" y="208"/>
                  </a:lnTo>
                  <a:lnTo>
                    <a:pt x="12" y="208"/>
                  </a:lnTo>
                  <a:lnTo>
                    <a:pt x="14" y="208"/>
                  </a:lnTo>
                  <a:lnTo>
                    <a:pt x="14" y="208"/>
                  </a:lnTo>
                  <a:lnTo>
                    <a:pt x="14" y="208"/>
                  </a:lnTo>
                  <a:lnTo>
                    <a:pt x="14" y="210"/>
                  </a:lnTo>
                  <a:lnTo>
                    <a:pt x="14" y="210"/>
                  </a:lnTo>
                  <a:lnTo>
                    <a:pt x="20" y="214"/>
                  </a:lnTo>
                  <a:lnTo>
                    <a:pt x="20" y="214"/>
                  </a:lnTo>
                  <a:lnTo>
                    <a:pt x="20" y="214"/>
                  </a:lnTo>
                  <a:lnTo>
                    <a:pt x="26" y="216"/>
                  </a:lnTo>
                  <a:lnTo>
                    <a:pt x="26" y="216"/>
                  </a:lnTo>
                  <a:lnTo>
                    <a:pt x="28" y="218"/>
                  </a:lnTo>
                  <a:lnTo>
                    <a:pt x="30" y="220"/>
                  </a:lnTo>
                  <a:lnTo>
                    <a:pt x="30" y="218"/>
                  </a:lnTo>
                  <a:lnTo>
                    <a:pt x="30" y="218"/>
                  </a:lnTo>
                  <a:lnTo>
                    <a:pt x="38" y="220"/>
                  </a:lnTo>
                  <a:lnTo>
                    <a:pt x="42" y="218"/>
                  </a:lnTo>
                  <a:lnTo>
                    <a:pt x="42" y="216"/>
                  </a:lnTo>
                  <a:lnTo>
                    <a:pt x="42" y="216"/>
                  </a:lnTo>
                  <a:lnTo>
                    <a:pt x="50" y="212"/>
                  </a:lnTo>
                  <a:lnTo>
                    <a:pt x="54" y="210"/>
                  </a:lnTo>
                  <a:lnTo>
                    <a:pt x="56" y="210"/>
                  </a:lnTo>
                  <a:lnTo>
                    <a:pt x="56" y="210"/>
                  </a:lnTo>
                  <a:lnTo>
                    <a:pt x="58" y="208"/>
                  </a:lnTo>
                  <a:lnTo>
                    <a:pt x="62" y="206"/>
                  </a:lnTo>
                  <a:lnTo>
                    <a:pt x="62" y="206"/>
                  </a:lnTo>
                  <a:lnTo>
                    <a:pt x="64" y="208"/>
                  </a:lnTo>
                  <a:lnTo>
                    <a:pt x="70" y="204"/>
                  </a:lnTo>
                  <a:lnTo>
                    <a:pt x="70" y="204"/>
                  </a:lnTo>
                  <a:lnTo>
                    <a:pt x="70" y="204"/>
                  </a:lnTo>
                  <a:lnTo>
                    <a:pt x="70" y="204"/>
                  </a:lnTo>
                  <a:lnTo>
                    <a:pt x="72" y="202"/>
                  </a:lnTo>
                  <a:lnTo>
                    <a:pt x="72" y="204"/>
                  </a:lnTo>
                  <a:lnTo>
                    <a:pt x="72" y="204"/>
                  </a:lnTo>
                  <a:lnTo>
                    <a:pt x="76" y="202"/>
                  </a:lnTo>
                  <a:lnTo>
                    <a:pt x="76" y="200"/>
                  </a:lnTo>
                  <a:lnTo>
                    <a:pt x="76" y="200"/>
                  </a:lnTo>
                  <a:lnTo>
                    <a:pt x="78" y="198"/>
                  </a:lnTo>
                  <a:lnTo>
                    <a:pt x="78" y="198"/>
                  </a:lnTo>
                  <a:lnTo>
                    <a:pt x="76" y="200"/>
                  </a:lnTo>
                  <a:lnTo>
                    <a:pt x="76" y="200"/>
                  </a:lnTo>
                  <a:lnTo>
                    <a:pt x="76" y="198"/>
                  </a:lnTo>
                  <a:lnTo>
                    <a:pt x="76" y="198"/>
                  </a:lnTo>
                  <a:lnTo>
                    <a:pt x="76" y="198"/>
                  </a:lnTo>
                  <a:lnTo>
                    <a:pt x="80" y="198"/>
                  </a:lnTo>
                  <a:lnTo>
                    <a:pt x="80" y="198"/>
                  </a:lnTo>
                  <a:lnTo>
                    <a:pt x="78" y="198"/>
                  </a:lnTo>
                  <a:lnTo>
                    <a:pt x="78" y="198"/>
                  </a:lnTo>
                  <a:lnTo>
                    <a:pt x="76" y="202"/>
                  </a:lnTo>
                  <a:lnTo>
                    <a:pt x="80" y="200"/>
                  </a:lnTo>
                  <a:lnTo>
                    <a:pt x="84" y="198"/>
                  </a:lnTo>
                  <a:lnTo>
                    <a:pt x="84" y="198"/>
                  </a:lnTo>
                  <a:lnTo>
                    <a:pt x="86" y="198"/>
                  </a:lnTo>
                  <a:lnTo>
                    <a:pt x="88" y="196"/>
                  </a:lnTo>
                  <a:lnTo>
                    <a:pt x="88" y="194"/>
                  </a:lnTo>
                  <a:lnTo>
                    <a:pt x="88" y="194"/>
                  </a:lnTo>
                  <a:lnTo>
                    <a:pt x="90" y="194"/>
                  </a:lnTo>
                  <a:lnTo>
                    <a:pt x="90" y="196"/>
                  </a:lnTo>
                  <a:lnTo>
                    <a:pt x="90" y="196"/>
                  </a:lnTo>
                  <a:lnTo>
                    <a:pt x="90" y="194"/>
                  </a:lnTo>
                  <a:lnTo>
                    <a:pt x="90" y="194"/>
                  </a:lnTo>
                  <a:lnTo>
                    <a:pt x="90" y="194"/>
                  </a:lnTo>
                  <a:lnTo>
                    <a:pt x="90" y="194"/>
                  </a:lnTo>
                  <a:lnTo>
                    <a:pt x="94" y="190"/>
                  </a:lnTo>
                  <a:lnTo>
                    <a:pt x="94" y="190"/>
                  </a:lnTo>
                  <a:lnTo>
                    <a:pt x="96" y="190"/>
                  </a:lnTo>
                  <a:lnTo>
                    <a:pt x="98" y="186"/>
                  </a:lnTo>
                  <a:lnTo>
                    <a:pt x="98" y="186"/>
                  </a:lnTo>
                  <a:lnTo>
                    <a:pt x="98" y="182"/>
                  </a:lnTo>
                  <a:lnTo>
                    <a:pt x="102" y="182"/>
                  </a:lnTo>
                  <a:lnTo>
                    <a:pt x="102" y="180"/>
                  </a:lnTo>
                  <a:lnTo>
                    <a:pt x="104" y="180"/>
                  </a:lnTo>
                  <a:lnTo>
                    <a:pt x="108" y="180"/>
                  </a:lnTo>
                  <a:lnTo>
                    <a:pt x="114" y="180"/>
                  </a:lnTo>
                  <a:lnTo>
                    <a:pt x="118" y="180"/>
                  </a:lnTo>
                  <a:lnTo>
                    <a:pt x="128" y="180"/>
                  </a:lnTo>
                  <a:lnTo>
                    <a:pt x="134" y="180"/>
                  </a:lnTo>
                  <a:lnTo>
                    <a:pt x="140" y="180"/>
                  </a:lnTo>
                  <a:lnTo>
                    <a:pt x="146" y="180"/>
                  </a:lnTo>
                  <a:lnTo>
                    <a:pt x="146" y="180"/>
                  </a:lnTo>
                  <a:lnTo>
                    <a:pt x="146" y="180"/>
                  </a:lnTo>
                  <a:lnTo>
                    <a:pt x="128" y="180"/>
                  </a:lnTo>
                  <a:lnTo>
                    <a:pt x="120" y="180"/>
                  </a:lnTo>
                  <a:lnTo>
                    <a:pt x="112" y="182"/>
                  </a:lnTo>
                  <a:lnTo>
                    <a:pt x="112" y="182"/>
                  </a:lnTo>
                  <a:lnTo>
                    <a:pt x="108" y="184"/>
                  </a:lnTo>
                  <a:lnTo>
                    <a:pt x="104" y="186"/>
                  </a:lnTo>
                  <a:lnTo>
                    <a:pt x="102" y="188"/>
                  </a:lnTo>
                  <a:lnTo>
                    <a:pt x="102" y="188"/>
                  </a:lnTo>
                  <a:lnTo>
                    <a:pt x="132" y="188"/>
                  </a:lnTo>
                  <a:lnTo>
                    <a:pt x="162" y="190"/>
                  </a:lnTo>
                  <a:lnTo>
                    <a:pt x="162" y="190"/>
                  </a:lnTo>
                  <a:lnTo>
                    <a:pt x="172" y="190"/>
                  </a:lnTo>
                  <a:lnTo>
                    <a:pt x="178" y="190"/>
                  </a:lnTo>
                  <a:lnTo>
                    <a:pt x="188" y="188"/>
                  </a:lnTo>
                  <a:lnTo>
                    <a:pt x="188" y="188"/>
                  </a:lnTo>
                  <a:lnTo>
                    <a:pt x="208" y="186"/>
                  </a:lnTo>
                  <a:lnTo>
                    <a:pt x="226" y="182"/>
                  </a:lnTo>
                  <a:lnTo>
                    <a:pt x="246" y="176"/>
                  </a:lnTo>
                  <a:lnTo>
                    <a:pt x="264" y="166"/>
                  </a:lnTo>
                  <a:lnTo>
                    <a:pt x="264" y="166"/>
                  </a:lnTo>
                  <a:lnTo>
                    <a:pt x="264" y="166"/>
                  </a:lnTo>
                  <a:lnTo>
                    <a:pt x="264" y="164"/>
                  </a:lnTo>
                  <a:lnTo>
                    <a:pt x="266" y="164"/>
                  </a:lnTo>
                  <a:lnTo>
                    <a:pt x="266" y="162"/>
                  </a:lnTo>
                  <a:lnTo>
                    <a:pt x="266" y="162"/>
                  </a:lnTo>
                  <a:lnTo>
                    <a:pt x="270" y="160"/>
                  </a:lnTo>
                  <a:lnTo>
                    <a:pt x="270" y="160"/>
                  </a:lnTo>
                  <a:lnTo>
                    <a:pt x="266" y="164"/>
                  </a:lnTo>
                  <a:lnTo>
                    <a:pt x="266" y="164"/>
                  </a:lnTo>
                  <a:lnTo>
                    <a:pt x="276" y="156"/>
                  </a:lnTo>
                  <a:lnTo>
                    <a:pt x="282" y="148"/>
                  </a:lnTo>
                  <a:lnTo>
                    <a:pt x="282" y="148"/>
                  </a:lnTo>
                  <a:lnTo>
                    <a:pt x="284" y="146"/>
                  </a:lnTo>
                  <a:lnTo>
                    <a:pt x="284" y="144"/>
                  </a:lnTo>
                  <a:lnTo>
                    <a:pt x="284" y="144"/>
                  </a:lnTo>
                  <a:lnTo>
                    <a:pt x="288" y="138"/>
                  </a:lnTo>
                  <a:lnTo>
                    <a:pt x="290" y="134"/>
                  </a:lnTo>
                  <a:lnTo>
                    <a:pt x="290" y="134"/>
                  </a:lnTo>
                  <a:lnTo>
                    <a:pt x="290" y="132"/>
                  </a:lnTo>
                  <a:lnTo>
                    <a:pt x="292" y="128"/>
                  </a:lnTo>
                  <a:lnTo>
                    <a:pt x="292" y="128"/>
                  </a:lnTo>
                  <a:lnTo>
                    <a:pt x="292" y="130"/>
                  </a:lnTo>
                  <a:lnTo>
                    <a:pt x="292" y="130"/>
                  </a:lnTo>
                  <a:lnTo>
                    <a:pt x="294" y="120"/>
                  </a:lnTo>
                  <a:lnTo>
                    <a:pt x="296" y="120"/>
                  </a:lnTo>
                  <a:lnTo>
                    <a:pt x="296" y="118"/>
                  </a:lnTo>
                  <a:lnTo>
                    <a:pt x="296" y="118"/>
                  </a:lnTo>
                  <a:lnTo>
                    <a:pt x="296" y="118"/>
                  </a:lnTo>
                  <a:lnTo>
                    <a:pt x="296" y="118"/>
                  </a:lnTo>
                  <a:lnTo>
                    <a:pt x="296" y="118"/>
                  </a:lnTo>
                  <a:lnTo>
                    <a:pt x="296" y="118"/>
                  </a:lnTo>
                  <a:lnTo>
                    <a:pt x="288" y="106"/>
                  </a:lnTo>
                  <a:lnTo>
                    <a:pt x="288" y="106"/>
                  </a:lnTo>
                  <a:lnTo>
                    <a:pt x="288" y="106"/>
                  </a:lnTo>
                  <a:lnTo>
                    <a:pt x="288" y="106"/>
                  </a:lnTo>
                  <a:lnTo>
                    <a:pt x="288" y="106"/>
                  </a:lnTo>
                  <a:lnTo>
                    <a:pt x="284" y="104"/>
                  </a:lnTo>
                  <a:lnTo>
                    <a:pt x="284" y="104"/>
                  </a:lnTo>
                  <a:lnTo>
                    <a:pt x="244" y="100"/>
                  </a:lnTo>
                  <a:lnTo>
                    <a:pt x="204" y="96"/>
                  </a:lnTo>
                  <a:lnTo>
                    <a:pt x="204" y="96"/>
                  </a:lnTo>
                  <a:lnTo>
                    <a:pt x="206" y="94"/>
                  </a:lnTo>
                  <a:lnTo>
                    <a:pt x="206" y="94"/>
                  </a:lnTo>
                  <a:lnTo>
                    <a:pt x="206" y="94"/>
                  </a:lnTo>
                  <a:lnTo>
                    <a:pt x="206" y="90"/>
                  </a:lnTo>
                  <a:lnTo>
                    <a:pt x="206" y="88"/>
                  </a:lnTo>
                  <a:lnTo>
                    <a:pt x="206" y="88"/>
                  </a:lnTo>
                  <a:lnTo>
                    <a:pt x="208" y="86"/>
                  </a:lnTo>
                  <a:lnTo>
                    <a:pt x="208" y="86"/>
                  </a:lnTo>
                  <a:lnTo>
                    <a:pt x="208" y="86"/>
                  </a:lnTo>
                  <a:lnTo>
                    <a:pt x="208" y="82"/>
                  </a:lnTo>
                  <a:lnTo>
                    <a:pt x="208" y="78"/>
                  </a:lnTo>
                  <a:lnTo>
                    <a:pt x="208" y="66"/>
                  </a:lnTo>
                  <a:lnTo>
                    <a:pt x="208" y="56"/>
                  </a:lnTo>
                  <a:lnTo>
                    <a:pt x="208" y="54"/>
                  </a:lnTo>
                  <a:lnTo>
                    <a:pt x="208" y="52"/>
                  </a:lnTo>
                  <a:lnTo>
                    <a:pt x="208" y="52"/>
                  </a:lnTo>
                  <a:lnTo>
                    <a:pt x="208" y="50"/>
                  </a:lnTo>
                  <a:lnTo>
                    <a:pt x="208" y="50"/>
                  </a:lnTo>
                  <a:lnTo>
                    <a:pt x="208" y="50"/>
                  </a:lnTo>
                  <a:lnTo>
                    <a:pt x="208" y="50"/>
                  </a:lnTo>
                  <a:lnTo>
                    <a:pt x="204" y="48"/>
                  </a:lnTo>
                  <a:lnTo>
                    <a:pt x="204" y="48"/>
                  </a:lnTo>
                  <a:lnTo>
                    <a:pt x="204" y="44"/>
                  </a:lnTo>
                  <a:lnTo>
                    <a:pt x="200" y="36"/>
                  </a:lnTo>
                  <a:lnTo>
                    <a:pt x="198" y="34"/>
                  </a:lnTo>
                  <a:lnTo>
                    <a:pt x="198" y="34"/>
                  </a:lnTo>
                  <a:lnTo>
                    <a:pt x="196" y="32"/>
                  </a:lnTo>
                  <a:lnTo>
                    <a:pt x="196" y="32"/>
                  </a:lnTo>
                  <a:lnTo>
                    <a:pt x="194" y="30"/>
                  </a:lnTo>
                  <a:lnTo>
                    <a:pt x="196" y="30"/>
                  </a:lnTo>
                  <a:lnTo>
                    <a:pt x="196" y="30"/>
                  </a:lnTo>
                  <a:lnTo>
                    <a:pt x="192" y="26"/>
                  </a:lnTo>
                  <a:lnTo>
                    <a:pt x="188" y="20"/>
                  </a:lnTo>
                  <a:lnTo>
                    <a:pt x="188" y="20"/>
                  </a:lnTo>
                  <a:lnTo>
                    <a:pt x="186" y="20"/>
                  </a:lnTo>
                  <a:lnTo>
                    <a:pt x="186" y="22"/>
                  </a:lnTo>
                  <a:lnTo>
                    <a:pt x="184" y="20"/>
                  </a:lnTo>
                  <a:lnTo>
                    <a:pt x="184" y="20"/>
                  </a:lnTo>
                  <a:lnTo>
                    <a:pt x="182" y="20"/>
                  </a:lnTo>
                  <a:lnTo>
                    <a:pt x="182" y="20"/>
                  </a:lnTo>
                  <a:lnTo>
                    <a:pt x="180" y="14"/>
                  </a:lnTo>
                  <a:lnTo>
                    <a:pt x="180" y="14"/>
                  </a:lnTo>
                  <a:lnTo>
                    <a:pt x="174" y="10"/>
                  </a:lnTo>
                  <a:lnTo>
                    <a:pt x="172" y="10"/>
                  </a:lnTo>
                  <a:lnTo>
                    <a:pt x="172" y="10"/>
                  </a:lnTo>
                  <a:lnTo>
                    <a:pt x="172" y="10"/>
                  </a:lnTo>
                  <a:lnTo>
                    <a:pt x="172" y="10"/>
                  </a:lnTo>
                  <a:lnTo>
                    <a:pt x="166" y="6"/>
                  </a:lnTo>
                  <a:lnTo>
                    <a:pt x="166" y="6"/>
                  </a:lnTo>
                  <a:lnTo>
                    <a:pt x="166" y="6"/>
                  </a:lnTo>
                  <a:lnTo>
                    <a:pt x="166" y="6"/>
                  </a:lnTo>
                  <a:lnTo>
                    <a:pt x="158" y="4"/>
                  </a:lnTo>
                  <a:lnTo>
                    <a:pt x="154" y="4"/>
                  </a:lnTo>
                  <a:lnTo>
                    <a:pt x="152" y="4"/>
                  </a:lnTo>
                  <a:lnTo>
                    <a:pt x="152" y="4"/>
                  </a:lnTo>
                  <a:lnTo>
                    <a:pt x="150" y="4"/>
                  </a:lnTo>
                  <a:lnTo>
                    <a:pt x="150" y="4"/>
                  </a:lnTo>
                  <a:lnTo>
                    <a:pt x="140" y="2"/>
                  </a:lnTo>
                  <a:lnTo>
                    <a:pt x="136" y="2"/>
                  </a:lnTo>
                  <a:lnTo>
                    <a:pt x="136" y="2"/>
                  </a:lnTo>
                  <a:lnTo>
                    <a:pt x="136" y="2"/>
                  </a:lnTo>
                  <a:lnTo>
                    <a:pt x="136" y="2"/>
                  </a:lnTo>
                  <a:lnTo>
                    <a:pt x="136" y="2"/>
                  </a:lnTo>
                  <a:lnTo>
                    <a:pt x="134" y="2"/>
                  </a:lnTo>
                  <a:lnTo>
                    <a:pt x="132" y="2"/>
                  </a:lnTo>
                  <a:lnTo>
                    <a:pt x="130" y="2"/>
                  </a:lnTo>
                  <a:lnTo>
                    <a:pt x="130" y="2"/>
                  </a:lnTo>
                  <a:lnTo>
                    <a:pt x="132" y="2"/>
                  </a:lnTo>
                  <a:lnTo>
                    <a:pt x="132" y="2"/>
                  </a:lnTo>
                  <a:lnTo>
                    <a:pt x="124" y="2"/>
                  </a:lnTo>
                  <a:lnTo>
                    <a:pt x="116" y="0"/>
                  </a:lnTo>
                  <a:lnTo>
                    <a:pt x="116" y="0"/>
                  </a:lnTo>
                  <a:lnTo>
                    <a:pt x="116" y="0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98" y="6"/>
                  </a:lnTo>
                  <a:lnTo>
                    <a:pt x="100" y="6"/>
                  </a:lnTo>
                  <a:lnTo>
                    <a:pt x="98" y="6"/>
                  </a:lnTo>
                  <a:lnTo>
                    <a:pt x="98" y="6"/>
                  </a:lnTo>
                  <a:lnTo>
                    <a:pt x="98" y="6"/>
                  </a:lnTo>
                  <a:lnTo>
                    <a:pt x="94" y="6"/>
                  </a:lnTo>
                  <a:lnTo>
                    <a:pt x="94" y="8"/>
                  </a:lnTo>
                  <a:lnTo>
                    <a:pt x="94" y="8"/>
                  </a:lnTo>
                  <a:lnTo>
                    <a:pt x="98" y="6"/>
                  </a:lnTo>
                  <a:lnTo>
                    <a:pt x="96" y="6"/>
                  </a:lnTo>
                  <a:lnTo>
                    <a:pt x="96" y="6"/>
                  </a:lnTo>
                  <a:lnTo>
                    <a:pt x="88" y="10"/>
                  </a:lnTo>
                  <a:lnTo>
                    <a:pt x="86" y="12"/>
                  </a:lnTo>
                  <a:lnTo>
                    <a:pt x="84" y="14"/>
                  </a:lnTo>
                  <a:lnTo>
                    <a:pt x="84" y="14"/>
                  </a:lnTo>
                  <a:lnTo>
                    <a:pt x="84" y="14"/>
                  </a:lnTo>
                  <a:lnTo>
                    <a:pt x="80" y="22"/>
                  </a:lnTo>
                  <a:lnTo>
                    <a:pt x="80" y="24"/>
                  </a:lnTo>
                  <a:lnTo>
                    <a:pt x="80" y="24"/>
                  </a:lnTo>
                  <a:lnTo>
                    <a:pt x="80" y="24"/>
                  </a:lnTo>
                  <a:lnTo>
                    <a:pt x="78" y="26"/>
                  </a:lnTo>
                  <a:lnTo>
                    <a:pt x="74" y="30"/>
                  </a:lnTo>
                  <a:lnTo>
                    <a:pt x="74" y="40"/>
                  </a:lnTo>
                  <a:lnTo>
                    <a:pt x="76" y="52"/>
                  </a:lnTo>
                  <a:lnTo>
                    <a:pt x="78" y="62"/>
                  </a:lnTo>
                  <a:lnTo>
                    <a:pt x="78" y="68"/>
                  </a:lnTo>
                  <a:lnTo>
                    <a:pt x="78" y="68"/>
                  </a:lnTo>
                  <a:lnTo>
                    <a:pt x="78" y="70"/>
                  </a:lnTo>
                  <a:lnTo>
                    <a:pt x="78" y="70"/>
                  </a:lnTo>
                  <a:lnTo>
                    <a:pt x="80" y="78"/>
                  </a:lnTo>
                  <a:lnTo>
                    <a:pt x="80" y="78"/>
                  </a:lnTo>
                  <a:lnTo>
                    <a:pt x="80" y="78"/>
                  </a:lnTo>
                  <a:lnTo>
                    <a:pt x="80" y="82"/>
                  </a:lnTo>
                  <a:lnTo>
                    <a:pt x="80" y="88"/>
                  </a:lnTo>
                  <a:lnTo>
                    <a:pt x="80" y="88"/>
                  </a:lnTo>
                  <a:lnTo>
                    <a:pt x="82" y="88"/>
                  </a:lnTo>
                  <a:lnTo>
                    <a:pt x="82" y="88"/>
                  </a:lnTo>
                  <a:lnTo>
                    <a:pt x="80" y="90"/>
                  </a:lnTo>
                  <a:lnTo>
                    <a:pt x="80" y="90"/>
                  </a:lnTo>
                  <a:lnTo>
                    <a:pt x="80" y="90"/>
                  </a:lnTo>
                  <a:lnTo>
                    <a:pt x="80" y="94"/>
                  </a:lnTo>
                  <a:lnTo>
                    <a:pt x="80" y="94"/>
                  </a:lnTo>
                  <a:lnTo>
                    <a:pt x="72" y="94"/>
                  </a:lnTo>
                  <a:lnTo>
                    <a:pt x="62" y="94"/>
                  </a:lnTo>
                  <a:lnTo>
                    <a:pt x="62" y="94"/>
                  </a:lnTo>
                  <a:lnTo>
                    <a:pt x="64" y="96"/>
                  </a:lnTo>
                  <a:lnTo>
                    <a:pt x="64" y="96"/>
                  </a:lnTo>
                  <a:lnTo>
                    <a:pt x="68" y="100"/>
                  </a:lnTo>
                  <a:lnTo>
                    <a:pt x="68" y="100"/>
                  </a:lnTo>
                  <a:lnTo>
                    <a:pt x="68" y="100"/>
                  </a:lnTo>
                  <a:lnTo>
                    <a:pt x="68" y="100"/>
                  </a:lnTo>
                  <a:lnTo>
                    <a:pt x="68" y="100"/>
                  </a:lnTo>
                  <a:lnTo>
                    <a:pt x="68" y="100"/>
                  </a:lnTo>
                  <a:lnTo>
                    <a:pt x="68" y="100"/>
                  </a:lnTo>
                  <a:lnTo>
                    <a:pt x="68" y="100"/>
                  </a:lnTo>
                  <a:lnTo>
                    <a:pt x="68" y="102"/>
                  </a:lnTo>
                  <a:lnTo>
                    <a:pt x="68" y="100"/>
                  </a:lnTo>
                  <a:lnTo>
                    <a:pt x="68" y="100"/>
                  </a:lnTo>
                  <a:lnTo>
                    <a:pt x="68" y="100"/>
                  </a:lnTo>
                  <a:lnTo>
                    <a:pt x="68" y="100"/>
                  </a:lnTo>
                  <a:lnTo>
                    <a:pt x="68" y="100"/>
                  </a:lnTo>
                  <a:lnTo>
                    <a:pt x="68" y="100"/>
                  </a:lnTo>
                  <a:lnTo>
                    <a:pt x="68" y="100"/>
                  </a:lnTo>
                  <a:lnTo>
                    <a:pt x="64" y="96"/>
                  </a:lnTo>
                  <a:lnTo>
                    <a:pt x="64" y="96"/>
                  </a:lnTo>
                  <a:lnTo>
                    <a:pt x="64" y="96"/>
                  </a:lnTo>
                  <a:lnTo>
                    <a:pt x="64" y="96"/>
                  </a:lnTo>
                  <a:lnTo>
                    <a:pt x="60" y="92"/>
                  </a:lnTo>
                  <a:lnTo>
                    <a:pt x="60" y="92"/>
                  </a:lnTo>
                  <a:lnTo>
                    <a:pt x="58" y="92"/>
                  </a:lnTo>
                  <a:lnTo>
                    <a:pt x="58" y="92"/>
                  </a:lnTo>
                  <a:lnTo>
                    <a:pt x="60" y="92"/>
                  </a:lnTo>
                  <a:lnTo>
                    <a:pt x="60" y="92"/>
                  </a:lnTo>
                  <a:lnTo>
                    <a:pt x="60" y="92"/>
                  </a:lnTo>
                  <a:lnTo>
                    <a:pt x="58" y="90"/>
                  </a:lnTo>
                  <a:lnTo>
                    <a:pt x="58" y="90"/>
                  </a:lnTo>
                  <a:lnTo>
                    <a:pt x="56" y="90"/>
                  </a:lnTo>
                  <a:lnTo>
                    <a:pt x="56" y="90"/>
                  </a:lnTo>
                  <a:lnTo>
                    <a:pt x="56" y="90"/>
                  </a:lnTo>
                  <a:lnTo>
                    <a:pt x="56" y="90"/>
                  </a:lnTo>
                  <a:lnTo>
                    <a:pt x="48" y="88"/>
                  </a:lnTo>
                  <a:lnTo>
                    <a:pt x="46" y="90"/>
                  </a:lnTo>
                  <a:lnTo>
                    <a:pt x="46" y="90"/>
                  </a:lnTo>
                  <a:lnTo>
                    <a:pt x="40" y="92"/>
                  </a:lnTo>
                  <a:lnTo>
                    <a:pt x="40" y="94"/>
                  </a:lnTo>
                  <a:lnTo>
                    <a:pt x="40" y="94"/>
                  </a:lnTo>
                  <a:lnTo>
                    <a:pt x="42" y="92"/>
                  </a:lnTo>
                  <a:lnTo>
                    <a:pt x="38" y="96"/>
                  </a:lnTo>
                  <a:lnTo>
                    <a:pt x="36" y="96"/>
                  </a:lnTo>
                  <a:lnTo>
                    <a:pt x="36" y="96"/>
                  </a:lnTo>
                  <a:lnTo>
                    <a:pt x="36" y="96"/>
                  </a:lnTo>
                  <a:lnTo>
                    <a:pt x="34" y="98"/>
                  </a:lnTo>
                  <a:lnTo>
                    <a:pt x="34" y="98"/>
                  </a:lnTo>
                  <a:lnTo>
                    <a:pt x="34" y="98"/>
                  </a:lnTo>
                  <a:lnTo>
                    <a:pt x="28" y="102"/>
                  </a:lnTo>
                  <a:lnTo>
                    <a:pt x="26" y="102"/>
                  </a:lnTo>
                  <a:lnTo>
                    <a:pt x="26" y="102"/>
                  </a:lnTo>
                  <a:lnTo>
                    <a:pt x="18" y="104"/>
                  </a:lnTo>
                  <a:lnTo>
                    <a:pt x="18" y="104"/>
                  </a:lnTo>
                  <a:lnTo>
                    <a:pt x="16" y="104"/>
                  </a:lnTo>
                  <a:lnTo>
                    <a:pt x="16" y="104"/>
                  </a:lnTo>
                  <a:lnTo>
                    <a:pt x="16" y="104"/>
                  </a:lnTo>
                  <a:lnTo>
                    <a:pt x="16" y="104"/>
                  </a:lnTo>
                  <a:lnTo>
                    <a:pt x="14" y="106"/>
                  </a:lnTo>
                  <a:lnTo>
                    <a:pt x="14" y="106"/>
                  </a:lnTo>
                  <a:lnTo>
                    <a:pt x="12" y="110"/>
                  </a:lnTo>
                  <a:lnTo>
                    <a:pt x="12" y="110"/>
                  </a:lnTo>
                  <a:lnTo>
                    <a:pt x="10" y="108"/>
                  </a:lnTo>
                  <a:lnTo>
                    <a:pt x="12" y="110"/>
                  </a:lnTo>
                  <a:lnTo>
                    <a:pt x="12" y="110"/>
                  </a:lnTo>
                  <a:lnTo>
                    <a:pt x="10" y="114"/>
                  </a:lnTo>
                  <a:lnTo>
                    <a:pt x="12" y="116"/>
                  </a:lnTo>
                  <a:lnTo>
                    <a:pt x="12" y="116"/>
                  </a:lnTo>
                  <a:lnTo>
                    <a:pt x="12" y="114"/>
                  </a:lnTo>
                  <a:lnTo>
                    <a:pt x="12" y="114"/>
                  </a:lnTo>
                  <a:lnTo>
                    <a:pt x="10" y="120"/>
                  </a:lnTo>
                  <a:lnTo>
                    <a:pt x="8" y="124"/>
                  </a:lnTo>
                  <a:lnTo>
                    <a:pt x="8" y="124"/>
                  </a:lnTo>
                  <a:lnTo>
                    <a:pt x="10" y="122"/>
                  </a:lnTo>
                  <a:lnTo>
                    <a:pt x="8" y="124"/>
                  </a:lnTo>
                  <a:lnTo>
                    <a:pt x="8" y="124"/>
                  </a:lnTo>
                  <a:lnTo>
                    <a:pt x="10" y="124"/>
                  </a:lnTo>
                  <a:lnTo>
                    <a:pt x="8" y="124"/>
                  </a:lnTo>
                  <a:lnTo>
                    <a:pt x="8" y="124"/>
                  </a:lnTo>
                  <a:lnTo>
                    <a:pt x="6" y="130"/>
                  </a:lnTo>
                  <a:lnTo>
                    <a:pt x="6" y="132"/>
                  </a:lnTo>
                  <a:lnTo>
                    <a:pt x="6" y="132"/>
                  </a:lnTo>
                  <a:lnTo>
                    <a:pt x="6" y="132"/>
                  </a:lnTo>
                  <a:lnTo>
                    <a:pt x="6" y="132"/>
                  </a:lnTo>
                  <a:lnTo>
                    <a:pt x="4" y="140"/>
                  </a:lnTo>
                  <a:lnTo>
                    <a:pt x="4" y="140"/>
                  </a:lnTo>
                  <a:lnTo>
                    <a:pt x="4" y="146"/>
                  </a:lnTo>
                  <a:lnTo>
                    <a:pt x="4" y="146"/>
                  </a:lnTo>
                  <a:lnTo>
                    <a:pt x="2" y="146"/>
                  </a:lnTo>
                  <a:lnTo>
                    <a:pt x="2" y="146"/>
                  </a:lnTo>
                  <a:lnTo>
                    <a:pt x="2" y="146"/>
                  </a:lnTo>
                  <a:lnTo>
                    <a:pt x="2" y="146"/>
                  </a:lnTo>
                  <a:lnTo>
                    <a:pt x="2" y="146"/>
                  </a:lnTo>
                  <a:lnTo>
                    <a:pt x="0" y="150"/>
                  </a:lnTo>
                  <a:lnTo>
                    <a:pt x="0" y="150"/>
                  </a:lnTo>
                  <a:lnTo>
                    <a:pt x="0" y="150"/>
                  </a:lnTo>
                  <a:lnTo>
                    <a:pt x="0" y="150"/>
                  </a:lnTo>
                  <a:lnTo>
                    <a:pt x="0" y="152"/>
                  </a:lnTo>
                  <a:lnTo>
                    <a:pt x="2" y="156"/>
                  </a:lnTo>
                  <a:lnTo>
                    <a:pt x="2" y="156"/>
                  </a:lnTo>
                  <a:lnTo>
                    <a:pt x="0" y="168"/>
                  </a:lnTo>
                  <a:lnTo>
                    <a:pt x="0" y="168"/>
                  </a:lnTo>
                  <a:lnTo>
                    <a:pt x="2" y="168"/>
                  </a:lnTo>
                  <a:lnTo>
                    <a:pt x="0" y="170"/>
                  </a:lnTo>
                  <a:lnTo>
                    <a:pt x="0" y="170"/>
                  </a:lnTo>
                  <a:lnTo>
                    <a:pt x="0" y="172"/>
                  </a:lnTo>
                  <a:lnTo>
                    <a:pt x="0" y="172"/>
                  </a:lnTo>
                  <a:lnTo>
                    <a:pt x="0" y="172"/>
                  </a:lnTo>
                  <a:lnTo>
                    <a:pt x="0" y="172"/>
                  </a:lnTo>
                  <a:close/>
                  <a:moveTo>
                    <a:pt x="4" y="164"/>
                  </a:moveTo>
                  <a:lnTo>
                    <a:pt x="4" y="164"/>
                  </a:lnTo>
                  <a:lnTo>
                    <a:pt x="4" y="164"/>
                  </a:lnTo>
                  <a:lnTo>
                    <a:pt x="4" y="164"/>
                  </a:lnTo>
                  <a:lnTo>
                    <a:pt x="4" y="164"/>
                  </a:lnTo>
                  <a:lnTo>
                    <a:pt x="4" y="164"/>
                  </a:lnTo>
                  <a:close/>
                  <a:moveTo>
                    <a:pt x="4" y="166"/>
                  </a:moveTo>
                  <a:lnTo>
                    <a:pt x="4" y="166"/>
                  </a:lnTo>
                  <a:lnTo>
                    <a:pt x="4" y="166"/>
                  </a:lnTo>
                  <a:lnTo>
                    <a:pt x="4" y="166"/>
                  </a:lnTo>
                  <a:lnTo>
                    <a:pt x="4" y="166"/>
                  </a:lnTo>
                  <a:lnTo>
                    <a:pt x="4" y="166"/>
                  </a:lnTo>
                  <a:lnTo>
                    <a:pt x="4" y="166"/>
                  </a:lnTo>
                  <a:lnTo>
                    <a:pt x="4" y="166"/>
                  </a:lnTo>
                  <a:lnTo>
                    <a:pt x="4" y="166"/>
                  </a:lnTo>
                  <a:lnTo>
                    <a:pt x="6" y="166"/>
                  </a:lnTo>
                  <a:lnTo>
                    <a:pt x="4" y="166"/>
                  </a:lnTo>
                  <a:lnTo>
                    <a:pt x="4" y="166"/>
                  </a:lnTo>
                  <a:lnTo>
                    <a:pt x="4" y="166"/>
                  </a:lnTo>
                  <a:lnTo>
                    <a:pt x="4" y="166"/>
                  </a:lnTo>
                  <a:close/>
                  <a:moveTo>
                    <a:pt x="82" y="94"/>
                  </a:moveTo>
                  <a:lnTo>
                    <a:pt x="82" y="94"/>
                  </a:lnTo>
                  <a:lnTo>
                    <a:pt x="82" y="94"/>
                  </a:lnTo>
                  <a:lnTo>
                    <a:pt x="82" y="94"/>
                  </a:lnTo>
                  <a:lnTo>
                    <a:pt x="82" y="94"/>
                  </a:lnTo>
                  <a:lnTo>
                    <a:pt x="82" y="94"/>
                  </a:lnTo>
                  <a:close/>
                  <a:moveTo>
                    <a:pt x="12" y="202"/>
                  </a:moveTo>
                  <a:lnTo>
                    <a:pt x="12" y="202"/>
                  </a:lnTo>
                  <a:lnTo>
                    <a:pt x="10" y="202"/>
                  </a:lnTo>
                  <a:lnTo>
                    <a:pt x="10" y="202"/>
                  </a:lnTo>
                  <a:lnTo>
                    <a:pt x="12" y="202"/>
                  </a:lnTo>
                  <a:lnTo>
                    <a:pt x="12" y="202"/>
                  </a:lnTo>
                  <a:close/>
                  <a:moveTo>
                    <a:pt x="84" y="194"/>
                  </a:moveTo>
                  <a:lnTo>
                    <a:pt x="84" y="194"/>
                  </a:lnTo>
                  <a:lnTo>
                    <a:pt x="84" y="194"/>
                  </a:lnTo>
                  <a:lnTo>
                    <a:pt x="82" y="196"/>
                  </a:lnTo>
                  <a:lnTo>
                    <a:pt x="84" y="194"/>
                  </a:lnTo>
                  <a:close/>
                  <a:moveTo>
                    <a:pt x="6" y="166"/>
                  </a:moveTo>
                  <a:lnTo>
                    <a:pt x="6" y="166"/>
                  </a:lnTo>
                  <a:lnTo>
                    <a:pt x="6" y="166"/>
                  </a:lnTo>
                  <a:lnTo>
                    <a:pt x="6" y="166"/>
                  </a:lnTo>
                  <a:lnTo>
                    <a:pt x="6" y="166"/>
                  </a:lnTo>
                  <a:lnTo>
                    <a:pt x="6" y="166"/>
                  </a:lnTo>
                  <a:close/>
                  <a:moveTo>
                    <a:pt x="4" y="178"/>
                  </a:moveTo>
                  <a:lnTo>
                    <a:pt x="4" y="178"/>
                  </a:lnTo>
                  <a:lnTo>
                    <a:pt x="4" y="178"/>
                  </a:lnTo>
                  <a:lnTo>
                    <a:pt x="4" y="178"/>
                  </a:lnTo>
                  <a:lnTo>
                    <a:pt x="4" y="178"/>
                  </a:lnTo>
                  <a:lnTo>
                    <a:pt x="4" y="178"/>
                  </a:lnTo>
                  <a:close/>
                  <a:moveTo>
                    <a:pt x="4" y="182"/>
                  </a:moveTo>
                  <a:lnTo>
                    <a:pt x="4" y="182"/>
                  </a:lnTo>
                  <a:lnTo>
                    <a:pt x="4" y="180"/>
                  </a:lnTo>
                  <a:lnTo>
                    <a:pt x="4" y="180"/>
                  </a:lnTo>
                  <a:lnTo>
                    <a:pt x="4" y="180"/>
                  </a:lnTo>
                  <a:lnTo>
                    <a:pt x="4" y="180"/>
                  </a:lnTo>
                  <a:lnTo>
                    <a:pt x="4" y="182"/>
                  </a:lnTo>
                  <a:lnTo>
                    <a:pt x="4" y="182"/>
                  </a:lnTo>
                  <a:close/>
                  <a:moveTo>
                    <a:pt x="90" y="192"/>
                  </a:moveTo>
                  <a:lnTo>
                    <a:pt x="90" y="192"/>
                  </a:lnTo>
                  <a:lnTo>
                    <a:pt x="92" y="192"/>
                  </a:lnTo>
                  <a:lnTo>
                    <a:pt x="92" y="192"/>
                  </a:lnTo>
                  <a:lnTo>
                    <a:pt x="92" y="192"/>
                  </a:lnTo>
                  <a:lnTo>
                    <a:pt x="90" y="192"/>
                  </a:lnTo>
                  <a:lnTo>
                    <a:pt x="90" y="192"/>
                  </a:lnTo>
                  <a:close/>
                  <a:moveTo>
                    <a:pt x="94" y="190"/>
                  </a:moveTo>
                  <a:lnTo>
                    <a:pt x="94" y="190"/>
                  </a:lnTo>
                  <a:lnTo>
                    <a:pt x="92" y="190"/>
                  </a:lnTo>
                  <a:lnTo>
                    <a:pt x="92" y="188"/>
                  </a:lnTo>
                  <a:lnTo>
                    <a:pt x="94" y="188"/>
                  </a:lnTo>
                  <a:lnTo>
                    <a:pt x="94" y="188"/>
                  </a:lnTo>
                  <a:lnTo>
                    <a:pt x="94" y="190"/>
                  </a:lnTo>
                  <a:lnTo>
                    <a:pt x="94" y="190"/>
                  </a:lnTo>
                  <a:lnTo>
                    <a:pt x="94" y="190"/>
                  </a:lnTo>
                  <a:close/>
                  <a:moveTo>
                    <a:pt x="196" y="86"/>
                  </a:moveTo>
                  <a:lnTo>
                    <a:pt x="196" y="86"/>
                  </a:lnTo>
                  <a:lnTo>
                    <a:pt x="196" y="86"/>
                  </a:lnTo>
                  <a:lnTo>
                    <a:pt x="196" y="86"/>
                  </a:lnTo>
                  <a:close/>
                  <a:moveTo>
                    <a:pt x="196" y="86"/>
                  </a:moveTo>
                  <a:lnTo>
                    <a:pt x="196" y="86"/>
                  </a:lnTo>
                  <a:lnTo>
                    <a:pt x="196" y="86"/>
                  </a:lnTo>
                  <a:lnTo>
                    <a:pt x="196" y="86"/>
                  </a:lnTo>
                  <a:lnTo>
                    <a:pt x="196" y="86"/>
                  </a:lnTo>
                  <a:lnTo>
                    <a:pt x="196" y="86"/>
                  </a:lnTo>
                  <a:lnTo>
                    <a:pt x="196" y="86"/>
                  </a:lnTo>
                  <a:close/>
                  <a:moveTo>
                    <a:pt x="192" y="94"/>
                  </a:moveTo>
                  <a:lnTo>
                    <a:pt x="196" y="94"/>
                  </a:lnTo>
                  <a:lnTo>
                    <a:pt x="196" y="92"/>
                  </a:lnTo>
                  <a:lnTo>
                    <a:pt x="196" y="92"/>
                  </a:lnTo>
                  <a:lnTo>
                    <a:pt x="196" y="94"/>
                  </a:lnTo>
                  <a:lnTo>
                    <a:pt x="194" y="96"/>
                  </a:lnTo>
                  <a:lnTo>
                    <a:pt x="194" y="96"/>
                  </a:lnTo>
                  <a:lnTo>
                    <a:pt x="194" y="96"/>
                  </a:lnTo>
                  <a:lnTo>
                    <a:pt x="194" y="96"/>
                  </a:lnTo>
                  <a:lnTo>
                    <a:pt x="194" y="96"/>
                  </a:lnTo>
                  <a:lnTo>
                    <a:pt x="194" y="96"/>
                  </a:lnTo>
                  <a:lnTo>
                    <a:pt x="194" y="96"/>
                  </a:lnTo>
                  <a:lnTo>
                    <a:pt x="194" y="96"/>
                  </a:lnTo>
                  <a:lnTo>
                    <a:pt x="192" y="96"/>
                  </a:lnTo>
                  <a:lnTo>
                    <a:pt x="192" y="94"/>
                  </a:lnTo>
                  <a:close/>
                  <a:moveTo>
                    <a:pt x="188" y="106"/>
                  </a:moveTo>
                  <a:lnTo>
                    <a:pt x="188" y="106"/>
                  </a:lnTo>
                  <a:lnTo>
                    <a:pt x="188" y="106"/>
                  </a:lnTo>
                  <a:lnTo>
                    <a:pt x="188" y="106"/>
                  </a:lnTo>
                  <a:lnTo>
                    <a:pt x="188" y="106"/>
                  </a:lnTo>
                  <a:lnTo>
                    <a:pt x="188" y="106"/>
                  </a:lnTo>
                  <a:lnTo>
                    <a:pt x="188" y="106"/>
                  </a:lnTo>
                  <a:close/>
                  <a:moveTo>
                    <a:pt x="152" y="182"/>
                  </a:moveTo>
                  <a:lnTo>
                    <a:pt x="152" y="182"/>
                  </a:lnTo>
                  <a:lnTo>
                    <a:pt x="150" y="180"/>
                  </a:lnTo>
                  <a:lnTo>
                    <a:pt x="150" y="180"/>
                  </a:lnTo>
                  <a:lnTo>
                    <a:pt x="154" y="180"/>
                  </a:lnTo>
                  <a:lnTo>
                    <a:pt x="160" y="180"/>
                  </a:lnTo>
                  <a:lnTo>
                    <a:pt x="162" y="180"/>
                  </a:lnTo>
                  <a:lnTo>
                    <a:pt x="162" y="180"/>
                  </a:lnTo>
                  <a:lnTo>
                    <a:pt x="152" y="182"/>
                  </a:lnTo>
                  <a:lnTo>
                    <a:pt x="152" y="182"/>
                  </a:lnTo>
                  <a:close/>
                  <a:moveTo>
                    <a:pt x="212" y="178"/>
                  </a:moveTo>
                  <a:lnTo>
                    <a:pt x="212" y="178"/>
                  </a:lnTo>
                  <a:lnTo>
                    <a:pt x="210" y="176"/>
                  </a:lnTo>
                  <a:lnTo>
                    <a:pt x="210" y="176"/>
                  </a:lnTo>
                  <a:lnTo>
                    <a:pt x="208" y="176"/>
                  </a:lnTo>
                  <a:lnTo>
                    <a:pt x="204" y="178"/>
                  </a:lnTo>
                  <a:lnTo>
                    <a:pt x="204" y="178"/>
                  </a:lnTo>
                  <a:lnTo>
                    <a:pt x="204" y="178"/>
                  </a:lnTo>
                  <a:lnTo>
                    <a:pt x="204" y="178"/>
                  </a:lnTo>
                  <a:lnTo>
                    <a:pt x="200" y="180"/>
                  </a:lnTo>
                  <a:lnTo>
                    <a:pt x="196" y="180"/>
                  </a:lnTo>
                  <a:lnTo>
                    <a:pt x="196" y="180"/>
                  </a:lnTo>
                  <a:lnTo>
                    <a:pt x="196" y="180"/>
                  </a:lnTo>
                  <a:lnTo>
                    <a:pt x="184" y="178"/>
                  </a:lnTo>
                  <a:lnTo>
                    <a:pt x="186" y="176"/>
                  </a:lnTo>
                  <a:lnTo>
                    <a:pt x="196" y="176"/>
                  </a:lnTo>
                  <a:lnTo>
                    <a:pt x="202" y="176"/>
                  </a:lnTo>
                  <a:lnTo>
                    <a:pt x="208" y="174"/>
                  </a:lnTo>
                  <a:lnTo>
                    <a:pt x="216" y="174"/>
                  </a:lnTo>
                  <a:lnTo>
                    <a:pt x="222" y="172"/>
                  </a:lnTo>
                  <a:lnTo>
                    <a:pt x="228" y="172"/>
                  </a:lnTo>
                  <a:lnTo>
                    <a:pt x="228" y="172"/>
                  </a:lnTo>
                  <a:lnTo>
                    <a:pt x="220" y="172"/>
                  </a:lnTo>
                  <a:lnTo>
                    <a:pt x="218" y="174"/>
                  </a:lnTo>
                  <a:lnTo>
                    <a:pt x="214" y="176"/>
                  </a:lnTo>
                  <a:lnTo>
                    <a:pt x="212" y="178"/>
                  </a:lnTo>
                  <a:close/>
                  <a:moveTo>
                    <a:pt x="230" y="170"/>
                  </a:moveTo>
                  <a:lnTo>
                    <a:pt x="230" y="170"/>
                  </a:lnTo>
                  <a:lnTo>
                    <a:pt x="228" y="172"/>
                  </a:lnTo>
                  <a:lnTo>
                    <a:pt x="234" y="168"/>
                  </a:lnTo>
                  <a:lnTo>
                    <a:pt x="238" y="166"/>
                  </a:lnTo>
                  <a:lnTo>
                    <a:pt x="238" y="166"/>
                  </a:lnTo>
                  <a:lnTo>
                    <a:pt x="230" y="172"/>
                  </a:lnTo>
                  <a:lnTo>
                    <a:pt x="230" y="172"/>
                  </a:lnTo>
                  <a:lnTo>
                    <a:pt x="230" y="170"/>
                  </a:lnTo>
                  <a:lnTo>
                    <a:pt x="230" y="170"/>
                  </a:lnTo>
                  <a:close/>
                  <a:moveTo>
                    <a:pt x="260" y="156"/>
                  </a:moveTo>
                  <a:lnTo>
                    <a:pt x="260" y="154"/>
                  </a:lnTo>
                  <a:lnTo>
                    <a:pt x="260" y="154"/>
                  </a:lnTo>
                  <a:lnTo>
                    <a:pt x="260" y="156"/>
                  </a:lnTo>
                  <a:lnTo>
                    <a:pt x="260" y="156"/>
                  </a:lnTo>
                  <a:lnTo>
                    <a:pt x="260" y="156"/>
                  </a:lnTo>
                  <a:lnTo>
                    <a:pt x="260" y="156"/>
                  </a:lnTo>
                  <a:close/>
                  <a:moveTo>
                    <a:pt x="284" y="126"/>
                  </a:moveTo>
                  <a:lnTo>
                    <a:pt x="284" y="126"/>
                  </a:lnTo>
                  <a:lnTo>
                    <a:pt x="284" y="126"/>
                  </a:lnTo>
                  <a:lnTo>
                    <a:pt x="284" y="124"/>
                  </a:lnTo>
                  <a:lnTo>
                    <a:pt x="284" y="124"/>
                  </a:lnTo>
                  <a:lnTo>
                    <a:pt x="284" y="126"/>
                  </a:lnTo>
                  <a:lnTo>
                    <a:pt x="284" y="126"/>
                  </a:lnTo>
                  <a:close/>
                  <a:moveTo>
                    <a:pt x="250" y="112"/>
                  </a:moveTo>
                  <a:lnTo>
                    <a:pt x="248" y="112"/>
                  </a:lnTo>
                  <a:lnTo>
                    <a:pt x="248" y="112"/>
                  </a:lnTo>
                  <a:lnTo>
                    <a:pt x="250" y="112"/>
                  </a:lnTo>
                  <a:lnTo>
                    <a:pt x="250" y="112"/>
                  </a:lnTo>
                  <a:lnTo>
                    <a:pt x="250" y="112"/>
                  </a:lnTo>
                  <a:lnTo>
                    <a:pt x="250" y="112"/>
                  </a:lnTo>
                  <a:close/>
                  <a:moveTo>
                    <a:pt x="242" y="112"/>
                  </a:moveTo>
                  <a:lnTo>
                    <a:pt x="242" y="112"/>
                  </a:lnTo>
                  <a:lnTo>
                    <a:pt x="242" y="112"/>
                  </a:lnTo>
                  <a:lnTo>
                    <a:pt x="240" y="112"/>
                  </a:lnTo>
                  <a:lnTo>
                    <a:pt x="240" y="112"/>
                  </a:lnTo>
                  <a:lnTo>
                    <a:pt x="242" y="112"/>
                  </a:lnTo>
                  <a:lnTo>
                    <a:pt x="242" y="112"/>
                  </a:lnTo>
                  <a:close/>
                  <a:moveTo>
                    <a:pt x="238" y="110"/>
                  </a:moveTo>
                  <a:lnTo>
                    <a:pt x="236" y="110"/>
                  </a:lnTo>
                  <a:lnTo>
                    <a:pt x="236" y="110"/>
                  </a:lnTo>
                  <a:lnTo>
                    <a:pt x="238" y="110"/>
                  </a:lnTo>
                  <a:lnTo>
                    <a:pt x="238" y="110"/>
                  </a:lnTo>
                  <a:lnTo>
                    <a:pt x="238" y="110"/>
                  </a:lnTo>
                  <a:lnTo>
                    <a:pt x="238" y="110"/>
                  </a:lnTo>
                  <a:close/>
                  <a:moveTo>
                    <a:pt x="230" y="110"/>
                  </a:moveTo>
                  <a:lnTo>
                    <a:pt x="230" y="110"/>
                  </a:lnTo>
                  <a:lnTo>
                    <a:pt x="230" y="110"/>
                  </a:lnTo>
                  <a:lnTo>
                    <a:pt x="230" y="110"/>
                  </a:lnTo>
                  <a:close/>
                  <a:moveTo>
                    <a:pt x="222" y="110"/>
                  </a:moveTo>
                  <a:lnTo>
                    <a:pt x="222" y="110"/>
                  </a:lnTo>
                  <a:lnTo>
                    <a:pt x="220" y="110"/>
                  </a:lnTo>
                  <a:lnTo>
                    <a:pt x="220" y="110"/>
                  </a:lnTo>
                  <a:lnTo>
                    <a:pt x="220" y="108"/>
                  </a:lnTo>
                  <a:lnTo>
                    <a:pt x="222" y="110"/>
                  </a:lnTo>
                  <a:lnTo>
                    <a:pt x="222" y="110"/>
                  </a:lnTo>
                  <a:close/>
                  <a:moveTo>
                    <a:pt x="218" y="110"/>
                  </a:moveTo>
                  <a:lnTo>
                    <a:pt x="218" y="110"/>
                  </a:lnTo>
                  <a:lnTo>
                    <a:pt x="218" y="110"/>
                  </a:lnTo>
                  <a:lnTo>
                    <a:pt x="218" y="110"/>
                  </a:lnTo>
                  <a:lnTo>
                    <a:pt x="218" y="110"/>
                  </a:lnTo>
                  <a:lnTo>
                    <a:pt x="218" y="110"/>
                  </a:lnTo>
                  <a:lnTo>
                    <a:pt x="218" y="110"/>
                  </a:lnTo>
                  <a:close/>
                  <a:moveTo>
                    <a:pt x="84" y="94"/>
                  </a:moveTo>
                  <a:lnTo>
                    <a:pt x="84" y="94"/>
                  </a:lnTo>
                  <a:lnTo>
                    <a:pt x="84" y="96"/>
                  </a:lnTo>
                  <a:lnTo>
                    <a:pt x="84" y="96"/>
                  </a:lnTo>
                  <a:lnTo>
                    <a:pt x="84" y="96"/>
                  </a:lnTo>
                  <a:lnTo>
                    <a:pt x="84" y="96"/>
                  </a:lnTo>
                  <a:lnTo>
                    <a:pt x="84" y="94"/>
                  </a:lnTo>
                  <a:lnTo>
                    <a:pt x="84" y="94"/>
                  </a:lnTo>
                  <a:close/>
                  <a:moveTo>
                    <a:pt x="86" y="94"/>
                  </a:moveTo>
                  <a:lnTo>
                    <a:pt x="86" y="94"/>
                  </a:lnTo>
                  <a:lnTo>
                    <a:pt x="84" y="94"/>
                  </a:lnTo>
                  <a:lnTo>
                    <a:pt x="84" y="94"/>
                  </a:lnTo>
                  <a:lnTo>
                    <a:pt x="86" y="94"/>
                  </a:lnTo>
                  <a:lnTo>
                    <a:pt x="86" y="94"/>
                  </a:lnTo>
                  <a:close/>
                  <a:moveTo>
                    <a:pt x="28" y="102"/>
                  </a:moveTo>
                  <a:lnTo>
                    <a:pt x="28" y="102"/>
                  </a:lnTo>
                  <a:lnTo>
                    <a:pt x="28" y="102"/>
                  </a:lnTo>
                  <a:lnTo>
                    <a:pt x="28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77" name="Freeform 457"/>
            <p:cNvSpPr>
              <a:spLocks/>
            </p:cNvSpPr>
            <p:nvPr/>
          </p:nvSpPr>
          <p:spPr bwMode="auto">
            <a:xfrm>
              <a:off x="-1063" y="1286"/>
              <a:ext cx="4" cy="0"/>
            </a:xfrm>
            <a:custGeom>
              <a:avLst/>
              <a:gdLst>
                <a:gd name="T0" fmla="*/ 4 w 4"/>
                <a:gd name="T1" fmla="*/ 4 w 4"/>
                <a:gd name="T2" fmla="*/ 0 w 4"/>
                <a:gd name="T3" fmla="*/ 0 w 4"/>
                <a:gd name="T4" fmla="*/ 2 w 4"/>
                <a:gd name="T5" fmla="*/ 4 w 4"/>
                <a:gd name="T6" fmla="*/ 4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78" name="Freeform 458"/>
            <p:cNvSpPr>
              <a:spLocks/>
            </p:cNvSpPr>
            <p:nvPr/>
          </p:nvSpPr>
          <p:spPr bwMode="auto">
            <a:xfrm>
              <a:off x="-931" y="140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79" name="Freeform 459"/>
            <p:cNvSpPr>
              <a:spLocks/>
            </p:cNvSpPr>
            <p:nvPr/>
          </p:nvSpPr>
          <p:spPr bwMode="auto">
            <a:xfrm>
              <a:off x="-899" y="1394"/>
              <a:ext cx="0" cy="2"/>
            </a:xfrm>
            <a:custGeom>
              <a:avLst/>
              <a:gdLst>
                <a:gd name="T0" fmla="*/ 0 h 2"/>
                <a:gd name="T1" fmla="*/ 0 h 2"/>
                <a:gd name="T2" fmla="*/ 2 h 2"/>
                <a:gd name="T3" fmla="*/ 2 h 2"/>
                <a:gd name="T4" fmla="*/ 0 h 2"/>
                <a:gd name="T5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80" name="Freeform 460"/>
            <p:cNvSpPr>
              <a:spLocks noEditPoints="1"/>
            </p:cNvSpPr>
            <p:nvPr/>
          </p:nvSpPr>
          <p:spPr bwMode="auto">
            <a:xfrm>
              <a:off x="-1141" y="1322"/>
              <a:ext cx="276" cy="114"/>
            </a:xfrm>
            <a:custGeom>
              <a:avLst/>
              <a:gdLst>
                <a:gd name="T0" fmla="*/ 276 w 276"/>
                <a:gd name="T1" fmla="*/ 30 h 114"/>
                <a:gd name="T2" fmla="*/ 262 w 276"/>
                <a:gd name="T3" fmla="*/ 6 h 114"/>
                <a:gd name="T4" fmla="*/ 258 w 276"/>
                <a:gd name="T5" fmla="*/ 8 h 114"/>
                <a:gd name="T6" fmla="*/ 230 w 276"/>
                <a:gd name="T7" fmla="*/ 8 h 114"/>
                <a:gd name="T8" fmla="*/ 162 w 276"/>
                <a:gd name="T9" fmla="*/ 2 h 114"/>
                <a:gd name="T10" fmla="*/ 82 w 276"/>
                <a:gd name="T11" fmla="*/ 2 h 114"/>
                <a:gd name="T12" fmla="*/ 76 w 276"/>
                <a:gd name="T13" fmla="*/ 2 h 114"/>
                <a:gd name="T14" fmla="*/ 38 w 276"/>
                <a:gd name="T15" fmla="*/ 2 h 114"/>
                <a:gd name="T16" fmla="*/ 26 w 276"/>
                <a:gd name="T17" fmla="*/ 12 h 114"/>
                <a:gd name="T18" fmla="*/ 16 w 276"/>
                <a:gd name="T19" fmla="*/ 24 h 114"/>
                <a:gd name="T20" fmla="*/ 16 w 276"/>
                <a:gd name="T21" fmla="*/ 28 h 114"/>
                <a:gd name="T22" fmla="*/ 8 w 276"/>
                <a:gd name="T23" fmla="*/ 42 h 114"/>
                <a:gd name="T24" fmla="*/ 4 w 276"/>
                <a:gd name="T25" fmla="*/ 56 h 114"/>
                <a:gd name="T26" fmla="*/ 2 w 276"/>
                <a:gd name="T27" fmla="*/ 78 h 114"/>
                <a:gd name="T28" fmla="*/ 4 w 276"/>
                <a:gd name="T29" fmla="*/ 92 h 114"/>
                <a:gd name="T30" fmla="*/ 10 w 276"/>
                <a:gd name="T31" fmla="*/ 98 h 114"/>
                <a:gd name="T32" fmla="*/ 18 w 276"/>
                <a:gd name="T33" fmla="*/ 106 h 114"/>
                <a:gd name="T34" fmla="*/ 24 w 276"/>
                <a:gd name="T35" fmla="*/ 108 h 114"/>
                <a:gd name="T36" fmla="*/ 34 w 276"/>
                <a:gd name="T37" fmla="*/ 112 h 114"/>
                <a:gd name="T38" fmla="*/ 44 w 276"/>
                <a:gd name="T39" fmla="*/ 114 h 114"/>
                <a:gd name="T40" fmla="*/ 66 w 276"/>
                <a:gd name="T41" fmla="*/ 100 h 114"/>
                <a:gd name="T42" fmla="*/ 94 w 276"/>
                <a:gd name="T43" fmla="*/ 90 h 114"/>
                <a:gd name="T44" fmla="*/ 112 w 276"/>
                <a:gd name="T45" fmla="*/ 86 h 114"/>
                <a:gd name="T46" fmla="*/ 126 w 276"/>
                <a:gd name="T47" fmla="*/ 84 h 114"/>
                <a:gd name="T48" fmla="*/ 160 w 276"/>
                <a:gd name="T49" fmla="*/ 86 h 114"/>
                <a:gd name="T50" fmla="*/ 180 w 276"/>
                <a:gd name="T51" fmla="*/ 86 h 114"/>
                <a:gd name="T52" fmla="*/ 184 w 276"/>
                <a:gd name="T53" fmla="*/ 88 h 114"/>
                <a:gd name="T54" fmla="*/ 194 w 276"/>
                <a:gd name="T55" fmla="*/ 86 h 114"/>
                <a:gd name="T56" fmla="*/ 200 w 276"/>
                <a:gd name="T57" fmla="*/ 84 h 114"/>
                <a:gd name="T58" fmla="*/ 220 w 276"/>
                <a:gd name="T59" fmla="*/ 78 h 114"/>
                <a:gd name="T60" fmla="*/ 220 w 276"/>
                <a:gd name="T61" fmla="*/ 84 h 114"/>
                <a:gd name="T62" fmla="*/ 234 w 276"/>
                <a:gd name="T63" fmla="*/ 76 h 114"/>
                <a:gd name="T64" fmla="*/ 242 w 276"/>
                <a:gd name="T65" fmla="*/ 72 h 114"/>
                <a:gd name="T66" fmla="*/ 246 w 276"/>
                <a:gd name="T67" fmla="*/ 70 h 114"/>
                <a:gd name="T68" fmla="*/ 268 w 276"/>
                <a:gd name="T69" fmla="*/ 50 h 114"/>
                <a:gd name="T70" fmla="*/ 274 w 276"/>
                <a:gd name="T71" fmla="*/ 36 h 114"/>
                <a:gd name="T72" fmla="*/ 254 w 276"/>
                <a:gd name="T73" fmla="*/ 50 h 114"/>
                <a:gd name="T74" fmla="*/ 264 w 276"/>
                <a:gd name="T75" fmla="*/ 38 h 114"/>
                <a:gd name="T76" fmla="*/ 236 w 276"/>
                <a:gd name="T77" fmla="*/ 66 h 114"/>
                <a:gd name="T78" fmla="*/ 238 w 276"/>
                <a:gd name="T79" fmla="*/ 66 h 114"/>
                <a:gd name="T80" fmla="*/ 264 w 276"/>
                <a:gd name="T81" fmla="*/ 36 h 114"/>
                <a:gd name="T82" fmla="*/ 260 w 276"/>
                <a:gd name="T83" fmla="*/ 32 h 114"/>
                <a:gd name="T84" fmla="*/ 222 w 276"/>
                <a:gd name="T85" fmla="*/ 76 h 114"/>
                <a:gd name="T86" fmla="*/ 244 w 276"/>
                <a:gd name="T87" fmla="*/ 60 h 114"/>
                <a:gd name="T88" fmla="*/ 258 w 276"/>
                <a:gd name="T89" fmla="*/ 18 h 114"/>
                <a:gd name="T90" fmla="*/ 258 w 276"/>
                <a:gd name="T91" fmla="*/ 18 h 114"/>
                <a:gd name="T92" fmla="*/ 196 w 276"/>
                <a:gd name="T93" fmla="*/ 16 h 114"/>
                <a:gd name="T94" fmla="*/ 190 w 276"/>
                <a:gd name="T95" fmla="*/ 14 h 114"/>
                <a:gd name="T96" fmla="*/ 188 w 276"/>
                <a:gd name="T97" fmla="*/ 14 h 114"/>
                <a:gd name="T98" fmla="*/ 174 w 276"/>
                <a:gd name="T99" fmla="*/ 14 h 114"/>
                <a:gd name="T100" fmla="*/ 154 w 276"/>
                <a:gd name="T101" fmla="*/ 12 h 114"/>
                <a:gd name="T102" fmla="*/ 144 w 276"/>
                <a:gd name="T103" fmla="*/ 12 h 114"/>
                <a:gd name="T104" fmla="*/ 130 w 276"/>
                <a:gd name="T105" fmla="*/ 12 h 114"/>
                <a:gd name="T106" fmla="*/ 4 w 276"/>
                <a:gd name="T107" fmla="*/ 88 h 114"/>
                <a:gd name="T108" fmla="*/ 6 w 276"/>
                <a:gd name="T109" fmla="*/ 94 h 114"/>
                <a:gd name="T110" fmla="*/ 192 w 276"/>
                <a:gd name="T111" fmla="*/ 84 h 114"/>
                <a:gd name="T112" fmla="*/ 196 w 276"/>
                <a:gd name="T113" fmla="*/ 8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76" h="114">
                  <a:moveTo>
                    <a:pt x="274" y="36"/>
                  </a:moveTo>
                  <a:lnTo>
                    <a:pt x="274" y="36"/>
                  </a:lnTo>
                  <a:lnTo>
                    <a:pt x="274" y="36"/>
                  </a:lnTo>
                  <a:lnTo>
                    <a:pt x="274" y="36"/>
                  </a:lnTo>
                  <a:lnTo>
                    <a:pt x="276" y="34"/>
                  </a:lnTo>
                  <a:lnTo>
                    <a:pt x="276" y="32"/>
                  </a:lnTo>
                  <a:lnTo>
                    <a:pt x="276" y="30"/>
                  </a:lnTo>
                  <a:lnTo>
                    <a:pt x="276" y="30"/>
                  </a:lnTo>
                  <a:lnTo>
                    <a:pt x="276" y="30"/>
                  </a:lnTo>
                  <a:lnTo>
                    <a:pt x="276" y="30"/>
                  </a:lnTo>
                  <a:lnTo>
                    <a:pt x="276" y="30"/>
                  </a:lnTo>
                  <a:lnTo>
                    <a:pt x="270" y="26"/>
                  </a:lnTo>
                  <a:lnTo>
                    <a:pt x="270" y="26"/>
                  </a:lnTo>
                  <a:lnTo>
                    <a:pt x="270" y="24"/>
                  </a:lnTo>
                  <a:lnTo>
                    <a:pt x="268" y="26"/>
                  </a:lnTo>
                  <a:lnTo>
                    <a:pt x="268" y="26"/>
                  </a:lnTo>
                  <a:lnTo>
                    <a:pt x="262" y="6"/>
                  </a:lnTo>
                  <a:lnTo>
                    <a:pt x="262" y="6"/>
                  </a:lnTo>
                  <a:lnTo>
                    <a:pt x="262" y="6"/>
                  </a:lnTo>
                  <a:lnTo>
                    <a:pt x="262" y="6"/>
                  </a:lnTo>
                  <a:lnTo>
                    <a:pt x="262" y="6"/>
                  </a:lnTo>
                  <a:lnTo>
                    <a:pt x="260" y="6"/>
                  </a:lnTo>
                  <a:lnTo>
                    <a:pt x="258" y="6"/>
                  </a:lnTo>
                  <a:lnTo>
                    <a:pt x="258" y="6"/>
                  </a:lnTo>
                  <a:lnTo>
                    <a:pt x="258" y="8"/>
                  </a:lnTo>
                  <a:lnTo>
                    <a:pt x="258" y="8"/>
                  </a:lnTo>
                  <a:lnTo>
                    <a:pt x="258" y="8"/>
                  </a:lnTo>
                  <a:lnTo>
                    <a:pt x="256" y="10"/>
                  </a:lnTo>
                  <a:lnTo>
                    <a:pt x="256" y="10"/>
                  </a:lnTo>
                  <a:lnTo>
                    <a:pt x="254" y="8"/>
                  </a:lnTo>
                  <a:lnTo>
                    <a:pt x="256" y="8"/>
                  </a:lnTo>
                  <a:lnTo>
                    <a:pt x="256" y="8"/>
                  </a:lnTo>
                  <a:lnTo>
                    <a:pt x="234" y="6"/>
                  </a:lnTo>
                  <a:lnTo>
                    <a:pt x="234" y="6"/>
                  </a:lnTo>
                  <a:lnTo>
                    <a:pt x="232" y="8"/>
                  </a:lnTo>
                  <a:lnTo>
                    <a:pt x="230" y="8"/>
                  </a:lnTo>
                  <a:lnTo>
                    <a:pt x="230" y="8"/>
                  </a:lnTo>
                  <a:lnTo>
                    <a:pt x="230" y="8"/>
                  </a:lnTo>
                  <a:lnTo>
                    <a:pt x="230" y="8"/>
                  </a:lnTo>
                  <a:lnTo>
                    <a:pt x="224" y="8"/>
                  </a:lnTo>
                  <a:lnTo>
                    <a:pt x="220" y="6"/>
                  </a:lnTo>
                  <a:lnTo>
                    <a:pt x="220" y="6"/>
                  </a:lnTo>
                  <a:lnTo>
                    <a:pt x="190" y="4"/>
                  </a:lnTo>
                  <a:lnTo>
                    <a:pt x="162" y="2"/>
                  </a:lnTo>
                  <a:lnTo>
                    <a:pt x="162" y="2"/>
                  </a:lnTo>
                  <a:lnTo>
                    <a:pt x="100" y="0"/>
                  </a:lnTo>
                  <a:lnTo>
                    <a:pt x="100" y="0"/>
                  </a:lnTo>
                  <a:lnTo>
                    <a:pt x="96" y="2"/>
                  </a:lnTo>
                  <a:lnTo>
                    <a:pt x="90" y="4"/>
                  </a:lnTo>
                  <a:lnTo>
                    <a:pt x="90" y="4"/>
                  </a:lnTo>
                  <a:lnTo>
                    <a:pt x="90" y="4"/>
                  </a:lnTo>
                  <a:lnTo>
                    <a:pt x="86" y="4"/>
                  </a:lnTo>
                  <a:lnTo>
                    <a:pt x="82" y="2"/>
                  </a:lnTo>
                  <a:lnTo>
                    <a:pt x="82" y="2"/>
                  </a:lnTo>
                  <a:lnTo>
                    <a:pt x="82" y="2"/>
                  </a:lnTo>
                  <a:lnTo>
                    <a:pt x="80" y="4"/>
                  </a:lnTo>
                  <a:lnTo>
                    <a:pt x="80" y="4"/>
                  </a:lnTo>
                  <a:lnTo>
                    <a:pt x="80" y="4"/>
                  </a:lnTo>
                  <a:lnTo>
                    <a:pt x="78" y="2"/>
                  </a:lnTo>
                  <a:lnTo>
                    <a:pt x="76" y="2"/>
                  </a:lnTo>
                  <a:lnTo>
                    <a:pt x="76" y="2"/>
                  </a:lnTo>
                  <a:lnTo>
                    <a:pt x="76" y="2"/>
                  </a:lnTo>
                  <a:lnTo>
                    <a:pt x="76" y="2"/>
                  </a:lnTo>
                  <a:lnTo>
                    <a:pt x="74" y="2"/>
                  </a:lnTo>
                  <a:lnTo>
                    <a:pt x="74" y="2"/>
                  </a:lnTo>
                  <a:lnTo>
                    <a:pt x="74" y="0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58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36" y="2"/>
                  </a:lnTo>
                  <a:lnTo>
                    <a:pt x="36" y="4"/>
                  </a:lnTo>
                  <a:lnTo>
                    <a:pt x="34" y="6"/>
                  </a:lnTo>
                  <a:lnTo>
                    <a:pt x="34" y="6"/>
                  </a:lnTo>
                  <a:lnTo>
                    <a:pt x="34" y="4"/>
                  </a:lnTo>
                  <a:lnTo>
                    <a:pt x="34" y="4"/>
                  </a:lnTo>
                  <a:lnTo>
                    <a:pt x="30" y="8"/>
                  </a:lnTo>
                  <a:lnTo>
                    <a:pt x="26" y="12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4" y="14"/>
                  </a:lnTo>
                  <a:lnTo>
                    <a:pt x="22" y="16"/>
                  </a:lnTo>
                  <a:lnTo>
                    <a:pt x="22" y="16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16" y="28"/>
                  </a:lnTo>
                  <a:lnTo>
                    <a:pt x="16" y="28"/>
                  </a:lnTo>
                  <a:lnTo>
                    <a:pt x="16" y="28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10" y="36"/>
                  </a:lnTo>
                  <a:lnTo>
                    <a:pt x="10" y="40"/>
                  </a:lnTo>
                  <a:lnTo>
                    <a:pt x="10" y="40"/>
                  </a:lnTo>
                  <a:lnTo>
                    <a:pt x="8" y="42"/>
                  </a:lnTo>
                  <a:lnTo>
                    <a:pt x="8" y="42"/>
                  </a:lnTo>
                  <a:lnTo>
                    <a:pt x="8" y="42"/>
                  </a:lnTo>
                  <a:lnTo>
                    <a:pt x="8" y="42"/>
                  </a:lnTo>
                  <a:lnTo>
                    <a:pt x="8" y="44"/>
                  </a:lnTo>
                  <a:lnTo>
                    <a:pt x="8" y="44"/>
                  </a:lnTo>
                  <a:lnTo>
                    <a:pt x="8" y="44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4" y="54"/>
                  </a:lnTo>
                  <a:lnTo>
                    <a:pt x="4" y="54"/>
                  </a:lnTo>
                  <a:lnTo>
                    <a:pt x="4" y="56"/>
                  </a:lnTo>
                  <a:lnTo>
                    <a:pt x="6" y="60"/>
                  </a:lnTo>
                  <a:lnTo>
                    <a:pt x="6" y="62"/>
                  </a:lnTo>
                  <a:lnTo>
                    <a:pt x="6" y="62"/>
                  </a:lnTo>
                  <a:lnTo>
                    <a:pt x="2" y="70"/>
                  </a:lnTo>
                  <a:lnTo>
                    <a:pt x="0" y="72"/>
                  </a:lnTo>
                  <a:lnTo>
                    <a:pt x="2" y="74"/>
                  </a:lnTo>
                  <a:lnTo>
                    <a:pt x="2" y="76"/>
                  </a:lnTo>
                  <a:lnTo>
                    <a:pt x="2" y="76"/>
                  </a:lnTo>
                  <a:lnTo>
                    <a:pt x="2" y="78"/>
                  </a:lnTo>
                  <a:lnTo>
                    <a:pt x="2" y="78"/>
                  </a:lnTo>
                  <a:lnTo>
                    <a:pt x="2" y="78"/>
                  </a:lnTo>
                  <a:lnTo>
                    <a:pt x="2" y="78"/>
                  </a:lnTo>
                  <a:lnTo>
                    <a:pt x="2" y="78"/>
                  </a:lnTo>
                  <a:lnTo>
                    <a:pt x="2" y="84"/>
                  </a:lnTo>
                  <a:lnTo>
                    <a:pt x="2" y="84"/>
                  </a:lnTo>
                  <a:lnTo>
                    <a:pt x="2" y="84"/>
                  </a:lnTo>
                  <a:lnTo>
                    <a:pt x="2" y="84"/>
                  </a:lnTo>
                  <a:lnTo>
                    <a:pt x="4" y="92"/>
                  </a:lnTo>
                  <a:lnTo>
                    <a:pt x="6" y="96"/>
                  </a:lnTo>
                  <a:lnTo>
                    <a:pt x="8" y="96"/>
                  </a:lnTo>
                  <a:lnTo>
                    <a:pt x="8" y="96"/>
                  </a:lnTo>
                  <a:lnTo>
                    <a:pt x="6" y="94"/>
                  </a:lnTo>
                  <a:lnTo>
                    <a:pt x="6" y="94"/>
                  </a:lnTo>
                  <a:lnTo>
                    <a:pt x="10" y="98"/>
                  </a:lnTo>
                  <a:lnTo>
                    <a:pt x="10" y="98"/>
                  </a:lnTo>
                  <a:lnTo>
                    <a:pt x="10" y="98"/>
                  </a:lnTo>
                  <a:lnTo>
                    <a:pt x="10" y="98"/>
                  </a:lnTo>
                  <a:lnTo>
                    <a:pt x="18" y="104"/>
                  </a:lnTo>
                  <a:lnTo>
                    <a:pt x="18" y="104"/>
                  </a:lnTo>
                  <a:lnTo>
                    <a:pt x="18" y="104"/>
                  </a:lnTo>
                  <a:lnTo>
                    <a:pt x="18" y="104"/>
                  </a:lnTo>
                  <a:lnTo>
                    <a:pt x="18" y="104"/>
                  </a:lnTo>
                  <a:lnTo>
                    <a:pt x="18" y="106"/>
                  </a:lnTo>
                  <a:lnTo>
                    <a:pt x="18" y="106"/>
                  </a:lnTo>
                  <a:lnTo>
                    <a:pt x="18" y="106"/>
                  </a:lnTo>
                  <a:lnTo>
                    <a:pt x="18" y="106"/>
                  </a:lnTo>
                  <a:lnTo>
                    <a:pt x="18" y="106"/>
                  </a:lnTo>
                  <a:lnTo>
                    <a:pt x="18" y="106"/>
                  </a:lnTo>
                  <a:lnTo>
                    <a:pt x="20" y="106"/>
                  </a:lnTo>
                  <a:lnTo>
                    <a:pt x="20" y="106"/>
                  </a:lnTo>
                  <a:lnTo>
                    <a:pt x="20" y="106"/>
                  </a:lnTo>
                  <a:lnTo>
                    <a:pt x="20" y="106"/>
                  </a:lnTo>
                  <a:lnTo>
                    <a:pt x="18" y="106"/>
                  </a:lnTo>
                  <a:lnTo>
                    <a:pt x="18" y="106"/>
                  </a:lnTo>
                  <a:lnTo>
                    <a:pt x="24" y="108"/>
                  </a:lnTo>
                  <a:lnTo>
                    <a:pt x="30" y="110"/>
                  </a:lnTo>
                  <a:lnTo>
                    <a:pt x="30" y="110"/>
                  </a:lnTo>
                  <a:lnTo>
                    <a:pt x="32" y="112"/>
                  </a:lnTo>
                  <a:lnTo>
                    <a:pt x="32" y="112"/>
                  </a:lnTo>
                  <a:lnTo>
                    <a:pt x="34" y="112"/>
                  </a:lnTo>
                  <a:lnTo>
                    <a:pt x="34" y="112"/>
                  </a:lnTo>
                  <a:lnTo>
                    <a:pt x="34" y="112"/>
                  </a:lnTo>
                  <a:lnTo>
                    <a:pt x="34" y="112"/>
                  </a:lnTo>
                  <a:lnTo>
                    <a:pt x="34" y="112"/>
                  </a:lnTo>
                  <a:lnTo>
                    <a:pt x="34" y="112"/>
                  </a:lnTo>
                  <a:lnTo>
                    <a:pt x="36" y="112"/>
                  </a:lnTo>
                  <a:lnTo>
                    <a:pt x="36" y="112"/>
                  </a:lnTo>
                  <a:lnTo>
                    <a:pt x="36" y="112"/>
                  </a:lnTo>
                  <a:lnTo>
                    <a:pt x="36" y="112"/>
                  </a:lnTo>
                  <a:lnTo>
                    <a:pt x="40" y="112"/>
                  </a:lnTo>
                  <a:lnTo>
                    <a:pt x="40" y="112"/>
                  </a:lnTo>
                  <a:lnTo>
                    <a:pt x="44" y="112"/>
                  </a:lnTo>
                  <a:lnTo>
                    <a:pt x="44" y="114"/>
                  </a:lnTo>
                  <a:lnTo>
                    <a:pt x="46" y="114"/>
                  </a:lnTo>
                  <a:lnTo>
                    <a:pt x="46" y="114"/>
                  </a:lnTo>
                  <a:lnTo>
                    <a:pt x="52" y="112"/>
                  </a:lnTo>
                  <a:lnTo>
                    <a:pt x="52" y="110"/>
                  </a:lnTo>
                  <a:lnTo>
                    <a:pt x="54" y="110"/>
                  </a:lnTo>
                  <a:lnTo>
                    <a:pt x="54" y="110"/>
                  </a:lnTo>
                  <a:lnTo>
                    <a:pt x="56" y="108"/>
                  </a:lnTo>
                  <a:lnTo>
                    <a:pt x="56" y="108"/>
                  </a:lnTo>
                  <a:lnTo>
                    <a:pt x="66" y="100"/>
                  </a:lnTo>
                  <a:lnTo>
                    <a:pt x="68" y="102"/>
                  </a:lnTo>
                  <a:lnTo>
                    <a:pt x="68" y="102"/>
                  </a:lnTo>
                  <a:lnTo>
                    <a:pt x="76" y="96"/>
                  </a:lnTo>
                  <a:lnTo>
                    <a:pt x="76" y="96"/>
                  </a:lnTo>
                  <a:lnTo>
                    <a:pt x="78" y="96"/>
                  </a:lnTo>
                  <a:lnTo>
                    <a:pt x="82" y="94"/>
                  </a:lnTo>
                  <a:lnTo>
                    <a:pt x="88" y="92"/>
                  </a:lnTo>
                  <a:lnTo>
                    <a:pt x="88" y="92"/>
                  </a:lnTo>
                  <a:lnTo>
                    <a:pt x="94" y="90"/>
                  </a:lnTo>
                  <a:lnTo>
                    <a:pt x="94" y="90"/>
                  </a:lnTo>
                  <a:lnTo>
                    <a:pt x="94" y="90"/>
                  </a:lnTo>
                  <a:lnTo>
                    <a:pt x="94" y="90"/>
                  </a:lnTo>
                  <a:lnTo>
                    <a:pt x="100" y="86"/>
                  </a:lnTo>
                  <a:lnTo>
                    <a:pt x="100" y="86"/>
                  </a:lnTo>
                  <a:lnTo>
                    <a:pt x="102" y="88"/>
                  </a:lnTo>
                  <a:lnTo>
                    <a:pt x="102" y="88"/>
                  </a:lnTo>
                  <a:lnTo>
                    <a:pt x="108" y="88"/>
                  </a:lnTo>
                  <a:lnTo>
                    <a:pt x="112" y="86"/>
                  </a:lnTo>
                  <a:lnTo>
                    <a:pt x="112" y="86"/>
                  </a:lnTo>
                  <a:lnTo>
                    <a:pt x="116" y="84"/>
                  </a:lnTo>
                  <a:lnTo>
                    <a:pt x="122" y="86"/>
                  </a:lnTo>
                  <a:lnTo>
                    <a:pt x="122" y="86"/>
                  </a:lnTo>
                  <a:lnTo>
                    <a:pt x="124" y="84"/>
                  </a:lnTo>
                  <a:lnTo>
                    <a:pt x="124" y="84"/>
                  </a:lnTo>
                  <a:lnTo>
                    <a:pt x="124" y="82"/>
                  </a:lnTo>
                  <a:lnTo>
                    <a:pt x="124" y="82"/>
                  </a:lnTo>
                  <a:lnTo>
                    <a:pt x="126" y="84"/>
                  </a:lnTo>
                  <a:lnTo>
                    <a:pt x="126" y="84"/>
                  </a:lnTo>
                  <a:lnTo>
                    <a:pt x="126" y="84"/>
                  </a:lnTo>
                  <a:lnTo>
                    <a:pt x="126" y="84"/>
                  </a:lnTo>
                  <a:lnTo>
                    <a:pt x="136" y="84"/>
                  </a:lnTo>
                  <a:lnTo>
                    <a:pt x="146" y="84"/>
                  </a:lnTo>
                  <a:lnTo>
                    <a:pt x="146" y="84"/>
                  </a:lnTo>
                  <a:lnTo>
                    <a:pt x="156" y="88"/>
                  </a:lnTo>
                  <a:lnTo>
                    <a:pt x="156" y="88"/>
                  </a:lnTo>
                  <a:lnTo>
                    <a:pt x="160" y="86"/>
                  </a:lnTo>
                  <a:lnTo>
                    <a:pt x="164" y="86"/>
                  </a:lnTo>
                  <a:lnTo>
                    <a:pt x="164" y="86"/>
                  </a:lnTo>
                  <a:lnTo>
                    <a:pt x="164" y="86"/>
                  </a:lnTo>
                  <a:lnTo>
                    <a:pt x="176" y="88"/>
                  </a:lnTo>
                  <a:lnTo>
                    <a:pt x="176" y="88"/>
                  </a:lnTo>
                  <a:lnTo>
                    <a:pt x="178" y="86"/>
                  </a:lnTo>
                  <a:lnTo>
                    <a:pt x="180" y="86"/>
                  </a:lnTo>
                  <a:lnTo>
                    <a:pt x="180" y="86"/>
                  </a:lnTo>
                  <a:lnTo>
                    <a:pt x="180" y="86"/>
                  </a:lnTo>
                  <a:lnTo>
                    <a:pt x="182" y="86"/>
                  </a:lnTo>
                  <a:lnTo>
                    <a:pt x="184" y="84"/>
                  </a:lnTo>
                  <a:lnTo>
                    <a:pt x="184" y="84"/>
                  </a:lnTo>
                  <a:lnTo>
                    <a:pt x="184" y="84"/>
                  </a:lnTo>
                  <a:lnTo>
                    <a:pt x="184" y="84"/>
                  </a:lnTo>
                  <a:lnTo>
                    <a:pt x="186" y="84"/>
                  </a:lnTo>
                  <a:lnTo>
                    <a:pt x="186" y="84"/>
                  </a:lnTo>
                  <a:lnTo>
                    <a:pt x="184" y="88"/>
                  </a:lnTo>
                  <a:lnTo>
                    <a:pt x="184" y="88"/>
                  </a:lnTo>
                  <a:lnTo>
                    <a:pt x="186" y="86"/>
                  </a:lnTo>
                  <a:lnTo>
                    <a:pt x="188" y="86"/>
                  </a:lnTo>
                  <a:lnTo>
                    <a:pt x="190" y="86"/>
                  </a:lnTo>
                  <a:lnTo>
                    <a:pt x="190" y="86"/>
                  </a:lnTo>
                  <a:lnTo>
                    <a:pt x="192" y="86"/>
                  </a:lnTo>
                  <a:lnTo>
                    <a:pt x="194" y="84"/>
                  </a:lnTo>
                  <a:lnTo>
                    <a:pt x="194" y="84"/>
                  </a:lnTo>
                  <a:lnTo>
                    <a:pt x="194" y="86"/>
                  </a:lnTo>
                  <a:lnTo>
                    <a:pt x="194" y="86"/>
                  </a:lnTo>
                  <a:lnTo>
                    <a:pt x="194" y="86"/>
                  </a:lnTo>
                  <a:lnTo>
                    <a:pt x="198" y="86"/>
                  </a:lnTo>
                  <a:lnTo>
                    <a:pt x="198" y="86"/>
                  </a:lnTo>
                  <a:lnTo>
                    <a:pt x="196" y="86"/>
                  </a:lnTo>
                  <a:lnTo>
                    <a:pt x="196" y="86"/>
                  </a:lnTo>
                  <a:lnTo>
                    <a:pt x="198" y="84"/>
                  </a:lnTo>
                  <a:lnTo>
                    <a:pt x="198" y="84"/>
                  </a:lnTo>
                  <a:lnTo>
                    <a:pt x="200" y="84"/>
                  </a:lnTo>
                  <a:lnTo>
                    <a:pt x="200" y="84"/>
                  </a:lnTo>
                  <a:lnTo>
                    <a:pt x="200" y="84"/>
                  </a:lnTo>
                  <a:lnTo>
                    <a:pt x="200" y="86"/>
                  </a:lnTo>
                  <a:lnTo>
                    <a:pt x="204" y="84"/>
                  </a:lnTo>
                  <a:lnTo>
                    <a:pt x="204" y="84"/>
                  </a:lnTo>
                  <a:lnTo>
                    <a:pt x="210" y="84"/>
                  </a:lnTo>
                  <a:lnTo>
                    <a:pt x="214" y="80"/>
                  </a:lnTo>
                  <a:lnTo>
                    <a:pt x="216" y="78"/>
                  </a:lnTo>
                  <a:lnTo>
                    <a:pt x="220" y="78"/>
                  </a:lnTo>
                  <a:lnTo>
                    <a:pt x="220" y="78"/>
                  </a:lnTo>
                  <a:lnTo>
                    <a:pt x="218" y="80"/>
                  </a:lnTo>
                  <a:lnTo>
                    <a:pt x="218" y="80"/>
                  </a:lnTo>
                  <a:lnTo>
                    <a:pt x="216" y="82"/>
                  </a:lnTo>
                  <a:lnTo>
                    <a:pt x="216" y="84"/>
                  </a:lnTo>
                  <a:lnTo>
                    <a:pt x="216" y="86"/>
                  </a:lnTo>
                  <a:lnTo>
                    <a:pt x="214" y="90"/>
                  </a:lnTo>
                  <a:lnTo>
                    <a:pt x="214" y="90"/>
                  </a:lnTo>
                  <a:lnTo>
                    <a:pt x="218" y="86"/>
                  </a:lnTo>
                  <a:lnTo>
                    <a:pt x="220" y="84"/>
                  </a:lnTo>
                  <a:lnTo>
                    <a:pt x="220" y="84"/>
                  </a:lnTo>
                  <a:lnTo>
                    <a:pt x="220" y="84"/>
                  </a:lnTo>
                  <a:lnTo>
                    <a:pt x="226" y="80"/>
                  </a:lnTo>
                  <a:lnTo>
                    <a:pt x="228" y="80"/>
                  </a:lnTo>
                  <a:lnTo>
                    <a:pt x="228" y="80"/>
                  </a:lnTo>
                  <a:lnTo>
                    <a:pt x="228" y="80"/>
                  </a:lnTo>
                  <a:lnTo>
                    <a:pt x="228" y="80"/>
                  </a:lnTo>
                  <a:lnTo>
                    <a:pt x="234" y="76"/>
                  </a:lnTo>
                  <a:lnTo>
                    <a:pt x="234" y="76"/>
                  </a:lnTo>
                  <a:lnTo>
                    <a:pt x="234" y="78"/>
                  </a:lnTo>
                  <a:lnTo>
                    <a:pt x="234" y="78"/>
                  </a:lnTo>
                  <a:lnTo>
                    <a:pt x="234" y="78"/>
                  </a:lnTo>
                  <a:lnTo>
                    <a:pt x="234" y="78"/>
                  </a:lnTo>
                  <a:lnTo>
                    <a:pt x="236" y="74"/>
                  </a:lnTo>
                  <a:lnTo>
                    <a:pt x="236" y="74"/>
                  </a:lnTo>
                  <a:lnTo>
                    <a:pt x="236" y="74"/>
                  </a:lnTo>
                  <a:lnTo>
                    <a:pt x="242" y="72"/>
                  </a:lnTo>
                  <a:lnTo>
                    <a:pt x="242" y="72"/>
                  </a:lnTo>
                  <a:lnTo>
                    <a:pt x="242" y="72"/>
                  </a:lnTo>
                  <a:lnTo>
                    <a:pt x="242" y="72"/>
                  </a:lnTo>
                  <a:lnTo>
                    <a:pt x="242" y="72"/>
                  </a:lnTo>
                  <a:lnTo>
                    <a:pt x="242" y="72"/>
                  </a:lnTo>
                  <a:lnTo>
                    <a:pt x="244" y="72"/>
                  </a:lnTo>
                  <a:lnTo>
                    <a:pt x="246" y="70"/>
                  </a:lnTo>
                  <a:lnTo>
                    <a:pt x="246" y="70"/>
                  </a:lnTo>
                  <a:lnTo>
                    <a:pt x="246" y="70"/>
                  </a:lnTo>
                  <a:lnTo>
                    <a:pt x="246" y="70"/>
                  </a:lnTo>
                  <a:lnTo>
                    <a:pt x="252" y="64"/>
                  </a:lnTo>
                  <a:lnTo>
                    <a:pt x="258" y="58"/>
                  </a:lnTo>
                  <a:lnTo>
                    <a:pt x="258" y="58"/>
                  </a:lnTo>
                  <a:lnTo>
                    <a:pt x="264" y="52"/>
                  </a:lnTo>
                  <a:lnTo>
                    <a:pt x="264" y="52"/>
                  </a:lnTo>
                  <a:lnTo>
                    <a:pt x="262" y="54"/>
                  </a:lnTo>
                  <a:lnTo>
                    <a:pt x="264" y="54"/>
                  </a:lnTo>
                  <a:lnTo>
                    <a:pt x="266" y="52"/>
                  </a:lnTo>
                  <a:lnTo>
                    <a:pt x="268" y="50"/>
                  </a:lnTo>
                  <a:lnTo>
                    <a:pt x="268" y="50"/>
                  </a:lnTo>
                  <a:lnTo>
                    <a:pt x="268" y="50"/>
                  </a:lnTo>
                  <a:lnTo>
                    <a:pt x="272" y="42"/>
                  </a:lnTo>
                  <a:lnTo>
                    <a:pt x="272" y="42"/>
                  </a:lnTo>
                  <a:lnTo>
                    <a:pt x="272" y="40"/>
                  </a:lnTo>
                  <a:lnTo>
                    <a:pt x="272" y="40"/>
                  </a:lnTo>
                  <a:lnTo>
                    <a:pt x="272" y="40"/>
                  </a:lnTo>
                  <a:lnTo>
                    <a:pt x="274" y="36"/>
                  </a:lnTo>
                  <a:lnTo>
                    <a:pt x="274" y="36"/>
                  </a:lnTo>
                  <a:close/>
                  <a:moveTo>
                    <a:pt x="262" y="46"/>
                  </a:moveTo>
                  <a:lnTo>
                    <a:pt x="262" y="46"/>
                  </a:lnTo>
                  <a:lnTo>
                    <a:pt x="262" y="44"/>
                  </a:lnTo>
                  <a:lnTo>
                    <a:pt x="262" y="44"/>
                  </a:lnTo>
                  <a:lnTo>
                    <a:pt x="260" y="46"/>
                  </a:lnTo>
                  <a:lnTo>
                    <a:pt x="258" y="50"/>
                  </a:lnTo>
                  <a:lnTo>
                    <a:pt x="258" y="48"/>
                  </a:lnTo>
                  <a:lnTo>
                    <a:pt x="258" y="48"/>
                  </a:lnTo>
                  <a:lnTo>
                    <a:pt x="254" y="50"/>
                  </a:lnTo>
                  <a:lnTo>
                    <a:pt x="254" y="48"/>
                  </a:lnTo>
                  <a:lnTo>
                    <a:pt x="258" y="46"/>
                  </a:lnTo>
                  <a:lnTo>
                    <a:pt x="260" y="42"/>
                  </a:lnTo>
                  <a:lnTo>
                    <a:pt x="260" y="40"/>
                  </a:lnTo>
                  <a:lnTo>
                    <a:pt x="260" y="36"/>
                  </a:lnTo>
                  <a:lnTo>
                    <a:pt x="264" y="36"/>
                  </a:lnTo>
                  <a:lnTo>
                    <a:pt x="264" y="36"/>
                  </a:lnTo>
                  <a:lnTo>
                    <a:pt x="264" y="36"/>
                  </a:lnTo>
                  <a:lnTo>
                    <a:pt x="264" y="38"/>
                  </a:lnTo>
                  <a:lnTo>
                    <a:pt x="264" y="38"/>
                  </a:lnTo>
                  <a:lnTo>
                    <a:pt x="262" y="40"/>
                  </a:lnTo>
                  <a:lnTo>
                    <a:pt x="262" y="40"/>
                  </a:lnTo>
                  <a:lnTo>
                    <a:pt x="262" y="40"/>
                  </a:lnTo>
                  <a:lnTo>
                    <a:pt x="262" y="42"/>
                  </a:lnTo>
                  <a:lnTo>
                    <a:pt x="262" y="46"/>
                  </a:lnTo>
                  <a:lnTo>
                    <a:pt x="262" y="46"/>
                  </a:lnTo>
                  <a:close/>
                  <a:moveTo>
                    <a:pt x="234" y="66"/>
                  </a:moveTo>
                  <a:lnTo>
                    <a:pt x="236" y="66"/>
                  </a:lnTo>
                  <a:lnTo>
                    <a:pt x="236" y="66"/>
                  </a:lnTo>
                  <a:lnTo>
                    <a:pt x="234" y="66"/>
                  </a:lnTo>
                  <a:lnTo>
                    <a:pt x="234" y="66"/>
                  </a:lnTo>
                  <a:close/>
                  <a:moveTo>
                    <a:pt x="238" y="66"/>
                  </a:moveTo>
                  <a:lnTo>
                    <a:pt x="240" y="62"/>
                  </a:lnTo>
                  <a:lnTo>
                    <a:pt x="242" y="62"/>
                  </a:lnTo>
                  <a:lnTo>
                    <a:pt x="242" y="62"/>
                  </a:lnTo>
                  <a:lnTo>
                    <a:pt x="238" y="66"/>
                  </a:lnTo>
                  <a:lnTo>
                    <a:pt x="238" y="66"/>
                  </a:lnTo>
                  <a:lnTo>
                    <a:pt x="236" y="66"/>
                  </a:lnTo>
                  <a:lnTo>
                    <a:pt x="236" y="66"/>
                  </a:lnTo>
                  <a:lnTo>
                    <a:pt x="238" y="66"/>
                  </a:lnTo>
                  <a:close/>
                  <a:moveTo>
                    <a:pt x="252" y="50"/>
                  </a:moveTo>
                  <a:lnTo>
                    <a:pt x="252" y="50"/>
                  </a:lnTo>
                  <a:lnTo>
                    <a:pt x="252" y="50"/>
                  </a:lnTo>
                  <a:lnTo>
                    <a:pt x="252" y="52"/>
                  </a:lnTo>
                  <a:lnTo>
                    <a:pt x="252" y="50"/>
                  </a:lnTo>
                  <a:close/>
                  <a:moveTo>
                    <a:pt x="264" y="36"/>
                  </a:moveTo>
                  <a:lnTo>
                    <a:pt x="264" y="34"/>
                  </a:lnTo>
                  <a:lnTo>
                    <a:pt x="264" y="30"/>
                  </a:lnTo>
                  <a:lnTo>
                    <a:pt x="258" y="34"/>
                  </a:lnTo>
                  <a:lnTo>
                    <a:pt x="258" y="32"/>
                  </a:lnTo>
                  <a:lnTo>
                    <a:pt x="258" y="32"/>
                  </a:lnTo>
                  <a:lnTo>
                    <a:pt x="258" y="32"/>
                  </a:lnTo>
                  <a:lnTo>
                    <a:pt x="260" y="30"/>
                  </a:lnTo>
                  <a:lnTo>
                    <a:pt x="260" y="30"/>
                  </a:lnTo>
                  <a:lnTo>
                    <a:pt x="260" y="32"/>
                  </a:lnTo>
                  <a:lnTo>
                    <a:pt x="260" y="32"/>
                  </a:lnTo>
                  <a:lnTo>
                    <a:pt x="264" y="30"/>
                  </a:lnTo>
                  <a:lnTo>
                    <a:pt x="264" y="32"/>
                  </a:lnTo>
                  <a:lnTo>
                    <a:pt x="264" y="36"/>
                  </a:lnTo>
                  <a:lnTo>
                    <a:pt x="264" y="36"/>
                  </a:lnTo>
                  <a:close/>
                  <a:moveTo>
                    <a:pt x="226" y="72"/>
                  </a:moveTo>
                  <a:lnTo>
                    <a:pt x="228" y="72"/>
                  </a:lnTo>
                  <a:lnTo>
                    <a:pt x="228" y="72"/>
                  </a:lnTo>
                  <a:lnTo>
                    <a:pt x="222" y="76"/>
                  </a:lnTo>
                  <a:lnTo>
                    <a:pt x="222" y="74"/>
                  </a:lnTo>
                  <a:lnTo>
                    <a:pt x="226" y="72"/>
                  </a:lnTo>
                  <a:close/>
                  <a:moveTo>
                    <a:pt x="232" y="68"/>
                  </a:moveTo>
                  <a:lnTo>
                    <a:pt x="232" y="68"/>
                  </a:lnTo>
                  <a:lnTo>
                    <a:pt x="232" y="68"/>
                  </a:lnTo>
                  <a:lnTo>
                    <a:pt x="230" y="70"/>
                  </a:lnTo>
                  <a:lnTo>
                    <a:pt x="232" y="68"/>
                  </a:lnTo>
                  <a:close/>
                  <a:moveTo>
                    <a:pt x="244" y="62"/>
                  </a:moveTo>
                  <a:lnTo>
                    <a:pt x="244" y="60"/>
                  </a:lnTo>
                  <a:lnTo>
                    <a:pt x="246" y="56"/>
                  </a:lnTo>
                  <a:lnTo>
                    <a:pt x="250" y="54"/>
                  </a:lnTo>
                  <a:lnTo>
                    <a:pt x="250" y="54"/>
                  </a:lnTo>
                  <a:lnTo>
                    <a:pt x="250" y="54"/>
                  </a:lnTo>
                  <a:lnTo>
                    <a:pt x="244" y="62"/>
                  </a:lnTo>
                  <a:lnTo>
                    <a:pt x="244" y="62"/>
                  </a:lnTo>
                  <a:close/>
                  <a:moveTo>
                    <a:pt x="258" y="18"/>
                  </a:moveTo>
                  <a:lnTo>
                    <a:pt x="258" y="18"/>
                  </a:lnTo>
                  <a:lnTo>
                    <a:pt x="258" y="18"/>
                  </a:lnTo>
                  <a:lnTo>
                    <a:pt x="258" y="18"/>
                  </a:lnTo>
                  <a:lnTo>
                    <a:pt x="258" y="18"/>
                  </a:lnTo>
                  <a:close/>
                  <a:moveTo>
                    <a:pt x="258" y="18"/>
                  </a:moveTo>
                  <a:lnTo>
                    <a:pt x="258" y="18"/>
                  </a:lnTo>
                  <a:lnTo>
                    <a:pt x="258" y="18"/>
                  </a:lnTo>
                  <a:lnTo>
                    <a:pt x="256" y="18"/>
                  </a:lnTo>
                  <a:lnTo>
                    <a:pt x="256" y="18"/>
                  </a:lnTo>
                  <a:lnTo>
                    <a:pt x="258" y="18"/>
                  </a:lnTo>
                  <a:lnTo>
                    <a:pt x="258" y="18"/>
                  </a:lnTo>
                  <a:close/>
                  <a:moveTo>
                    <a:pt x="230" y="16"/>
                  </a:moveTo>
                  <a:lnTo>
                    <a:pt x="230" y="16"/>
                  </a:lnTo>
                  <a:lnTo>
                    <a:pt x="230" y="16"/>
                  </a:lnTo>
                  <a:lnTo>
                    <a:pt x="228" y="16"/>
                  </a:lnTo>
                  <a:lnTo>
                    <a:pt x="228" y="16"/>
                  </a:lnTo>
                  <a:lnTo>
                    <a:pt x="230" y="16"/>
                  </a:lnTo>
                  <a:lnTo>
                    <a:pt x="230" y="16"/>
                  </a:lnTo>
                  <a:close/>
                  <a:moveTo>
                    <a:pt x="198" y="16"/>
                  </a:moveTo>
                  <a:lnTo>
                    <a:pt x="196" y="16"/>
                  </a:lnTo>
                  <a:lnTo>
                    <a:pt x="196" y="16"/>
                  </a:lnTo>
                  <a:lnTo>
                    <a:pt x="198" y="14"/>
                  </a:lnTo>
                  <a:lnTo>
                    <a:pt x="198" y="14"/>
                  </a:lnTo>
                  <a:lnTo>
                    <a:pt x="198" y="16"/>
                  </a:lnTo>
                  <a:lnTo>
                    <a:pt x="198" y="16"/>
                  </a:lnTo>
                  <a:close/>
                  <a:moveTo>
                    <a:pt x="192" y="14"/>
                  </a:moveTo>
                  <a:lnTo>
                    <a:pt x="192" y="14"/>
                  </a:lnTo>
                  <a:lnTo>
                    <a:pt x="192" y="14"/>
                  </a:lnTo>
                  <a:lnTo>
                    <a:pt x="190" y="14"/>
                  </a:lnTo>
                  <a:lnTo>
                    <a:pt x="190" y="14"/>
                  </a:lnTo>
                  <a:lnTo>
                    <a:pt x="192" y="14"/>
                  </a:lnTo>
                  <a:lnTo>
                    <a:pt x="192" y="14"/>
                  </a:lnTo>
                  <a:close/>
                  <a:moveTo>
                    <a:pt x="188" y="14"/>
                  </a:moveTo>
                  <a:lnTo>
                    <a:pt x="186" y="14"/>
                  </a:lnTo>
                  <a:lnTo>
                    <a:pt x="186" y="14"/>
                  </a:lnTo>
                  <a:lnTo>
                    <a:pt x="188" y="14"/>
                  </a:lnTo>
                  <a:lnTo>
                    <a:pt x="188" y="14"/>
                  </a:lnTo>
                  <a:lnTo>
                    <a:pt x="188" y="14"/>
                  </a:lnTo>
                  <a:lnTo>
                    <a:pt x="188" y="14"/>
                  </a:lnTo>
                  <a:close/>
                  <a:moveTo>
                    <a:pt x="178" y="14"/>
                  </a:moveTo>
                  <a:lnTo>
                    <a:pt x="176" y="14"/>
                  </a:lnTo>
                  <a:lnTo>
                    <a:pt x="176" y="14"/>
                  </a:lnTo>
                  <a:lnTo>
                    <a:pt x="176" y="14"/>
                  </a:lnTo>
                  <a:lnTo>
                    <a:pt x="176" y="14"/>
                  </a:lnTo>
                  <a:lnTo>
                    <a:pt x="178" y="14"/>
                  </a:lnTo>
                  <a:lnTo>
                    <a:pt x="178" y="14"/>
                  </a:lnTo>
                  <a:close/>
                  <a:moveTo>
                    <a:pt x="174" y="14"/>
                  </a:moveTo>
                  <a:lnTo>
                    <a:pt x="174" y="14"/>
                  </a:lnTo>
                  <a:lnTo>
                    <a:pt x="174" y="14"/>
                  </a:lnTo>
                  <a:lnTo>
                    <a:pt x="174" y="14"/>
                  </a:lnTo>
                  <a:lnTo>
                    <a:pt x="174" y="14"/>
                  </a:lnTo>
                  <a:lnTo>
                    <a:pt x="174" y="14"/>
                  </a:lnTo>
                  <a:lnTo>
                    <a:pt x="174" y="14"/>
                  </a:lnTo>
                  <a:close/>
                  <a:moveTo>
                    <a:pt x="156" y="12"/>
                  </a:moveTo>
                  <a:lnTo>
                    <a:pt x="154" y="12"/>
                  </a:lnTo>
                  <a:lnTo>
                    <a:pt x="154" y="12"/>
                  </a:lnTo>
                  <a:lnTo>
                    <a:pt x="154" y="12"/>
                  </a:lnTo>
                  <a:lnTo>
                    <a:pt x="154" y="12"/>
                  </a:lnTo>
                  <a:lnTo>
                    <a:pt x="156" y="12"/>
                  </a:lnTo>
                  <a:lnTo>
                    <a:pt x="156" y="12"/>
                  </a:lnTo>
                  <a:close/>
                  <a:moveTo>
                    <a:pt x="142" y="10"/>
                  </a:moveTo>
                  <a:lnTo>
                    <a:pt x="142" y="10"/>
                  </a:lnTo>
                  <a:lnTo>
                    <a:pt x="142" y="10"/>
                  </a:lnTo>
                  <a:lnTo>
                    <a:pt x="142" y="10"/>
                  </a:lnTo>
                  <a:lnTo>
                    <a:pt x="144" y="12"/>
                  </a:lnTo>
                  <a:lnTo>
                    <a:pt x="144" y="12"/>
                  </a:lnTo>
                  <a:lnTo>
                    <a:pt x="142" y="12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8" y="10"/>
                  </a:lnTo>
                  <a:lnTo>
                    <a:pt x="138" y="10"/>
                  </a:lnTo>
                  <a:lnTo>
                    <a:pt x="142" y="10"/>
                  </a:lnTo>
                  <a:lnTo>
                    <a:pt x="142" y="10"/>
                  </a:lnTo>
                  <a:close/>
                  <a:moveTo>
                    <a:pt x="130" y="12"/>
                  </a:moveTo>
                  <a:lnTo>
                    <a:pt x="130" y="12"/>
                  </a:lnTo>
                  <a:lnTo>
                    <a:pt x="132" y="12"/>
                  </a:lnTo>
                  <a:lnTo>
                    <a:pt x="132" y="12"/>
                  </a:lnTo>
                  <a:lnTo>
                    <a:pt x="130" y="12"/>
                  </a:lnTo>
                  <a:lnTo>
                    <a:pt x="130" y="12"/>
                  </a:lnTo>
                  <a:close/>
                  <a:moveTo>
                    <a:pt x="6" y="90"/>
                  </a:moveTo>
                  <a:lnTo>
                    <a:pt x="6" y="90"/>
                  </a:lnTo>
                  <a:lnTo>
                    <a:pt x="6" y="90"/>
                  </a:lnTo>
                  <a:lnTo>
                    <a:pt x="4" y="88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6" y="94"/>
                  </a:moveTo>
                  <a:lnTo>
                    <a:pt x="6" y="94"/>
                  </a:lnTo>
                  <a:lnTo>
                    <a:pt x="6" y="94"/>
                  </a:lnTo>
                  <a:lnTo>
                    <a:pt x="8" y="94"/>
                  </a:lnTo>
                  <a:lnTo>
                    <a:pt x="8" y="94"/>
                  </a:lnTo>
                  <a:lnTo>
                    <a:pt x="8" y="94"/>
                  </a:lnTo>
                  <a:lnTo>
                    <a:pt x="6" y="94"/>
                  </a:lnTo>
                  <a:lnTo>
                    <a:pt x="6" y="94"/>
                  </a:lnTo>
                  <a:close/>
                  <a:moveTo>
                    <a:pt x="16" y="104"/>
                  </a:moveTo>
                  <a:lnTo>
                    <a:pt x="16" y="104"/>
                  </a:lnTo>
                  <a:lnTo>
                    <a:pt x="16" y="104"/>
                  </a:lnTo>
                  <a:lnTo>
                    <a:pt x="16" y="104"/>
                  </a:lnTo>
                  <a:lnTo>
                    <a:pt x="16" y="104"/>
                  </a:lnTo>
                  <a:close/>
                  <a:moveTo>
                    <a:pt x="190" y="84"/>
                  </a:moveTo>
                  <a:lnTo>
                    <a:pt x="190" y="84"/>
                  </a:lnTo>
                  <a:lnTo>
                    <a:pt x="192" y="84"/>
                  </a:lnTo>
                  <a:lnTo>
                    <a:pt x="192" y="84"/>
                  </a:lnTo>
                  <a:lnTo>
                    <a:pt x="190" y="84"/>
                  </a:lnTo>
                  <a:lnTo>
                    <a:pt x="190" y="84"/>
                  </a:lnTo>
                  <a:close/>
                  <a:moveTo>
                    <a:pt x="196" y="84"/>
                  </a:moveTo>
                  <a:lnTo>
                    <a:pt x="196" y="84"/>
                  </a:lnTo>
                  <a:lnTo>
                    <a:pt x="196" y="84"/>
                  </a:lnTo>
                  <a:lnTo>
                    <a:pt x="198" y="84"/>
                  </a:lnTo>
                  <a:lnTo>
                    <a:pt x="198" y="84"/>
                  </a:lnTo>
                  <a:lnTo>
                    <a:pt x="196" y="84"/>
                  </a:lnTo>
                  <a:lnTo>
                    <a:pt x="196" y="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81" name="Freeform 461"/>
            <p:cNvSpPr>
              <a:spLocks/>
            </p:cNvSpPr>
            <p:nvPr/>
          </p:nvSpPr>
          <p:spPr bwMode="auto">
            <a:xfrm>
              <a:off x="-1103" y="1320"/>
              <a:ext cx="6" cy="4"/>
            </a:xfrm>
            <a:custGeom>
              <a:avLst/>
              <a:gdLst>
                <a:gd name="T0" fmla="*/ 6 w 6"/>
                <a:gd name="T1" fmla="*/ 2 h 4"/>
                <a:gd name="T2" fmla="*/ 6 w 6"/>
                <a:gd name="T3" fmla="*/ 2 h 4"/>
                <a:gd name="T4" fmla="*/ 6 w 6"/>
                <a:gd name="T5" fmla="*/ 2 h 4"/>
                <a:gd name="T6" fmla="*/ 6 w 6"/>
                <a:gd name="T7" fmla="*/ 0 h 4"/>
                <a:gd name="T8" fmla="*/ 0 w 6"/>
                <a:gd name="T9" fmla="*/ 4 h 4"/>
                <a:gd name="T10" fmla="*/ 0 w 6"/>
                <a:gd name="T11" fmla="*/ 4 h 4"/>
                <a:gd name="T12" fmla="*/ 4 w 6"/>
                <a:gd name="T13" fmla="*/ 2 h 4"/>
                <a:gd name="T14" fmla="*/ 4 w 6"/>
                <a:gd name="T15" fmla="*/ 2 h 4"/>
                <a:gd name="T16" fmla="*/ 6 w 6"/>
                <a:gd name="T17" fmla="*/ 2 h 4"/>
                <a:gd name="T18" fmla="*/ 6 w 6"/>
                <a:gd name="T19" fmla="*/ 2 h 4"/>
                <a:gd name="T20" fmla="*/ 6 w 6"/>
                <a:gd name="T21" fmla="*/ 2 h 4"/>
                <a:gd name="T22" fmla="*/ 6 w 6"/>
                <a:gd name="T2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" h="4">
                  <a:moveTo>
                    <a:pt x="6" y="2"/>
                  </a:moveTo>
                  <a:lnTo>
                    <a:pt x="6" y="2"/>
                  </a:lnTo>
                  <a:lnTo>
                    <a:pt x="6" y="2"/>
                  </a:lnTo>
                  <a:lnTo>
                    <a:pt x="6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4" y="2"/>
                  </a:lnTo>
                  <a:lnTo>
                    <a:pt x="4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6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82" name="Freeform 462"/>
            <p:cNvSpPr>
              <a:spLocks/>
            </p:cNvSpPr>
            <p:nvPr/>
          </p:nvSpPr>
          <p:spPr bwMode="auto">
            <a:xfrm>
              <a:off x="-879" y="1358"/>
              <a:ext cx="2" cy="2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0 h 2"/>
                <a:gd name="T4" fmla="*/ 0 w 2"/>
                <a:gd name="T5" fmla="*/ 0 h 2"/>
                <a:gd name="T6" fmla="*/ 0 w 2"/>
                <a:gd name="T7" fmla="*/ 2 h 2"/>
                <a:gd name="T8" fmla="*/ 2 w 2"/>
                <a:gd name="T9" fmla="*/ 0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83" name="Freeform 463"/>
            <p:cNvSpPr>
              <a:spLocks/>
            </p:cNvSpPr>
            <p:nvPr/>
          </p:nvSpPr>
          <p:spPr bwMode="auto">
            <a:xfrm>
              <a:off x="-931" y="1412"/>
              <a:ext cx="4" cy="0"/>
            </a:xfrm>
            <a:custGeom>
              <a:avLst/>
              <a:gdLst>
                <a:gd name="T0" fmla="*/ 4 w 4"/>
                <a:gd name="T1" fmla="*/ 4 w 4"/>
                <a:gd name="T2" fmla="*/ 0 w 4"/>
                <a:gd name="T3" fmla="*/ 0 w 4"/>
                <a:gd name="T4" fmla="*/ 4 w 4"/>
                <a:gd name="T5" fmla="*/ 4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84" name="Freeform 464"/>
            <p:cNvSpPr>
              <a:spLocks/>
            </p:cNvSpPr>
            <p:nvPr/>
          </p:nvSpPr>
          <p:spPr bwMode="auto">
            <a:xfrm>
              <a:off x="-1107" y="143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85" name="Rectangle 465"/>
            <p:cNvSpPr>
              <a:spLocks noChangeArrowheads="1"/>
            </p:cNvSpPr>
            <p:nvPr/>
          </p:nvSpPr>
          <p:spPr bwMode="auto">
            <a:xfrm>
              <a:off x="-1121" y="1428"/>
              <a:ext cx="1" cy="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86" name="Freeform 466"/>
            <p:cNvSpPr>
              <a:spLocks/>
            </p:cNvSpPr>
            <p:nvPr/>
          </p:nvSpPr>
          <p:spPr bwMode="auto">
            <a:xfrm>
              <a:off x="-1123" y="1426"/>
              <a:ext cx="0" cy="2"/>
            </a:xfrm>
            <a:custGeom>
              <a:avLst/>
              <a:gdLst>
                <a:gd name="T0" fmla="*/ 0 h 2"/>
                <a:gd name="T1" fmla="*/ 2 h 2"/>
                <a:gd name="T2" fmla="*/ 2 h 2"/>
                <a:gd name="T3" fmla="*/ 2 h 2"/>
                <a:gd name="T4" fmla="*/ 2 h 2"/>
                <a:gd name="T5" fmla="*/ 2 h 2"/>
                <a:gd name="T6" fmla="*/ 2 h 2"/>
                <a:gd name="T7" fmla="*/ 0 h 2"/>
                <a:gd name="T8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87" name="Freeform 467"/>
            <p:cNvSpPr>
              <a:spLocks/>
            </p:cNvSpPr>
            <p:nvPr/>
          </p:nvSpPr>
          <p:spPr bwMode="auto">
            <a:xfrm>
              <a:off x="-935" y="1406"/>
              <a:ext cx="0" cy="2"/>
            </a:xfrm>
            <a:custGeom>
              <a:avLst/>
              <a:gdLst>
                <a:gd name="T0" fmla="*/ 2 h 2"/>
                <a:gd name="T1" fmla="*/ 2 h 2"/>
                <a:gd name="T2" fmla="*/ 0 h 2"/>
                <a:gd name="T3" fmla="*/ 0 h 2"/>
                <a:gd name="T4" fmla="*/ 2 h 2"/>
                <a:gd name="T5" fmla="*/ 2 h 2"/>
                <a:gd name="T6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9" name="Freeform 468"/>
            <p:cNvSpPr>
              <a:spLocks noEditPoints="1"/>
            </p:cNvSpPr>
            <p:nvPr/>
          </p:nvSpPr>
          <p:spPr bwMode="auto">
            <a:xfrm>
              <a:off x="-1199" y="3407"/>
              <a:ext cx="872" cy="816"/>
            </a:xfrm>
            <a:custGeom>
              <a:avLst/>
              <a:gdLst>
                <a:gd name="T0" fmla="*/ 706 w 872"/>
                <a:gd name="T1" fmla="*/ 420 h 816"/>
                <a:gd name="T2" fmla="*/ 478 w 872"/>
                <a:gd name="T3" fmla="*/ 400 h 816"/>
                <a:gd name="T4" fmla="*/ 470 w 872"/>
                <a:gd name="T5" fmla="*/ 292 h 816"/>
                <a:gd name="T6" fmla="*/ 502 w 872"/>
                <a:gd name="T7" fmla="*/ 290 h 816"/>
                <a:gd name="T8" fmla="*/ 570 w 872"/>
                <a:gd name="T9" fmla="*/ 286 h 816"/>
                <a:gd name="T10" fmla="*/ 586 w 872"/>
                <a:gd name="T11" fmla="*/ 276 h 816"/>
                <a:gd name="T12" fmla="*/ 562 w 872"/>
                <a:gd name="T13" fmla="*/ 220 h 816"/>
                <a:gd name="T14" fmla="*/ 462 w 872"/>
                <a:gd name="T15" fmla="*/ 208 h 816"/>
                <a:gd name="T16" fmla="*/ 484 w 872"/>
                <a:gd name="T17" fmla="*/ 142 h 816"/>
                <a:gd name="T18" fmla="*/ 524 w 872"/>
                <a:gd name="T19" fmla="*/ 156 h 816"/>
                <a:gd name="T20" fmla="*/ 582 w 872"/>
                <a:gd name="T21" fmla="*/ 166 h 816"/>
                <a:gd name="T22" fmla="*/ 590 w 872"/>
                <a:gd name="T23" fmla="*/ 178 h 816"/>
                <a:gd name="T24" fmla="*/ 662 w 872"/>
                <a:gd name="T25" fmla="*/ 144 h 816"/>
                <a:gd name="T26" fmla="*/ 326 w 872"/>
                <a:gd name="T27" fmla="*/ 106 h 816"/>
                <a:gd name="T28" fmla="*/ 254 w 872"/>
                <a:gd name="T29" fmla="*/ 4 h 816"/>
                <a:gd name="T30" fmla="*/ 120 w 872"/>
                <a:gd name="T31" fmla="*/ 16 h 816"/>
                <a:gd name="T32" fmla="*/ 110 w 872"/>
                <a:gd name="T33" fmla="*/ 66 h 816"/>
                <a:gd name="T34" fmla="*/ 144 w 872"/>
                <a:gd name="T35" fmla="*/ 96 h 816"/>
                <a:gd name="T36" fmla="*/ 72 w 872"/>
                <a:gd name="T37" fmla="*/ 274 h 816"/>
                <a:gd name="T38" fmla="*/ 196 w 872"/>
                <a:gd name="T39" fmla="*/ 204 h 816"/>
                <a:gd name="T40" fmla="*/ 328 w 872"/>
                <a:gd name="T41" fmla="*/ 178 h 816"/>
                <a:gd name="T42" fmla="*/ 270 w 872"/>
                <a:gd name="T43" fmla="*/ 228 h 816"/>
                <a:gd name="T44" fmla="*/ 230 w 872"/>
                <a:gd name="T45" fmla="*/ 442 h 816"/>
                <a:gd name="T46" fmla="*/ 74 w 872"/>
                <a:gd name="T47" fmla="*/ 458 h 816"/>
                <a:gd name="T48" fmla="*/ 2 w 872"/>
                <a:gd name="T49" fmla="*/ 478 h 816"/>
                <a:gd name="T50" fmla="*/ 34 w 872"/>
                <a:gd name="T51" fmla="*/ 570 h 816"/>
                <a:gd name="T52" fmla="*/ 170 w 872"/>
                <a:gd name="T53" fmla="*/ 524 h 816"/>
                <a:gd name="T54" fmla="*/ 366 w 872"/>
                <a:gd name="T55" fmla="*/ 462 h 816"/>
                <a:gd name="T56" fmla="*/ 352 w 872"/>
                <a:gd name="T57" fmla="*/ 732 h 816"/>
                <a:gd name="T58" fmla="*/ 386 w 872"/>
                <a:gd name="T59" fmla="*/ 802 h 816"/>
                <a:gd name="T60" fmla="*/ 460 w 872"/>
                <a:gd name="T61" fmla="*/ 756 h 816"/>
                <a:gd name="T62" fmla="*/ 462 w 872"/>
                <a:gd name="T63" fmla="*/ 454 h 816"/>
                <a:gd name="T64" fmla="*/ 796 w 872"/>
                <a:gd name="T65" fmla="*/ 514 h 816"/>
                <a:gd name="T66" fmla="*/ 598 w 872"/>
                <a:gd name="T67" fmla="*/ 180 h 816"/>
                <a:gd name="T68" fmla="*/ 464 w 872"/>
                <a:gd name="T69" fmla="*/ 284 h 816"/>
                <a:gd name="T70" fmla="*/ 468 w 872"/>
                <a:gd name="T71" fmla="*/ 278 h 816"/>
                <a:gd name="T72" fmla="*/ 472 w 872"/>
                <a:gd name="T73" fmla="*/ 276 h 816"/>
                <a:gd name="T74" fmla="*/ 468 w 872"/>
                <a:gd name="T75" fmla="*/ 280 h 816"/>
                <a:gd name="T76" fmla="*/ 466 w 872"/>
                <a:gd name="T77" fmla="*/ 282 h 816"/>
                <a:gd name="T78" fmla="*/ 342 w 872"/>
                <a:gd name="T79" fmla="*/ 318 h 816"/>
                <a:gd name="T80" fmla="*/ 324 w 872"/>
                <a:gd name="T81" fmla="*/ 326 h 816"/>
                <a:gd name="T82" fmla="*/ 346 w 872"/>
                <a:gd name="T83" fmla="*/ 316 h 816"/>
                <a:gd name="T84" fmla="*/ 362 w 872"/>
                <a:gd name="T85" fmla="*/ 346 h 816"/>
                <a:gd name="T86" fmla="*/ 358 w 872"/>
                <a:gd name="T87" fmla="*/ 366 h 816"/>
                <a:gd name="T88" fmla="*/ 352 w 872"/>
                <a:gd name="T89" fmla="*/ 366 h 816"/>
                <a:gd name="T90" fmla="*/ 348 w 872"/>
                <a:gd name="T91" fmla="*/ 372 h 816"/>
                <a:gd name="T92" fmla="*/ 344 w 872"/>
                <a:gd name="T93" fmla="*/ 380 h 816"/>
                <a:gd name="T94" fmla="*/ 332 w 872"/>
                <a:gd name="T95" fmla="*/ 384 h 816"/>
                <a:gd name="T96" fmla="*/ 318 w 872"/>
                <a:gd name="T97" fmla="*/ 376 h 816"/>
                <a:gd name="T98" fmla="*/ 318 w 872"/>
                <a:gd name="T99" fmla="*/ 360 h 816"/>
                <a:gd name="T100" fmla="*/ 348 w 872"/>
                <a:gd name="T101" fmla="*/ 372 h 816"/>
                <a:gd name="T102" fmla="*/ 352 w 872"/>
                <a:gd name="T103" fmla="*/ 368 h 816"/>
                <a:gd name="T104" fmla="*/ 344 w 872"/>
                <a:gd name="T105" fmla="*/ 382 h 816"/>
                <a:gd name="T106" fmla="*/ 348 w 872"/>
                <a:gd name="T107" fmla="*/ 374 h 816"/>
                <a:gd name="T108" fmla="*/ 342 w 872"/>
                <a:gd name="T109" fmla="*/ 380 h 816"/>
                <a:gd name="T110" fmla="*/ 316 w 872"/>
                <a:gd name="T111" fmla="*/ 388 h 816"/>
                <a:gd name="T112" fmla="*/ 128 w 872"/>
                <a:gd name="T113" fmla="*/ 76 h 816"/>
                <a:gd name="T114" fmla="*/ 466 w 872"/>
                <a:gd name="T115" fmla="*/ 286 h 816"/>
                <a:gd name="T116" fmla="*/ 468 w 872"/>
                <a:gd name="T117" fmla="*/ 284 h 816"/>
                <a:gd name="T118" fmla="*/ 568 w 872"/>
                <a:gd name="T119" fmla="*/ 284 h 816"/>
                <a:gd name="T120" fmla="*/ 452 w 872"/>
                <a:gd name="T121" fmla="*/ 198 h 816"/>
                <a:gd name="T122" fmla="*/ 598 w 872"/>
                <a:gd name="T123" fmla="*/ 180 h 816"/>
                <a:gd name="T124" fmla="*/ 202 w 872"/>
                <a:gd name="T125" fmla="*/ 208 h 8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72" h="816">
                  <a:moveTo>
                    <a:pt x="866" y="446"/>
                  </a:moveTo>
                  <a:lnTo>
                    <a:pt x="864" y="442"/>
                  </a:lnTo>
                  <a:lnTo>
                    <a:pt x="864" y="440"/>
                  </a:lnTo>
                  <a:lnTo>
                    <a:pt x="860" y="440"/>
                  </a:lnTo>
                  <a:lnTo>
                    <a:pt x="860" y="440"/>
                  </a:lnTo>
                  <a:lnTo>
                    <a:pt x="860" y="440"/>
                  </a:lnTo>
                  <a:lnTo>
                    <a:pt x="860" y="436"/>
                  </a:lnTo>
                  <a:lnTo>
                    <a:pt x="860" y="434"/>
                  </a:lnTo>
                  <a:lnTo>
                    <a:pt x="858" y="434"/>
                  </a:lnTo>
                  <a:lnTo>
                    <a:pt x="858" y="432"/>
                  </a:lnTo>
                  <a:lnTo>
                    <a:pt x="858" y="428"/>
                  </a:lnTo>
                  <a:lnTo>
                    <a:pt x="858" y="426"/>
                  </a:lnTo>
                  <a:lnTo>
                    <a:pt x="854" y="422"/>
                  </a:lnTo>
                  <a:lnTo>
                    <a:pt x="854" y="420"/>
                  </a:lnTo>
                  <a:lnTo>
                    <a:pt x="854" y="416"/>
                  </a:lnTo>
                  <a:lnTo>
                    <a:pt x="852" y="416"/>
                  </a:lnTo>
                  <a:lnTo>
                    <a:pt x="852" y="414"/>
                  </a:lnTo>
                  <a:lnTo>
                    <a:pt x="834" y="414"/>
                  </a:lnTo>
                  <a:lnTo>
                    <a:pt x="838" y="414"/>
                  </a:lnTo>
                  <a:lnTo>
                    <a:pt x="838" y="414"/>
                  </a:lnTo>
                  <a:lnTo>
                    <a:pt x="828" y="414"/>
                  </a:lnTo>
                  <a:lnTo>
                    <a:pt x="826" y="414"/>
                  </a:lnTo>
                  <a:lnTo>
                    <a:pt x="826" y="412"/>
                  </a:lnTo>
                  <a:lnTo>
                    <a:pt x="812" y="414"/>
                  </a:lnTo>
                  <a:lnTo>
                    <a:pt x="814" y="412"/>
                  </a:lnTo>
                  <a:lnTo>
                    <a:pt x="814" y="412"/>
                  </a:lnTo>
                  <a:lnTo>
                    <a:pt x="782" y="412"/>
                  </a:lnTo>
                  <a:lnTo>
                    <a:pt x="750" y="414"/>
                  </a:lnTo>
                  <a:lnTo>
                    <a:pt x="760" y="414"/>
                  </a:lnTo>
                  <a:lnTo>
                    <a:pt x="760" y="414"/>
                  </a:lnTo>
                  <a:lnTo>
                    <a:pt x="732" y="416"/>
                  </a:lnTo>
                  <a:lnTo>
                    <a:pt x="728" y="416"/>
                  </a:lnTo>
                  <a:lnTo>
                    <a:pt x="724" y="416"/>
                  </a:lnTo>
                  <a:lnTo>
                    <a:pt x="724" y="418"/>
                  </a:lnTo>
                  <a:lnTo>
                    <a:pt x="724" y="418"/>
                  </a:lnTo>
                  <a:lnTo>
                    <a:pt x="720" y="418"/>
                  </a:lnTo>
                  <a:lnTo>
                    <a:pt x="720" y="418"/>
                  </a:lnTo>
                  <a:lnTo>
                    <a:pt x="722" y="418"/>
                  </a:lnTo>
                  <a:lnTo>
                    <a:pt x="722" y="418"/>
                  </a:lnTo>
                  <a:lnTo>
                    <a:pt x="722" y="418"/>
                  </a:lnTo>
                  <a:lnTo>
                    <a:pt x="722" y="418"/>
                  </a:lnTo>
                  <a:lnTo>
                    <a:pt x="716" y="418"/>
                  </a:lnTo>
                  <a:lnTo>
                    <a:pt x="716" y="418"/>
                  </a:lnTo>
                  <a:lnTo>
                    <a:pt x="706" y="420"/>
                  </a:lnTo>
                  <a:lnTo>
                    <a:pt x="694" y="422"/>
                  </a:lnTo>
                  <a:lnTo>
                    <a:pt x="676" y="422"/>
                  </a:lnTo>
                  <a:lnTo>
                    <a:pt x="678" y="422"/>
                  </a:lnTo>
                  <a:lnTo>
                    <a:pt x="678" y="422"/>
                  </a:lnTo>
                  <a:lnTo>
                    <a:pt x="670" y="422"/>
                  </a:lnTo>
                  <a:lnTo>
                    <a:pt x="672" y="424"/>
                  </a:lnTo>
                  <a:lnTo>
                    <a:pt x="666" y="424"/>
                  </a:lnTo>
                  <a:lnTo>
                    <a:pt x="666" y="424"/>
                  </a:lnTo>
                  <a:lnTo>
                    <a:pt x="658" y="422"/>
                  </a:lnTo>
                  <a:lnTo>
                    <a:pt x="652" y="420"/>
                  </a:lnTo>
                  <a:lnTo>
                    <a:pt x="652" y="420"/>
                  </a:lnTo>
                  <a:lnTo>
                    <a:pt x="614" y="410"/>
                  </a:lnTo>
                  <a:lnTo>
                    <a:pt x="592" y="406"/>
                  </a:lnTo>
                  <a:lnTo>
                    <a:pt x="574" y="404"/>
                  </a:lnTo>
                  <a:lnTo>
                    <a:pt x="574" y="404"/>
                  </a:lnTo>
                  <a:lnTo>
                    <a:pt x="544" y="404"/>
                  </a:lnTo>
                  <a:lnTo>
                    <a:pt x="530" y="404"/>
                  </a:lnTo>
                  <a:lnTo>
                    <a:pt x="516" y="404"/>
                  </a:lnTo>
                  <a:lnTo>
                    <a:pt x="516" y="404"/>
                  </a:lnTo>
                  <a:lnTo>
                    <a:pt x="510" y="404"/>
                  </a:lnTo>
                  <a:lnTo>
                    <a:pt x="508" y="404"/>
                  </a:lnTo>
                  <a:lnTo>
                    <a:pt x="500" y="404"/>
                  </a:lnTo>
                  <a:lnTo>
                    <a:pt x="500" y="404"/>
                  </a:lnTo>
                  <a:lnTo>
                    <a:pt x="500" y="402"/>
                  </a:lnTo>
                  <a:lnTo>
                    <a:pt x="498" y="402"/>
                  </a:lnTo>
                  <a:lnTo>
                    <a:pt x="498" y="400"/>
                  </a:lnTo>
                  <a:lnTo>
                    <a:pt x="500" y="400"/>
                  </a:lnTo>
                  <a:lnTo>
                    <a:pt x="500" y="400"/>
                  </a:lnTo>
                  <a:lnTo>
                    <a:pt x="484" y="398"/>
                  </a:lnTo>
                  <a:lnTo>
                    <a:pt x="484" y="398"/>
                  </a:lnTo>
                  <a:lnTo>
                    <a:pt x="484" y="398"/>
                  </a:lnTo>
                  <a:lnTo>
                    <a:pt x="484" y="398"/>
                  </a:lnTo>
                  <a:lnTo>
                    <a:pt x="482" y="396"/>
                  </a:lnTo>
                  <a:lnTo>
                    <a:pt x="482" y="396"/>
                  </a:lnTo>
                  <a:lnTo>
                    <a:pt x="480" y="396"/>
                  </a:lnTo>
                  <a:lnTo>
                    <a:pt x="482" y="398"/>
                  </a:lnTo>
                  <a:lnTo>
                    <a:pt x="488" y="400"/>
                  </a:lnTo>
                  <a:lnTo>
                    <a:pt x="498" y="400"/>
                  </a:lnTo>
                  <a:lnTo>
                    <a:pt x="498" y="400"/>
                  </a:lnTo>
                  <a:lnTo>
                    <a:pt x="498" y="402"/>
                  </a:lnTo>
                  <a:lnTo>
                    <a:pt x="496" y="402"/>
                  </a:lnTo>
                  <a:lnTo>
                    <a:pt x="488" y="400"/>
                  </a:lnTo>
                  <a:lnTo>
                    <a:pt x="480" y="400"/>
                  </a:lnTo>
                  <a:lnTo>
                    <a:pt x="478" y="400"/>
                  </a:lnTo>
                  <a:lnTo>
                    <a:pt x="482" y="402"/>
                  </a:lnTo>
                  <a:lnTo>
                    <a:pt x="482" y="402"/>
                  </a:lnTo>
                  <a:lnTo>
                    <a:pt x="472" y="402"/>
                  </a:lnTo>
                  <a:lnTo>
                    <a:pt x="466" y="398"/>
                  </a:lnTo>
                  <a:lnTo>
                    <a:pt x="462" y="394"/>
                  </a:lnTo>
                  <a:lnTo>
                    <a:pt x="460" y="388"/>
                  </a:lnTo>
                  <a:lnTo>
                    <a:pt x="458" y="382"/>
                  </a:lnTo>
                  <a:lnTo>
                    <a:pt x="458" y="374"/>
                  </a:lnTo>
                  <a:lnTo>
                    <a:pt x="460" y="356"/>
                  </a:lnTo>
                  <a:lnTo>
                    <a:pt x="460" y="356"/>
                  </a:lnTo>
                  <a:lnTo>
                    <a:pt x="464" y="350"/>
                  </a:lnTo>
                  <a:lnTo>
                    <a:pt x="464" y="350"/>
                  </a:lnTo>
                  <a:lnTo>
                    <a:pt x="462" y="340"/>
                  </a:lnTo>
                  <a:lnTo>
                    <a:pt x="462" y="326"/>
                  </a:lnTo>
                  <a:lnTo>
                    <a:pt x="464" y="300"/>
                  </a:lnTo>
                  <a:lnTo>
                    <a:pt x="464" y="300"/>
                  </a:lnTo>
                  <a:lnTo>
                    <a:pt x="464" y="302"/>
                  </a:lnTo>
                  <a:lnTo>
                    <a:pt x="462" y="302"/>
                  </a:lnTo>
                  <a:lnTo>
                    <a:pt x="462" y="302"/>
                  </a:lnTo>
                  <a:lnTo>
                    <a:pt x="462" y="300"/>
                  </a:lnTo>
                  <a:lnTo>
                    <a:pt x="464" y="298"/>
                  </a:lnTo>
                  <a:lnTo>
                    <a:pt x="464" y="294"/>
                  </a:lnTo>
                  <a:lnTo>
                    <a:pt x="464" y="290"/>
                  </a:lnTo>
                  <a:lnTo>
                    <a:pt x="464" y="290"/>
                  </a:lnTo>
                  <a:lnTo>
                    <a:pt x="466" y="288"/>
                  </a:lnTo>
                  <a:lnTo>
                    <a:pt x="466" y="288"/>
                  </a:lnTo>
                  <a:lnTo>
                    <a:pt x="468" y="284"/>
                  </a:lnTo>
                  <a:lnTo>
                    <a:pt x="468" y="284"/>
                  </a:lnTo>
                  <a:lnTo>
                    <a:pt x="468" y="284"/>
                  </a:lnTo>
                  <a:lnTo>
                    <a:pt x="468" y="284"/>
                  </a:lnTo>
                  <a:lnTo>
                    <a:pt x="468" y="284"/>
                  </a:lnTo>
                  <a:lnTo>
                    <a:pt x="468" y="284"/>
                  </a:lnTo>
                  <a:lnTo>
                    <a:pt x="468" y="284"/>
                  </a:lnTo>
                  <a:lnTo>
                    <a:pt x="468" y="284"/>
                  </a:lnTo>
                  <a:lnTo>
                    <a:pt x="468" y="284"/>
                  </a:lnTo>
                  <a:lnTo>
                    <a:pt x="468" y="284"/>
                  </a:lnTo>
                  <a:lnTo>
                    <a:pt x="468" y="284"/>
                  </a:lnTo>
                  <a:lnTo>
                    <a:pt x="468" y="284"/>
                  </a:lnTo>
                  <a:lnTo>
                    <a:pt x="468" y="286"/>
                  </a:lnTo>
                  <a:lnTo>
                    <a:pt x="468" y="286"/>
                  </a:lnTo>
                  <a:lnTo>
                    <a:pt x="468" y="292"/>
                  </a:lnTo>
                  <a:lnTo>
                    <a:pt x="470" y="294"/>
                  </a:lnTo>
                  <a:lnTo>
                    <a:pt x="470" y="292"/>
                  </a:lnTo>
                  <a:lnTo>
                    <a:pt x="470" y="292"/>
                  </a:lnTo>
                  <a:lnTo>
                    <a:pt x="472" y="286"/>
                  </a:lnTo>
                  <a:lnTo>
                    <a:pt x="472" y="286"/>
                  </a:lnTo>
                  <a:lnTo>
                    <a:pt x="470" y="288"/>
                  </a:lnTo>
                  <a:lnTo>
                    <a:pt x="470" y="284"/>
                  </a:lnTo>
                  <a:lnTo>
                    <a:pt x="470" y="284"/>
                  </a:lnTo>
                  <a:lnTo>
                    <a:pt x="470" y="284"/>
                  </a:lnTo>
                  <a:lnTo>
                    <a:pt x="470" y="284"/>
                  </a:lnTo>
                  <a:lnTo>
                    <a:pt x="470" y="284"/>
                  </a:lnTo>
                  <a:lnTo>
                    <a:pt x="470" y="284"/>
                  </a:lnTo>
                  <a:lnTo>
                    <a:pt x="470" y="284"/>
                  </a:lnTo>
                  <a:lnTo>
                    <a:pt x="472" y="288"/>
                  </a:lnTo>
                  <a:lnTo>
                    <a:pt x="472" y="288"/>
                  </a:lnTo>
                  <a:lnTo>
                    <a:pt x="474" y="292"/>
                  </a:lnTo>
                  <a:lnTo>
                    <a:pt x="474" y="292"/>
                  </a:lnTo>
                  <a:lnTo>
                    <a:pt x="474" y="288"/>
                  </a:lnTo>
                  <a:lnTo>
                    <a:pt x="474" y="288"/>
                  </a:lnTo>
                  <a:lnTo>
                    <a:pt x="474" y="290"/>
                  </a:lnTo>
                  <a:lnTo>
                    <a:pt x="474" y="290"/>
                  </a:lnTo>
                  <a:lnTo>
                    <a:pt x="474" y="290"/>
                  </a:lnTo>
                  <a:lnTo>
                    <a:pt x="474" y="290"/>
                  </a:lnTo>
                  <a:lnTo>
                    <a:pt x="474" y="290"/>
                  </a:lnTo>
                  <a:lnTo>
                    <a:pt x="476" y="290"/>
                  </a:lnTo>
                  <a:lnTo>
                    <a:pt x="476" y="290"/>
                  </a:lnTo>
                  <a:lnTo>
                    <a:pt x="478" y="290"/>
                  </a:lnTo>
                  <a:lnTo>
                    <a:pt x="478" y="290"/>
                  </a:lnTo>
                  <a:lnTo>
                    <a:pt x="476" y="288"/>
                  </a:lnTo>
                  <a:lnTo>
                    <a:pt x="476" y="288"/>
                  </a:lnTo>
                  <a:lnTo>
                    <a:pt x="476" y="290"/>
                  </a:lnTo>
                  <a:lnTo>
                    <a:pt x="474" y="286"/>
                  </a:lnTo>
                  <a:lnTo>
                    <a:pt x="474" y="286"/>
                  </a:lnTo>
                  <a:lnTo>
                    <a:pt x="474" y="286"/>
                  </a:lnTo>
                  <a:lnTo>
                    <a:pt x="474" y="286"/>
                  </a:lnTo>
                  <a:lnTo>
                    <a:pt x="476" y="288"/>
                  </a:lnTo>
                  <a:lnTo>
                    <a:pt x="476" y="288"/>
                  </a:lnTo>
                  <a:lnTo>
                    <a:pt x="478" y="288"/>
                  </a:lnTo>
                  <a:lnTo>
                    <a:pt x="482" y="290"/>
                  </a:lnTo>
                  <a:lnTo>
                    <a:pt x="478" y="290"/>
                  </a:lnTo>
                  <a:lnTo>
                    <a:pt x="478" y="290"/>
                  </a:lnTo>
                  <a:lnTo>
                    <a:pt x="484" y="290"/>
                  </a:lnTo>
                  <a:lnTo>
                    <a:pt x="490" y="290"/>
                  </a:lnTo>
                  <a:lnTo>
                    <a:pt x="504" y="290"/>
                  </a:lnTo>
                  <a:lnTo>
                    <a:pt x="504" y="290"/>
                  </a:lnTo>
                  <a:lnTo>
                    <a:pt x="506" y="290"/>
                  </a:lnTo>
                  <a:lnTo>
                    <a:pt x="502" y="290"/>
                  </a:lnTo>
                  <a:lnTo>
                    <a:pt x="494" y="290"/>
                  </a:lnTo>
                  <a:lnTo>
                    <a:pt x="476" y="292"/>
                  </a:lnTo>
                  <a:lnTo>
                    <a:pt x="486" y="292"/>
                  </a:lnTo>
                  <a:lnTo>
                    <a:pt x="486" y="292"/>
                  </a:lnTo>
                  <a:lnTo>
                    <a:pt x="502" y="292"/>
                  </a:lnTo>
                  <a:lnTo>
                    <a:pt x="516" y="292"/>
                  </a:lnTo>
                  <a:lnTo>
                    <a:pt x="514" y="292"/>
                  </a:lnTo>
                  <a:lnTo>
                    <a:pt x="528" y="292"/>
                  </a:lnTo>
                  <a:lnTo>
                    <a:pt x="528" y="292"/>
                  </a:lnTo>
                  <a:lnTo>
                    <a:pt x="526" y="290"/>
                  </a:lnTo>
                  <a:lnTo>
                    <a:pt x="512" y="290"/>
                  </a:lnTo>
                  <a:lnTo>
                    <a:pt x="512" y="290"/>
                  </a:lnTo>
                  <a:lnTo>
                    <a:pt x="520" y="288"/>
                  </a:lnTo>
                  <a:lnTo>
                    <a:pt x="532" y="288"/>
                  </a:lnTo>
                  <a:lnTo>
                    <a:pt x="532" y="288"/>
                  </a:lnTo>
                  <a:lnTo>
                    <a:pt x="530" y="288"/>
                  </a:lnTo>
                  <a:lnTo>
                    <a:pt x="530" y="288"/>
                  </a:lnTo>
                  <a:lnTo>
                    <a:pt x="530" y="288"/>
                  </a:lnTo>
                  <a:lnTo>
                    <a:pt x="530" y="286"/>
                  </a:lnTo>
                  <a:lnTo>
                    <a:pt x="534" y="288"/>
                  </a:lnTo>
                  <a:lnTo>
                    <a:pt x="534" y="288"/>
                  </a:lnTo>
                  <a:lnTo>
                    <a:pt x="542" y="288"/>
                  </a:lnTo>
                  <a:lnTo>
                    <a:pt x="542" y="288"/>
                  </a:lnTo>
                  <a:lnTo>
                    <a:pt x="544" y="286"/>
                  </a:lnTo>
                  <a:lnTo>
                    <a:pt x="544" y="286"/>
                  </a:lnTo>
                  <a:lnTo>
                    <a:pt x="544" y="286"/>
                  </a:lnTo>
                  <a:lnTo>
                    <a:pt x="546" y="286"/>
                  </a:lnTo>
                  <a:lnTo>
                    <a:pt x="556" y="286"/>
                  </a:lnTo>
                  <a:lnTo>
                    <a:pt x="556" y="286"/>
                  </a:lnTo>
                  <a:lnTo>
                    <a:pt x="560" y="286"/>
                  </a:lnTo>
                  <a:lnTo>
                    <a:pt x="566" y="284"/>
                  </a:lnTo>
                  <a:lnTo>
                    <a:pt x="566" y="284"/>
                  </a:lnTo>
                  <a:lnTo>
                    <a:pt x="566" y="284"/>
                  </a:lnTo>
                  <a:lnTo>
                    <a:pt x="566" y="284"/>
                  </a:lnTo>
                  <a:lnTo>
                    <a:pt x="568" y="286"/>
                  </a:lnTo>
                  <a:lnTo>
                    <a:pt x="568" y="286"/>
                  </a:lnTo>
                  <a:lnTo>
                    <a:pt x="570" y="284"/>
                  </a:lnTo>
                  <a:lnTo>
                    <a:pt x="570" y="286"/>
                  </a:lnTo>
                  <a:lnTo>
                    <a:pt x="570" y="286"/>
                  </a:lnTo>
                  <a:lnTo>
                    <a:pt x="568" y="286"/>
                  </a:lnTo>
                  <a:lnTo>
                    <a:pt x="568" y="286"/>
                  </a:lnTo>
                  <a:lnTo>
                    <a:pt x="570" y="286"/>
                  </a:lnTo>
                  <a:lnTo>
                    <a:pt x="570" y="286"/>
                  </a:lnTo>
                  <a:lnTo>
                    <a:pt x="570" y="286"/>
                  </a:lnTo>
                  <a:lnTo>
                    <a:pt x="562" y="288"/>
                  </a:lnTo>
                  <a:lnTo>
                    <a:pt x="562" y="288"/>
                  </a:lnTo>
                  <a:lnTo>
                    <a:pt x="562" y="288"/>
                  </a:lnTo>
                  <a:lnTo>
                    <a:pt x="556" y="288"/>
                  </a:lnTo>
                  <a:lnTo>
                    <a:pt x="556" y="288"/>
                  </a:lnTo>
                  <a:lnTo>
                    <a:pt x="548" y="290"/>
                  </a:lnTo>
                  <a:lnTo>
                    <a:pt x="550" y="290"/>
                  </a:lnTo>
                  <a:lnTo>
                    <a:pt x="554" y="292"/>
                  </a:lnTo>
                  <a:lnTo>
                    <a:pt x="550" y="292"/>
                  </a:lnTo>
                  <a:lnTo>
                    <a:pt x="550" y="292"/>
                  </a:lnTo>
                  <a:lnTo>
                    <a:pt x="562" y="292"/>
                  </a:lnTo>
                  <a:lnTo>
                    <a:pt x="562" y="292"/>
                  </a:lnTo>
                  <a:lnTo>
                    <a:pt x="562" y="292"/>
                  </a:lnTo>
                  <a:lnTo>
                    <a:pt x="572" y="288"/>
                  </a:lnTo>
                  <a:lnTo>
                    <a:pt x="570" y="288"/>
                  </a:lnTo>
                  <a:lnTo>
                    <a:pt x="572" y="288"/>
                  </a:lnTo>
                  <a:lnTo>
                    <a:pt x="572" y="288"/>
                  </a:lnTo>
                  <a:lnTo>
                    <a:pt x="572" y="288"/>
                  </a:lnTo>
                  <a:lnTo>
                    <a:pt x="574" y="286"/>
                  </a:lnTo>
                  <a:lnTo>
                    <a:pt x="574" y="286"/>
                  </a:lnTo>
                  <a:lnTo>
                    <a:pt x="572" y="288"/>
                  </a:lnTo>
                  <a:lnTo>
                    <a:pt x="572" y="286"/>
                  </a:lnTo>
                  <a:lnTo>
                    <a:pt x="572" y="286"/>
                  </a:lnTo>
                  <a:lnTo>
                    <a:pt x="576" y="284"/>
                  </a:lnTo>
                  <a:lnTo>
                    <a:pt x="576" y="284"/>
                  </a:lnTo>
                  <a:lnTo>
                    <a:pt x="576" y="284"/>
                  </a:lnTo>
                  <a:lnTo>
                    <a:pt x="574" y="284"/>
                  </a:lnTo>
                  <a:lnTo>
                    <a:pt x="578" y="284"/>
                  </a:lnTo>
                  <a:lnTo>
                    <a:pt x="578" y="284"/>
                  </a:lnTo>
                  <a:lnTo>
                    <a:pt x="572" y="286"/>
                  </a:lnTo>
                  <a:lnTo>
                    <a:pt x="572" y="286"/>
                  </a:lnTo>
                  <a:lnTo>
                    <a:pt x="578" y="282"/>
                  </a:lnTo>
                  <a:lnTo>
                    <a:pt x="578" y="282"/>
                  </a:lnTo>
                  <a:lnTo>
                    <a:pt x="578" y="282"/>
                  </a:lnTo>
                  <a:lnTo>
                    <a:pt x="578" y="282"/>
                  </a:lnTo>
                  <a:lnTo>
                    <a:pt x="580" y="282"/>
                  </a:lnTo>
                  <a:lnTo>
                    <a:pt x="580" y="280"/>
                  </a:lnTo>
                  <a:lnTo>
                    <a:pt x="578" y="280"/>
                  </a:lnTo>
                  <a:lnTo>
                    <a:pt x="578" y="280"/>
                  </a:lnTo>
                  <a:lnTo>
                    <a:pt x="582" y="278"/>
                  </a:lnTo>
                  <a:lnTo>
                    <a:pt x="582" y="278"/>
                  </a:lnTo>
                  <a:lnTo>
                    <a:pt x="586" y="276"/>
                  </a:lnTo>
                  <a:lnTo>
                    <a:pt x="586" y="276"/>
                  </a:lnTo>
                  <a:lnTo>
                    <a:pt x="586" y="276"/>
                  </a:lnTo>
                  <a:lnTo>
                    <a:pt x="586" y="276"/>
                  </a:lnTo>
                  <a:lnTo>
                    <a:pt x="586" y="276"/>
                  </a:lnTo>
                  <a:lnTo>
                    <a:pt x="586" y="276"/>
                  </a:lnTo>
                  <a:lnTo>
                    <a:pt x="586" y="276"/>
                  </a:lnTo>
                  <a:lnTo>
                    <a:pt x="586" y="276"/>
                  </a:lnTo>
                  <a:lnTo>
                    <a:pt x="588" y="274"/>
                  </a:lnTo>
                  <a:lnTo>
                    <a:pt x="588" y="274"/>
                  </a:lnTo>
                  <a:lnTo>
                    <a:pt x="588" y="274"/>
                  </a:lnTo>
                  <a:lnTo>
                    <a:pt x="590" y="274"/>
                  </a:lnTo>
                  <a:lnTo>
                    <a:pt x="592" y="270"/>
                  </a:lnTo>
                  <a:lnTo>
                    <a:pt x="592" y="270"/>
                  </a:lnTo>
                  <a:lnTo>
                    <a:pt x="598" y="264"/>
                  </a:lnTo>
                  <a:lnTo>
                    <a:pt x="598" y="264"/>
                  </a:lnTo>
                  <a:lnTo>
                    <a:pt x="598" y="262"/>
                  </a:lnTo>
                  <a:lnTo>
                    <a:pt x="598" y="262"/>
                  </a:lnTo>
                  <a:lnTo>
                    <a:pt x="600" y="248"/>
                  </a:lnTo>
                  <a:lnTo>
                    <a:pt x="600" y="248"/>
                  </a:lnTo>
                  <a:lnTo>
                    <a:pt x="598" y="248"/>
                  </a:lnTo>
                  <a:lnTo>
                    <a:pt x="598" y="244"/>
                  </a:lnTo>
                  <a:lnTo>
                    <a:pt x="596" y="240"/>
                  </a:lnTo>
                  <a:lnTo>
                    <a:pt x="592" y="230"/>
                  </a:lnTo>
                  <a:lnTo>
                    <a:pt x="592" y="230"/>
                  </a:lnTo>
                  <a:lnTo>
                    <a:pt x="586" y="228"/>
                  </a:lnTo>
                  <a:lnTo>
                    <a:pt x="584" y="228"/>
                  </a:lnTo>
                  <a:lnTo>
                    <a:pt x="586" y="230"/>
                  </a:lnTo>
                  <a:lnTo>
                    <a:pt x="586" y="230"/>
                  </a:lnTo>
                  <a:lnTo>
                    <a:pt x="584" y="230"/>
                  </a:lnTo>
                  <a:lnTo>
                    <a:pt x="578" y="226"/>
                  </a:lnTo>
                  <a:lnTo>
                    <a:pt x="578" y="226"/>
                  </a:lnTo>
                  <a:lnTo>
                    <a:pt x="574" y="226"/>
                  </a:lnTo>
                  <a:lnTo>
                    <a:pt x="568" y="222"/>
                  </a:lnTo>
                  <a:lnTo>
                    <a:pt x="568" y="222"/>
                  </a:lnTo>
                  <a:lnTo>
                    <a:pt x="572" y="224"/>
                  </a:lnTo>
                  <a:lnTo>
                    <a:pt x="572" y="222"/>
                  </a:lnTo>
                  <a:lnTo>
                    <a:pt x="566" y="222"/>
                  </a:lnTo>
                  <a:lnTo>
                    <a:pt x="566" y="222"/>
                  </a:lnTo>
                  <a:lnTo>
                    <a:pt x="564" y="220"/>
                  </a:lnTo>
                  <a:lnTo>
                    <a:pt x="568" y="220"/>
                  </a:lnTo>
                  <a:lnTo>
                    <a:pt x="568" y="220"/>
                  </a:lnTo>
                  <a:lnTo>
                    <a:pt x="564" y="220"/>
                  </a:lnTo>
                  <a:lnTo>
                    <a:pt x="562" y="220"/>
                  </a:lnTo>
                  <a:lnTo>
                    <a:pt x="562" y="220"/>
                  </a:lnTo>
                  <a:lnTo>
                    <a:pt x="562" y="220"/>
                  </a:lnTo>
                  <a:lnTo>
                    <a:pt x="562" y="220"/>
                  </a:lnTo>
                  <a:lnTo>
                    <a:pt x="566" y="218"/>
                  </a:lnTo>
                  <a:lnTo>
                    <a:pt x="566" y="218"/>
                  </a:lnTo>
                  <a:lnTo>
                    <a:pt x="568" y="218"/>
                  </a:lnTo>
                  <a:lnTo>
                    <a:pt x="570" y="220"/>
                  </a:lnTo>
                  <a:lnTo>
                    <a:pt x="570" y="220"/>
                  </a:lnTo>
                  <a:lnTo>
                    <a:pt x="564" y="216"/>
                  </a:lnTo>
                  <a:lnTo>
                    <a:pt x="554" y="214"/>
                  </a:lnTo>
                  <a:lnTo>
                    <a:pt x="548" y="212"/>
                  </a:lnTo>
                  <a:lnTo>
                    <a:pt x="546" y="212"/>
                  </a:lnTo>
                  <a:lnTo>
                    <a:pt x="546" y="210"/>
                  </a:lnTo>
                  <a:lnTo>
                    <a:pt x="546" y="210"/>
                  </a:lnTo>
                  <a:lnTo>
                    <a:pt x="536" y="210"/>
                  </a:lnTo>
                  <a:lnTo>
                    <a:pt x="536" y="210"/>
                  </a:lnTo>
                  <a:lnTo>
                    <a:pt x="530" y="210"/>
                  </a:lnTo>
                  <a:lnTo>
                    <a:pt x="530" y="210"/>
                  </a:lnTo>
                  <a:lnTo>
                    <a:pt x="532" y="210"/>
                  </a:lnTo>
                  <a:lnTo>
                    <a:pt x="528" y="210"/>
                  </a:lnTo>
                  <a:lnTo>
                    <a:pt x="518" y="210"/>
                  </a:lnTo>
                  <a:lnTo>
                    <a:pt x="518" y="210"/>
                  </a:lnTo>
                  <a:lnTo>
                    <a:pt x="524" y="210"/>
                  </a:lnTo>
                  <a:lnTo>
                    <a:pt x="522" y="210"/>
                  </a:lnTo>
                  <a:lnTo>
                    <a:pt x="510" y="212"/>
                  </a:lnTo>
                  <a:lnTo>
                    <a:pt x="510" y="212"/>
                  </a:lnTo>
                  <a:lnTo>
                    <a:pt x="492" y="212"/>
                  </a:lnTo>
                  <a:lnTo>
                    <a:pt x="486" y="210"/>
                  </a:lnTo>
                  <a:lnTo>
                    <a:pt x="500" y="208"/>
                  </a:lnTo>
                  <a:lnTo>
                    <a:pt x="500" y="208"/>
                  </a:lnTo>
                  <a:lnTo>
                    <a:pt x="492" y="208"/>
                  </a:lnTo>
                  <a:lnTo>
                    <a:pt x="486" y="208"/>
                  </a:lnTo>
                  <a:lnTo>
                    <a:pt x="486" y="208"/>
                  </a:lnTo>
                  <a:lnTo>
                    <a:pt x="472" y="212"/>
                  </a:lnTo>
                  <a:lnTo>
                    <a:pt x="472" y="212"/>
                  </a:lnTo>
                  <a:lnTo>
                    <a:pt x="466" y="212"/>
                  </a:lnTo>
                  <a:lnTo>
                    <a:pt x="466" y="212"/>
                  </a:lnTo>
                  <a:lnTo>
                    <a:pt x="464" y="210"/>
                  </a:lnTo>
                  <a:lnTo>
                    <a:pt x="466" y="210"/>
                  </a:lnTo>
                  <a:lnTo>
                    <a:pt x="466" y="210"/>
                  </a:lnTo>
                  <a:lnTo>
                    <a:pt x="464" y="210"/>
                  </a:lnTo>
                  <a:lnTo>
                    <a:pt x="464" y="210"/>
                  </a:lnTo>
                  <a:lnTo>
                    <a:pt x="464" y="210"/>
                  </a:lnTo>
                  <a:lnTo>
                    <a:pt x="464" y="210"/>
                  </a:lnTo>
                  <a:lnTo>
                    <a:pt x="464" y="210"/>
                  </a:lnTo>
                  <a:lnTo>
                    <a:pt x="464" y="210"/>
                  </a:lnTo>
                  <a:lnTo>
                    <a:pt x="462" y="208"/>
                  </a:lnTo>
                  <a:lnTo>
                    <a:pt x="462" y="208"/>
                  </a:lnTo>
                  <a:lnTo>
                    <a:pt x="456" y="204"/>
                  </a:lnTo>
                  <a:lnTo>
                    <a:pt x="456" y="204"/>
                  </a:lnTo>
                  <a:lnTo>
                    <a:pt x="456" y="202"/>
                  </a:lnTo>
                  <a:lnTo>
                    <a:pt x="456" y="202"/>
                  </a:lnTo>
                  <a:lnTo>
                    <a:pt x="452" y="196"/>
                  </a:lnTo>
                  <a:lnTo>
                    <a:pt x="452" y="196"/>
                  </a:lnTo>
                  <a:lnTo>
                    <a:pt x="452" y="188"/>
                  </a:lnTo>
                  <a:lnTo>
                    <a:pt x="452" y="186"/>
                  </a:lnTo>
                  <a:lnTo>
                    <a:pt x="452" y="186"/>
                  </a:lnTo>
                  <a:lnTo>
                    <a:pt x="452" y="174"/>
                  </a:lnTo>
                  <a:lnTo>
                    <a:pt x="452" y="158"/>
                  </a:lnTo>
                  <a:lnTo>
                    <a:pt x="452" y="158"/>
                  </a:lnTo>
                  <a:lnTo>
                    <a:pt x="452" y="168"/>
                  </a:lnTo>
                  <a:lnTo>
                    <a:pt x="452" y="182"/>
                  </a:lnTo>
                  <a:lnTo>
                    <a:pt x="452" y="182"/>
                  </a:lnTo>
                  <a:lnTo>
                    <a:pt x="450" y="184"/>
                  </a:lnTo>
                  <a:lnTo>
                    <a:pt x="450" y="178"/>
                  </a:lnTo>
                  <a:lnTo>
                    <a:pt x="450" y="166"/>
                  </a:lnTo>
                  <a:lnTo>
                    <a:pt x="450" y="166"/>
                  </a:lnTo>
                  <a:lnTo>
                    <a:pt x="450" y="164"/>
                  </a:lnTo>
                  <a:lnTo>
                    <a:pt x="450" y="160"/>
                  </a:lnTo>
                  <a:lnTo>
                    <a:pt x="448" y="152"/>
                  </a:lnTo>
                  <a:lnTo>
                    <a:pt x="448" y="152"/>
                  </a:lnTo>
                  <a:lnTo>
                    <a:pt x="448" y="150"/>
                  </a:lnTo>
                  <a:lnTo>
                    <a:pt x="448" y="150"/>
                  </a:lnTo>
                  <a:lnTo>
                    <a:pt x="448" y="150"/>
                  </a:lnTo>
                  <a:lnTo>
                    <a:pt x="446" y="146"/>
                  </a:lnTo>
                  <a:lnTo>
                    <a:pt x="446" y="144"/>
                  </a:lnTo>
                  <a:lnTo>
                    <a:pt x="448" y="146"/>
                  </a:lnTo>
                  <a:lnTo>
                    <a:pt x="448" y="146"/>
                  </a:lnTo>
                  <a:lnTo>
                    <a:pt x="454" y="144"/>
                  </a:lnTo>
                  <a:lnTo>
                    <a:pt x="454" y="144"/>
                  </a:lnTo>
                  <a:lnTo>
                    <a:pt x="458" y="142"/>
                  </a:lnTo>
                  <a:lnTo>
                    <a:pt x="458" y="142"/>
                  </a:lnTo>
                  <a:lnTo>
                    <a:pt x="476" y="142"/>
                  </a:lnTo>
                  <a:lnTo>
                    <a:pt x="476" y="142"/>
                  </a:lnTo>
                  <a:lnTo>
                    <a:pt x="472" y="144"/>
                  </a:lnTo>
                  <a:lnTo>
                    <a:pt x="478" y="144"/>
                  </a:lnTo>
                  <a:lnTo>
                    <a:pt x="478" y="144"/>
                  </a:lnTo>
                  <a:lnTo>
                    <a:pt x="476" y="144"/>
                  </a:lnTo>
                  <a:lnTo>
                    <a:pt x="478" y="144"/>
                  </a:lnTo>
                  <a:lnTo>
                    <a:pt x="484" y="142"/>
                  </a:lnTo>
                  <a:lnTo>
                    <a:pt x="484" y="142"/>
                  </a:lnTo>
                  <a:lnTo>
                    <a:pt x="484" y="142"/>
                  </a:lnTo>
                  <a:lnTo>
                    <a:pt x="484" y="142"/>
                  </a:lnTo>
                  <a:lnTo>
                    <a:pt x="484" y="142"/>
                  </a:lnTo>
                  <a:lnTo>
                    <a:pt x="492" y="144"/>
                  </a:lnTo>
                  <a:lnTo>
                    <a:pt x="492" y="144"/>
                  </a:lnTo>
                  <a:lnTo>
                    <a:pt x="492" y="144"/>
                  </a:lnTo>
                  <a:lnTo>
                    <a:pt x="500" y="144"/>
                  </a:lnTo>
                  <a:lnTo>
                    <a:pt x="496" y="146"/>
                  </a:lnTo>
                  <a:lnTo>
                    <a:pt x="496" y="146"/>
                  </a:lnTo>
                  <a:lnTo>
                    <a:pt x="494" y="144"/>
                  </a:lnTo>
                  <a:lnTo>
                    <a:pt x="496" y="146"/>
                  </a:lnTo>
                  <a:lnTo>
                    <a:pt x="496" y="146"/>
                  </a:lnTo>
                  <a:lnTo>
                    <a:pt x="492" y="146"/>
                  </a:lnTo>
                  <a:lnTo>
                    <a:pt x="492" y="148"/>
                  </a:lnTo>
                  <a:lnTo>
                    <a:pt x="492" y="148"/>
                  </a:lnTo>
                  <a:lnTo>
                    <a:pt x="498" y="148"/>
                  </a:lnTo>
                  <a:lnTo>
                    <a:pt x="498" y="148"/>
                  </a:lnTo>
                  <a:lnTo>
                    <a:pt x="504" y="150"/>
                  </a:lnTo>
                  <a:lnTo>
                    <a:pt x="506" y="150"/>
                  </a:lnTo>
                  <a:lnTo>
                    <a:pt x="508" y="150"/>
                  </a:lnTo>
                  <a:lnTo>
                    <a:pt x="508" y="150"/>
                  </a:lnTo>
                  <a:lnTo>
                    <a:pt x="512" y="160"/>
                  </a:lnTo>
                  <a:lnTo>
                    <a:pt x="512" y="160"/>
                  </a:lnTo>
                  <a:lnTo>
                    <a:pt x="512" y="160"/>
                  </a:lnTo>
                  <a:lnTo>
                    <a:pt x="514" y="160"/>
                  </a:lnTo>
                  <a:lnTo>
                    <a:pt x="514" y="160"/>
                  </a:lnTo>
                  <a:lnTo>
                    <a:pt x="514" y="160"/>
                  </a:lnTo>
                  <a:lnTo>
                    <a:pt x="516" y="160"/>
                  </a:lnTo>
                  <a:lnTo>
                    <a:pt x="516" y="160"/>
                  </a:lnTo>
                  <a:lnTo>
                    <a:pt x="520" y="160"/>
                  </a:lnTo>
                  <a:lnTo>
                    <a:pt x="520" y="160"/>
                  </a:lnTo>
                  <a:lnTo>
                    <a:pt x="522" y="158"/>
                  </a:lnTo>
                  <a:lnTo>
                    <a:pt x="522" y="158"/>
                  </a:lnTo>
                  <a:lnTo>
                    <a:pt x="524" y="156"/>
                  </a:lnTo>
                  <a:lnTo>
                    <a:pt x="524" y="156"/>
                  </a:lnTo>
                  <a:lnTo>
                    <a:pt x="522" y="156"/>
                  </a:lnTo>
                  <a:lnTo>
                    <a:pt x="522" y="156"/>
                  </a:lnTo>
                  <a:lnTo>
                    <a:pt x="522" y="156"/>
                  </a:lnTo>
                  <a:lnTo>
                    <a:pt x="522" y="156"/>
                  </a:lnTo>
                  <a:lnTo>
                    <a:pt x="522" y="156"/>
                  </a:lnTo>
                  <a:lnTo>
                    <a:pt x="522" y="156"/>
                  </a:lnTo>
                  <a:lnTo>
                    <a:pt x="522" y="156"/>
                  </a:lnTo>
                  <a:lnTo>
                    <a:pt x="522" y="156"/>
                  </a:lnTo>
                  <a:lnTo>
                    <a:pt x="524" y="156"/>
                  </a:lnTo>
                  <a:lnTo>
                    <a:pt x="524" y="156"/>
                  </a:lnTo>
                  <a:lnTo>
                    <a:pt x="528" y="154"/>
                  </a:lnTo>
                  <a:lnTo>
                    <a:pt x="530" y="156"/>
                  </a:lnTo>
                  <a:lnTo>
                    <a:pt x="530" y="156"/>
                  </a:lnTo>
                  <a:lnTo>
                    <a:pt x="536" y="158"/>
                  </a:lnTo>
                  <a:lnTo>
                    <a:pt x="540" y="158"/>
                  </a:lnTo>
                  <a:lnTo>
                    <a:pt x="542" y="158"/>
                  </a:lnTo>
                  <a:lnTo>
                    <a:pt x="542" y="158"/>
                  </a:lnTo>
                  <a:lnTo>
                    <a:pt x="542" y="158"/>
                  </a:lnTo>
                  <a:lnTo>
                    <a:pt x="542" y="158"/>
                  </a:lnTo>
                  <a:lnTo>
                    <a:pt x="542" y="158"/>
                  </a:lnTo>
                  <a:lnTo>
                    <a:pt x="542" y="158"/>
                  </a:lnTo>
                  <a:lnTo>
                    <a:pt x="538" y="158"/>
                  </a:lnTo>
                  <a:lnTo>
                    <a:pt x="532" y="158"/>
                  </a:lnTo>
                  <a:lnTo>
                    <a:pt x="530" y="158"/>
                  </a:lnTo>
                  <a:lnTo>
                    <a:pt x="532" y="158"/>
                  </a:lnTo>
                  <a:lnTo>
                    <a:pt x="532" y="158"/>
                  </a:lnTo>
                  <a:lnTo>
                    <a:pt x="540" y="160"/>
                  </a:lnTo>
                  <a:lnTo>
                    <a:pt x="542" y="160"/>
                  </a:lnTo>
                  <a:lnTo>
                    <a:pt x="542" y="160"/>
                  </a:lnTo>
                  <a:lnTo>
                    <a:pt x="544" y="160"/>
                  </a:lnTo>
                  <a:lnTo>
                    <a:pt x="544" y="160"/>
                  </a:lnTo>
                  <a:lnTo>
                    <a:pt x="548" y="162"/>
                  </a:lnTo>
                  <a:lnTo>
                    <a:pt x="550" y="162"/>
                  </a:lnTo>
                  <a:lnTo>
                    <a:pt x="550" y="160"/>
                  </a:lnTo>
                  <a:lnTo>
                    <a:pt x="552" y="160"/>
                  </a:lnTo>
                  <a:lnTo>
                    <a:pt x="552" y="160"/>
                  </a:lnTo>
                  <a:lnTo>
                    <a:pt x="556" y="160"/>
                  </a:lnTo>
                  <a:lnTo>
                    <a:pt x="556" y="160"/>
                  </a:lnTo>
                  <a:lnTo>
                    <a:pt x="562" y="162"/>
                  </a:lnTo>
                  <a:lnTo>
                    <a:pt x="564" y="162"/>
                  </a:lnTo>
                  <a:lnTo>
                    <a:pt x="564" y="162"/>
                  </a:lnTo>
                  <a:lnTo>
                    <a:pt x="564" y="160"/>
                  </a:lnTo>
                  <a:lnTo>
                    <a:pt x="566" y="160"/>
                  </a:lnTo>
                  <a:lnTo>
                    <a:pt x="574" y="164"/>
                  </a:lnTo>
                  <a:lnTo>
                    <a:pt x="574" y="164"/>
                  </a:lnTo>
                  <a:lnTo>
                    <a:pt x="576" y="164"/>
                  </a:lnTo>
                  <a:lnTo>
                    <a:pt x="576" y="164"/>
                  </a:lnTo>
                  <a:lnTo>
                    <a:pt x="576" y="164"/>
                  </a:lnTo>
                  <a:lnTo>
                    <a:pt x="576" y="164"/>
                  </a:lnTo>
                  <a:lnTo>
                    <a:pt x="580" y="166"/>
                  </a:lnTo>
                  <a:lnTo>
                    <a:pt x="580" y="166"/>
                  </a:lnTo>
                  <a:lnTo>
                    <a:pt x="582" y="166"/>
                  </a:lnTo>
                  <a:lnTo>
                    <a:pt x="582" y="166"/>
                  </a:lnTo>
                  <a:lnTo>
                    <a:pt x="584" y="168"/>
                  </a:lnTo>
                  <a:lnTo>
                    <a:pt x="584" y="168"/>
                  </a:lnTo>
                  <a:lnTo>
                    <a:pt x="578" y="166"/>
                  </a:lnTo>
                  <a:lnTo>
                    <a:pt x="572" y="164"/>
                  </a:lnTo>
                  <a:lnTo>
                    <a:pt x="574" y="166"/>
                  </a:lnTo>
                  <a:lnTo>
                    <a:pt x="574" y="166"/>
                  </a:lnTo>
                  <a:lnTo>
                    <a:pt x="576" y="166"/>
                  </a:lnTo>
                  <a:lnTo>
                    <a:pt x="578" y="168"/>
                  </a:lnTo>
                  <a:lnTo>
                    <a:pt x="578" y="168"/>
                  </a:lnTo>
                  <a:lnTo>
                    <a:pt x="580" y="168"/>
                  </a:lnTo>
                  <a:lnTo>
                    <a:pt x="584" y="170"/>
                  </a:lnTo>
                  <a:lnTo>
                    <a:pt x="584" y="170"/>
                  </a:lnTo>
                  <a:lnTo>
                    <a:pt x="584" y="168"/>
                  </a:lnTo>
                  <a:lnTo>
                    <a:pt x="584" y="170"/>
                  </a:lnTo>
                  <a:lnTo>
                    <a:pt x="582" y="172"/>
                  </a:lnTo>
                  <a:lnTo>
                    <a:pt x="576" y="170"/>
                  </a:lnTo>
                  <a:lnTo>
                    <a:pt x="576" y="170"/>
                  </a:lnTo>
                  <a:lnTo>
                    <a:pt x="576" y="170"/>
                  </a:lnTo>
                  <a:lnTo>
                    <a:pt x="570" y="168"/>
                  </a:lnTo>
                  <a:lnTo>
                    <a:pt x="570" y="168"/>
                  </a:lnTo>
                  <a:lnTo>
                    <a:pt x="564" y="166"/>
                  </a:lnTo>
                  <a:lnTo>
                    <a:pt x="564" y="166"/>
                  </a:lnTo>
                  <a:lnTo>
                    <a:pt x="562" y="164"/>
                  </a:lnTo>
                  <a:lnTo>
                    <a:pt x="568" y="168"/>
                  </a:lnTo>
                  <a:lnTo>
                    <a:pt x="568" y="168"/>
                  </a:lnTo>
                  <a:lnTo>
                    <a:pt x="570" y="168"/>
                  </a:lnTo>
                  <a:lnTo>
                    <a:pt x="570" y="168"/>
                  </a:lnTo>
                  <a:lnTo>
                    <a:pt x="576" y="172"/>
                  </a:lnTo>
                  <a:lnTo>
                    <a:pt x="576" y="172"/>
                  </a:lnTo>
                  <a:lnTo>
                    <a:pt x="576" y="172"/>
                  </a:lnTo>
                  <a:lnTo>
                    <a:pt x="576" y="172"/>
                  </a:lnTo>
                  <a:lnTo>
                    <a:pt x="578" y="172"/>
                  </a:lnTo>
                  <a:lnTo>
                    <a:pt x="576" y="172"/>
                  </a:lnTo>
                  <a:lnTo>
                    <a:pt x="576" y="172"/>
                  </a:lnTo>
                  <a:lnTo>
                    <a:pt x="576" y="172"/>
                  </a:lnTo>
                  <a:lnTo>
                    <a:pt x="576" y="172"/>
                  </a:lnTo>
                  <a:lnTo>
                    <a:pt x="572" y="172"/>
                  </a:lnTo>
                  <a:lnTo>
                    <a:pt x="572" y="172"/>
                  </a:lnTo>
                  <a:lnTo>
                    <a:pt x="572" y="172"/>
                  </a:lnTo>
                  <a:lnTo>
                    <a:pt x="582" y="176"/>
                  </a:lnTo>
                  <a:lnTo>
                    <a:pt x="584" y="176"/>
                  </a:lnTo>
                  <a:lnTo>
                    <a:pt x="584" y="176"/>
                  </a:lnTo>
                  <a:lnTo>
                    <a:pt x="588" y="178"/>
                  </a:lnTo>
                  <a:lnTo>
                    <a:pt x="590" y="178"/>
                  </a:lnTo>
                  <a:lnTo>
                    <a:pt x="590" y="178"/>
                  </a:lnTo>
                  <a:lnTo>
                    <a:pt x="596" y="182"/>
                  </a:lnTo>
                  <a:lnTo>
                    <a:pt x="596" y="182"/>
                  </a:lnTo>
                  <a:lnTo>
                    <a:pt x="598" y="182"/>
                  </a:lnTo>
                  <a:lnTo>
                    <a:pt x="600" y="182"/>
                  </a:lnTo>
                  <a:lnTo>
                    <a:pt x="600" y="182"/>
                  </a:lnTo>
                  <a:lnTo>
                    <a:pt x="600" y="182"/>
                  </a:lnTo>
                  <a:lnTo>
                    <a:pt x="604" y="182"/>
                  </a:lnTo>
                  <a:lnTo>
                    <a:pt x="606" y="182"/>
                  </a:lnTo>
                  <a:lnTo>
                    <a:pt x="608" y="182"/>
                  </a:lnTo>
                  <a:lnTo>
                    <a:pt x="608" y="182"/>
                  </a:lnTo>
                  <a:lnTo>
                    <a:pt x="612" y="182"/>
                  </a:lnTo>
                  <a:lnTo>
                    <a:pt x="616" y="184"/>
                  </a:lnTo>
                  <a:lnTo>
                    <a:pt x="620" y="184"/>
                  </a:lnTo>
                  <a:lnTo>
                    <a:pt x="624" y="186"/>
                  </a:lnTo>
                  <a:lnTo>
                    <a:pt x="624" y="186"/>
                  </a:lnTo>
                  <a:lnTo>
                    <a:pt x="624" y="186"/>
                  </a:lnTo>
                  <a:lnTo>
                    <a:pt x="624" y="186"/>
                  </a:lnTo>
                  <a:lnTo>
                    <a:pt x="628" y="186"/>
                  </a:lnTo>
                  <a:lnTo>
                    <a:pt x="628" y="186"/>
                  </a:lnTo>
                  <a:lnTo>
                    <a:pt x="628" y="184"/>
                  </a:lnTo>
                  <a:lnTo>
                    <a:pt x="630" y="184"/>
                  </a:lnTo>
                  <a:lnTo>
                    <a:pt x="632" y="184"/>
                  </a:lnTo>
                  <a:lnTo>
                    <a:pt x="636" y="182"/>
                  </a:lnTo>
                  <a:lnTo>
                    <a:pt x="638" y="182"/>
                  </a:lnTo>
                  <a:lnTo>
                    <a:pt x="638" y="182"/>
                  </a:lnTo>
                  <a:lnTo>
                    <a:pt x="640" y="182"/>
                  </a:lnTo>
                  <a:lnTo>
                    <a:pt x="640" y="182"/>
                  </a:lnTo>
                  <a:lnTo>
                    <a:pt x="640" y="182"/>
                  </a:lnTo>
                  <a:lnTo>
                    <a:pt x="640" y="182"/>
                  </a:lnTo>
                  <a:lnTo>
                    <a:pt x="640" y="182"/>
                  </a:lnTo>
                  <a:lnTo>
                    <a:pt x="648" y="172"/>
                  </a:lnTo>
                  <a:lnTo>
                    <a:pt x="648" y="172"/>
                  </a:lnTo>
                  <a:lnTo>
                    <a:pt x="648" y="172"/>
                  </a:lnTo>
                  <a:lnTo>
                    <a:pt x="648" y="174"/>
                  </a:lnTo>
                  <a:lnTo>
                    <a:pt x="648" y="174"/>
                  </a:lnTo>
                  <a:lnTo>
                    <a:pt x="648" y="174"/>
                  </a:lnTo>
                  <a:lnTo>
                    <a:pt x="654" y="168"/>
                  </a:lnTo>
                  <a:lnTo>
                    <a:pt x="654" y="168"/>
                  </a:lnTo>
                  <a:lnTo>
                    <a:pt x="658" y="162"/>
                  </a:lnTo>
                  <a:lnTo>
                    <a:pt x="660" y="156"/>
                  </a:lnTo>
                  <a:lnTo>
                    <a:pt x="662" y="150"/>
                  </a:lnTo>
                  <a:lnTo>
                    <a:pt x="662" y="144"/>
                  </a:lnTo>
                  <a:lnTo>
                    <a:pt x="662" y="144"/>
                  </a:lnTo>
                  <a:lnTo>
                    <a:pt x="658" y="132"/>
                  </a:lnTo>
                  <a:lnTo>
                    <a:pt x="652" y="122"/>
                  </a:lnTo>
                  <a:lnTo>
                    <a:pt x="644" y="114"/>
                  </a:lnTo>
                  <a:lnTo>
                    <a:pt x="636" y="106"/>
                  </a:lnTo>
                  <a:lnTo>
                    <a:pt x="636" y="106"/>
                  </a:lnTo>
                  <a:lnTo>
                    <a:pt x="618" y="98"/>
                  </a:lnTo>
                  <a:lnTo>
                    <a:pt x="598" y="92"/>
                  </a:lnTo>
                  <a:lnTo>
                    <a:pt x="582" y="90"/>
                  </a:lnTo>
                  <a:lnTo>
                    <a:pt x="564" y="88"/>
                  </a:lnTo>
                  <a:lnTo>
                    <a:pt x="564" y="88"/>
                  </a:lnTo>
                  <a:lnTo>
                    <a:pt x="548" y="86"/>
                  </a:lnTo>
                  <a:lnTo>
                    <a:pt x="518" y="84"/>
                  </a:lnTo>
                  <a:lnTo>
                    <a:pt x="518" y="84"/>
                  </a:lnTo>
                  <a:lnTo>
                    <a:pt x="522" y="84"/>
                  </a:lnTo>
                  <a:lnTo>
                    <a:pt x="522" y="86"/>
                  </a:lnTo>
                  <a:lnTo>
                    <a:pt x="512" y="86"/>
                  </a:lnTo>
                  <a:lnTo>
                    <a:pt x="502" y="84"/>
                  </a:lnTo>
                  <a:lnTo>
                    <a:pt x="502" y="84"/>
                  </a:lnTo>
                  <a:lnTo>
                    <a:pt x="478" y="84"/>
                  </a:lnTo>
                  <a:lnTo>
                    <a:pt x="458" y="86"/>
                  </a:lnTo>
                  <a:lnTo>
                    <a:pt x="458" y="86"/>
                  </a:lnTo>
                  <a:lnTo>
                    <a:pt x="454" y="86"/>
                  </a:lnTo>
                  <a:lnTo>
                    <a:pt x="454" y="86"/>
                  </a:lnTo>
                  <a:lnTo>
                    <a:pt x="442" y="86"/>
                  </a:lnTo>
                  <a:lnTo>
                    <a:pt x="436" y="86"/>
                  </a:lnTo>
                  <a:lnTo>
                    <a:pt x="428" y="86"/>
                  </a:lnTo>
                  <a:lnTo>
                    <a:pt x="426" y="88"/>
                  </a:lnTo>
                  <a:lnTo>
                    <a:pt x="426" y="88"/>
                  </a:lnTo>
                  <a:lnTo>
                    <a:pt x="408" y="88"/>
                  </a:lnTo>
                  <a:lnTo>
                    <a:pt x="402" y="88"/>
                  </a:lnTo>
                  <a:lnTo>
                    <a:pt x="400" y="88"/>
                  </a:lnTo>
                  <a:lnTo>
                    <a:pt x="400" y="88"/>
                  </a:lnTo>
                  <a:lnTo>
                    <a:pt x="394" y="88"/>
                  </a:lnTo>
                  <a:lnTo>
                    <a:pt x="394" y="88"/>
                  </a:lnTo>
                  <a:lnTo>
                    <a:pt x="380" y="90"/>
                  </a:lnTo>
                  <a:lnTo>
                    <a:pt x="362" y="94"/>
                  </a:lnTo>
                  <a:lnTo>
                    <a:pt x="330" y="102"/>
                  </a:lnTo>
                  <a:lnTo>
                    <a:pt x="330" y="102"/>
                  </a:lnTo>
                  <a:lnTo>
                    <a:pt x="338" y="100"/>
                  </a:lnTo>
                  <a:lnTo>
                    <a:pt x="340" y="102"/>
                  </a:lnTo>
                  <a:lnTo>
                    <a:pt x="340" y="102"/>
                  </a:lnTo>
                  <a:lnTo>
                    <a:pt x="336" y="104"/>
                  </a:lnTo>
                  <a:lnTo>
                    <a:pt x="326" y="106"/>
                  </a:lnTo>
                  <a:lnTo>
                    <a:pt x="326" y="106"/>
                  </a:lnTo>
                  <a:lnTo>
                    <a:pt x="322" y="104"/>
                  </a:lnTo>
                  <a:lnTo>
                    <a:pt x="322" y="104"/>
                  </a:lnTo>
                  <a:lnTo>
                    <a:pt x="326" y="104"/>
                  </a:lnTo>
                  <a:lnTo>
                    <a:pt x="326" y="104"/>
                  </a:lnTo>
                  <a:lnTo>
                    <a:pt x="304" y="106"/>
                  </a:lnTo>
                  <a:lnTo>
                    <a:pt x="278" y="106"/>
                  </a:lnTo>
                  <a:lnTo>
                    <a:pt x="278" y="106"/>
                  </a:lnTo>
                  <a:lnTo>
                    <a:pt x="272" y="106"/>
                  </a:lnTo>
                  <a:lnTo>
                    <a:pt x="266" y="108"/>
                  </a:lnTo>
                  <a:lnTo>
                    <a:pt x="266" y="108"/>
                  </a:lnTo>
                  <a:lnTo>
                    <a:pt x="270" y="102"/>
                  </a:lnTo>
                  <a:lnTo>
                    <a:pt x="270" y="102"/>
                  </a:lnTo>
                  <a:lnTo>
                    <a:pt x="272" y="96"/>
                  </a:lnTo>
                  <a:lnTo>
                    <a:pt x="272" y="96"/>
                  </a:lnTo>
                  <a:lnTo>
                    <a:pt x="276" y="94"/>
                  </a:lnTo>
                  <a:lnTo>
                    <a:pt x="280" y="90"/>
                  </a:lnTo>
                  <a:lnTo>
                    <a:pt x="280" y="90"/>
                  </a:lnTo>
                  <a:lnTo>
                    <a:pt x="286" y="82"/>
                  </a:lnTo>
                  <a:lnTo>
                    <a:pt x="286" y="82"/>
                  </a:lnTo>
                  <a:lnTo>
                    <a:pt x="286" y="80"/>
                  </a:lnTo>
                  <a:lnTo>
                    <a:pt x="290" y="76"/>
                  </a:lnTo>
                  <a:lnTo>
                    <a:pt x="292" y="70"/>
                  </a:lnTo>
                  <a:lnTo>
                    <a:pt x="292" y="60"/>
                  </a:lnTo>
                  <a:lnTo>
                    <a:pt x="292" y="60"/>
                  </a:lnTo>
                  <a:lnTo>
                    <a:pt x="290" y="56"/>
                  </a:lnTo>
                  <a:lnTo>
                    <a:pt x="290" y="54"/>
                  </a:lnTo>
                  <a:lnTo>
                    <a:pt x="290" y="54"/>
                  </a:lnTo>
                  <a:lnTo>
                    <a:pt x="290" y="48"/>
                  </a:lnTo>
                  <a:lnTo>
                    <a:pt x="290" y="46"/>
                  </a:lnTo>
                  <a:lnTo>
                    <a:pt x="286" y="42"/>
                  </a:lnTo>
                  <a:lnTo>
                    <a:pt x="278" y="26"/>
                  </a:lnTo>
                  <a:lnTo>
                    <a:pt x="278" y="26"/>
                  </a:lnTo>
                  <a:lnTo>
                    <a:pt x="278" y="28"/>
                  </a:lnTo>
                  <a:lnTo>
                    <a:pt x="276" y="26"/>
                  </a:lnTo>
                  <a:lnTo>
                    <a:pt x="272" y="20"/>
                  </a:lnTo>
                  <a:lnTo>
                    <a:pt x="264" y="16"/>
                  </a:lnTo>
                  <a:lnTo>
                    <a:pt x="264" y="16"/>
                  </a:lnTo>
                  <a:lnTo>
                    <a:pt x="258" y="10"/>
                  </a:lnTo>
                  <a:lnTo>
                    <a:pt x="258" y="10"/>
                  </a:lnTo>
                  <a:lnTo>
                    <a:pt x="258" y="10"/>
                  </a:lnTo>
                  <a:lnTo>
                    <a:pt x="258" y="10"/>
                  </a:lnTo>
                  <a:lnTo>
                    <a:pt x="258" y="8"/>
                  </a:lnTo>
                  <a:lnTo>
                    <a:pt x="258" y="8"/>
                  </a:lnTo>
                  <a:lnTo>
                    <a:pt x="254" y="4"/>
                  </a:lnTo>
                  <a:lnTo>
                    <a:pt x="254" y="4"/>
                  </a:lnTo>
                  <a:lnTo>
                    <a:pt x="248" y="2"/>
                  </a:lnTo>
                  <a:lnTo>
                    <a:pt x="248" y="2"/>
                  </a:lnTo>
                  <a:lnTo>
                    <a:pt x="244" y="0"/>
                  </a:lnTo>
                  <a:lnTo>
                    <a:pt x="242" y="0"/>
                  </a:lnTo>
                  <a:lnTo>
                    <a:pt x="238" y="0"/>
                  </a:lnTo>
                  <a:lnTo>
                    <a:pt x="232" y="0"/>
                  </a:lnTo>
                  <a:lnTo>
                    <a:pt x="232" y="0"/>
                  </a:lnTo>
                  <a:lnTo>
                    <a:pt x="230" y="0"/>
                  </a:lnTo>
                  <a:lnTo>
                    <a:pt x="224" y="0"/>
                  </a:lnTo>
                  <a:lnTo>
                    <a:pt x="224" y="0"/>
                  </a:lnTo>
                  <a:lnTo>
                    <a:pt x="218" y="4"/>
                  </a:lnTo>
                  <a:lnTo>
                    <a:pt x="220" y="2"/>
                  </a:lnTo>
                  <a:lnTo>
                    <a:pt x="220" y="2"/>
                  </a:lnTo>
                  <a:lnTo>
                    <a:pt x="220" y="2"/>
                  </a:lnTo>
                  <a:lnTo>
                    <a:pt x="218" y="2"/>
                  </a:lnTo>
                  <a:lnTo>
                    <a:pt x="210" y="4"/>
                  </a:lnTo>
                  <a:lnTo>
                    <a:pt x="198" y="6"/>
                  </a:lnTo>
                  <a:lnTo>
                    <a:pt x="192" y="6"/>
                  </a:lnTo>
                  <a:lnTo>
                    <a:pt x="194" y="6"/>
                  </a:lnTo>
                  <a:lnTo>
                    <a:pt x="194" y="6"/>
                  </a:lnTo>
                  <a:lnTo>
                    <a:pt x="186" y="8"/>
                  </a:lnTo>
                  <a:lnTo>
                    <a:pt x="184" y="6"/>
                  </a:lnTo>
                  <a:lnTo>
                    <a:pt x="184" y="6"/>
                  </a:lnTo>
                  <a:lnTo>
                    <a:pt x="178" y="8"/>
                  </a:lnTo>
                  <a:lnTo>
                    <a:pt x="176" y="6"/>
                  </a:lnTo>
                  <a:lnTo>
                    <a:pt x="176" y="6"/>
                  </a:lnTo>
                  <a:lnTo>
                    <a:pt x="168" y="8"/>
                  </a:lnTo>
                  <a:lnTo>
                    <a:pt x="166" y="8"/>
                  </a:lnTo>
                  <a:lnTo>
                    <a:pt x="166" y="8"/>
                  </a:lnTo>
                  <a:lnTo>
                    <a:pt x="160" y="8"/>
                  </a:lnTo>
                  <a:lnTo>
                    <a:pt x="140" y="12"/>
                  </a:lnTo>
                  <a:lnTo>
                    <a:pt x="140" y="12"/>
                  </a:lnTo>
                  <a:lnTo>
                    <a:pt x="138" y="12"/>
                  </a:lnTo>
                  <a:lnTo>
                    <a:pt x="138" y="14"/>
                  </a:lnTo>
                  <a:lnTo>
                    <a:pt x="132" y="16"/>
                  </a:lnTo>
                  <a:lnTo>
                    <a:pt x="132" y="16"/>
                  </a:lnTo>
                  <a:lnTo>
                    <a:pt x="130" y="16"/>
                  </a:lnTo>
                  <a:lnTo>
                    <a:pt x="122" y="16"/>
                  </a:lnTo>
                  <a:lnTo>
                    <a:pt x="122" y="16"/>
                  </a:lnTo>
                  <a:lnTo>
                    <a:pt x="128" y="16"/>
                  </a:lnTo>
                  <a:lnTo>
                    <a:pt x="128" y="16"/>
                  </a:lnTo>
                  <a:lnTo>
                    <a:pt x="122" y="16"/>
                  </a:lnTo>
                  <a:lnTo>
                    <a:pt x="120" y="16"/>
                  </a:lnTo>
                  <a:lnTo>
                    <a:pt x="120" y="18"/>
                  </a:lnTo>
                  <a:lnTo>
                    <a:pt x="118" y="20"/>
                  </a:lnTo>
                  <a:lnTo>
                    <a:pt x="118" y="20"/>
                  </a:lnTo>
                  <a:lnTo>
                    <a:pt x="108" y="26"/>
                  </a:lnTo>
                  <a:lnTo>
                    <a:pt x="108" y="26"/>
                  </a:lnTo>
                  <a:lnTo>
                    <a:pt x="104" y="32"/>
                  </a:lnTo>
                  <a:lnTo>
                    <a:pt x="104" y="32"/>
                  </a:lnTo>
                  <a:lnTo>
                    <a:pt x="102" y="32"/>
                  </a:lnTo>
                  <a:lnTo>
                    <a:pt x="102" y="32"/>
                  </a:lnTo>
                  <a:lnTo>
                    <a:pt x="108" y="24"/>
                  </a:lnTo>
                  <a:lnTo>
                    <a:pt x="112" y="22"/>
                  </a:lnTo>
                  <a:lnTo>
                    <a:pt x="112" y="22"/>
                  </a:lnTo>
                  <a:lnTo>
                    <a:pt x="114" y="22"/>
                  </a:lnTo>
                  <a:lnTo>
                    <a:pt x="112" y="22"/>
                  </a:lnTo>
                  <a:lnTo>
                    <a:pt x="106" y="24"/>
                  </a:lnTo>
                  <a:lnTo>
                    <a:pt x="102" y="30"/>
                  </a:lnTo>
                  <a:lnTo>
                    <a:pt x="102" y="30"/>
                  </a:lnTo>
                  <a:lnTo>
                    <a:pt x="102" y="32"/>
                  </a:lnTo>
                  <a:lnTo>
                    <a:pt x="102" y="32"/>
                  </a:lnTo>
                  <a:lnTo>
                    <a:pt x="96" y="38"/>
                  </a:lnTo>
                  <a:lnTo>
                    <a:pt x="94" y="42"/>
                  </a:lnTo>
                  <a:lnTo>
                    <a:pt x="94" y="42"/>
                  </a:lnTo>
                  <a:lnTo>
                    <a:pt x="96" y="48"/>
                  </a:lnTo>
                  <a:lnTo>
                    <a:pt x="96" y="50"/>
                  </a:lnTo>
                  <a:lnTo>
                    <a:pt x="100" y="58"/>
                  </a:lnTo>
                  <a:lnTo>
                    <a:pt x="100" y="58"/>
                  </a:lnTo>
                  <a:lnTo>
                    <a:pt x="102" y="58"/>
                  </a:lnTo>
                  <a:lnTo>
                    <a:pt x="102" y="60"/>
                  </a:lnTo>
                  <a:lnTo>
                    <a:pt x="106" y="62"/>
                  </a:lnTo>
                  <a:lnTo>
                    <a:pt x="112" y="70"/>
                  </a:lnTo>
                  <a:lnTo>
                    <a:pt x="112" y="70"/>
                  </a:lnTo>
                  <a:lnTo>
                    <a:pt x="118" y="74"/>
                  </a:lnTo>
                  <a:lnTo>
                    <a:pt x="118" y="74"/>
                  </a:lnTo>
                  <a:lnTo>
                    <a:pt x="118" y="74"/>
                  </a:lnTo>
                  <a:lnTo>
                    <a:pt x="118" y="74"/>
                  </a:lnTo>
                  <a:lnTo>
                    <a:pt x="118" y="74"/>
                  </a:lnTo>
                  <a:lnTo>
                    <a:pt x="118" y="74"/>
                  </a:lnTo>
                  <a:lnTo>
                    <a:pt x="118" y="72"/>
                  </a:lnTo>
                  <a:lnTo>
                    <a:pt x="118" y="72"/>
                  </a:lnTo>
                  <a:lnTo>
                    <a:pt x="118" y="72"/>
                  </a:lnTo>
                  <a:lnTo>
                    <a:pt x="118" y="72"/>
                  </a:lnTo>
                  <a:lnTo>
                    <a:pt x="116" y="72"/>
                  </a:lnTo>
                  <a:lnTo>
                    <a:pt x="110" y="66"/>
                  </a:lnTo>
                  <a:lnTo>
                    <a:pt x="110" y="66"/>
                  </a:lnTo>
                  <a:lnTo>
                    <a:pt x="110" y="62"/>
                  </a:lnTo>
                  <a:lnTo>
                    <a:pt x="110" y="62"/>
                  </a:lnTo>
                  <a:lnTo>
                    <a:pt x="110" y="64"/>
                  </a:lnTo>
                  <a:lnTo>
                    <a:pt x="110" y="64"/>
                  </a:lnTo>
                  <a:lnTo>
                    <a:pt x="116" y="70"/>
                  </a:lnTo>
                  <a:lnTo>
                    <a:pt x="116" y="70"/>
                  </a:lnTo>
                  <a:lnTo>
                    <a:pt x="118" y="70"/>
                  </a:lnTo>
                  <a:lnTo>
                    <a:pt x="118" y="70"/>
                  </a:lnTo>
                  <a:lnTo>
                    <a:pt x="118" y="72"/>
                  </a:lnTo>
                  <a:lnTo>
                    <a:pt x="118" y="72"/>
                  </a:lnTo>
                  <a:lnTo>
                    <a:pt x="120" y="72"/>
                  </a:lnTo>
                  <a:lnTo>
                    <a:pt x="120" y="72"/>
                  </a:lnTo>
                  <a:lnTo>
                    <a:pt x="120" y="72"/>
                  </a:lnTo>
                  <a:lnTo>
                    <a:pt x="120" y="72"/>
                  </a:lnTo>
                  <a:lnTo>
                    <a:pt x="120" y="72"/>
                  </a:lnTo>
                  <a:lnTo>
                    <a:pt x="120" y="72"/>
                  </a:lnTo>
                  <a:lnTo>
                    <a:pt x="120" y="72"/>
                  </a:lnTo>
                  <a:lnTo>
                    <a:pt x="120" y="72"/>
                  </a:lnTo>
                  <a:lnTo>
                    <a:pt x="120" y="72"/>
                  </a:lnTo>
                  <a:lnTo>
                    <a:pt x="120" y="72"/>
                  </a:lnTo>
                  <a:lnTo>
                    <a:pt x="118" y="72"/>
                  </a:lnTo>
                  <a:lnTo>
                    <a:pt x="118" y="72"/>
                  </a:lnTo>
                  <a:lnTo>
                    <a:pt x="120" y="76"/>
                  </a:lnTo>
                  <a:lnTo>
                    <a:pt x="124" y="76"/>
                  </a:lnTo>
                  <a:lnTo>
                    <a:pt x="128" y="78"/>
                  </a:lnTo>
                  <a:lnTo>
                    <a:pt x="128" y="78"/>
                  </a:lnTo>
                  <a:lnTo>
                    <a:pt x="128" y="80"/>
                  </a:lnTo>
                  <a:lnTo>
                    <a:pt x="128" y="80"/>
                  </a:lnTo>
                  <a:lnTo>
                    <a:pt x="130" y="82"/>
                  </a:lnTo>
                  <a:lnTo>
                    <a:pt x="128" y="82"/>
                  </a:lnTo>
                  <a:lnTo>
                    <a:pt x="130" y="84"/>
                  </a:lnTo>
                  <a:lnTo>
                    <a:pt x="136" y="88"/>
                  </a:lnTo>
                  <a:lnTo>
                    <a:pt x="138" y="90"/>
                  </a:lnTo>
                  <a:lnTo>
                    <a:pt x="138" y="90"/>
                  </a:lnTo>
                  <a:lnTo>
                    <a:pt x="144" y="92"/>
                  </a:lnTo>
                  <a:lnTo>
                    <a:pt x="144" y="92"/>
                  </a:lnTo>
                  <a:lnTo>
                    <a:pt x="144" y="92"/>
                  </a:lnTo>
                  <a:lnTo>
                    <a:pt x="148" y="98"/>
                  </a:lnTo>
                  <a:lnTo>
                    <a:pt x="148" y="98"/>
                  </a:lnTo>
                  <a:lnTo>
                    <a:pt x="146" y="98"/>
                  </a:lnTo>
                  <a:lnTo>
                    <a:pt x="146" y="98"/>
                  </a:lnTo>
                  <a:lnTo>
                    <a:pt x="146" y="98"/>
                  </a:lnTo>
                  <a:lnTo>
                    <a:pt x="146" y="98"/>
                  </a:lnTo>
                  <a:lnTo>
                    <a:pt x="144" y="96"/>
                  </a:lnTo>
                  <a:lnTo>
                    <a:pt x="144" y="96"/>
                  </a:lnTo>
                  <a:lnTo>
                    <a:pt x="142" y="106"/>
                  </a:lnTo>
                  <a:lnTo>
                    <a:pt x="142" y="106"/>
                  </a:lnTo>
                  <a:lnTo>
                    <a:pt x="144" y="112"/>
                  </a:lnTo>
                  <a:lnTo>
                    <a:pt x="144" y="112"/>
                  </a:lnTo>
                  <a:lnTo>
                    <a:pt x="142" y="114"/>
                  </a:lnTo>
                  <a:lnTo>
                    <a:pt x="142" y="122"/>
                  </a:lnTo>
                  <a:lnTo>
                    <a:pt x="142" y="122"/>
                  </a:lnTo>
                  <a:lnTo>
                    <a:pt x="138" y="130"/>
                  </a:lnTo>
                  <a:lnTo>
                    <a:pt x="138" y="130"/>
                  </a:lnTo>
                  <a:lnTo>
                    <a:pt x="138" y="130"/>
                  </a:lnTo>
                  <a:lnTo>
                    <a:pt x="138" y="130"/>
                  </a:lnTo>
                  <a:lnTo>
                    <a:pt x="136" y="148"/>
                  </a:lnTo>
                  <a:lnTo>
                    <a:pt x="136" y="162"/>
                  </a:lnTo>
                  <a:lnTo>
                    <a:pt x="136" y="162"/>
                  </a:lnTo>
                  <a:lnTo>
                    <a:pt x="136" y="160"/>
                  </a:lnTo>
                  <a:lnTo>
                    <a:pt x="136" y="160"/>
                  </a:lnTo>
                  <a:lnTo>
                    <a:pt x="136" y="166"/>
                  </a:lnTo>
                  <a:lnTo>
                    <a:pt x="136" y="170"/>
                  </a:lnTo>
                  <a:lnTo>
                    <a:pt x="136" y="170"/>
                  </a:lnTo>
                  <a:lnTo>
                    <a:pt x="136" y="174"/>
                  </a:lnTo>
                  <a:lnTo>
                    <a:pt x="134" y="182"/>
                  </a:lnTo>
                  <a:lnTo>
                    <a:pt x="134" y="182"/>
                  </a:lnTo>
                  <a:lnTo>
                    <a:pt x="134" y="178"/>
                  </a:lnTo>
                  <a:lnTo>
                    <a:pt x="134" y="178"/>
                  </a:lnTo>
                  <a:lnTo>
                    <a:pt x="130" y="190"/>
                  </a:lnTo>
                  <a:lnTo>
                    <a:pt x="130" y="190"/>
                  </a:lnTo>
                  <a:lnTo>
                    <a:pt x="128" y="196"/>
                  </a:lnTo>
                  <a:lnTo>
                    <a:pt x="128" y="196"/>
                  </a:lnTo>
                  <a:lnTo>
                    <a:pt x="130" y="190"/>
                  </a:lnTo>
                  <a:lnTo>
                    <a:pt x="132" y="182"/>
                  </a:lnTo>
                  <a:lnTo>
                    <a:pt x="132" y="182"/>
                  </a:lnTo>
                  <a:lnTo>
                    <a:pt x="132" y="186"/>
                  </a:lnTo>
                  <a:lnTo>
                    <a:pt x="130" y="196"/>
                  </a:lnTo>
                  <a:lnTo>
                    <a:pt x="130" y="196"/>
                  </a:lnTo>
                  <a:lnTo>
                    <a:pt x="126" y="204"/>
                  </a:lnTo>
                  <a:lnTo>
                    <a:pt x="122" y="214"/>
                  </a:lnTo>
                  <a:lnTo>
                    <a:pt x="112" y="232"/>
                  </a:lnTo>
                  <a:lnTo>
                    <a:pt x="112" y="232"/>
                  </a:lnTo>
                  <a:lnTo>
                    <a:pt x="100" y="240"/>
                  </a:lnTo>
                  <a:lnTo>
                    <a:pt x="88" y="250"/>
                  </a:lnTo>
                  <a:lnTo>
                    <a:pt x="78" y="262"/>
                  </a:lnTo>
                  <a:lnTo>
                    <a:pt x="72" y="274"/>
                  </a:lnTo>
                  <a:lnTo>
                    <a:pt x="72" y="274"/>
                  </a:lnTo>
                  <a:lnTo>
                    <a:pt x="72" y="276"/>
                  </a:lnTo>
                  <a:lnTo>
                    <a:pt x="72" y="282"/>
                  </a:lnTo>
                  <a:lnTo>
                    <a:pt x="70" y="292"/>
                  </a:lnTo>
                  <a:lnTo>
                    <a:pt x="70" y="292"/>
                  </a:lnTo>
                  <a:lnTo>
                    <a:pt x="78" y="296"/>
                  </a:lnTo>
                  <a:lnTo>
                    <a:pt x="82" y="296"/>
                  </a:lnTo>
                  <a:lnTo>
                    <a:pt x="82" y="296"/>
                  </a:lnTo>
                  <a:lnTo>
                    <a:pt x="84" y="294"/>
                  </a:lnTo>
                  <a:lnTo>
                    <a:pt x="84" y="294"/>
                  </a:lnTo>
                  <a:lnTo>
                    <a:pt x="86" y="294"/>
                  </a:lnTo>
                  <a:lnTo>
                    <a:pt x="92" y="292"/>
                  </a:lnTo>
                  <a:lnTo>
                    <a:pt x="108" y="282"/>
                  </a:lnTo>
                  <a:lnTo>
                    <a:pt x="104" y="284"/>
                  </a:lnTo>
                  <a:lnTo>
                    <a:pt x="104" y="284"/>
                  </a:lnTo>
                  <a:lnTo>
                    <a:pt x="116" y="276"/>
                  </a:lnTo>
                  <a:lnTo>
                    <a:pt x="126" y="270"/>
                  </a:lnTo>
                  <a:lnTo>
                    <a:pt x="134" y="264"/>
                  </a:lnTo>
                  <a:lnTo>
                    <a:pt x="142" y="258"/>
                  </a:lnTo>
                  <a:lnTo>
                    <a:pt x="142" y="258"/>
                  </a:lnTo>
                  <a:lnTo>
                    <a:pt x="146" y="256"/>
                  </a:lnTo>
                  <a:lnTo>
                    <a:pt x="144" y="258"/>
                  </a:lnTo>
                  <a:lnTo>
                    <a:pt x="136" y="266"/>
                  </a:lnTo>
                  <a:lnTo>
                    <a:pt x="136" y="266"/>
                  </a:lnTo>
                  <a:lnTo>
                    <a:pt x="148" y="258"/>
                  </a:lnTo>
                  <a:lnTo>
                    <a:pt x="160" y="248"/>
                  </a:lnTo>
                  <a:lnTo>
                    <a:pt x="170" y="236"/>
                  </a:lnTo>
                  <a:lnTo>
                    <a:pt x="176" y="224"/>
                  </a:lnTo>
                  <a:lnTo>
                    <a:pt x="176" y="224"/>
                  </a:lnTo>
                  <a:lnTo>
                    <a:pt x="176" y="224"/>
                  </a:lnTo>
                  <a:lnTo>
                    <a:pt x="174" y="224"/>
                  </a:lnTo>
                  <a:lnTo>
                    <a:pt x="182" y="218"/>
                  </a:lnTo>
                  <a:lnTo>
                    <a:pt x="182" y="218"/>
                  </a:lnTo>
                  <a:lnTo>
                    <a:pt x="186" y="210"/>
                  </a:lnTo>
                  <a:lnTo>
                    <a:pt x="192" y="202"/>
                  </a:lnTo>
                  <a:lnTo>
                    <a:pt x="192" y="202"/>
                  </a:lnTo>
                  <a:lnTo>
                    <a:pt x="192" y="202"/>
                  </a:lnTo>
                  <a:lnTo>
                    <a:pt x="192" y="202"/>
                  </a:lnTo>
                  <a:lnTo>
                    <a:pt x="196" y="204"/>
                  </a:lnTo>
                  <a:lnTo>
                    <a:pt x="194" y="204"/>
                  </a:lnTo>
                  <a:lnTo>
                    <a:pt x="194" y="204"/>
                  </a:lnTo>
                  <a:lnTo>
                    <a:pt x="196" y="204"/>
                  </a:lnTo>
                  <a:lnTo>
                    <a:pt x="196" y="204"/>
                  </a:lnTo>
                  <a:lnTo>
                    <a:pt x="196" y="204"/>
                  </a:lnTo>
                  <a:lnTo>
                    <a:pt x="196" y="204"/>
                  </a:lnTo>
                  <a:lnTo>
                    <a:pt x="198" y="204"/>
                  </a:lnTo>
                  <a:lnTo>
                    <a:pt x="198" y="204"/>
                  </a:lnTo>
                  <a:lnTo>
                    <a:pt x="198" y="204"/>
                  </a:lnTo>
                  <a:lnTo>
                    <a:pt x="198" y="204"/>
                  </a:lnTo>
                  <a:lnTo>
                    <a:pt x="200" y="206"/>
                  </a:lnTo>
                  <a:lnTo>
                    <a:pt x="200" y="208"/>
                  </a:lnTo>
                  <a:lnTo>
                    <a:pt x="200" y="210"/>
                  </a:lnTo>
                  <a:lnTo>
                    <a:pt x="200" y="210"/>
                  </a:lnTo>
                  <a:lnTo>
                    <a:pt x="208" y="218"/>
                  </a:lnTo>
                  <a:lnTo>
                    <a:pt x="208" y="216"/>
                  </a:lnTo>
                  <a:lnTo>
                    <a:pt x="210" y="218"/>
                  </a:lnTo>
                  <a:lnTo>
                    <a:pt x="210" y="218"/>
                  </a:lnTo>
                  <a:lnTo>
                    <a:pt x="212" y="214"/>
                  </a:lnTo>
                  <a:lnTo>
                    <a:pt x="212" y="214"/>
                  </a:lnTo>
                  <a:lnTo>
                    <a:pt x="218" y="212"/>
                  </a:lnTo>
                  <a:lnTo>
                    <a:pt x="218" y="210"/>
                  </a:lnTo>
                  <a:lnTo>
                    <a:pt x="218" y="210"/>
                  </a:lnTo>
                  <a:lnTo>
                    <a:pt x="222" y="208"/>
                  </a:lnTo>
                  <a:lnTo>
                    <a:pt x="222" y="208"/>
                  </a:lnTo>
                  <a:lnTo>
                    <a:pt x="226" y="204"/>
                  </a:lnTo>
                  <a:lnTo>
                    <a:pt x="228" y="204"/>
                  </a:lnTo>
                  <a:lnTo>
                    <a:pt x="228" y="204"/>
                  </a:lnTo>
                  <a:lnTo>
                    <a:pt x="234" y="202"/>
                  </a:lnTo>
                  <a:lnTo>
                    <a:pt x="230" y="202"/>
                  </a:lnTo>
                  <a:lnTo>
                    <a:pt x="230" y="202"/>
                  </a:lnTo>
                  <a:lnTo>
                    <a:pt x="250" y="196"/>
                  </a:lnTo>
                  <a:lnTo>
                    <a:pt x="276" y="192"/>
                  </a:lnTo>
                  <a:lnTo>
                    <a:pt x="276" y="192"/>
                  </a:lnTo>
                  <a:lnTo>
                    <a:pt x="284" y="188"/>
                  </a:lnTo>
                  <a:lnTo>
                    <a:pt x="292" y="186"/>
                  </a:lnTo>
                  <a:lnTo>
                    <a:pt x="304" y="184"/>
                  </a:lnTo>
                  <a:lnTo>
                    <a:pt x="304" y="184"/>
                  </a:lnTo>
                  <a:lnTo>
                    <a:pt x="308" y="184"/>
                  </a:lnTo>
                  <a:lnTo>
                    <a:pt x="308" y="184"/>
                  </a:lnTo>
                  <a:lnTo>
                    <a:pt x="314" y="182"/>
                  </a:lnTo>
                  <a:lnTo>
                    <a:pt x="314" y="180"/>
                  </a:lnTo>
                  <a:lnTo>
                    <a:pt x="314" y="180"/>
                  </a:lnTo>
                  <a:lnTo>
                    <a:pt x="316" y="180"/>
                  </a:lnTo>
                  <a:lnTo>
                    <a:pt x="316" y="180"/>
                  </a:lnTo>
                  <a:lnTo>
                    <a:pt x="322" y="180"/>
                  </a:lnTo>
                  <a:lnTo>
                    <a:pt x="324" y="178"/>
                  </a:lnTo>
                  <a:lnTo>
                    <a:pt x="328" y="176"/>
                  </a:lnTo>
                  <a:lnTo>
                    <a:pt x="328" y="178"/>
                  </a:lnTo>
                  <a:lnTo>
                    <a:pt x="328" y="178"/>
                  </a:lnTo>
                  <a:lnTo>
                    <a:pt x="340" y="176"/>
                  </a:lnTo>
                  <a:lnTo>
                    <a:pt x="346" y="174"/>
                  </a:lnTo>
                  <a:lnTo>
                    <a:pt x="348" y="174"/>
                  </a:lnTo>
                  <a:lnTo>
                    <a:pt x="348" y="174"/>
                  </a:lnTo>
                  <a:lnTo>
                    <a:pt x="350" y="172"/>
                  </a:lnTo>
                  <a:lnTo>
                    <a:pt x="358" y="168"/>
                  </a:lnTo>
                  <a:lnTo>
                    <a:pt x="358" y="168"/>
                  </a:lnTo>
                  <a:lnTo>
                    <a:pt x="358" y="170"/>
                  </a:lnTo>
                  <a:lnTo>
                    <a:pt x="362" y="180"/>
                  </a:lnTo>
                  <a:lnTo>
                    <a:pt x="362" y="180"/>
                  </a:lnTo>
                  <a:lnTo>
                    <a:pt x="362" y="186"/>
                  </a:lnTo>
                  <a:lnTo>
                    <a:pt x="362" y="186"/>
                  </a:lnTo>
                  <a:lnTo>
                    <a:pt x="360" y="180"/>
                  </a:lnTo>
                  <a:lnTo>
                    <a:pt x="360" y="180"/>
                  </a:lnTo>
                  <a:lnTo>
                    <a:pt x="360" y="194"/>
                  </a:lnTo>
                  <a:lnTo>
                    <a:pt x="360" y="206"/>
                  </a:lnTo>
                  <a:lnTo>
                    <a:pt x="360" y="206"/>
                  </a:lnTo>
                  <a:lnTo>
                    <a:pt x="360" y="208"/>
                  </a:lnTo>
                  <a:lnTo>
                    <a:pt x="360" y="208"/>
                  </a:lnTo>
                  <a:lnTo>
                    <a:pt x="360" y="208"/>
                  </a:lnTo>
                  <a:lnTo>
                    <a:pt x="360" y="208"/>
                  </a:lnTo>
                  <a:lnTo>
                    <a:pt x="360" y="208"/>
                  </a:lnTo>
                  <a:lnTo>
                    <a:pt x="360" y="208"/>
                  </a:lnTo>
                  <a:lnTo>
                    <a:pt x="358" y="216"/>
                  </a:lnTo>
                  <a:lnTo>
                    <a:pt x="358" y="216"/>
                  </a:lnTo>
                  <a:lnTo>
                    <a:pt x="358" y="218"/>
                  </a:lnTo>
                  <a:lnTo>
                    <a:pt x="354" y="218"/>
                  </a:lnTo>
                  <a:lnTo>
                    <a:pt x="354" y="218"/>
                  </a:lnTo>
                  <a:lnTo>
                    <a:pt x="354" y="218"/>
                  </a:lnTo>
                  <a:lnTo>
                    <a:pt x="348" y="222"/>
                  </a:lnTo>
                  <a:lnTo>
                    <a:pt x="348" y="222"/>
                  </a:lnTo>
                  <a:lnTo>
                    <a:pt x="348" y="222"/>
                  </a:lnTo>
                  <a:lnTo>
                    <a:pt x="344" y="222"/>
                  </a:lnTo>
                  <a:lnTo>
                    <a:pt x="344" y="222"/>
                  </a:lnTo>
                  <a:lnTo>
                    <a:pt x="334" y="224"/>
                  </a:lnTo>
                  <a:lnTo>
                    <a:pt x="334" y="224"/>
                  </a:lnTo>
                  <a:lnTo>
                    <a:pt x="308" y="222"/>
                  </a:lnTo>
                  <a:lnTo>
                    <a:pt x="294" y="222"/>
                  </a:lnTo>
                  <a:lnTo>
                    <a:pt x="276" y="224"/>
                  </a:lnTo>
                  <a:lnTo>
                    <a:pt x="276" y="224"/>
                  </a:lnTo>
                  <a:lnTo>
                    <a:pt x="276" y="226"/>
                  </a:lnTo>
                  <a:lnTo>
                    <a:pt x="276" y="226"/>
                  </a:lnTo>
                  <a:lnTo>
                    <a:pt x="270" y="228"/>
                  </a:lnTo>
                  <a:lnTo>
                    <a:pt x="270" y="228"/>
                  </a:lnTo>
                  <a:lnTo>
                    <a:pt x="270" y="228"/>
                  </a:lnTo>
                  <a:lnTo>
                    <a:pt x="268" y="228"/>
                  </a:lnTo>
                  <a:lnTo>
                    <a:pt x="268" y="228"/>
                  </a:lnTo>
                  <a:lnTo>
                    <a:pt x="260" y="234"/>
                  </a:lnTo>
                  <a:lnTo>
                    <a:pt x="256" y="238"/>
                  </a:lnTo>
                  <a:lnTo>
                    <a:pt x="256" y="238"/>
                  </a:lnTo>
                  <a:lnTo>
                    <a:pt x="254" y="242"/>
                  </a:lnTo>
                  <a:lnTo>
                    <a:pt x="252" y="246"/>
                  </a:lnTo>
                  <a:lnTo>
                    <a:pt x="252" y="246"/>
                  </a:lnTo>
                  <a:lnTo>
                    <a:pt x="252" y="248"/>
                  </a:lnTo>
                  <a:lnTo>
                    <a:pt x="252" y="248"/>
                  </a:lnTo>
                  <a:lnTo>
                    <a:pt x="248" y="252"/>
                  </a:lnTo>
                  <a:lnTo>
                    <a:pt x="248" y="252"/>
                  </a:lnTo>
                  <a:lnTo>
                    <a:pt x="248" y="252"/>
                  </a:lnTo>
                  <a:lnTo>
                    <a:pt x="248" y="252"/>
                  </a:lnTo>
                  <a:lnTo>
                    <a:pt x="246" y="258"/>
                  </a:lnTo>
                  <a:lnTo>
                    <a:pt x="246" y="264"/>
                  </a:lnTo>
                  <a:lnTo>
                    <a:pt x="244" y="270"/>
                  </a:lnTo>
                  <a:lnTo>
                    <a:pt x="244" y="270"/>
                  </a:lnTo>
                  <a:lnTo>
                    <a:pt x="244" y="280"/>
                  </a:lnTo>
                  <a:lnTo>
                    <a:pt x="246" y="294"/>
                  </a:lnTo>
                  <a:lnTo>
                    <a:pt x="246" y="294"/>
                  </a:lnTo>
                  <a:lnTo>
                    <a:pt x="246" y="294"/>
                  </a:lnTo>
                  <a:lnTo>
                    <a:pt x="246" y="294"/>
                  </a:lnTo>
                  <a:lnTo>
                    <a:pt x="246" y="294"/>
                  </a:lnTo>
                  <a:lnTo>
                    <a:pt x="248" y="332"/>
                  </a:lnTo>
                  <a:lnTo>
                    <a:pt x="246" y="374"/>
                  </a:lnTo>
                  <a:lnTo>
                    <a:pt x="246" y="374"/>
                  </a:lnTo>
                  <a:lnTo>
                    <a:pt x="246" y="364"/>
                  </a:lnTo>
                  <a:lnTo>
                    <a:pt x="246" y="364"/>
                  </a:lnTo>
                  <a:lnTo>
                    <a:pt x="246" y="382"/>
                  </a:lnTo>
                  <a:lnTo>
                    <a:pt x="246" y="398"/>
                  </a:lnTo>
                  <a:lnTo>
                    <a:pt x="246" y="412"/>
                  </a:lnTo>
                  <a:lnTo>
                    <a:pt x="246" y="426"/>
                  </a:lnTo>
                  <a:lnTo>
                    <a:pt x="246" y="426"/>
                  </a:lnTo>
                  <a:lnTo>
                    <a:pt x="246" y="420"/>
                  </a:lnTo>
                  <a:lnTo>
                    <a:pt x="246" y="420"/>
                  </a:lnTo>
                  <a:lnTo>
                    <a:pt x="244" y="428"/>
                  </a:lnTo>
                  <a:lnTo>
                    <a:pt x="240" y="434"/>
                  </a:lnTo>
                  <a:lnTo>
                    <a:pt x="234" y="438"/>
                  </a:lnTo>
                  <a:lnTo>
                    <a:pt x="228" y="442"/>
                  </a:lnTo>
                  <a:lnTo>
                    <a:pt x="228" y="442"/>
                  </a:lnTo>
                  <a:lnTo>
                    <a:pt x="230" y="442"/>
                  </a:lnTo>
                  <a:lnTo>
                    <a:pt x="230" y="442"/>
                  </a:lnTo>
                  <a:lnTo>
                    <a:pt x="234" y="440"/>
                  </a:lnTo>
                  <a:lnTo>
                    <a:pt x="230" y="442"/>
                  </a:lnTo>
                  <a:lnTo>
                    <a:pt x="222" y="446"/>
                  </a:lnTo>
                  <a:lnTo>
                    <a:pt x="214" y="448"/>
                  </a:lnTo>
                  <a:lnTo>
                    <a:pt x="214" y="448"/>
                  </a:lnTo>
                  <a:lnTo>
                    <a:pt x="214" y="448"/>
                  </a:lnTo>
                  <a:lnTo>
                    <a:pt x="198" y="450"/>
                  </a:lnTo>
                  <a:lnTo>
                    <a:pt x="184" y="450"/>
                  </a:lnTo>
                  <a:lnTo>
                    <a:pt x="184" y="450"/>
                  </a:lnTo>
                  <a:lnTo>
                    <a:pt x="180" y="450"/>
                  </a:lnTo>
                  <a:lnTo>
                    <a:pt x="184" y="450"/>
                  </a:lnTo>
                  <a:lnTo>
                    <a:pt x="188" y="450"/>
                  </a:lnTo>
                  <a:lnTo>
                    <a:pt x="188" y="450"/>
                  </a:lnTo>
                  <a:lnTo>
                    <a:pt x="180" y="450"/>
                  </a:lnTo>
                  <a:lnTo>
                    <a:pt x="168" y="450"/>
                  </a:lnTo>
                  <a:lnTo>
                    <a:pt x="156" y="452"/>
                  </a:lnTo>
                  <a:lnTo>
                    <a:pt x="152" y="454"/>
                  </a:lnTo>
                  <a:lnTo>
                    <a:pt x="152" y="454"/>
                  </a:lnTo>
                  <a:lnTo>
                    <a:pt x="146" y="456"/>
                  </a:lnTo>
                  <a:lnTo>
                    <a:pt x="144" y="458"/>
                  </a:lnTo>
                  <a:lnTo>
                    <a:pt x="144" y="458"/>
                  </a:lnTo>
                  <a:lnTo>
                    <a:pt x="138" y="462"/>
                  </a:lnTo>
                  <a:lnTo>
                    <a:pt x="136" y="460"/>
                  </a:lnTo>
                  <a:lnTo>
                    <a:pt x="136" y="460"/>
                  </a:lnTo>
                  <a:lnTo>
                    <a:pt x="130" y="462"/>
                  </a:lnTo>
                  <a:lnTo>
                    <a:pt x="130" y="462"/>
                  </a:lnTo>
                  <a:lnTo>
                    <a:pt x="122" y="464"/>
                  </a:lnTo>
                  <a:lnTo>
                    <a:pt x="114" y="470"/>
                  </a:lnTo>
                  <a:lnTo>
                    <a:pt x="112" y="470"/>
                  </a:lnTo>
                  <a:lnTo>
                    <a:pt x="110" y="470"/>
                  </a:lnTo>
                  <a:lnTo>
                    <a:pt x="110" y="470"/>
                  </a:lnTo>
                  <a:lnTo>
                    <a:pt x="106" y="472"/>
                  </a:lnTo>
                  <a:lnTo>
                    <a:pt x="106" y="472"/>
                  </a:lnTo>
                  <a:lnTo>
                    <a:pt x="104" y="472"/>
                  </a:lnTo>
                  <a:lnTo>
                    <a:pt x="102" y="472"/>
                  </a:lnTo>
                  <a:lnTo>
                    <a:pt x="102" y="472"/>
                  </a:lnTo>
                  <a:lnTo>
                    <a:pt x="98" y="470"/>
                  </a:lnTo>
                  <a:lnTo>
                    <a:pt x="98" y="470"/>
                  </a:lnTo>
                  <a:lnTo>
                    <a:pt x="90" y="472"/>
                  </a:lnTo>
                  <a:lnTo>
                    <a:pt x="86" y="470"/>
                  </a:lnTo>
                  <a:lnTo>
                    <a:pt x="78" y="464"/>
                  </a:lnTo>
                  <a:lnTo>
                    <a:pt x="78" y="464"/>
                  </a:lnTo>
                  <a:lnTo>
                    <a:pt x="74" y="460"/>
                  </a:lnTo>
                  <a:lnTo>
                    <a:pt x="74" y="458"/>
                  </a:lnTo>
                  <a:lnTo>
                    <a:pt x="72" y="458"/>
                  </a:lnTo>
                  <a:lnTo>
                    <a:pt x="70" y="458"/>
                  </a:lnTo>
                  <a:lnTo>
                    <a:pt x="70" y="458"/>
                  </a:lnTo>
                  <a:lnTo>
                    <a:pt x="66" y="460"/>
                  </a:lnTo>
                  <a:lnTo>
                    <a:pt x="66" y="460"/>
                  </a:lnTo>
                  <a:lnTo>
                    <a:pt x="64" y="458"/>
                  </a:lnTo>
                  <a:lnTo>
                    <a:pt x="64" y="458"/>
                  </a:lnTo>
                  <a:lnTo>
                    <a:pt x="64" y="458"/>
                  </a:lnTo>
                  <a:lnTo>
                    <a:pt x="64" y="458"/>
                  </a:lnTo>
                  <a:lnTo>
                    <a:pt x="64" y="460"/>
                  </a:lnTo>
                  <a:lnTo>
                    <a:pt x="64" y="460"/>
                  </a:lnTo>
                  <a:lnTo>
                    <a:pt x="64" y="460"/>
                  </a:lnTo>
                  <a:lnTo>
                    <a:pt x="64" y="460"/>
                  </a:lnTo>
                  <a:lnTo>
                    <a:pt x="64" y="460"/>
                  </a:lnTo>
                  <a:lnTo>
                    <a:pt x="62" y="458"/>
                  </a:lnTo>
                  <a:lnTo>
                    <a:pt x="64" y="460"/>
                  </a:lnTo>
                  <a:lnTo>
                    <a:pt x="64" y="460"/>
                  </a:lnTo>
                  <a:lnTo>
                    <a:pt x="62" y="460"/>
                  </a:lnTo>
                  <a:lnTo>
                    <a:pt x="60" y="460"/>
                  </a:lnTo>
                  <a:lnTo>
                    <a:pt x="56" y="460"/>
                  </a:lnTo>
                  <a:lnTo>
                    <a:pt x="54" y="464"/>
                  </a:lnTo>
                  <a:lnTo>
                    <a:pt x="50" y="464"/>
                  </a:lnTo>
                  <a:lnTo>
                    <a:pt x="48" y="464"/>
                  </a:lnTo>
                  <a:lnTo>
                    <a:pt x="44" y="464"/>
                  </a:lnTo>
                  <a:lnTo>
                    <a:pt x="42" y="464"/>
                  </a:lnTo>
                  <a:lnTo>
                    <a:pt x="42" y="464"/>
                  </a:lnTo>
                  <a:lnTo>
                    <a:pt x="42" y="464"/>
                  </a:lnTo>
                  <a:lnTo>
                    <a:pt x="42" y="464"/>
                  </a:lnTo>
                  <a:lnTo>
                    <a:pt x="38" y="464"/>
                  </a:lnTo>
                  <a:lnTo>
                    <a:pt x="36" y="464"/>
                  </a:lnTo>
                  <a:lnTo>
                    <a:pt x="34" y="464"/>
                  </a:lnTo>
                  <a:lnTo>
                    <a:pt x="30" y="464"/>
                  </a:lnTo>
                  <a:lnTo>
                    <a:pt x="30" y="464"/>
                  </a:lnTo>
                  <a:lnTo>
                    <a:pt x="30" y="464"/>
                  </a:lnTo>
                  <a:lnTo>
                    <a:pt x="28" y="466"/>
                  </a:lnTo>
                  <a:lnTo>
                    <a:pt x="28" y="466"/>
                  </a:lnTo>
                  <a:lnTo>
                    <a:pt x="24" y="464"/>
                  </a:lnTo>
                  <a:lnTo>
                    <a:pt x="28" y="464"/>
                  </a:lnTo>
                  <a:lnTo>
                    <a:pt x="28" y="464"/>
                  </a:lnTo>
                  <a:lnTo>
                    <a:pt x="22" y="464"/>
                  </a:lnTo>
                  <a:lnTo>
                    <a:pt x="14" y="468"/>
                  </a:lnTo>
                  <a:lnTo>
                    <a:pt x="8" y="472"/>
                  </a:lnTo>
                  <a:lnTo>
                    <a:pt x="2" y="478"/>
                  </a:lnTo>
                  <a:lnTo>
                    <a:pt x="2" y="478"/>
                  </a:lnTo>
                  <a:lnTo>
                    <a:pt x="0" y="480"/>
                  </a:lnTo>
                  <a:lnTo>
                    <a:pt x="0" y="482"/>
                  </a:lnTo>
                  <a:lnTo>
                    <a:pt x="0" y="482"/>
                  </a:lnTo>
                  <a:lnTo>
                    <a:pt x="0" y="482"/>
                  </a:lnTo>
                  <a:lnTo>
                    <a:pt x="0" y="490"/>
                  </a:lnTo>
                  <a:lnTo>
                    <a:pt x="2" y="496"/>
                  </a:lnTo>
                  <a:lnTo>
                    <a:pt x="4" y="502"/>
                  </a:lnTo>
                  <a:lnTo>
                    <a:pt x="4" y="510"/>
                  </a:lnTo>
                  <a:lnTo>
                    <a:pt x="4" y="510"/>
                  </a:lnTo>
                  <a:lnTo>
                    <a:pt x="4" y="508"/>
                  </a:lnTo>
                  <a:lnTo>
                    <a:pt x="4" y="508"/>
                  </a:lnTo>
                  <a:lnTo>
                    <a:pt x="6" y="516"/>
                  </a:lnTo>
                  <a:lnTo>
                    <a:pt x="6" y="516"/>
                  </a:lnTo>
                  <a:lnTo>
                    <a:pt x="6" y="516"/>
                  </a:lnTo>
                  <a:lnTo>
                    <a:pt x="6" y="516"/>
                  </a:lnTo>
                  <a:lnTo>
                    <a:pt x="10" y="534"/>
                  </a:lnTo>
                  <a:lnTo>
                    <a:pt x="10" y="534"/>
                  </a:lnTo>
                  <a:lnTo>
                    <a:pt x="10" y="536"/>
                  </a:lnTo>
                  <a:lnTo>
                    <a:pt x="10" y="540"/>
                  </a:lnTo>
                  <a:lnTo>
                    <a:pt x="12" y="542"/>
                  </a:lnTo>
                  <a:lnTo>
                    <a:pt x="12" y="542"/>
                  </a:lnTo>
                  <a:lnTo>
                    <a:pt x="12" y="544"/>
                  </a:lnTo>
                  <a:lnTo>
                    <a:pt x="12" y="546"/>
                  </a:lnTo>
                  <a:lnTo>
                    <a:pt x="12" y="548"/>
                  </a:lnTo>
                  <a:lnTo>
                    <a:pt x="12" y="548"/>
                  </a:lnTo>
                  <a:lnTo>
                    <a:pt x="12" y="550"/>
                  </a:lnTo>
                  <a:lnTo>
                    <a:pt x="14" y="552"/>
                  </a:lnTo>
                  <a:lnTo>
                    <a:pt x="14" y="552"/>
                  </a:lnTo>
                  <a:lnTo>
                    <a:pt x="14" y="554"/>
                  </a:lnTo>
                  <a:lnTo>
                    <a:pt x="14" y="556"/>
                  </a:lnTo>
                  <a:lnTo>
                    <a:pt x="16" y="558"/>
                  </a:lnTo>
                  <a:lnTo>
                    <a:pt x="16" y="558"/>
                  </a:lnTo>
                  <a:lnTo>
                    <a:pt x="18" y="562"/>
                  </a:lnTo>
                  <a:lnTo>
                    <a:pt x="20" y="564"/>
                  </a:lnTo>
                  <a:lnTo>
                    <a:pt x="20" y="566"/>
                  </a:lnTo>
                  <a:lnTo>
                    <a:pt x="20" y="566"/>
                  </a:lnTo>
                  <a:lnTo>
                    <a:pt x="24" y="568"/>
                  </a:lnTo>
                  <a:lnTo>
                    <a:pt x="28" y="568"/>
                  </a:lnTo>
                  <a:lnTo>
                    <a:pt x="30" y="566"/>
                  </a:lnTo>
                  <a:lnTo>
                    <a:pt x="34" y="568"/>
                  </a:lnTo>
                  <a:lnTo>
                    <a:pt x="34" y="570"/>
                  </a:lnTo>
                  <a:lnTo>
                    <a:pt x="34" y="570"/>
                  </a:lnTo>
                  <a:lnTo>
                    <a:pt x="34" y="570"/>
                  </a:lnTo>
                  <a:lnTo>
                    <a:pt x="34" y="570"/>
                  </a:lnTo>
                  <a:lnTo>
                    <a:pt x="34" y="570"/>
                  </a:lnTo>
                  <a:lnTo>
                    <a:pt x="46" y="576"/>
                  </a:lnTo>
                  <a:lnTo>
                    <a:pt x="52" y="578"/>
                  </a:lnTo>
                  <a:lnTo>
                    <a:pt x="62" y="580"/>
                  </a:lnTo>
                  <a:lnTo>
                    <a:pt x="62" y="580"/>
                  </a:lnTo>
                  <a:lnTo>
                    <a:pt x="60" y="580"/>
                  </a:lnTo>
                  <a:lnTo>
                    <a:pt x="60" y="580"/>
                  </a:lnTo>
                  <a:lnTo>
                    <a:pt x="78" y="576"/>
                  </a:lnTo>
                  <a:lnTo>
                    <a:pt x="100" y="566"/>
                  </a:lnTo>
                  <a:lnTo>
                    <a:pt x="100" y="566"/>
                  </a:lnTo>
                  <a:lnTo>
                    <a:pt x="102" y="566"/>
                  </a:lnTo>
                  <a:lnTo>
                    <a:pt x="102" y="566"/>
                  </a:lnTo>
                  <a:lnTo>
                    <a:pt x="110" y="560"/>
                  </a:lnTo>
                  <a:lnTo>
                    <a:pt x="112" y="560"/>
                  </a:lnTo>
                  <a:lnTo>
                    <a:pt x="116" y="558"/>
                  </a:lnTo>
                  <a:lnTo>
                    <a:pt x="116" y="558"/>
                  </a:lnTo>
                  <a:lnTo>
                    <a:pt x="122" y="554"/>
                  </a:lnTo>
                  <a:lnTo>
                    <a:pt x="122" y="552"/>
                  </a:lnTo>
                  <a:lnTo>
                    <a:pt x="122" y="552"/>
                  </a:lnTo>
                  <a:lnTo>
                    <a:pt x="118" y="556"/>
                  </a:lnTo>
                  <a:lnTo>
                    <a:pt x="118" y="556"/>
                  </a:lnTo>
                  <a:lnTo>
                    <a:pt x="128" y="550"/>
                  </a:lnTo>
                  <a:lnTo>
                    <a:pt x="128" y="548"/>
                  </a:lnTo>
                  <a:lnTo>
                    <a:pt x="130" y="546"/>
                  </a:lnTo>
                  <a:lnTo>
                    <a:pt x="132" y="544"/>
                  </a:lnTo>
                  <a:lnTo>
                    <a:pt x="132" y="544"/>
                  </a:lnTo>
                  <a:lnTo>
                    <a:pt x="134" y="542"/>
                  </a:lnTo>
                  <a:lnTo>
                    <a:pt x="138" y="542"/>
                  </a:lnTo>
                  <a:lnTo>
                    <a:pt x="138" y="542"/>
                  </a:lnTo>
                  <a:lnTo>
                    <a:pt x="136" y="544"/>
                  </a:lnTo>
                  <a:lnTo>
                    <a:pt x="136" y="544"/>
                  </a:lnTo>
                  <a:lnTo>
                    <a:pt x="138" y="542"/>
                  </a:lnTo>
                  <a:lnTo>
                    <a:pt x="140" y="542"/>
                  </a:lnTo>
                  <a:lnTo>
                    <a:pt x="140" y="542"/>
                  </a:lnTo>
                  <a:lnTo>
                    <a:pt x="140" y="542"/>
                  </a:lnTo>
                  <a:lnTo>
                    <a:pt x="140" y="542"/>
                  </a:lnTo>
                  <a:lnTo>
                    <a:pt x="142" y="540"/>
                  </a:lnTo>
                  <a:lnTo>
                    <a:pt x="144" y="536"/>
                  </a:lnTo>
                  <a:lnTo>
                    <a:pt x="144" y="536"/>
                  </a:lnTo>
                  <a:lnTo>
                    <a:pt x="144" y="536"/>
                  </a:lnTo>
                  <a:lnTo>
                    <a:pt x="160" y="528"/>
                  </a:lnTo>
                  <a:lnTo>
                    <a:pt x="176" y="520"/>
                  </a:lnTo>
                  <a:lnTo>
                    <a:pt x="176" y="520"/>
                  </a:lnTo>
                  <a:lnTo>
                    <a:pt x="170" y="524"/>
                  </a:lnTo>
                  <a:lnTo>
                    <a:pt x="170" y="524"/>
                  </a:lnTo>
                  <a:lnTo>
                    <a:pt x="182" y="520"/>
                  </a:lnTo>
                  <a:lnTo>
                    <a:pt x="194" y="516"/>
                  </a:lnTo>
                  <a:lnTo>
                    <a:pt x="194" y="516"/>
                  </a:lnTo>
                  <a:lnTo>
                    <a:pt x="198" y="516"/>
                  </a:lnTo>
                  <a:lnTo>
                    <a:pt x="204" y="514"/>
                  </a:lnTo>
                  <a:lnTo>
                    <a:pt x="204" y="512"/>
                  </a:lnTo>
                  <a:lnTo>
                    <a:pt x="204" y="512"/>
                  </a:lnTo>
                  <a:lnTo>
                    <a:pt x="212" y="508"/>
                  </a:lnTo>
                  <a:lnTo>
                    <a:pt x="212" y="508"/>
                  </a:lnTo>
                  <a:lnTo>
                    <a:pt x="216" y="506"/>
                  </a:lnTo>
                  <a:lnTo>
                    <a:pt x="216" y="506"/>
                  </a:lnTo>
                  <a:lnTo>
                    <a:pt x="210" y="510"/>
                  </a:lnTo>
                  <a:lnTo>
                    <a:pt x="210" y="510"/>
                  </a:lnTo>
                  <a:lnTo>
                    <a:pt x="220" y="504"/>
                  </a:lnTo>
                  <a:lnTo>
                    <a:pt x="226" y="498"/>
                  </a:lnTo>
                  <a:lnTo>
                    <a:pt x="228" y="498"/>
                  </a:lnTo>
                  <a:lnTo>
                    <a:pt x="234" y="496"/>
                  </a:lnTo>
                  <a:lnTo>
                    <a:pt x="236" y="494"/>
                  </a:lnTo>
                  <a:lnTo>
                    <a:pt x="236" y="494"/>
                  </a:lnTo>
                  <a:lnTo>
                    <a:pt x="242" y="492"/>
                  </a:lnTo>
                  <a:lnTo>
                    <a:pt x="242" y="492"/>
                  </a:lnTo>
                  <a:lnTo>
                    <a:pt x="242" y="492"/>
                  </a:lnTo>
                  <a:lnTo>
                    <a:pt x="242" y="492"/>
                  </a:lnTo>
                  <a:lnTo>
                    <a:pt x="246" y="492"/>
                  </a:lnTo>
                  <a:lnTo>
                    <a:pt x="246" y="492"/>
                  </a:lnTo>
                  <a:lnTo>
                    <a:pt x="256" y="486"/>
                  </a:lnTo>
                  <a:lnTo>
                    <a:pt x="260" y="484"/>
                  </a:lnTo>
                  <a:lnTo>
                    <a:pt x="260" y="484"/>
                  </a:lnTo>
                  <a:lnTo>
                    <a:pt x="260" y="484"/>
                  </a:lnTo>
                  <a:lnTo>
                    <a:pt x="270" y="478"/>
                  </a:lnTo>
                  <a:lnTo>
                    <a:pt x="274" y="478"/>
                  </a:lnTo>
                  <a:lnTo>
                    <a:pt x="280" y="476"/>
                  </a:lnTo>
                  <a:lnTo>
                    <a:pt x="280" y="476"/>
                  </a:lnTo>
                  <a:lnTo>
                    <a:pt x="294" y="472"/>
                  </a:lnTo>
                  <a:lnTo>
                    <a:pt x="294" y="472"/>
                  </a:lnTo>
                  <a:lnTo>
                    <a:pt x="328" y="464"/>
                  </a:lnTo>
                  <a:lnTo>
                    <a:pt x="328" y="464"/>
                  </a:lnTo>
                  <a:lnTo>
                    <a:pt x="328" y="464"/>
                  </a:lnTo>
                  <a:lnTo>
                    <a:pt x="328" y="464"/>
                  </a:lnTo>
                  <a:lnTo>
                    <a:pt x="340" y="462"/>
                  </a:lnTo>
                  <a:lnTo>
                    <a:pt x="352" y="462"/>
                  </a:lnTo>
                  <a:lnTo>
                    <a:pt x="366" y="462"/>
                  </a:lnTo>
                  <a:lnTo>
                    <a:pt x="366" y="462"/>
                  </a:lnTo>
                  <a:lnTo>
                    <a:pt x="368" y="466"/>
                  </a:lnTo>
                  <a:lnTo>
                    <a:pt x="368" y="474"/>
                  </a:lnTo>
                  <a:lnTo>
                    <a:pt x="366" y="504"/>
                  </a:lnTo>
                  <a:lnTo>
                    <a:pt x="366" y="564"/>
                  </a:lnTo>
                  <a:lnTo>
                    <a:pt x="366" y="564"/>
                  </a:lnTo>
                  <a:lnTo>
                    <a:pt x="366" y="580"/>
                  </a:lnTo>
                  <a:lnTo>
                    <a:pt x="366" y="580"/>
                  </a:lnTo>
                  <a:lnTo>
                    <a:pt x="366" y="582"/>
                  </a:lnTo>
                  <a:lnTo>
                    <a:pt x="366" y="582"/>
                  </a:lnTo>
                  <a:lnTo>
                    <a:pt x="368" y="602"/>
                  </a:lnTo>
                  <a:lnTo>
                    <a:pt x="368" y="604"/>
                  </a:lnTo>
                  <a:lnTo>
                    <a:pt x="368" y="610"/>
                  </a:lnTo>
                  <a:lnTo>
                    <a:pt x="368" y="614"/>
                  </a:lnTo>
                  <a:lnTo>
                    <a:pt x="368" y="614"/>
                  </a:lnTo>
                  <a:lnTo>
                    <a:pt x="368" y="614"/>
                  </a:lnTo>
                  <a:lnTo>
                    <a:pt x="368" y="622"/>
                  </a:lnTo>
                  <a:lnTo>
                    <a:pt x="366" y="626"/>
                  </a:lnTo>
                  <a:lnTo>
                    <a:pt x="366" y="626"/>
                  </a:lnTo>
                  <a:lnTo>
                    <a:pt x="366" y="626"/>
                  </a:lnTo>
                  <a:lnTo>
                    <a:pt x="366" y="626"/>
                  </a:lnTo>
                  <a:lnTo>
                    <a:pt x="366" y="626"/>
                  </a:lnTo>
                  <a:lnTo>
                    <a:pt x="362" y="640"/>
                  </a:lnTo>
                  <a:lnTo>
                    <a:pt x="362" y="640"/>
                  </a:lnTo>
                  <a:lnTo>
                    <a:pt x="362" y="640"/>
                  </a:lnTo>
                  <a:lnTo>
                    <a:pt x="362" y="640"/>
                  </a:lnTo>
                  <a:lnTo>
                    <a:pt x="362" y="648"/>
                  </a:lnTo>
                  <a:lnTo>
                    <a:pt x="360" y="648"/>
                  </a:lnTo>
                  <a:lnTo>
                    <a:pt x="360" y="648"/>
                  </a:lnTo>
                  <a:lnTo>
                    <a:pt x="356" y="662"/>
                  </a:lnTo>
                  <a:lnTo>
                    <a:pt x="354" y="672"/>
                  </a:lnTo>
                  <a:lnTo>
                    <a:pt x="354" y="674"/>
                  </a:lnTo>
                  <a:lnTo>
                    <a:pt x="354" y="674"/>
                  </a:lnTo>
                  <a:lnTo>
                    <a:pt x="354" y="682"/>
                  </a:lnTo>
                  <a:lnTo>
                    <a:pt x="350" y="692"/>
                  </a:lnTo>
                  <a:lnTo>
                    <a:pt x="350" y="700"/>
                  </a:lnTo>
                  <a:lnTo>
                    <a:pt x="350" y="706"/>
                  </a:lnTo>
                  <a:lnTo>
                    <a:pt x="348" y="714"/>
                  </a:lnTo>
                  <a:lnTo>
                    <a:pt x="348" y="714"/>
                  </a:lnTo>
                  <a:lnTo>
                    <a:pt x="348" y="718"/>
                  </a:lnTo>
                  <a:lnTo>
                    <a:pt x="350" y="722"/>
                  </a:lnTo>
                  <a:lnTo>
                    <a:pt x="352" y="726"/>
                  </a:lnTo>
                  <a:lnTo>
                    <a:pt x="352" y="730"/>
                  </a:lnTo>
                  <a:lnTo>
                    <a:pt x="352" y="730"/>
                  </a:lnTo>
                  <a:lnTo>
                    <a:pt x="352" y="732"/>
                  </a:lnTo>
                  <a:lnTo>
                    <a:pt x="352" y="734"/>
                  </a:lnTo>
                  <a:lnTo>
                    <a:pt x="354" y="738"/>
                  </a:lnTo>
                  <a:lnTo>
                    <a:pt x="354" y="738"/>
                  </a:lnTo>
                  <a:lnTo>
                    <a:pt x="356" y="738"/>
                  </a:lnTo>
                  <a:lnTo>
                    <a:pt x="356" y="738"/>
                  </a:lnTo>
                  <a:lnTo>
                    <a:pt x="354" y="740"/>
                  </a:lnTo>
                  <a:lnTo>
                    <a:pt x="354" y="742"/>
                  </a:lnTo>
                  <a:lnTo>
                    <a:pt x="354" y="742"/>
                  </a:lnTo>
                  <a:lnTo>
                    <a:pt x="358" y="746"/>
                  </a:lnTo>
                  <a:lnTo>
                    <a:pt x="358" y="748"/>
                  </a:lnTo>
                  <a:lnTo>
                    <a:pt x="358" y="756"/>
                  </a:lnTo>
                  <a:lnTo>
                    <a:pt x="358" y="756"/>
                  </a:lnTo>
                  <a:lnTo>
                    <a:pt x="358" y="756"/>
                  </a:lnTo>
                  <a:lnTo>
                    <a:pt x="358" y="756"/>
                  </a:lnTo>
                  <a:lnTo>
                    <a:pt x="358" y="756"/>
                  </a:lnTo>
                  <a:lnTo>
                    <a:pt x="358" y="756"/>
                  </a:lnTo>
                  <a:lnTo>
                    <a:pt x="358" y="756"/>
                  </a:lnTo>
                  <a:lnTo>
                    <a:pt x="358" y="756"/>
                  </a:lnTo>
                  <a:lnTo>
                    <a:pt x="358" y="758"/>
                  </a:lnTo>
                  <a:lnTo>
                    <a:pt x="358" y="758"/>
                  </a:lnTo>
                  <a:lnTo>
                    <a:pt x="358" y="758"/>
                  </a:lnTo>
                  <a:lnTo>
                    <a:pt x="358" y="758"/>
                  </a:lnTo>
                  <a:lnTo>
                    <a:pt x="356" y="760"/>
                  </a:lnTo>
                  <a:lnTo>
                    <a:pt x="356" y="762"/>
                  </a:lnTo>
                  <a:lnTo>
                    <a:pt x="356" y="766"/>
                  </a:lnTo>
                  <a:lnTo>
                    <a:pt x="356" y="766"/>
                  </a:lnTo>
                  <a:lnTo>
                    <a:pt x="364" y="772"/>
                  </a:lnTo>
                  <a:lnTo>
                    <a:pt x="368" y="778"/>
                  </a:lnTo>
                  <a:lnTo>
                    <a:pt x="368" y="778"/>
                  </a:lnTo>
                  <a:lnTo>
                    <a:pt x="368" y="778"/>
                  </a:lnTo>
                  <a:lnTo>
                    <a:pt x="368" y="778"/>
                  </a:lnTo>
                  <a:lnTo>
                    <a:pt x="370" y="780"/>
                  </a:lnTo>
                  <a:lnTo>
                    <a:pt x="370" y="780"/>
                  </a:lnTo>
                  <a:lnTo>
                    <a:pt x="380" y="792"/>
                  </a:lnTo>
                  <a:lnTo>
                    <a:pt x="380" y="792"/>
                  </a:lnTo>
                  <a:lnTo>
                    <a:pt x="382" y="792"/>
                  </a:lnTo>
                  <a:lnTo>
                    <a:pt x="382" y="792"/>
                  </a:lnTo>
                  <a:lnTo>
                    <a:pt x="384" y="796"/>
                  </a:lnTo>
                  <a:lnTo>
                    <a:pt x="384" y="796"/>
                  </a:lnTo>
                  <a:lnTo>
                    <a:pt x="384" y="798"/>
                  </a:lnTo>
                  <a:lnTo>
                    <a:pt x="386" y="798"/>
                  </a:lnTo>
                  <a:lnTo>
                    <a:pt x="386" y="798"/>
                  </a:lnTo>
                  <a:lnTo>
                    <a:pt x="386" y="798"/>
                  </a:lnTo>
                  <a:lnTo>
                    <a:pt x="386" y="802"/>
                  </a:lnTo>
                  <a:lnTo>
                    <a:pt x="390" y="802"/>
                  </a:lnTo>
                  <a:lnTo>
                    <a:pt x="390" y="804"/>
                  </a:lnTo>
                  <a:lnTo>
                    <a:pt x="390" y="804"/>
                  </a:lnTo>
                  <a:lnTo>
                    <a:pt x="388" y="802"/>
                  </a:lnTo>
                  <a:lnTo>
                    <a:pt x="388" y="802"/>
                  </a:lnTo>
                  <a:lnTo>
                    <a:pt x="388" y="802"/>
                  </a:lnTo>
                  <a:lnTo>
                    <a:pt x="390" y="806"/>
                  </a:lnTo>
                  <a:lnTo>
                    <a:pt x="392" y="810"/>
                  </a:lnTo>
                  <a:lnTo>
                    <a:pt x="402" y="816"/>
                  </a:lnTo>
                  <a:lnTo>
                    <a:pt x="402" y="816"/>
                  </a:lnTo>
                  <a:lnTo>
                    <a:pt x="402" y="816"/>
                  </a:lnTo>
                  <a:lnTo>
                    <a:pt x="402" y="816"/>
                  </a:lnTo>
                  <a:lnTo>
                    <a:pt x="402" y="816"/>
                  </a:lnTo>
                  <a:lnTo>
                    <a:pt x="426" y="816"/>
                  </a:lnTo>
                  <a:lnTo>
                    <a:pt x="426" y="816"/>
                  </a:lnTo>
                  <a:lnTo>
                    <a:pt x="432" y="816"/>
                  </a:lnTo>
                  <a:lnTo>
                    <a:pt x="434" y="816"/>
                  </a:lnTo>
                  <a:lnTo>
                    <a:pt x="434" y="814"/>
                  </a:lnTo>
                  <a:lnTo>
                    <a:pt x="434" y="814"/>
                  </a:lnTo>
                  <a:lnTo>
                    <a:pt x="436" y="814"/>
                  </a:lnTo>
                  <a:lnTo>
                    <a:pt x="436" y="814"/>
                  </a:lnTo>
                  <a:lnTo>
                    <a:pt x="440" y="814"/>
                  </a:lnTo>
                  <a:lnTo>
                    <a:pt x="440" y="810"/>
                  </a:lnTo>
                  <a:lnTo>
                    <a:pt x="440" y="810"/>
                  </a:lnTo>
                  <a:lnTo>
                    <a:pt x="440" y="810"/>
                  </a:lnTo>
                  <a:lnTo>
                    <a:pt x="442" y="808"/>
                  </a:lnTo>
                  <a:lnTo>
                    <a:pt x="442" y="806"/>
                  </a:lnTo>
                  <a:lnTo>
                    <a:pt x="442" y="806"/>
                  </a:lnTo>
                  <a:lnTo>
                    <a:pt x="450" y="794"/>
                  </a:lnTo>
                  <a:lnTo>
                    <a:pt x="452" y="792"/>
                  </a:lnTo>
                  <a:lnTo>
                    <a:pt x="452" y="792"/>
                  </a:lnTo>
                  <a:lnTo>
                    <a:pt x="452" y="792"/>
                  </a:lnTo>
                  <a:lnTo>
                    <a:pt x="454" y="788"/>
                  </a:lnTo>
                  <a:lnTo>
                    <a:pt x="454" y="788"/>
                  </a:lnTo>
                  <a:lnTo>
                    <a:pt x="454" y="786"/>
                  </a:lnTo>
                  <a:lnTo>
                    <a:pt x="454" y="786"/>
                  </a:lnTo>
                  <a:lnTo>
                    <a:pt x="454" y="786"/>
                  </a:lnTo>
                  <a:lnTo>
                    <a:pt x="454" y="786"/>
                  </a:lnTo>
                  <a:lnTo>
                    <a:pt x="458" y="778"/>
                  </a:lnTo>
                  <a:lnTo>
                    <a:pt x="460" y="768"/>
                  </a:lnTo>
                  <a:lnTo>
                    <a:pt x="460" y="768"/>
                  </a:lnTo>
                  <a:lnTo>
                    <a:pt x="460" y="768"/>
                  </a:lnTo>
                  <a:lnTo>
                    <a:pt x="460" y="768"/>
                  </a:lnTo>
                  <a:lnTo>
                    <a:pt x="460" y="756"/>
                  </a:lnTo>
                  <a:lnTo>
                    <a:pt x="460" y="754"/>
                  </a:lnTo>
                  <a:lnTo>
                    <a:pt x="460" y="752"/>
                  </a:lnTo>
                  <a:lnTo>
                    <a:pt x="458" y="750"/>
                  </a:lnTo>
                  <a:lnTo>
                    <a:pt x="458" y="750"/>
                  </a:lnTo>
                  <a:lnTo>
                    <a:pt x="456" y="746"/>
                  </a:lnTo>
                  <a:lnTo>
                    <a:pt x="456" y="744"/>
                  </a:lnTo>
                  <a:lnTo>
                    <a:pt x="456" y="744"/>
                  </a:lnTo>
                  <a:lnTo>
                    <a:pt x="456" y="738"/>
                  </a:lnTo>
                  <a:lnTo>
                    <a:pt x="456" y="728"/>
                  </a:lnTo>
                  <a:lnTo>
                    <a:pt x="454" y="720"/>
                  </a:lnTo>
                  <a:lnTo>
                    <a:pt x="454" y="720"/>
                  </a:lnTo>
                  <a:lnTo>
                    <a:pt x="454" y="718"/>
                  </a:lnTo>
                  <a:lnTo>
                    <a:pt x="454" y="710"/>
                  </a:lnTo>
                  <a:lnTo>
                    <a:pt x="454" y="702"/>
                  </a:lnTo>
                  <a:lnTo>
                    <a:pt x="454" y="692"/>
                  </a:lnTo>
                  <a:lnTo>
                    <a:pt x="454" y="684"/>
                  </a:lnTo>
                  <a:lnTo>
                    <a:pt x="454" y="672"/>
                  </a:lnTo>
                  <a:lnTo>
                    <a:pt x="454" y="664"/>
                  </a:lnTo>
                  <a:lnTo>
                    <a:pt x="454" y="654"/>
                  </a:lnTo>
                  <a:lnTo>
                    <a:pt x="454" y="646"/>
                  </a:lnTo>
                  <a:lnTo>
                    <a:pt x="454" y="636"/>
                  </a:lnTo>
                  <a:lnTo>
                    <a:pt x="454" y="630"/>
                  </a:lnTo>
                  <a:lnTo>
                    <a:pt x="454" y="622"/>
                  </a:lnTo>
                  <a:lnTo>
                    <a:pt x="454" y="614"/>
                  </a:lnTo>
                  <a:lnTo>
                    <a:pt x="456" y="604"/>
                  </a:lnTo>
                  <a:lnTo>
                    <a:pt x="456" y="596"/>
                  </a:lnTo>
                  <a:lnTo>
                    <a:pt x="456" y="586"/>
                  </a:lnTo>
                  <a:lnTo>
                    <a:pt x="456" y="578"/>
                  </a:lnTo>
                  <a:lnTo>
                    <a:pt x="456" y="570"/>
                  </a:lnTo>
                  <a:lnTo>
                    <a:pt x="456" y="560"/>
                  </a:lnTo>
                  <a:lnTo>
                    <a:pt x="456" y="552"/>
                  </a:lnTo>
                  <a:lnTo>
                    <a:pt x="460" y="542"/>
                  </a:lnTo>
                  <a:lnTo>
                    <a:pt x="460" y="534"/>
                  </a:lnTo>
                  <a:lnTo>
                    <a:pt x="460" y="526"/>
                  </a:lnTo>
                  <a:lnTo>
                    <a:pt x="456" y="516"/>
                  </a:lnTo>
                  <a:lnTo>
                    <a:pt x="456" y="508"/>
                  </a:lnTo>
                  <a:lnTo>
                    <a:pt x="456" y="498"/>
                  </a:lnTo>
                  <a:lnTo>
                    <a:pt x="456" y="490"/>
                  </a:lnTo>
                  <a:lnTo>
                    <a:pt x="456" y="482"/>
                  </a:lnTo>
                  <a:lnTo>
                    <a:pt x="454" y="470"/>
                  </a:lnTo>
                  <a:lnTo>
                    <a:pt x="454" y="460"/>
                  </a:lnTo>
                  <a:lnTo>
                    <a:pt x="454" y="460"/>
                  </a:lnTo>
                  <a:lnTo>
                    <a:pt x="462" y="454"/>
                  </a:lnTo>
                  <a:lnTo>
                    <a:pt x="462" y="454"/>
                  </a:lnTo>
                  <a:lnTo>
                    <a:pt x="476" y="452"/>
                  </a:lnTo>
                  <a:lnTo>
                    <a:pt x="484" y="452"/>
                  </a:lnTo>
                  <a:lnTo>
                    <a:pt x="496" y="452"/>
                  </a:lnTo>
                  <a:lnTo>
                    <a:pt x="496" y="452"/>
                  </a:lnTo>
                  <a:lnTo>
                    <a:pt x="496" y="452"/>
                  </a:lnTo>
                  <a:lnTo>
                    <a:pt x="514" y="454"/>
                  </a:lnTo>
                  <a:lnTo>
                    <a:pt x="518" y="454"/>
                  </a:lnTo>
                  <a:lnTo>
                    <a:pt x="522" y="454"/>
                  </a:lnTo>
                  <a:lnTo>
                    <a:pt x="522" y="454"/>
                  </a:lnTo>
                  <a:lnTo>
                    <a:pt x="524" y="454"/>
                  </a:lnTo>
                  <a:lnTo>
                    <a:pt x="524" y="454"/>
                  </a:lnTo>
                  <a:lnTo>
                    <a:pt x="550" y="458"/>
                  </a:lnTo>
                  <a:lnTo>
                    <a:pt x="552" y="458"/>
                  </a:lnTo>
                  <a:lnTo>
                    <a:pt x="552" y="458"/>
                  </a:lnTo>
                  <a:lnTo>
                    <a:pt x="552" y="458"/>
                  </a:lnTo>
                  <a:lnTo>
                    <a:pt x="582" y="462"/>
                  </a:lnTo>
                  <a:lnTo>
                    <a:pt x="584" y="464"/>
                  </a:lnTo>
                  <a:lnTo>
                    <a:pt x="584" y="464"/>
                  </a:lnTo>
                  <a:lnTo>
                    <a:pt x="584" y="464"/>
                  </a:lnTo>
                  <a:lnTo>
                    <a:pt x="612" y="468"/>
                  </a:lnTo>
                  <a:lnTo>
                    <a:pt x="614" y="470"/>
                  </a:lnTo>
                  <a:lnTo>
                    <a:pt x="614" y="470"/>
                  </a:lnTo>
                  <a:lnTo>
                    <a:pt x="614" y="470"/>
                  </a:lnTo>
                  <a:lnTo>
                    <a:pt x="634" y="472"/>
                  </a:lnTo>
                  <a:lnTo>
                    <a:pt x="636" y="472"/>
                  </a:lnTo>
                  <a:lnTo>
                    <a:pt x="646" y="476"/>
                  </a:lnTo>
                  <a:lnTo>
                    <a:pt x="650" y="476"/>
                  </a:lnTo>
                  <a:lnTo>
                    <a:pt x="650" y="476"/>
                  </a:lnTo>
                  <a:lnTo>
                    <a:pt x="652" y="478"/>
                  </a:lnTo>
                  <a:lnTo>
                    <a:pt x="652" y="478"/>
                  </a:lnTo>
                  <a:lnTo>
                    <a:pt x="658" y="478"/>
                  </a:lnTo>
                  <a:lnTo>
                    <a:pt x="666" y="482"/>
                  </a:lnTo>
                  <a:lnTo>
                    <a:pt x="674" y="484"/>
                  </a:lnTo>
                  <a:lnTo>
                    <a:pt x="686" y="486"/>
                  </a:lnTo>
                  <a:lnTo>
                    <a:pt x="696" y="490"/>
                  </a:lnTo>
                  <a:lnTo>
                    <a:pt x="704" y="490"/>
                  </a:lnTo>
                  <a:lnTo>
                    <a:pt x="704" y="490"/>
                  </a:lnTo>
                  <a:lnTo>
                    <a:pt x="750" y="502"/>
                  </a:lnTo>
                  <a:lnTo>
                    <a:pt x="754" y="504"/>
                  </a:lnTo>
                  <a:lnTo>
                    <a:pt x="766" y="508"/>
                  </a:lnTo>
                  <a:lnTo>
                    <a:pt x="774" y="510"/>
                  </a:lnTo>
                  <a:lnTo>
                    <a:pt x="784" y="510"/>
                  </a:lnTo>
                  <a:lnTo>
                    <a:pt x="792" y="514"/>
                  </a:lnTo>
                  <a:lnTo>
                    <a:pt x="796" y="514"/>
                  </a:lnTo>
                  <a:lnTo>
                    <a:pt x="798" y="510"/>
                  </a:lnTo>
                  <a:lnTo>
                    <a:pt x="802" y="510"/>
                  </a:lnTo>
                  <a:lnTo>
                    <a:pt x="802" y="508"/>
                  </a:lnTo>
                  <a:lnTo>
                    <a:pt x="802" y="508"/>
                  </a:lnTo>
                  <a:lnTo>
                    <a:pt x="820" y="504"/>
                  </a:lnTo>
                  <a:lnTo>
                    <a:pt x="828" y="500"/>
                  </a:lnTo>
                  <a:lnTo>
                    <a:pt x="836" y="496"/>
                  </a:lnTo>
                  <a:lnTo>
                    <a:pt x="836" y="496"/>
                  </a:lnTo>
                  <a:lnTo>
                    <a:pt x="840" y="496"/>
                  </a:lnTo>
                  <a:lnTo>
                    <a:pt x="842" y="492"/>
                  </a:lnTo>
                  <a:lnTo>
                    <a:pt x="846" y="490"/>
                  </a:lnTo>
                  <a:lnTo>
                    <a:pt x="848" y="490"/>
                  </a:lnTo>
                  <a:lnTo>
                    <a:pt x="852" y="490"/>
                  </a:lnTo>
                  <a:lnTo>
                    <a:pt x="852" y="486"/>
                  </a:lnTo>
                  <a:lnTo>
                    <a:pt x="854" y="486"/>
                  </a:lnTo>
                  <a:lnTo>
                    <a:pt x="858" y="484"/>
                  </a:lnTo>
                  <a:lnTo>
                    <a:pt x="860" y="482"/>
                  </a:lnTo>
                  <a:lnTo>
                    <a:pt x="864" y="478"/>
                  </a:lnTo>
                  <a:lnTo>
                    <a:pt x="864" y="476"/>
                  </a:lnTo>
                  <a:lnTo>
                    <a:pt x="866" y="476"/>
                  </a:lnTo>
                  <a:lnTo>
                    <a:pt x="866" y="472"/>
                  </a:lnTo>
                  <a:lnTo>
                    <a:pt x="870" y="470"/>
                  </a:lnTo>
                  <a:lnTo>
                    <a:pt x="870" y="466"/>
                  </a:lnTo>
                  <a:lnTo>
                    <a:pt x="870" y="464"/>
                  </a:lnTo>
                  <a:lnTo>
                    <a:pt x="872" y="460"/>
                  </a:lnTo>
                  <a:lnTo>
                    <a:pt x="872" y="458"/>
                  </a:lnTo>
                  <a:lnTo>
                    <a:pt x="872" y="454"/>
                  </a:lnTo>
                  <a:lnTo>
                    <a:pt x="872" y="452"/>
                  </a:lnTo>
                  <a:lnTo>
                    <a:pt x="872" y="448"/>
                  </a:lnTo>
                  <a:lnTo>
                    <a:pt x="870" y="446"/>
                  </a:lnTo>
                  <a:lnTo>
                    <a:pt x="866" y="446"/>
                  </a:lnTo>
                  <a:close/>
                  <a:moveTo>
                    <a:pt x="200" y="206"/>
                  </a:moveTo>
                  <a:lnTo>
                    <a:pt x="200" y="206"/>
                  </a:lnTo>
                  <a:lnTo>
                    <a:pt x="202" y="206"/>
                  </a:lnTo>
                  <a:lnTo>
                    <a:pt x="202" y="206"/>
                  </a:lnTo>
                  <a:lnTo>
                    <a:pt x="202" y="206"/>
                  </a:lnTo>
                  <a:lnTo>
                    <a:pt x="202" y="206"/>
                  </a:lnTo>
                  <a:lnTo>
                    <a:pt x="200" y="206"/>
                  </a:lnTo>
                  <a:lnTo>
                    <a:pt x="200" y="206"/>
                  </a:lnTo>
                  <a:close/>
                  <a:moveTo>
                    <a:pt x="596" y="180"/>
                  </a:moveTo>
                  <a:lnTo>
                    <a:pt x="596" y="180"/>
                  </a:lnTo>
                  <a:lnTo>
                    <a:pt x="596" y="178"/>
                  </a:lnTo>
                  <a:lnTo>
                    <a:pt x="596" y="178"/>
                  </a:lnTo>
                  <a:lnTo>
                    <a:pt x="598" y="180"/>
                  </a:lnTo>
                  <a:lnTo>
                    <a:pt x="598" y="180"/>
                  </a:lnTo>
                  <a:lnTo>
                    <a:pt x="598" y="180"/>
                  </a:lnTo>
                  <a:lnTo>
                    <a:pt x="598" y="180"/>
                  </a:lnTo>
                  <a:lnTo>
                    <a:pt x="598" y="180"/>
                  </a:lnTo>
                  <a:lnTo>
                    <a:pt x="600" y="180"/>
                  </a:lnTo>
                  <a:lnTo>
                    <a:pt x="600" y="180"/>
                  </a:lnTo>
                  <a:lnTo>
                    <a:pt x="600" y="180"/>
                  </a:lnTo>
                  <a:lnTo>
                    <a:pt x="602" y="182"/>
                  </a:lnTo>
                  <a:lnTo>
                    <a:pt x="600" y="180"/>
                  </a:lnTo>
                  <a:lnTo>
                    <a:pt x="600" y="180"/>
                  </a:lnTo>
                  <a:lnTo>
                    <a:pt x="598" y="180"/>
                  </a:lnTo>
                  <a:lnTo>
                    <a:pt x="598" y="180"/>
                  </a:lnTo>
                  <a:lnTo>
                    <a:pt x="598" y="180"/>
                  </a:lnTo>
                  <a:lnTo>
                    <a:pt x="598" y="180"/>
                  </a:lnTo>
                  <a:lnTo>
                    <a:pt x="596" y="180"/>
                  </a:lnTo>
                  <a:lnTo>
                    <a:pt x="596" y="180"/>
                  </a:lnTo>
                  <a:close/>
                  <a:moveTo>
                    <a:pt x="470" y="282"/>
                  </a:moveTo>
                  <a:lnTo>
                    <a:pt x="470" y="282"/>
                  </a:lnTo>
                  <a:lnTo>
                    <a:pt x="468" y="284"/>
                  </a:lnTo>
                  <a:lnTo>
                    <a:pt x="468" y="282"/>
                  </a:lnTo>
                  <a:lnTo>
                    <a:pt x="468" y="282"/>
                  </a:lnTo>
                  <a:lnTo>
                    <a:pt x="468" y="282"/>
                  </a:lnTo>
                  <a:lnTo>
                    <a:pt x="468" y="282"/>
                  </a:lnTo>
                  <a:lnTo>
                    <a:pt x="468" y="282"/>
                  </a:lnTo>
                  <a:lnTo>
                    <a:pt x="468" y="282"/>
                  </a:lnTo>
                  <a:lnTo>
                    <a:pt x="468" y="282"/>
                  </a:lnTo>
                  <a:lnTo>
                    <a:pt x="468" y="282"/>
                  </a:lnTo>
                  <a:lnTo>
                    <a:pt x="468" y="282"/>
                  </a:lnTo>
                  <a:lnTo>
                    <a:pt x="470" y="282"/>
                  </a:lnTo>
                  <a:lnTo>
                    <a:pt x="470" y="282"/>
                  </a:lnTo>
                  <a:lnTo>
                    <a:pt x="470" y="282"/>
                  </a:lnTo>
                  <a:lnTo>
                    <a:pt x="470" y="282"/>
                  </a:lnTo>
                  <a:lnTo>
                    <a:pt x="470" y="282"/>
                  </a:lnTo>
                  <a:lnTo>
                    <a:pt x="470" y="282"/>
                  </a:lnTo>
                  <a:lnTo>
                    <a:pt x="470" y="282"/>
                  </a:lnTo>
                  <a:lnTo>
                    <a:pt x="470" y="282"/>
                  </a:lnTo>
                  <a:lnTo>
                    <a:pt x="470" y="282"/>
                  </a:lnTo>
                  <a:close/>
                  <a:moveTo>
                    <a:pt x="694" y="426"/>
                  </a:moveTo>
                  <a:lnTo>
                    <a:pt x="694" y="426"/>
                  </a:lnTo>
                  <a:lnTo>
                    <a:pt x="698" y="424"/>
                  </a:lnTo>
                  <a:lnTo>
                    <a:pt x="696" y="426"/>
                  </a:lnTo>
                  <a:lnTo>
                    <a:pt x="694" y="426"/>
                  </a:lnTo>
                  <a:close/>
                  <a:moveTo>
                    <a:pt x="464" y="284"/>
                  </a:moveTo>
                  <a:lnTo>
                    <a:pt x="464" y="284"/>
                  </a:lnTo>
                  <a:lnTo>
                    <a:pt x="464" y="284"/>
                  </a:lnTo>
                  <a:lnTo>
                    <a:pt x="464" y="284"/>
                  </a:lnTo>
                  <a:lnTo>
                    <a:pt x="464" y="284"/>
                  </a:lnTo>
                  <a:close/>
                  <a:moveTo>
                    <a:pt x="466" y="282"/>
                  </a:moveTo>
                  <a:lnTo>
                    <a:pt x="466" y="282"/>
                  </a:lnTo>
                  <a:lnTo>
                    <a:pt x="466" y="282"/>
                  </a:lnTo>
                  <a:lnTo>
                    <a:pt x="466" y="282"/>
                  </a:lnTo>
                  <a:lnTo>
                    <a:pt x="466" y="282"/>
                  </a:lnTo>
                  <a:lnTo>
                    <a:pt x="466" y="282"/>
                  </a:lnTo>
                  <a:lnTo>
                    <a:pt x="466" y="282"/>
                  </a:lnTo>
                  <a:close/>
                  <a:moveTo>
                    <a:pt x="466" y="282"/>
                  </a:moveTo>
                  <a:lnTo>
                    <a:pt x="466" y="282"/>
                  </a:lnTo>
                  <a:lnTo>
                    <a:pt x="466" y="282"/>
                  </a:lnTo>
                  <a:lnTo>
                    <a:pt x="466" y="282"/>
                  </a:lnTo>
                  <a:lnTo>
                    <a:pt x="466" y="282"/>
                  </a:lnTo>
                  <a:close/>
                  <a:moveTo>
                    <a:pt x="466" y="280"/>
                  </a:moveTo>
                  <a:lnTo>
                    <a:pt x="466" y="280"/>
                  </a:lnTo>
                  <a:lnTo>
                    <a:pt x="466" y="282"/>
                  </a:lnTo>
                  <a:lnTo>
                    <a:pt x="466" y="282"/>
                  </a:lnTo>
                  <a:lnTo>
                    <a:pt x="466" y="282"/>
                  </a:lnTo>
                  <a:lnTo>
                    <a:pt x="466" y="280"/>
                  </a:lnTo>
                  <a:lnTo>
                    <a:pt x="466" y="280"/>
                  </a:lnTo>
                  <a:close/>
                  <a:moveTo>
                    <a:pt x="468" y="280"/>
                  </a:moveTo>
                  <a:lnTo>
                    <a:pt x="468" y="280"/>
                  </a:lnTo>
                  <a:lnTo>
                    <a:pt x="468" y="278"/>
                  </a:lnTo>
                  <a:lnTo>
                    <a:pt x="468" y="278"/>
                  </a:lnTo>
                  <a:lnTo>
                    <a:pt x="468" y="280"/>
                  </a:lnTo>
                  <a:lnTo>
                    <a:pt x="468" y="280"/>
                  </a:lnTo>
                  <a:lnTo>
                    <a:pt x="468" y="280"/>
                  </a:lnTo>
                  <a:lnTo>
                    <a:pt x="468" y="280"/>
                  </a:lnTo>
                  <a:close/>
                  <a:moveTo>
                    <a:pt x="468" y="280"/>
                  </a:moveTo>
                  <a:lnTo>
                    <a:pt x="468" y="280"/>
                  </a:lnTo>
                  <a:lnTo>
                    <a:pt x="468" y="278"/>
                  </a:lnTo>
                  <a:lnTo>
                    <a:pt x="468" y="278"/>
                  </a:lnTo>
                  <a:lnTo>
                    <a:pt x="468" y="278"/>
                  </a:lnTo>
                  <a:lnTo>
                    <a:pt x="468" y="278"/>
                  </a:lnTo>
                  <a:lnTo>
                    <a:pt x="468" y="278"/>
                  </a:lnTo>
                  <a:lnTo>
                    <a:pt x="468" y="278"/>
                  </a:lnTo>
                  <a:lnTo>
                    <a:pt x="468" y="278"/>
                  </a:lnTo>
                  <a:lnTo>
                    <a:pt x="468" y="278"/>
                  </a:lnTo>
                  <a:lnTo>
                    <a:pt x="468" y="278"/>
                  </a:lnTo>
                  <a:lnTo>
                    <a:pt x="468" y="278"/>
                  </a:lnTo>
                  <a:lnTo>
                    <a:pt x="468" y="278"/>
                  </a:lnTo>
                  <a:lnTo>
                    <a:pt x="468" y="278"/>
                  </a:lnTo>
                  <a:lnTo>
                    <a:pt x="472" y="276"/>
                  </a:lnTo>
                  <a:lnTo>
                    <a:pt x="472" y="276"/>
                  </a:lnTo>
                  <a:lnTo>
                    <a:pt x="472" y="276"/>
                  </a:lnTo>
                  <a:lnTo>
                    <a:pt x="470" y="278"/>
                  </a:lnTo>
                  <a:lnTo>
                    <a:pt x="470" y="278"/>
                  </a:lnTo>
                  <a:lnTo>
                    <a:pt x="470" y="278"/>
                  </a:lnTo>
                  <a:lnTo>
                    <a:pt x="470" y="278"/>
                  </a:lnTo>
                  <a:lnTo>
                    <a:pt x="470" y="280"/>
                  </a:lnTo>
                  <a:lnTo>
                    <a:pt x="470" y="280"/>
                  </a:lnTo>
                  <a:lnTo>
                    <a:pt x="470" y="278"/>
                  </a:lnTo>
                  <a:lnTo>
                    <a:pt x="470" y="278"/>
                  </a:lnTo>
                  <a:lnTo>
                    <a:pt x="470" y="280"/>
                  </a:lnTo>
                  <a:lnTo>
                    <a:pt x="470" y="278"/>
                  </a:lnTo>
                  <a:lnTo>
                    <a:pt x="470" y="278"/>
                  </a:lnTo>
                  <a:lnTo>
                    <a:pt x="468" y="278"/>
                  </a:lnTo>
                  <a:lnTo>
                    <a:pt x="468" y="278"/>
                  </a:lnTo>
                  <a:lnTo>
                    <a:pt x="468" y="280"/>
                  </a:lnTo>
                  <a:lnTo>
                    <a:pt x="468" y="280"/>
                  </a:lnTo>
                  <a:lnTo>
                    <a:pt x="468" y="280"/>
                  </a:lnTo>
                  <a:lnTo>
                    <a:pt x="468" y="280"/>
                  </a:lnTo>
                  <a:close/>
                  <a:moveTo>
                    <a:pt x="472" y="276"/>
                  </a:moveTo>
                  <a:lnTo>
                    <a:pt x="472" y="276"/>
                  </a:lnTo>
                  <a:lnTo>
                    <a:pt x="472" y="276"/>
                  </a:lnTo>
                  <a:lnTo>
                    <a:pt x="472" y="276"/>
                  </a:lnTo>
                  <a:lnTo>
                    <a:pt x="472" y="276"/>
                  </a:lnTo>
                  <a:lnTo>
                    <a:pt x="472" y="276"/>
                  </a:lnTo>
                  <a:close/>
                  <a:moveTo>
                    <a:pt x="468" y="280"/>
                  </a:moveTo>
                  <a:lnTo>
                    <a:pt x="468" y="280"/>
                  </a:lnTo>
                  <a:lnTo>
                    <a:pt x="468" y="280"/>
                  </a:lnTo>
                  <a:lnTo>
                    <a:pt x="468" y="280"/>
                  </a:lnTo>
                  <a:lnTo>
                    <a:pt x="468" y="280"/>
                  </a:lnTo>
                  <a:lnTo>
                    <a:pt x="468" y="280"/>
                  </a:lnTo>
                  <a:lnTo>
                    <a:pt x="468" y="280"/>
                  </a:lnTo>
                  <a:close/>
                  <a:moveTo>
                    <a:pt x="470" y="280"/>
                  </a:moveTo>
                  <a:lnTo>
                    <a:pt x="470" y="280"/>
                  </a:lnTo>
                  <a:lnTo>
                    <a:pt x="470" y="280"/>
                  </a:lnTo>
                  <a:lnTo>
                    <a:pt x="470" y="280"/>
                  </a:lnTo>
                  <a:lnTo>
                    <a:pt x="470" y="280"/>
                  </a:lnTo>
                  <a:lnTo>
                    <a:pt x="470" y="280"/>
                  </a:lnTo>
                  <a:lnTo>
                    <a:pt x="470" y="280"/>
                  </a:lnTo>
                  <a:lnTo>
                    <a:pt x="470" y="280"/>
                  </a:lnTo>
                  <a:close/>
                  <a:moveTo>
                    <a:pt x="472" y="276"/>
                  </a:moveTo>
                  <a:lnTo>
                    <a:pt x="472" y="276"/>
                  </a:lnTo>
                  <a:lnTo>
                    <a:pt x="472" y="276"/>
                  </a:lnTo>
                  <a:lnTo>
                    <a:pt x="472" y="276"/>
                  </a:lnTo>
                  <a:close/>
                  <a:moveTo>
                    <a:pt x="466" y="282"/>
                  </a:moveTo>
                  <a:lnTo>
                    <a:pt x="466" y="282"/>
                  </a:lnTo>
                  <a:lnTo>
                    <a:pt x="468" y="282"/>
                  </a:lnTo>
                  <a:lnTo>
                    <a:pt x="468" y="282"/>
                  </a:lnTo>
                  <a:lnTo>
                    <a:pt x="468" y="280"/>
                  </a:lnTo>
                  <a:lnTo>
                    <a:pt x="468" y="280"/>
                  </a:lnTo>
                  <a:lnTo>
                    <a:pt x="468" y="282"/>
                  </a:lnTo>
                  <a:lnTo>
                    <a:pt x="466" y="282"/>
                  </a:lnTo>
                  <a:lnTo>
                    <a:pt x="466" y="282"/>
                  </a:lnTo>
                  <a:lnTo>
                    <a:pt x="466" y="282"/>
                  </a:lnTo>
                  <a:lnTo>
                    <a:pt x="466" y="282"/>
                  </a:lnTo>
                  <a:lnTo>
                    <a:pt x="466" y="282"/>
                  </a:lnTo>
                  <a:lnTo>
                    <a:pt x="466" y="282"/>
                  </a:lnTo>
                  <a:lnTo>
                    <a:pt x="466" y="282"/>
                  </a:lnTo>
                  <a:lnTo>
                    <a:pt x="466" y="282"/>
                  </a:lnTo>
                  <a:lnTo>
                    <a:pt x="466" y="282"/>
                  </a:lnTo>
                  <a:lnTo>
                    <a:pt x="466" y="282"/>
                  </a:lnTo>
                  <a:lnTo>
                    <a:pt x="466" y="282"/>
                  </a:lnTo>
                  <a:lnTo>
                    <a:pt x="466" y="282"/>
                  </a:lnTo>
                  <a:lnTo>
                    <a:pt x="466" y="282"/>
                  </a:lnTo>
                  <a:lnTo>
                    <a:pt x="466" y="282"/>
                  </a:lnTo>
                  <a:lnTo>
                    <a:pt x="466" y="282"/>
                  </a:lnTo>
                  <a:lnTo>
                    <a:pt x="466" y="282"/>
                  </a:lnTo>
                  <a:lnTo>
                    <a:pt x="466" y="280"/>
                  </a:lnTo>
                  <a:lnTo>
                    <a:pt x="466" y="280"/>
                  </a:lnTo>
                  <a:lnTo>
                    <a:pt x="466" y="280"/>
                  </a:lnTo>
                  <a:lnTo>
                    <a:pt x="466" y="282"/>
                  </a:lnTo>
                  <a:lnTo>
                    <a:pt x="466" y="282"/>
                  </a:lnTo>
                  <a:lnTo>
                    <a:pt x="466" y="280"/>
                  </a:lnTo>
                  <a:lnTo>
                    <a:pt x="466" y="280"/>
                  </a:lnTo>
                  <a:lnTo>
                    <a:pt x="466" y="280"/>
                  </a:lnTo>
                  <a:lnTo>
                    <a:pt x="466" y="280"/>
                  </a:lnTo>
                  <a:lnTo>
                    <a:pt x="466" y="280"/>
                  </a:lnTo>
                  <a:lnTo>
                    <a:pt x="466" y="280"/>
                  </a:lnTo>
                  <a:lnTo>
                    <a:pt x="468" y="280"/>
                  </a:lnTo>
                  <a:lnTo>
                    <a:pt x="468" y="280"/>
                  </a:lnTo>
                  <a:lnTo>
                    <a:pt x="468" y="280"/>
                  </a:lnTo>
                  <a:lnTo>
                    <a:pt x="468" y="280"/>
                  </a:lnTo>
                  <a:lnTo>
                    <a:pt x="468" y="280"/>
                  </a:lnTo>
                  <a:lnTo>
                    <a:pt x="468" y="280"/>
                  </a:lnTo>
                  <a:lnTo>
                    <a:pt x="468" y="280"/>
                  </a:lnTo>
                  <a:lnTo>
                    <a:pt x="468" y="280"/>
                  </a:lnTo>
                  <a:lnTo>
                    <a:pt x="468" y="280"/>
                  </a:lnTo>
                  <a:lnTo>
                    <a:pt x="468" y="280"/>
                  </a:lnTo>
                  <a:lnTo>
                    <a:pt x="468" y="280"/>
                  </a:lnTo>
                  <a:lnTo>
                    <a:pt x="468" y="280"/>
                  </a:lnTo>
                  <a:lnTo>
                    <a:pt x="468" y="280"/>
                  </a:lnTo>
                  <a:lnTo>
                    <a:pt x="468" y="280"/>
                  </a:lnTo>
                  <a:lnTo>
                    <a:pt x="468" y="280"/>
                  </a:lnTo>
                  <a:lnTo>
                    <a:pt x="468" y="280"/>
                  </a:lnTo>
                  <a:lnTo>
                    <a:pt x="468" y="280"/>
                  </a:lnTo>
                  <a:lnTo>
                    <a:pt x="468" y="280"/>
                  </a:lnTo>
                  <a:lnTo>
                    <a:pt x="468" y="280"/>
                  </a:lnTo>
                  <a:lnTo>
                    <a:pt x="468" y="280"/>
                  </a:lnTo>
                  <a:lnTo>
                    <a:pt x="468" y="280"/>
                  </a:lnTo>
                  <a:lnTo>
                    <a:pt x="468" y="280"/>
                  </a:lnTo>
                  <a:lnTo>
                    <a:pt x="468" y="280"/>
                  </a:lnTo>
                  <a:lnTo>
                    <a:pt x="468" y="280"/>
                  </a:lnTo>
                  <a:lnTo>
                    <a:pt x="468" y="280"/>
                  </a:lnTo>
                  <a:lnTo>
                    <a:pt x="468" y="280"/>
                  </a:lnTo>
                  <a:lnTo>
                    <a:pt x="468" y="280"/>
                  </a:lnTo>
                  <a:lnTo>
                    <a:pt x="468" y="280"/>
                  </a:lnTo>
                  <a:lnTo>
                    <a:pt x="468" y="280"/>
                  </a:lnTo>
                  <a:lnTo>
                    <a:pt x="468" y="280"/>
                  </a:lnTo>
                  <a:lnTo>
                    <a:pt x="468" y="280"/>
                  </a:lnTo>
                  <a:lnTo>
                    <a:pt x="468" y="280"/>
                  </a:lnTo>
                  <a:lnTo>
                    <a:pt x="468" y="282"/>
                  </a:lnTo>
                  <a:lnTo>
                    <a:pt x="468" y="282"/>
                  </a:lnTo>
                  <a:lnTo>
                    <a:pt x="468" y="280"/>
                  </a:lnTo>
                  <a:lnTo>
                    <a:pt x="468" y="280"/>
                  </a:lnTo>
                  <a:lnTo>
                    <a:pt x="468" y="282"/>
                  </a:lnTo>
                  <a:lnTo>
                    <a:pt x="468" y="282"/>
                  </a:lnTo>
                  <a:lnTo>
                    <a:pt x="468" y="282"/>
                  </a:lnTo>
                  <a:lnTo>
                    <a:pt x="468" y="282"/>
                  </a:lnTo>
                  <a:lnTo>
                    <a:pt x="468" y="282"/>
                  </a:lnTo>
                  <a:lnTo>
                    <a:pt x="468" y="282"/>
                  </a:lnTo>
                  <a:lnTo>
                    <a:pt x="468" y="282"/>
                  </a:lnTo>
                  <a:lnTo>
                    <a:pt x="468" y="282"/>
                  </a:lnTo>
                  <a:lnTo>
                    <a:pt x="468" y="282"/>
                  </a:lnTo>
                  <a:lnTo>
                    <a:pt x="468" y="282"/>
                  </a:lnTo>
                  <a:lnTo>
                    <a:pt x="466" y="282"/>
                  </a:lnTo>
                  <a:lnTo>
                    <a:pt x="466" y="282"/>
                  </a:lnTo>
                  <a:lnTo>
                    <a:pt x="468" y="282"/>
                  </a:lnTo>
                  <a:lnTo>
                    <a:pt x="468" y="282"/>
                  </a:lnTo>
                  <a:lnTo>
                    <a:pt x="466" y="282"/>
                  </a:lnTo>
                  <a:lnTo>
                    <a:pt x="466" y="282"/>
                  </a:lnTo>
                  <a:lnTo>
                    <a:pt x="466" y="282"/>
                  </a:lnTo>
                  <a:lnTo>
                    <a:pt x="466" y="282"/>
                  </a:lnTo>
                  <a:lnTo>
                    <a:pt x="466" y="282"/>
                  </a:lnTo>
                  <a:lnTo>
                    <a:pt x="466" y="282"/>
                  </a:lnTo>
                  <a:close/>
                  <a:moveTo>
                    <a:pt x="456" y="208"/>
                  </a:moveTo>
                  <a:lnTo>
                    <a:pt x="454" y="208"/>
                  </a:lnTo>
                  <a:lnTo>
                    <a:pt x="456" y="208"/>
                  </a:lnTo>
                  <a:lnTo>
                    <a:pt x="456" y="208"/>
                  </a:lnTo>
                  <a:lnTo>
                    <a:pt x="456" y="208"/>
                  </a:lnTo>
                  <a:lnTo>
                    <a:pt x="456" y="208"/>
                  </a:lnTo>
                  <a:lnTo>
                    <a:pt x="456" y="208"/>
                  </a:lnTo>
                  <a:close/>
                  <a:moveTo>
                    <a:pt x="514" y="148"/>
                  </a:moveTo>
                  <a:lnTo>
                    <a:pt x="514" y="148"/>
                  </a:lnTo>
                  <a:lnTo>
                    <a:pt x="514" y="150"/>
                  </a:lnTo>
                  <a:lnTo>
                    <a:pt x="514" y="150"/>
                  </a:lnTo>
                  <a:lnTo>
                    <a:pt x="514" y="150"/>
                  </a:lnTo>
                  <a:lnTo>
                    <a:pt x="514" y="150"/>
                  </a:lnTo>
                  <a:lnTo>
                    <a:pt x="514" y="150"/>
                  </a:lnTo>
                  <a:lnTo>
                    <a:pt x="514" y="150"/>
                  </a:lnTo>
                  <a:lnTo>
                    <a:pt x="514" y="148"/>
                  </a:lnTo>
                  <a:lnTo>
                    <a:pt x="514" y="148"/>
                  </a:lnTo>
                  <a:lnTo>
                    <a:pt x="514" y="148"/>
                  </a:lnTo>
                  <a:close/>
                  <a:moveTo>
                    <a:pt x="364" y="344"/>
                  </a:moveTo>
                  <a:lnTo>
                    <a:pt x="364" y="344"/>
                  </a:lnTo>
                  <a:lnTo>
                    <a:pt x="364" y="344"/>
                  </a:lnTo>
                  <a:lnTo>
                    <a:pt x="364" y="344"/>
                  </a:lnTo>
                  <a:lnTo>
                    <a:pt x="364" y="344"/>
                  </a:lnTo>
                  <a:lnTo>
                    <a:pt x="364" y="344"/>
                  </a:lnTo>
                  <a:lnTo>
                    <a:pt x="364" y="344"/>
                  </a:lnTo>
                  <a:lnTo>
                    <a:pt x="364" y="344"/>
                  </a:lnTo>
                  <a:lnTo>
                    <a:pt x="364" y="344"/>
                  </a:lnTo>
                  <a:lnTo>
                    <a:pt x="364" y="344"/>
                  </a:lnTo>
                  <a:lnTo>
                    <a:pt x="364" y="344"/>
                  </a:lnTo>
                  <a:lnTo>
                    <a:pt x="364" y="344"/>
                  </a:lnTo>
                  <a:lnTo>
                    <a:pt x="364" y="344"/>
                  </a:lnTo>
                  <a:close/>
                  <a:moveTo>
                    <a:pt x="346" y="314"/>
                  </a:moveTo>
                  <a:lnTo>
                    <a:pt x="346" y="314"/>
                  </a:lnTo>
                  <a:lnTo>
                    <a:pt x="346" y="314"/>
                  </a:lnTo>
                  <a:lnTo>
                    <a:pt x="346" y="314"/>
                  </a:lnTo>
                  <a:lnTo>
                    <a:pt x="346" y="314"/>
                  </a:lnTo>
                  <a:lnTo>
                    <a:pt x="346" y="314"/>
                  </a:lnTo>
                  <a:close/>
                  <a:moveTo>
                    <a:pt x="342" y="318"/>
                  </a:moveTo>
                  <a:lnTo>
                    <a:pt x="342" y="318"/>
                  </a:lnTo>
                  <a:lnTo>
                    <a:pt x="342" y="318"/>
                  </a:lnTo>
                  <a:lnTo>
                    <a:pt x="342" y="318"/>
                  </a:lnTo>
                  <a:lnTo>
                    <a:pt x="342" y="318"/>
                  </a:lnTo>
                  <a:lnTo>
                    <a:pt x="342" y="318"/>
                  </a:lnTo>
                  <a:lnTo>
                    <a:pt x="342" y="318"/>
                  </a:lnTo>
                  <a:close/>
                  <a:moveTo>
                    <a:pt x="314" y="338"/>
                  </a:moveTo>
                  <a:lnTo>
                    <a:pt x="314" y="338"/>
                  </a:lnTo>
                  <a:lnTo>
                    <a:pt x="316" y="338"/>
                  </a:lnTo>
                  <a:lnTo>
                    <a:pt x="316" y="338"/>
                  </a:lnTo>
                  <a:lnTo>
                    <a:pt x="316" y="336"/>
                  </a:lnTo>
                  <a:lnTo>
                    <a:pt x="316" y="334"/>
                  </a:lnTo>
                  <a:lnTo>
                    <a:pt x="316" y="334"/>
                  </a:lnTo>
                  <a:lnTo>
                    <a:pt x="316" y="334"/>
                  </a:lnTo>
                  <a:lnTo>
                    <a:pt x="318" y="334"/>
                  </a:lnTo>
                  <a:lnTo>
                    <a:pt x="318" y="334"/>
                  </a:lnTo>
                  <a:lnTo>
                    <a:pt x="318" y="334"/>
                  </a:lnTo>
                  <a:lnTo>
                    <a:pt x="318" y="334"/>
                  </a:lnTo>
                  <a:lnTo>
                    <a:pt x="318" y="334"/>
                  </a:lnTo>
                  <a:lnTo>
                    <a:pt x="318" y="334"/>
                  </a:lnTo>
                  <a:lnTo>
                    <a:pt x="320" y="334"/>
                  </a:lnTo>
                  <a:lnTo>
                    <a:pt x="320" y="334"/>
                  </a:lnTo>
                  <a:lnTo>
                    <a:pt x="318" y="332"/>
                  </a:lnTo>
                  <a:lnTo>
                    <a:pt x="318" y="332"/>
                  </a:lnTo>
                  <a:lnTo>
                    <a:pt x="320" y="330"/>
                  </a:lnTo>
                  <a:lnTo>
                    <a:pt x="320" y="332"/>
                  </a:lnTo>
                  <a:lnTo>
                    <a:pt x="320" y="332"/>
                  </a:lnTo>
                  <a:lnTo>
                    <a:pt x="320" y="330"/>
                  </a:lnTo>
                  <a:lnTo>
                    <a:pt x="320" y="330"/>
                  </a:lnTo>
                  <a:lnTo>
                    <a:pt x="320" y="330"/>
                  </a:lnTo>
                  <a:lnTo>
                    <a:pt x="318" y="330"/>
                  </a:lnTo>
                  <a:lnTo>
                    <a:pt x="320" y="330"/>
                  </a:lnTo>
                  <a:lnTo>
                    <a:pt x="320" y="330"/>
                  </a:lnTo>
                  <a:lnTo>
                    <a:pt x="320" y="330"/>
                  </a:lnTo>
                  <a:lnTo>
                    <a:pt x="320" y="330"/>
                  </a:lnTo>
                  <a:lnTo>
                    <a:pt x="322" y="328"/>
                  </a:lnTo>
                  <a:lnTo>
                    <a:pt x="322" y="328"/>
                  </a:lnTo>
                  <a:lnTo>
                    <a:pt x="322" y="328"/>
                  </a:lnTo>
                  <a:lnTo>
                    <a:pt x="322" y="328"/>
                  </a:lnTo>
                  <a:lnTo>
                    <a:pt x="322" y="328"/>
                  </a:lnTo>
                  <a:lnTo>
                    <a:pt x="322" y="328"/>
                  </a:lnTo>
                  <a:lnTo>
                    <a:pt x="322" y="328"/>
                  </a:lnTo>
                  <a:lnTo>
                    <a:pt x="324" y="326"/>
                  </a:lnTo>
                  <a:lnTo>
                    <a:pt x="324" y="326"/>
                  </a:lnTo>
                  <a:lnTo>
                    <a:pt x="324" y="328"/>
                  </a:lnTo>
                  <a:lnTo>
                    <a:pt x="324" y="328"/>
                  </a:lnTo>
                  <a:lnTo>
                    <a:pt x="324" y="326"/>
                  </a:lnTo>
                  <a:lnTo>
                    <a:pt x="326" y="326"/>
                  </a:lnTo>
                  <a:lnTo>
                    <a:pt x="326" y="328"/>
                  </a:lnTo>
                  <a:lnTo>
                    <a:pt x="326" y="328"/>
                  </a:lnTo>
                  <a:lnTo>
                    <a:pt x="326" y="328"/>
                  </a:lnTo>
                  <a:lnTo>
                    <a:pt x="328" y="326"/>
                  </a:lnTo>
                  <a:lnTo>
                    <a:pt x="328" y="328"/>
                  </a:lnTo>
                  <a:lnTo>
                    <a:pt x="328" y="328"/>
                  </a:lnTo>
                  <a:lnTo>
                    <a:pt x="330" y="326"/>
                  </a:lnTo>
                  <a:lnTo>
                    <a:pt x="330" y="326"/>
                  </a:lnTo>
                  <a:lnTo>
                    <a:pt x="330" y="326"/>
                  </a:lnTo>
                  <a:lnTo>
                    <a:pt x="330" y="326"/>
                  </a:lnTo>
                  <a:lnTo>
                    <a:pt x="330" y="326"/>
                  </a:lnTo>
                  <a:lnTo>
                    <a:pt x="330" y="326"/>
                  </a:lnTo>
                  <a:lnTo>
                    <a:pt x="330" y="324"/>
                  </a:lnTo>
                  <a:lnTo>
                    <a:pt x="330" y="324"/>
                  </a:lnTo>
                  <a:lnTo>
                    <a:pt x="330" y="324"/>
                  </a:lnTo>
                  <a:lnTo>
                    <a:pt x="330" y="324"/>
                  </a:lnTo>
                  <a:lnTo>
                    <a:pt x="330" y="324"/>
                  </a:lnTo>
                  <a:lnTo>
                    <a:pt x="330" y="324"/>
                  </a:lnTo>
                  <a:lnTo>
                    <a:pt x="332" y="324"/>
                  </a:lnTo>
                  <a:lnTo>
                    <a:pt x="332" y="326"/>
                  </a:lnTo>
                  <a:lnTo>
                    <a:pt x="332" y="326"/>
                  </a:lnTo>
                  <a:lnTo>
                    <a:pt x="334" y="326"/>
                  </a:lnTo>
                  <a:lnTo>
                    <a:pt x="336" y="322"/>
                  </a:lnTo>
                  <a:lnTo>
                    <a:pt x="336" y="322"/>
                  </a:lnTo>
                  <a:lnTo>
                    <a:pt x="336" y="322"/>
                  </a:lnTo>
                  <a:lnTo>
                    <a:pt x="338" y="322"/>
                  </a:lnTo>
                  <a:lnTo>
                    <a:pt x="340" y="318"/>
                  </a:lnTo>
                  <a:lnTo>
                    <a:pt x="340" y="318"/>
                  </a:lnTo>
                  <a:lnTo>
                    <a:pt x="340" y="318"/>
                  </a:lnTo>
                  <a:lnTo>
                    <a:pt x="340" y="320"/>
                  </a:lnTo>
                  <a:lnTo>
                    <a:pt x="340" y="320"/>
                  </a:lnTo>
                  <a:lnTo>
                    <a:pt x="340" y="320"/>
                  </a:lnTo>
                  <a:lnTo>
                    <a:pt x="342" y="320"/>
                  </a:lnTo>
                  <a:lnTo>
                    <a:pt x="342" y="320"/>
                  </a:lnTo>
                  <a:lnTo>
                    <a:pt x="342" y="320"/>
                  </a:lnTo>
                  <a:lnTo>
                    <a:pt x="342" y="318"/>
                  </a:lnTo>
                  <a:lnTo>
                    <a:pt x="344" y="320"/>
                  </a:lnTo>
                  <a:lnTo>
                    <a:pt x="344" y="320"/>
                  </a:lnTo>
                  <a:lnTo>
                    <a:pt x="344" y="318"/>
                  </a:lnTo>
                  <a:lnTo>
                    <a:pt x="344" y="318"/>
                  </a:lnTo>
                  <a:lnTo>
                    <a:pt x="344" y="318"/>
                  </a:lnTo>
                  <a:lnTo>
                    <a:pt x="344" y="318"/>
                  </a:lnTo>
                  <a:lnTo>
                    <a:pt x="346" y="316"/>
                  </a:lnTo>
                  <a:lnTo>
                    <a:pt x="346" y="316"/>
                  </a:lnTo>
                  <a:lnTo>
                    <a:pt x="346" y="314"/>
                  </a:lnTo>
                  <a:lnTo>
                    <a:pt x="346" y="314"/>
                  </a:lnTo>
                  <a:lnTo>
                    <a:pt x="346" y="316"/>
                  </a:lnTo>
                  <a:lnTo>
                    <a:pt x="346" y="316"/>
                  </a:lnTo>
                  <a:lnTo>
                    <a:pt x="350" y="314"/>
                  </a:lnTo>
                  <a:lnTo>
                    <a:pt x="350" y="314"/>
                  </a:lnTo>
                  <a:lnTo>
                    <a:pt x="350" y="314"/>
                  </a:lnTo>
                  <a:lnTo>
                    <a:pt x="350" y="314"/>
                  </a:lnTo>
                  <a:lnTo>
                    <a:pt x="350" y="312"/>
                  </a:lnTo>
                  <a:lnTo>
                    <a:pt x="352" y="312"/>
                  </a:lnTo>
                  <a:lnTo>
                    <a:pt x="352" y="312"/>
                  </a:lnTo>
                  <a:lnTo>
                    <a:pt x="354" y="312"/>
                  </a:lnTo>
                  <a:lnTo>
                    <a:pt x="356" y="314"/>
                  </a:lnTo>
                  <a:lnTo>
                    <a:pt x="358" y="314"/>
                  </a:lnTo>
                  <a:lnTo>
                    <a:pt x="360" y="314"/>
                  </a:lnTo>
                  <a:lnTo>
                    <a:pt x="360" y="316"/>
                  </a:lnTo>
                  <a:lnTo>
                    <a:pt x="360" y="316"/>
                  </a:lnTo>
                  <a:lnTo>
                    <a:pt x="362" y="318"/>
                  </a:lnTo>
                  <a:lnTo>
                    <a:pt x="362" y="318"/>
                  </a:lnTo>
                  <a:lnTo>
                    <a:pt x="362" y="324"/>
                  </a:lnTo>
                  <a:lnTo>
                    <a:pt x="362" y="326"/>
                  </a:lnTo>
                  <a:lnTo>
                    <a:pt x="362" y="326"/>
                  </a:lnTo>
                  <a:lnTo>
                    <a:pt x="362" y="326"/>
                  </a:lnTo>
                  <a:lnTo>
                    <a:pt x="362" y="326"/>
                  </a:lnTo>
                  <a:lnTo>
                    <a:pt x="362" y="328"/>
                  </a:lnTo>
                  <a:lnTo>
                    <a:pt x="362" y="330"/>
                  </a:lnTo>
                  <a:lnTo>
                    <a:pt x="362" y="332"/>
                  </a:lnTo>
                  <a:lnTo>
                    <a:pt x="362" y="334"/>
                  </a:lnTo>
                  <a:lnTo>
                    <a:pt x="364" y="336"/>
                  </a:lnTo>
                  <a:lnTo>
                    <a:pt x="364" y="340"/>
                  </a:lnTo>
                  <a:lnTo>
                    <a:pt x="364" y="342"/>
                  </a:lnTo>
                  <a:lnTo>
                    <a:pt x="364" y="342"/>
                  </a:lnTo>
                  <a:lnTo>
                    <a:pt x="364" y="342"/>
                  </a:lnTo>
                  <a:lnTo>
                    <a:pt x="364" y="342"/>
                  </a:lnTo>
                  <a:lnTo>
                    <a:pt x="364" y="342"/>
                  </a:lnTo>
                  <a:lnTo>
                    <a:pt x="362" y="342"/>
                  </a:lnTo>
                  <a:lnTo>
                    <a:pt x="364" y="344"/>
                  </a:lnTo>
                  <a:lnTo>
                    <a:pt x="362" y="344"/>
                  </a:lnTo>
                  <a:lnTo>
                    <a:pt x="362" y="344"/>
                  </a:lnTo>
                  <a:lnTo>
                    <a:pt x="362" y="344"/>
                  </a:lnTo>
                  <a:lnTo>
                    <a:pt x="362" y="346"/>
                  </a:lnTo>
                  <a:lnTo>
                    <a:pt x="362" y="346"/>
                  </a:lnTo>
                  <a:lnTo>
                    <a:pt x="362" y="346"/>
                  </a:lnTo>
                  <a:lnTo>
                    <a:pt x="362" y="346"/>
                  </a:lnTo>
                  <a:lnTo>
                    <a:pt x="362" y="348"/>
                  </a:lnTo>
                  <a:lnTo>
                    <a:pt x="362" y="348"/>
                  </a:lnTo>
                  <a:lnTo>
                    <a:pt x="362" y="348"/>
                  </a:lnTo>
                  <a:lnTo>
                    <a:pt x="362" y="348"/>
                  </a:lnTo>
                  <a:lnTo>
                    <a:pt x="360" y="348"/>
                  </a:lnTo>
                  <a:lnTo>
                    <a:pt x="360" y="348"/>
                  </a:lnTo>
                  <a:lnTo>
                    <a:pt x="360" y="348"/>
                  </a:lnTo>
                  <a:lnTo>
                    <a:pt x="358" y="348"/>
                  </a:lnTo>
                  <a:lnTo>
                    <a:pt x="358" y="348"/>
                  </a:lnTo>
                  <a:lnTo>
                    <a:pt x="360" y="348"/>
                  </a:lnTo>
                  <a:lnTo>
                    <a:pt x="360" y="350"/>
                  </a:lnTo>
                  <a:lnTo>
                    <a:pt x="360" y="350"/>
                  </a:lnTo>
                  <a:lnTo>
                    <a:pt x="360" y="350"/>
                  </a:lnTo>
                  <a:lnTo>
                    <a:pt x="360" y="350"/>
                  </a:lnTo>
                  <a:lnTo>
                    <a:pt x="360" y="350"/>
                  </a:lnTo>
                  <a:lnTo>
                    <a:pt x="360" y="350"/>
                  </a:lnTo>
                  <a:lnTo>
                    <a:pt x="358" y="352"/>
                  </a:lnTo>
                  <a:lnTo>
                    <a:pt x="358" y="352"/>
                  </a:lnTo>
                  <a:lnTo>
                    <a:pt x="358" y="354"/>
                  </a:lnTo>
                  <a:lnTo>
                    <a:pt x="358" y="356"/>
                  </a:lnTo>
                  <a:lnTo>
                    <a:pt x="358" y="356"/>
                  </a:lnTo>
                  <a:lnTo>
                    <a:pt x="360" y="358"/>
                  </a:lnTo>
                  <a:lnTo>
                    <a:pt x="360" y="358"/>
                  </a:lnTo>
                  <a:lnTo>
                    <a:pt x="358" y="358"/>
                  </a:lnTo>
                  <a:lnTo>
                    <a:pt x="358" y="358"/>
                  </a:lnTo>
                  <a:lnTo>
                    <a:pt x="358" y="358"/>
                  </a:lnTo>
                  <a:lnTo>
                    <a:pt x="358" y="358"/>
                  </a:lnTo>
                  <a:lnTo>
                    <a:pt x="358" y="358"/>
                  </a:lnTo>
                  <a:lnTo>
                    <a:pt x="358" y="360"/>
                  </a:lnTo>
                  <a:lnTo>
                    <a:pt x="358" y="360"/>
                  </a:lnTo>
                  <a:lnTo>
                    <a:pt x="358" y="358"/>
                  </a:lnTo>
                  <a:lnTo>
                    <a:pt x="358" y="358"/>
                  </a:lnTo>
                  <a:lnTo>
                    <a:pt x="358" y="358"/>
                  </a:lnTo>
                  <a:lnTo>
                    <a:pt x="358" y="358"/>
                  </a:lnTo>
                  <a:lnTo>
                    <a:pt x="356" y="364"/>
                  </a:lnTo>
                  <a:lnTo>
                    <a:pt x="356" y="364"/>
                  </a:lnTo>
                  <a:lnTo>
                    <a:pt x="354" y="364"/>
                  </a:lnTo>
                  <a:lnTo>
                    <a:pt x="354" y="364"/>
                  </a:lnTo>
                  <a:lnTo>
                    <a:pt x="356" y="364"/>
                  </a:lnTo>
                  <a:lnTo>
                    <a:pt x="356" y="366"/>
                  </a:lnTo>
                  <a:lnTo>
                    <a:pt x="356" y="366"/>
                  </a:lnTo>
                  <a:lnTo>
                    <a:pt x="358" y="366"/>
                  </a:lnTo>
                  <a:lnTo>
                    <a:pt x="358" y="366"/>
                  </a:lnTo>
                  <a:lnTo>
                    <a:pt x="360" y="366"/>
                  </a:lnTo>
                  <a:lnTo>
                    <a:pt x="360" y="366"/>
                  </a:lnTo>
                  <a:lnTo>
                    <a:pt x="358" y="366"/>
                  </a:lnTo>
                  <a:lnTo>
                    <a:pt x="356" y="368"/>
                  </a:lnTo>
                  <a:lnTo>
                    <a:pt x="356" y="368"/>
                  </a:lnTo>
                  <a:lnTo>
                    <a:pt x="356" y="368"/>
                  </a:lnTo>
                  <a:lnTo>
                    <a:pt x="356" y="368"/>
                  </a:lnTo>
                  <a:lnTo>
                    <a:pt x="354" y="366"/>
                  </a:lnTo>
                  <a:lnTo>
                    <a:pt x="354" y="366"/>
                  </a:lnTo>
                  <a:lnTo>
                    <a:pt x="354" y="364"/>
                  </a:lnTo>
                  <a:lnTo>
                    <a:pt x="354" y="364"/>
                  </a:lnTo>
                  <a:lnTo>
                    <a:pt x="354" y="364"/>
                  </a:lnTo>
                  <a:lnTo>
                    <a:pt x="354" y="364"/>
                  </a:lnTo>
                  <a:lnTo>
                    <a:pt x="354" y="364"/>
                  </a:lnTo>
                  <a:lnTo>
                    <a:pt x="354" y="364"/>
                  </a:lnTo>
                  <a:lnTo>
                    <a:pt x="354" y="364"/>
                  </a:lnTo>
                  <a:lnTo>
                    <a:pt x="354" y="364"/>
                  </a:lnTo>
                  <a:lnTo>
                    <a:pt x="354" y="364"/>
                  </a:lnTo>
                  <a:lnTo>
                    <a:pt x="354" y="366"/>
                  </a:lnTo>
                  <a:lnTo>
                    <a:pt x="354" y="366"/>
                  </a:lnTo>
                  <a:lnTo>
                    <a:pt x="354" y="366"/>
                  </a:lnTo>
                  <a:lnTo>
                    <a:pt x="354" y="366"/>
                  </a:lnTo>
                  <a:lnTo>
                    <a:pt x="352" y="366"/>
                  </a:lnTo>
                  <a:lnTo>
                    <a:pt x="352" y="366"/>
                  </a:lnTo>
                  <a:lnTo>
                    <a:pt x="352" y="366"/>
                  </a:lnTo>
                  <a:lnTo>
                    <a:pt x="352" y="366"/>
                  </a:lnTo>
                  <a:lnTo>
                    <a:pt x="352" y="366"/>
                  </a:lnTo>
                  <a:lnTo>
                    <a:pt x="352" y="366"/>
                  </a:lnTo>
                  <a:lnTo>
                    <a:pt x="352" y="366"/>
                  </a:lnTo>
                  <a:lnTo>
                    <a:pt x="352" y="366"/>
                  </a:lnTo>
                  <a:lnTo>
                    <a:pt x="352" y="366"/>
                  </a:lnTo>
                  <a:lnTo>
                    <a:pt x="352" y="366"/>
                  </a:lnTo>
                  <a:lnTo>
                    <a:pt x="352" y="366"/>
                  </a:lnTo>
                  <a:lnTo>
                    <a:pt x="352" y="366"/>
                  </a:lnTo>
                  <a:lnTo>
                    <a:pt x="352" y="366"/>
                  </a:lnTo>
                  <a:lnTo>
                    <a:pt x="352" y="366"/>
                  </a:lnTo>
                  <a:lnTo>
                    <a:pt x="352" y="366"/>
                  </a:lnTo>
                  <a:lnTo>
                    <a:pt x="352" y="366"/>
                  </a:lnTo>
                  <a:lnTo>
                    <a:pt x="352" y="366"/>
                  </a:lnTo>
                  <a:lnTo>
                    <a:pt x="352" y="366"/>
                  </a:lnTo>
                  <a:lnTo>
                    <a:pt x="352" y="366"/>
                  </a:lnTo>
                  <a:lnTo>
                    <a:pt x="352" y="366"/>
                  </a:lnTo>
                  <a:lnTo>
                    <a:pt x="352" y="366"/>
                  </a:lnTo>
                  <a:lnTo>
                    <a:pt x="352" y="366"/>
                  </a:lnTo>
                  <a:lnTo>
                    <a:pt x="350" y="366"/>
                  </a:lnTo>
                  <a:lnTo>
                    <a:pt x="350" y="366"/>
                  </a:lnTo>
                  <a:lnTo>
                    <a:pt x="350" y="366"/>
                  </a:lnTo>
                  <a:lnTo>
                    <a:pt x="350" y="366"/>
                  </a:lnTo>
                  <a:lnTo>
                    <a:pt x="350" y="366"/>
                  </a:lnTo>
                  <a:lnTo>
                    <a:pt x="350" y="366"/>
                  </a:lnTo>
                  <a:lnTo>
                    <a:pt x="350" y="366"/>
                  </a:lnTo>
                  <a:lnTo>
                    <a:pt x="350" y="366"/>
                  </a:lnTo>
                  <a:lnTo>
                    <a:pt x="350" y="368"/>
                  </a:lnTo>
                  <a:lnTo>
                    <a:pt x="350" y="368"/>
                  </a:lnTo>
                  <a:lnTo>
                    <a:pt x="350" y="368"/>
                  </a:lnTo>
                  <a:lnTo>
                    <a:pt x="352" y="368"/>
                  </a:lnTo>
                  <a:lnTo>
                    <a:pt x="352" y="368"/>
                  </a:lnTo>
                  <a:lnTo>
                    <a:pt x="352" y="368"/>
                  </a:lnTo>
                  <a:lnTo>
                    <a:pt x="352" y="368"/>
                  </a:lnTo>
                  <a:lnTo>
                    <a:pt x="350" y="370"/>
                  </a:lnTo>
                  <a:lnTo>
                    <a:pt x="350" y="370"/>
                  </a:lnTo>
                  <a:lnTo>
                    <a:pt x="350" y="370"/>
                  </a:lnTo>
                  <a:lnTo>
                    <a:pt x="350" y="370"/>
                  </a:lnTo>
                  <a:lnTo>
                    <a:pt x="348" y="370"/>
                  </a:lnTo>
                  <a:lnTo>
                    <a:pt x="348" y="370"/>
                  </a:lnTo>
                  <a:lnTo>
                    <a:pt x="348" y="370"/>
                  </a:lnTo>
                  <a:lnTo>
                    <a:pt x="348" y="370"/>
                  </a:lnTo>
                  <a:lnTo>
                    <a:pt x="348" y="370"/>
                  </a:lnTo>
                  <a:lnTo>
                    <a:pt x="346" y="372"/>
                  </a:lnTo>
                  <a:lnTo>
                    <a:pt x="346" y="374"/>
                  </a:lnTo>
                  <a:lnTo>
                    <a:pt x="346" y="374"/>
                  </a:lnTo>
                  <a:lnTo>
                    <a:pt x="348" y="372"/>
                  </a:lnTo>
                  <a:lnTo>
                    <a:pt x="348" y="372"/>
                  </a:lnTo>
                  <a:lnTo>
                    <a:pt x="348" y="372"/>
                  </a:lnTo>
                  <a:lnTo>
                    <a:pt x="348" y="372"/>
                  </a:lnTo>
                  <a:lnTo>
                    <a:pt x="346" y="374"/>
                  </a:lnTo>
                  <a:lnTo>
                    <a:pt x="346" y="372"/>
                  </a:lnTo>
                  <a:lnTo>
                    <a:pt x="346" y="372"/>
                  </a:lnTo>
                  <a:lnTo>
                    <a:pt x="348" y="372"/>
                  </a:lnTo>
                  <a:lnTo>
                    <a:pt x="348" y="372"/>
                  </a:lnTo>
                  <a:lnTo>
                    <a:pt x="348" y="372"/>
                  </a:lnTo>
                  <a:lnTo>
                    <a:pt x="348" y="372"/>
                  </a:lnTo>
                  <a:lnTo>
                    <a:pt x="348" y="372"/>
                  </a:lnTo>
                  <a:lnTo>
                    <a:pt x="348" y="372"/>
                  </a:lnTo>
                  <a:lnTo>
                    <a:pt x="348" y="372"/>
                  </a:lnTo>
                  <a:lnTo>
                    <a:pt x="348" y="372"/>
                  </a:lnTo>
                  <a:lnTo>
                    <a:pt x="348" y="372"/>
                  </a:lnTo>
                  <a:lnTo>
                    <a:pt x="348" y="372"/>
                  </a:lnTo>
                  <a:lnTo>
                    <a:pt x="348" y="372"/>
                  </a:lnTo>
                  <a:lnTo>
                    <a:pt x="348" y="372"/>
                  </a:lnTo>
                  <a:lnTo>
                    <a:pt x="348" y="372"/>
                  </a:lnTo>
                  <a:lnTo>
                    <a:pt x="348" y="372"/>
                  </a:lnTo>
                  <a:lnTo>
                    <a:pt x="348" y="372"/>
                  </a:lnTo>
                  <a:lnTo>
                    <a:pt x="348" y="372"/>
                  </a:lnTo>
                  <a:lnTo>
                    <a:pt x="348" y="372"/>
                  </a:lnTo>
                  <a:lnTo>
                    <a:pt x="348" y="372"/>
                  </a:lnTo>
                  <a:lnTo>
                    <a:pt x="348" y="372"/>
                  </a:lnTo>
                  <a:lnTo>
                    <a:pt x="348" y="372"/>
                  </a:lnTo>
                  <a:lnTo>
                    <a:pt x="348" y="372"/>
                  </a:lnTo>
                  <a:lnTo>
                    <a:pt x="348" y="372"/>
                  </a:lnTo>
                  <a:lnTo>
                    <a:pt x="348" y="374"/>
                  </a:lnTo>
                  <a:lnTo>
                    <a:pt x="348" y="372"/>
                  </a:lnTo>
                  <a:lnTo>
                    <a:pt x="348" y="372"/>
                  </a:lnTo>
                  <a:lnTo>
                    <a:pt x="348" y="372"/>
                  </a:lnTo>
                  <a:lnTo>
                    <a:pt x="348" y="372"/>
                  </a:lnTo>
                  <a:lnTo>
                    <a:pt x="346" y="374"/>
                  </a:lnTo>
                  <a:lnTo>
                    <a:pt x="348" y="374"/>
                  </a:lnTo>
                  <a:lnTo>
                    <a:pt x="348" y="374"/>
                  </a:lnTo>
                  <a:lnTo>
                    <a:pt x="348" y="374"/>
                  </a:lnTo>
                  <a:lnTo>
                    <a:pt x="348" y="374"/>
                  </a:lnTo>
                  <a:lnTo>
                    <a:pt x="348" y="374"/>
                  </a:lnTo>
                  <a:lnTo>
                    <a:pt x="348" y="376"/>
                  </a:lnTo>
                  <a:lnTo>
                    <a:pt x="348" y="376"/>
                  </a:lnTo>
                  <a:lnTo>
                    <a:pt x="348" y="374"/>
                  </a:lnTo>
                  <a:lnTo>
                    <a:pt x="348" y="374"/>
                  </a:lnTo>
                  <a:lnTo>
                    <a:pt x="348" y="374"/>
                  </a:lnTo>
                  <a:lnTo>
                    <a:pt x="348" y="374"/>
                  </a:lnTo>
                  <a:lnTo>
                    <a:pt x="348" y="374"/>
                  </a:lnTo>
                  <a:lnTo>
                    <a:pt x="348" y="376"/>
                  </a:lnTo>
                  <a:lnTo>
                    <a:pt x="348" y="376"/>
                  </a:lnTo>
                  <a:lnTo>
                    <a:pt x="346" y="376"/>
                  </a:lnTo>
                  <a:lnTo>
                    <a:pt x="346" y="374"/>
                  </a:lnTo>
                  <a:lnTo>
                    <a:pt x="346" y="374"/>
                  </a:lnTo>
                  <a:lnTo>
                    <a:pt x="346" y="374"/>
                  </a:lnTo>
                  <a:lnTo>
                    <a:pt x="344" y="374"/>
                  </a:lnTo>
                  <a:lnTo>
                    <a:pt x="346" y="374"/>
                  </a:lnTo>
                  <a:lnTo>
                    <a:pt x="344" y="374"/>
                  </a:lnTo>
                  <a:lnTo>
                    <a:pt x="344" y="374"/>
                  </a:lnTo>
                  <a:lnTo>
                    <a:pt x="344" y="378"/>
                  </a:lnTo>
                  <a:lnTo>
                    <a:pt x="344" y="378"/>
                  </a:lnTo>
                  <a:lnTo>
                    <a:pt x="344" y="380"/>
                  </a:lnTo>
                  <a:lnTo>
                    <a:pt x="344" y="380"/>
                  </a:lnTo>
                  <a:lnTo>
                    <a:pt x="344" y="380"/>
                  </a:lnTo>
                  <a:lnTo>
                    <a:pt x="344" y="380"/>
                  </a:lnTo>
                  <a:lnTo>
                    <a:pt x="344" y="380"/>
                  </a:lnTo>
                  <a:lnTo>
                    <a:pt x="344" y="380"/>
                  </a:lnTo>
                  <a:lnTo>
                    <a:pt x="344" y="380"/>
                  </a:lnTo>
                  <a:lnTo>
                    <a:pt x="344" y="380"/>
                  </a:lnTo>
                  <a:lnTo>
                    <a:pt x="344" y="380"/>
                  </a:lnTo>
                  <a:lnTo>
                    <a:pt x="344" y="380"/>
                  </a:lnTo>
                  <a:lnTo>
                    <a:pt x="344" y="380"/>
                  </a:lnTo>
                  <a:lnTo>
                    <a:pt x="344" y="380"/>
                  </a:lnTo>
                  <a:lnTo>
                    <a:pt x="344" y="380"/>
                  </a:lnTo>
                  <a:lnTo>
                    <a:pt x="344" y="380"/>
                  </a:lnTo>
                  <a:lnTo>
                    <a:pt x="344" y="380"/>
                  </a:lnTo>
                  <a:lnTo>
                    <a:pt x="344" y="380"/>
                  </a:lnTo>
                  <a:lnTo>
                    <a:pt x="344" y="380"/>
                  </a:lnTo>
                  <a:lnTo>
                    <a:pt x="344" y="380"/>
                  </a:lnTo>
                  <a:lnTo>
                    <a:pt x="344" y="380"/>
                  </a:lnTo>
                  <a:lnTo>
                    <a:pt x="344" y="380"/>
                  </a:lnTo>
                  <a:lnTo>
                    <a:pt x="342" y="380"/>
                  </a:lnTo>
                  <a:lnTo>
                    <a:pt x="342" y="380"/>
                  </a:lnTo>
                  <a:lnTo>
                    <a:pt x="342" y="380"/>
                  </a:lnTo>
                  <a:lnTo>
                    <a:pt x="342" y="380"/>
                  </a:lnTo>
                  <a:lnTo>
                    <a:pt x="342" y="380"/>
                  </a:lnTo>
                  <a:lnTo>
                    <a:pt x="342" y="380"/>
                  </a:lnTo>
                  <a:lnTo>
                    <a:pt x="342" y="380"/>
                  </a:lnTo>
                  <a:lnTo>
                    <a:pt x="342" y="380"/>
                  </a:lnTo>
                  <a:lnTo>
                    <a:pt x="342" y="380"/>
                  </a:lnTo>
                  <a:lnTo>
                    <a:pt x="342" y="380"/>
                  </a:lnTo>
                  <a:lnTo>
                    <a:pt x="342" y="380"/>
                  </a:lnTo>
                  <a:lnTo>
                    <a:pt x="342" y="380"/>
                  </a:lnTo>
                  <a:lnTo>
                    <a:pt x="342" y="380"/>
                  </a:lnTo>
                  <a:lnTo>
                    <a:pt x="342" y="380"/>
                  </a:lnTo>
                  <a:lnTo>
                    <a:pt x="342" y="380"/>
                  </a:lnTo>
                  <a:lnTo>
                    <a:pt x="342" y="380"/>
                  </a:lnTo>
                  <a:lnTo>
                    <a:pt x="342" y="380"/>
                  </a:lnTo>
                  <a:lnTo>
                    <a:pt x="342" y="380"/>
                  </a:lnTo>
                  <a:lnTo>
                    <a:pt x="342" y="380"/>
                  </a:lnTo>
                  <a:lnTo>
                    <a:pt x="342" y="380"/>
                  </a:lnTo>
                  <a:lnTo>
                    <a:pt x="340" y="380"/>
                  </a:lnTo>
                  <a:lnTo>
                    <a:pt x="334" y="382"/>
                  </a:lnTo>
                  <a:lnTo>
                    <a:pt x="334" y="382"/>
                  </a:lnTo>
                  <a:lnTo>
                    <a:pt x="334" y="382"/>
                  </a:lnTo>
                  <a:lnTo>
                    <a:pt x="332" y="382"/>
                  </a:lnTo>
                  <a:lnTo>
                    <a:pt x="332" y="384"/>
                  </a:lnTo>
                  <a:lnTo>
                    <a:pt x="330" y="382"/>
                  </a:lnTo>
                  <a:lnTo>
                    <a:pt x="330" y="382"/>
                  </a:lnTo>
                  <a:lnTo>
                    <a:pt x="330" y="382"/>
                  </a:lnTo>
                  <a:lnTo>
                    <a:pt x="330" y="384"/>
                  </a:lnTo>
                  <a:lnTo>
                    <a:pt x="330" y="382"/>
                  </a:lnTo>
                  <a:lnTo>
                    <a:pt x="330" y="384"/>
                  </a:lnTo>
                  <a:lnTo>
                    <a:pt x="330" y="384"/>
                  </a:lnTo>
                  <a:lnTo>
                    <a:pt x="328" y="384"/>
                  </a:lnTo>
                  <a:lnTo>
                    <a:pt x="328" y="382"/>
                  </a:lnTo>
                  <a:lnTo>
                    <a:pt x="328" y="382"/>
                  </a:lnTo>
                  <a:lnTo>
                    <a:pt x="328" y="384"/>
                  </a:lnTo>
                  <a:lnTo>
                    <a:pt x="328" y="384"/>
                  </a:lnTo>
                  <a:lnTo>
                    <a:pt x="326" y="382"/>
                  </a:lnTo>
                  <a:lnTo>
                    <a:pt x="324" y="384"/>
                  </a:lnTo>
                  <a:lnTo>
                    <a:pt x="324" y="384"/>
                  </a:lnTo>
                  <a:lnTo>
                    <a:pt x="326" y="386"/>
                  </a:lnTo>
                  <a:lnTo>
                    <a:pt x="326" y="386"/>
                  </a:lnTo>
                  <a:lnTo>
                    <a:pt x="324" y="386"/>
                  </a:lnTo>
                  <a:lnTo>
                    <a:pt x="324" y="386"/>
                  </a:lnTo>
                  <a:lnTo>
                    <a:pt x="324" y="386"/>
                  </a:lnTo>
                  <a:lnTo>
                    <a:pt x="324" y="384"/>
                  </a:lnTo>
                  <a:lnTo>
                    <a:pt x="324" y="384"/>
                  </a:lnTo>
                  <a:lnTo>
                    <a:pt x="324" y="384"/>
                  </a:lnTo>
                  <a:lnTo>
                    <a:pt x="322" y="382"/>
                  </a:lnTo>
                  <a:lnTo>
                    <a:pt x="318" y="384"/>
                  </a:lnTo>
                  <a:lnTo>
                    <a:pt x="318" y="384"/>
                  </a:lnTo>
                  <a:lnTo>
                    <a:pt x="318" y="382"/>
                  </a:lnTo>
                  <a:lnTo>
                    <a:pt x="318" y="382"/>
                  </a:lnTo>
                  <a:lnTo>
                    <a:pt x="318" y="382"/>
                  </a:lnTo>
                  <a:lnTo>
                    <a:pt x="318" y="382"/>
                  </a:lnTo>
                  <a:lnTo>
                    <a:pt x="318" y="382"/>
                  </a:lnTo>
                  <a:lnTo>
                    <a:pt x="318" y="380"/>
                  </a:lnTo>
                  <a:lnTo>
                    <a:pt x="318" y="380"/>
                  </a:lnTo>
                  <a:lnTo>
                    <a:pt x="316" y="380"/>
                  </a:lnTo>
                  <a:lnTo>
                    <a:pt x="316" y="380"/>
                  </a:lnTo>
                  <a:lnTo>
                    <a:pt x="316" y="378"/>
                  </a:lnTo>
                  <a:lnTo>
                    <a:pt x="316" y="378"/>
                  </a:lnTo>
                  <a:lnTo>
                    <a:pt x="316" y="378"/>
                  </a:lnTo>
                  <a:lnTo>
                    <a:pt x="316" y="378"/>
                  </a:lnTo>
                  <a:lnTo>
                    <a:pt x="318" y="378"/>
                  </a:lnTo>
                  <a:lnTo>
                    <a:pt x="318" y="378"/>
                  </a:lnTo>
                  <a:lnTo>
                    <a:pt x="318" y="378"/>
                  </a:lnTo>
                  <a:lnTo>
                    <a:pt x="318" y="376"/>
                  </a:lnTo>
                  <a:lnTo>
                    <a:pt x="318" y="376"/>
                  </a:lnTo>
                  <a:lnTo>
                    <a:pt x="318" y="376"/>
                  </a:lnTo>
                  <a:lnTo>
                    <a:pt x="318" y="376"/>
                  </a:lnTo>
                  <a:lnTo>
                    <a:pt x="316" y="374"/>
                  </a:lnTo>
                  <a:lnTo>
                    <a:pt x="316" y="374"/>
                  </a:lnTo>
                  <a:lnTo>
                    <a:pt x="318" y="374"/>
                  </a:lnTo>
                  <a:lnTo>
                    <a:pt x="318" y="374"/>
                  </a:lnTo>
                  <a:lnTo>
                    <a:pt x="318" y="372"/>
                  </a:lnTo>
                  <a:lnTo>
                    <a:pt x="318" y="372"/>
                  </a:lnTo>
                  <a:lnTo>
                    <a:pt x="318" y="372"/>
                  </a:lnTo>
                  <a:lnTo>
                    <a:pt x="318" y="372"/>
                  </a:lnTo>
                  <a:lnTo>
                    <a:pt x="318" y="372"/>
                  </a:lnTo>
                  <a:lnTo>
                    <a:pt x="318" y="370"/>
                  </a:lnTo>
                  <a:lnTo>
                    <a:pt x="318" y="370"/>
                  </a:lnTo>
                  <a:lnTo>
                    <a:pt x="318" y="370"/>
                  </a:lnTo>
                  <a:lnTo>
                    <a:pt x="318" y="368"/>
                  </a:lnTo>
                  <a:lnTo>
                    <a:pt x="318" y="368"/>
                  </a:lnTo>
                  <a:lnTo>
                    <a:pt x="318" y="366"/>
                  </a:lnTo>
                  <a:lnTo>
                    <a:pt x="318" y="366"/>
                  </a:lnTo>
                  <a:lnTo>
                    <a:pt x="318" y="366"/>
                  </a:lnTo>
                  <a:lnTo>
                    <a:pt x="318" y="366"/>
                  </a:lnTo>
                  <a:lnTo>
                    <a:pt x="316" y="366"/>
                  </a:lnTo>
                  <a:lnTo>
                    <a:pt x="318" y="366"/>
                  </a:lnTo>
                  <a:lnTo>
                    <a:pt x="318" y="366"/>
                  </a:lnTo>
                  <a:lnTo>
                    <a:pt x="318" y="364"/>
                  </a:lnTo>
                  <a:lnTo>
                    <a:pt x="318" y="364"/>
                  </a:lnTo>
                  <a:lnTo>
                    <a:pt x="318" y="364"/>
                  </a:lnTo>
                  <a:lnTo>
                    <a:pt x="318" y="364"/>
                  </a:lnTo>
                  <a:lnTo>
                    <a:pt x="318" y="364"/>
                  </a:lnTo>
                  <a:lnTo>
                    <a:pt x="316" y="362"/>
                  </a:lnTo>
                  <a:lnTo>
                    <a:pt x="316" y="362"/>
                  </a:lnTo>
                  <a:lnTo>
                    <a:pt x="316" y="362"/>
                  </a:lnTo>
                  <a:lnTo>
                    <a:pt x="316" y="362"/>
                  </a:lnTo>
                  <a:lnTo>
                    <a:pt x="318" y="362"/>
                  </a:lnTo>
                  <a:lnTo>
                    <a:pt x="318" y="362"/>
                  </a:lnTo>
                  <a:lnTo>
                    <a:pt x="318" y="362"/>
                  </a:lnTo>
                  <a:lnTo>
                    <a:pt x="318" y="360"/>
                  </a:lnTo>
                  <a:lnTo>
                    <a:pt x="318" y="360"/>
                  </a:lnTo>
                  <a:lnTo>
                    <a:pt x="316" y="360"/>
                  </a:lnTo>
                  <a:lnTo>
                    <a:pt x="316" y="360"/>
                  </a:lnTo>
                  <a:lnTo>
                    <a:pt x="318" y="360"/>
                  </a:lnTo>
                  <a:lnTo>
                    <a:pt x="318" y="360"/>
                  </a:lnTo>
                  <a:lnTo>
                    <a:pt x="318" y="360"/>
                  </a:lnTo>
                  <a:lnTo>
                    <a:pt x="318" y="360"/>
                  </a:lnTo>
                  <a:lnTo>
                    <a:pt x="318" y="360"/>
                  </a:lnTo>
                  <a:lnTo>
                    <a:pt x="318" y="360"/>
                  </a:lnTo>
                  <a:lnTo>
                    <a:pt x="318" y="360"/>
                  </a:lnTo>
                  <a:lnTo>
                    <a:pt x="318" y="360"/>
                  </a:lnTo>
                  <a:lnTo>
                    <a:pt x="318" y="360"/>
                  </a:lnTo>
                  <a:lnTo>
                    <a:pt x="318" y="360"/>
                  </a:lnTo>
                  <a:lnTo>
                    <a:pt x="318" y="360"/>
                  </a:lnTo>
                  <a:lnTo>
                    <a:pt x="318" y="360"/>
                  </a:lnTo>
                  <a:lnTo>
                    <a:pt x="318" y="360"/>
                  </a:lnTo>
                  <a:lnTo>
                    <a:pt x="320" y="360"/>
                  </a:lnTo>
                  <a:lnTo>
                    <a:pt x="320" y="360"/>
                  </a:lnTo>
                  <a:lnTo>
                    <a:pt x="318" y="358"/>
                  </a:lnTo>
                  <a:lnTo>
                    <a:pt x="318" y="358"/>
                  </a:lnTo>
                  <a:lnTo>
                    <a:pt x="318" y="356"/>
                  </a:lnTo>
                  <a:lnTo>
                    <a:pt x="316" y="354"/>
                  </a:lnTo>
                  <a:lnTo>
                    <a:pt x="316" y="354"/>
                  </a:lnTo>
                  <a:lnTo>
                    <a:pt x="318" y="354"/>
                  </a:lnTo>
                  <a:lnTo>
                    <a:pt x="318" y="354"/>
                  </a:lnTo>
                  <a:lnTo>
                    <a:pt x="318" y="354"/>
                  </a:lnTo>
                  <a:lnTo>
                    <a:pt x="318" y="354"/>
                  </a:lnTo>
                  <a:lnTo>
                    <a:pt x="318" y="348"/>
                  </a:lnTo>
                  <a:lnTo>
                    <a:pt x="318" y="348"/>
                  </a:lnTo>
                  <a:lnTo>
                    <a:pt x="320" y="348"/>
                  </a:lnTo>
                  <a:lnTo>
                    <a:pt x="320" y="348"/>
                  </a:lnTo>
                  <a:lnTo>
                    <a:pt x="316" y="346"/>
                  </a:lnTo>
                  <a:lnTo>
                    <a:pt x="318" y="346"/>
                  </a:lnTo>
                  <a:lnTo>
                    <a:pt x="318" y="346"/>
                  </a:lnTo>
                  <a:lnTo>
                    <a:pt x="316" y="344"/>
                  </a:lnTo>
                  <a:lnTo>
                    <a:pt x="316" y="344"/>
                  </a:lnTo>
                  <a:lnTo>
                    <a:pt x="316" y="344"/>
                  </a:lnTo>
                  <a:lnTo>
                    <a:pt x="316" y="344"/>
                  </a:lnTo>
                  <a:lnTo>
                    <a:pt x="316" y="344"/>
                  </a:lnTo>
                  <a:lnTo>
                    <a:pt x="314" y="342"/>
                  </a:lnTo>
                  <a:lnTo>
                    <a:pt x="314" y="342"/>
                  </a:lnTo>
                  <a:lnTo>
                    <a:pt x="316" y="342"/>
                  </a:lnTo>
                  <a:lnTo>
                    <a:pt x="316" y="342"/>
                  </a:lnTo>
                  <a:lnTo>
                    <a:pt x="318" y="340"/>
                  </a:lnTo>
                  <a:lnTo>
                    <a:pt x="318" y="340"/>
                  </a:lnTo>
                  <a:lnTo>
                    <a:pt x="318" y="340"/>
                  </a:lnTo>
                  <a:lnTo>
                    <a:pt x="316" y="340"/>
                  </a:lnTo>
                  <a:lnTo>
                    <a:pt x="314" y="338"/>
                  </a:lnTo>
                  <a:lnTo>
                    <a:pt x="314" y="338"/>
                  </a:lnTo>
                  <a:close/>
                  <a:moveTo>
                    <a:pt x="348" y="372"/>
                  </a:moveTo>
                  <a:lnTo>
                    <a:pt x="348" y="372"/>
                  </a:lnTo>
                  <a:lnTo>
                    <a:pt x="348" y="372"/>
                  </a:lnTo>
                  <a:lnTo>
                    <a:pt x="348" y="372"/>
                  </a:lnTo>
                  <a:lnTo>
                    <a:pt x="352" y="370"/>
                  </a:lnTo>
                  <a:lnTo>
                    <a:pt x="352" y="370"/>
                  </a:lnTo>
                  <a:lnTo>
                    <a:pt x="352" y="370"/>
                  </a:lnTo>
                  <a:lnTo>
                    <a:pt x="352" y="370"/>
                  </a:lnTo>
                  <a:lnTo>
                    <a:pt x="354" y="368"/>
                  </a:lnTo>
                  <a:lnTo>
                    <a:pt x="354" y="368"/>
                  </a:lnTo>
                  <a:lnTo>
                    <a:pt x="354" y="368"/>
                  </a:lnTo>
                  <a:lnTo>
                    <a:pt x="354" y="368"/>
                  </a:lnTo>
                  <a:lnTo>
                    <a:pt x="354" y="368"/>
                  </a:lnTo>
                  <a:lnTo>
                    <a:pt x="354" y="368"/>
                  </a:lnTo>
                  <a:lnTo>
                    <a:pt x="354" y="368"/>
                  </a:lnTo>
                  <a:lnTo>
                    <a:pt x="354" y="368"/>
                  </a:lnTo>
                  <a:lnTo>
                    <a:pt x="356" y="368"/>
                  </a:lnTo>
                  <a:lnTo>
                    <a:pt x="356" y="368"/>
                  </a:lnTo>
                  <a:lnTo>
                    <a:pt x="356" y="368"/>
                  </a:lnTo>
                  <a:lnTo>
                    <a:pt x="356" y="368"/>
                  </a:lnTo>
                  <a:lnTo>
                    <a:pt x="354" y="368"/>
                  </a:lnTo>
                  <a:lnTo>
                    <a:pt x="354" y="368"/>
                  </a:lnTo>
                  <a:lnTo>
                    <a:pt x="354" y="368"/>
                  </a:lnTo>
                  <a:lnTo>
                    <a:pt x="354" y="368"/>
                  </a:lnTo>
                  <a:lnTo>
                    <a:pt x="354" y="368"/>
                  </a:lnTo>
                  <a:lnTo>
                    <a:pt x="354" y="368"/>
                  </a:lnTo>
                  <a:lnTo>
                    <a:pt x="352" y="370"/>
                  </a:lnTo>
                  <a:lnTo>
                    <a:pt x="352" y="370"/>
                  </a:lnTo>
                  <a:lnTo>
                    <a:pt x="352" y="372"/>
                  </a:lnTo>
                  <a:lnTo>
                    <a:pt x="352" y="372"/>
                  </a:lnTo>
                  <a:lnTo>
                    <a:pt x="350" y="372"/>
                  </a:lnTo>
                  <a:lnTo>
                    <a:pt x="350" y="372"/>
                  </a:lnTo>
                  <a:lnTo>
                    <a:pt x="350" y="372"/>
                  </a:lnTo>
                  <a:lnTo>
                    <a:pt x="350" y="372"/>
                  </a:lnTo>
                  <a:lnTo>
                    <a:pt x="348" y="372"/>
                  </a:lnTo>
                  <a:lnTo>
                    <a:pt x="348" y="372"/>
                  </a:lnTo>
                  <a:lnTo>
                    <a:pt x="348" y="372"/>
                  </a:lnTo>
                  <a:lnTo>
                    <a:pt x="348" y="372"/>
                  </a:lnTo>
                  <a:lnTo>
                    <a:pt x="350" y="372"/>
                  </a:lnTo>
                  <a:lnTo>
                    <a:pt x="350" y="372"/>
                  </a:lnTo>
                  <a:lnTo>
                    <a:pt x="348" y="372"/>
                  </a:lnTo>
                  <a:lnTo>
                    <a:pt x="348" y="372"/>
                  </a:lnTo>
                  <a:close/>
                  <a:moveTo>
                    <a:pt x="352" y="368"/>
                  </a:moveTo>
                  <a:lnTo>
                    <a:pt x="352" y="368"/>
                  </a:lnTo>
                  <a:lnTo>
                    <a:pt x="352" y="368"/>
                  </a:lnTo>
                  <a:lnTo>
                    <a:pt x="352" y="368"/>
                  </a:lnTo>
                  <a:lnTo>
                    <a:pt x="352" y="368"/>
                  </a:lnTo>
                  <a:lnTo>
                    <a:pt x="352" y="368"/>
                  </a:lnTo>
                  <a:lnTo>
                    <a:pt x="352" y="368"/>
                  </a:lnTo>
                  <a:lnTo>
                    <a:pt x="352" y="368"/>
                  </a:lnTo>
                  <a:lnTo>
                    <a:pt x="352" y="368"/>
                  </a:lnTo>
                  <a:lnTo>
                    <a:pt x="352" y="368"/>
                  </a:lnTo>
                  <a:lnTo>
                    <a:pt x="352" y="368"/>
                  </a:lnTo>
                  <a:lnTo>
                    <a:pt x="352" y="368"/>
                  </a:lnTo>
                  <a:lnTo>
                    <a:pt x="352" y="368"/>
                  </a:lnTo>
                  <a:lnTo>
                    <a:pt x="352" y="368"/>
                  </a:lnTo>
                  <a:lnTo>
                    <a:pt x="352" y="368"/>
                  </a:lnTo>
                  <a:lnTo>
                    <a:pt x="352" y="368"/>
                  </a:lnTo>
                  <a:lnTo>
                    <a:pt x="352" y="368"/>
                  </a:lnTo>
                  <a:lnTo>
                    <a:pt x="352" y="368"/>
                  </a:lnTo>
                  <a:lnTo>
                    <a:pt x="352" y="366"/>
                  </a:lnTo>
                  <a:lnTo>
                    <a:pt x="352" y="366"/>
                  </a:lnTo>
                  <a:lnTo>
                    <a:pt x="352" y="366"/>
                  </a:lnTo>
                  <a:lnTo>
                    <a:pt x="352" y="366"/>
                  </a:lnTo>
                  <a:lnTo>
                    <a:pt x="354" y="368"/>
                  </a:lnTo>
                  <a:lnTo>
                    <a:pt x="354" y="368"/>
                  </a:lnTo>
                  <a:lnTo>
                    <a:pt x="354" y="368"/>
                  </a:lnTo>
                  <a:lnTo>
                    <a:pt x="354" y="368"/>
                  </a:lnTo>
                  <a:lnTo>
                    <a:pt x="352" y="368"/>
                  </a:lnTo>
                  <a:lnTo>
                    <a:pt x="352" y="368"/>
                  </a:lnTo>
                  <a:lnTo>
                    <a:pt x="352" y="368"/>
                  </a:lnTo>
                  <a:lnTo>
                    <a:pt x="352" y="368"/>
                  </a:lnTo>
                  <a:close/>
                  <a:moveTo>
                    <a:pt x="356" y="370"/>
                  </a:moveTo>
                  <a:lnTo>
                    <a:pt x="356" y="370"/>
                  </a:lnTo>
                  <a:lnTo>
                    <a:pt x="356" y="370"/>
                  </a:lnTo>
                  <a:lnTo>
                    <a:pt x="356" y="370"/>
                  </a:lnTo>
                  <a:lnTo>
                    <a:pt x="356" y="370"/>
                  </a:lnTo>
                  <a:lnTo>
                    <a:pt x="356" y="370"/>
                  </a:lnTo>
                  <a:close/>
                  <a:moveTo>
                    <a:pt x="342" y="380"/>
                  </a:moveTo>
                  <a:lnTo>
                    <a:pt x="342" y="380"/>
                  </a:lnTo>
                  <a:lnTo>
                    <a:pt x="344" y="380"/>
                  </a:lnTo>
                  <a:lnTo>
                    <a:pt x="344" y="380"/>
                  </a:lnTo>
                  <a:lnTo>
                    <a:pt x="344" y="380"/>
                  </a:lnTo>
                  <a:lnTo>
                    <a:pt x="342" y="380"/>
                  </a:lnTo>
                  <a:lnTo>
                    <a:pt x="342" y="380"/>
                  </a:lnTo>
                  <a:close/>
                  <a:moveTo>
                    <a:pt x="344" y="382"/>
                  </a:moveTo>
                  <a:lnTo>
                    <a:pt x="344" y="382"/>
                  </a:lnTo>
                  <a:lnTo>
                    <a:pt x="344" y="382"/>
                  </a:lnTo>
                  <a:lnTo>
                    <a:pt x="344" y="382"/>
                  </a:lnTo>
                  <a:lnTo>
                    <a:pt x="344" y="382"/>
                  </a:lnTo>
                  <a:lnTo>
                    <a:pt x="344" y="382"/>
                  </a:lnTo>
                  <a:lnTo>
                    <a:pt x="344" y="382"/>
                  </a:lnTo>
                  <a:lnTo>
                    <a:pt x="344" y="382"/>
                  </a:lnTo>
                  <a:lnTo>
                    <a:pt x="344" y="382"/>
                  </a:lnTo>
                  <a:lnTo>
                    <a:pt x="344" y="382"/>
                  </a:lnTo>
                  <a:close/>
                  <a:moveTo>
                    <a:pt x="354" y="374"/>
                  </a:moveTo>
                  <a:lnTo>
                    <a:pt x="354" y="374"/>
                  </a:lnTo>
                  <a:lnTo>
                    <a:pt x="354" y="374"/>
                  </a:lnTo>
                  <a:lnTo>
                    <a:pt x="354" y="374"/>
                  </a:lnTo>
                  <a:lnTo>
                    <a:pt x="354" y="374"/>
                  </a:lnTo>
                  <a:close/>
                  <a:moveTo>
                    <a:pt x="354" y="374"/>
                  </a:moveTo>
                  <a:lnTo>
                    <a:pt x="354" y="374"/>
                  </a:lnTo>
                  <a:lnTo>
                    <a:pt x="354" y="374"/>
                  </a:lnTo>
                  <a:lnTo>
                    <a:pt x="354" y="374"/>
                  </a:lnTo>
                  <a:lnTo>
                    <a:pt x="356" y="374"/>
                  </a:lnTo>
                  <a:lnTo>
                    <a:pt x="354" y="374"/>
                  </a:lnTo>
                  <a:lnTo>
                    <a:pt x="354" y="374"/>
                  </a:lnTo>
                  <a:close/>
                  <a:moveTo>
                    <a:pt x="356" y="368"/>
                  </a:moveTo>
                  <a:lnTo>
                    <a:pt x="356" y="368"/>
                  </a:lnTo>
                  <a:lnTo>
                    <a:pt x="356" y="368"/>
                  </a:lnTo>
                  <a:lnTo>
                    <a:pt x="356" y="368"/>
                  </a:lnTo>
                  <a:lnTo>
                    <a:pt x="356" y="368"/>
                  </a:lnTo>
                  <a:lnTo>
                    <a:pt x="356" y="368"/>
                  </a:lnTo>
                  <a:lnTo>
                    <a:pt x="356" y="368"/>
                  </a:lnTo>
                  <a:close/>
                  <a:moveTo>
                    <a:pt x="354" y="368"/>
                  </a:moveTo>
                  <a:lnTo>
                    <a:pt x="354" y="368"/>
                  </a:lnTo>
                  <a:lnTo>
                    <a:pt x="354" y="368"/>
                  </a:lnTo>
                  <a:lnTo>
                    <a:pt x="354" y="368"/>
                  </a:lnTo>
                  <a:lnTo>
                    <a:pt x="354" y="368"/>
                  </a:lnTo>
                  <a:lnTo>
                    <a:pt x="354" y="368"/>
                  </a:lnTo>
                  <a:lnTo>
                    <a:pt x="354" y="368"/>
                  </a:lnTo>
                  <a:close/>
                  <a:moveTo>
                    <a:pt x="348" y="372"/>
                  </a:moveTo>
                  <a:lnTo>
                    <a:pt x="348" y="372"/>
                  </a:lnTo>
                  <a:lnTo>
                    <a:pt x="348" y="372"/>
                  </a:lnTo>
                  <a:lnTo>
                    <a:pt x="348" y="372"/>
                  </a:lnTo>
                  <a:lnTo>
                    <a:pt x="348" y="372"/>
                  </a:lnTo>
                  <a:lnTo>
                    <a:pt x="348" y="372"/>
                  </a:lnTo>
                  <a:lnTo>
                    <a:pt x="348" y="372"/>
                  </a:lnTo>
                  <a:lnTo>
                    <a:pt x="348" y="372"/>
                  </a:lnTo>
                  <a:close/>
                  <a:moveTo>
                    <a:pt x="348" y="374"/>
                  </a:moveTo>
                  <a:lnTo>
                    <a:pt x="348" y="374"/>
                  </a:lnTo>
                  <a:lnTo>
                    <a:pt x="348" y="374"/>
                  </a:lnTo>
                  <a:lnTo>
                    <a:pt x="348" y="374"/>
                  </a:lnTo>
                  <a:lnTo>
                    <a:pt x="348" y="374"/>
                  </a:lnTo>
                  <a:lnTo>
                    <a:pt x="348" y="374"/>
                  </a:lnTo>
                  <a:close/>
                  <a:moveTo>
                    <a:pt x="350" y="376"/>
                  </a:moveTo>
                  <a:lnTo>
                    <a:pt x="350" y="376"/>
                  </a:lnTo>
                  <a:lnTo>
                    <a:pt x="350" y="376"/>
                  </a:lnTo>
                  <a:lnTo>
                    <a:pt x="350" y="376"/>
                  </a:lnTo>
                  <a:lnTo>
                    <a:pt x="350" y="376"/>
                  </a:lnTo>
                  <a:lnTo>
                    <a:pt x="350" y="376"/>
                  </a:lnTo>
                  <a:lnTo>
                    <a:pt x="348" y="376"/>
                  </a:lnTo>
                  <a:lnTo>
                    <a:pt x="348" y="376"/>
                  </a:lnTo>
                  <a:lnTo>
                    <a:pt x="350" y="376"/>
                  </a:lnTo>
                  <a:lnTo>
                    <a:pt x="350" y="376"/>
                  </a:lnTo>
                  <a:close/>
                  <a:moveTo>
                    <a:pt x="344" y="380"/>
                  </a:moveTo>
                  <a:lnTo>
                    <a:pt x="344" y="380"/>
                  </a:lnTo>
                  <a:lnTo>
                    <a:pt x="344" y="380"/>
                  </a:lnTo>
                  <a:lnTo>
                    <a:pt x="344" y="380"/>
                  </a:lnTo>
                  <a:lnTo>
                    <a:pt x="344" y="380"/>
                  </a:lnTo>
                  <a:lnTo>
                    <a:pt x="344" y="380"/>
                  </a:lnTo>
                  <a:lnTo>
                    <a:pt x="344" y="380"/>
                  </a:lnTo>
                  <a:lnTo>
                    <a:pt x="344" y="380"/>
                  </a:lnTo>
                  <a:close/>
                  <a:moveTo>
                    <a:pt x="344" y="380"/>
                  </a:moveTo>
                  <a:lnTo>
                    <a:pt x="344" y="380"/>
                  </a:lnTo>
                  <a:lnTo>
                    <a:pt x="344" y="380"/>
                  </a:lnTo>
                  <a:lnTo>
                    <a:pt x="344" y="380"/>
                  </a:lnTo>
                  <a:lnTo>
                    <a:pt x="344" y="380"/>
                  </a:lnTo>
                  <a:lnTo>
                    <a:pt x="344" y="380"/>
                  </a:lnTo>
                  <a:lnTo>
                    <a:pt x="344" y="380"/>
                  </a:lnTo>
                  <a:lnTo>
                    <a:pt x="344" y="380"/>
                  </a:lnTo>
                  <a:lnTo>
                    <a:pt x="344" y="380"/>
                  </a:lnTo>
                  <a:lnTo>
                    <a:pt x="344" y="380"/>
                  </a:lnTo>
                  <a:lnTo>
                    <a:pt x="344" y="380"/>
                  </a:lnTo>
                  <a:lnTo>
                    <a:pt x="344" y="380"/>
                  </a:lnTo>
                  <a:close/>
                  <a:moveTo>
                    <a:pt x="342" y="380"/>
                  </a:moveTo>
                  <a:lnTo>
                    <a:pt x="342" y="380"/>
                  </a:lnTo>
                  <a:lnTo>
                    <a:pt x="342" y="380"/>
                  </a:lnTo>
                  <a:lnTo>
                    <a:pt x="342" y="380"/>
                  </a:lnTo>
                  <a:lnTo>
                    <a:pt x="342" y="380"/>
                  </a:lnTo>
                  <a:lnTo>
                    <a:pt x="342" y="380"/>
                  </a:lnTo>
                  <a:lnTo>
                    <a:pt x="342" y="380"/>
                  </a:lnTo>
                  <a:lnTo>
                    <a:pt x="342" y="380"/>
                  </a:lnTo>
                  <a:close/>
                  <a:moveTo>
                    <a:pt x="342" y="380"/>
                  </a:moveTo>
                  <a:lnTo>
                    <a:pt x="342" y="380"/>
                  </a:lnTo>
                  <a:lnTo>
                    <a:pt x="342" y="380"/>
                  </a:lnTo>
                  <a:lnTo>
                    <a:pt x="342" y="380"/>
                  </a:lnTo>
                  <a:lnTo>
                    <a:pt x="342" y="380"/>
                  </a:lnTo>
                  <a:lnTo>
                    <a:pt x="342" y="380"/>
                  </a:lnTo>
                  <a:close/>
                  <a:moveTo>
                    <a:pt x="344" y="382"/>
                  </a:moveTo>
                  <a:lnTo>
                    <a:pt x="344" y="382"/>
                  </a:lnTo>
                  <a:lnTo>
                    <a:pt x="344" y="382"/>
                  </a:lnTo>
                  <a:lnTo>
                    <a:pt x="344" y="382"/>
                  </a:lnTo>
                  <a:lnTo>
                    <a:pt x="344" y="382"/>
                  </a:lnTo>
                  <a:lnTo>
                    <a:pt x="344" y="382"/>
                  </a:lnTo>
                  <a:lnTo>
                    <a:pt x="344" y="382"/>
                  </a:lnTo>
                  <a:lnTo>
                    <a:pt x="344" y="382"/>
                  </a:lnTo>
                  <a:lnTo>
                    <a:pt x="344" y="384"/>
                  </a:lnTo>
                  <a:lnTo>
                    <a:pt x="344" y="384"/>
                  </a:lnTo>
                  <a:lnTo>
                    <a:pt x="346" y="386"/>
                  </a:lnTo>
                  <a:lnTo>
                    <a:pt x="346" y="386"/>
                  </a:lnTo>
                  <a:lnTo>
                    <a:pt x="344" y="386"/>
                  </a:lnTo>
                  <a:lnTo>
                    <a:pt x="344" y="384"/>
                  </a:lnTo>
                  <a:lnTo>
                    <a:pt x="344" y="386"/>
                  </a:lnTo>
                  <a:lnTo>
                    <a:pt x="344" y="386"/>
                  </a:lnTo>
                  <a:lnTo>
                    <a:pt x="342" y="382"/>
                  </a:lnTo>
                  <a:lnTo>
                    <a:pt x="342" y="382"/>
                  </a:lnTo>
                  <a:lnTo>
                    <a:pt x="344" y="382"/>
                  </a:lnTo>
                  <a:lnTo>
                    <a:pt x="344" y="382"/>
                  </a:lnTo>
                  <a:close/>
                  <a:moveTo>
                    <a:pt x="328" y="386"/>
                  </a:moveTo>
                  <a:lnTo>
                    <a:pt x="328" y="386"/>
                  </a:lnTo>
                  <a:lnTo>
                    <a:pt x="328" y="386"/>
                  </a:lnTo>
                  <a:lnTo>
                    <a:pt x="328" y="386"/>
                  </a:lnTo>
                  <a:lnTo>
                    <a:pt x="328" y="386"/>
                  </a:lnTo>
                  <a:lnTo>
                    <a:pt x="328" y="386"/>
                  </a:lnTo>
                  <a:close/>
                  <a:moveTo>
                    <a:pt x="310" y="390"/>
                  </a:moveTo>
                  <a:lnTo>
                    <a:pt x="310" y="390"/>
                  </a:lnTo>
                  <a:lnTo>
                    <a:pt x="310" y="392"/>
                  </a:lnTo>
                  <a:lnTo>
                    <a:pt x="310" y="392"/>
                  </a:lnTo>
                  <a:lnTo>
                    <a:pt x="310" y="392"/>
                  </a:lnTo>
                  <a:lnTo>
                    <a:pt x="310" y="390"/>
                  </a:lnTo>
                  <a:close/>
                  <a:moveTo>
                    <a:pt x="316" y="388"/>
                  </a:moveTo>
                  <a:lnTo>
                    <a:pt x="316" y="388"/>
                  </a:lnTo>
                  <a:lnTo>
                    <a:pt x="316" y="388"/>
                  </a:lnTo>
                  <a:lnTo>
                    <a:pt x="316" y="388"/>
                  </a:lnTo>
                  <a:lnTo>
                    <a:pt x="316" y="388"/>
                  </a:lnTo>
                  <a:lnTo>
                    <a:pt x="316" y="388"/>
                  </a:lnTo>
                  <a:lnTo>
                    <a:pt x="316" y="388"/>
                  </a:lnTo>
                  <a:lnTo>
                    <a:pt x="316" y="388"/>
                  </a:lnTo>
                  <a:lnTo>
                    <a:pt x="316" y="388"/>
                  </a:lnTo>
                  <a:lnTo>
                    <a:pt x="316" y="388"/>
                  </a:lnTo>
                  <a:lnTo>
                    <a:pt x="316" y="388"/>
                  </a:lnTo>
                  <a:lnTo>
                    <a:pt x="316" y="388"/>
                  </a:lnTo>
                  <a:close/>
                  <a:moveTo>
                    <a:pt x="316" y="388"/>
                  </a:moveTo>
                  <a:lnTo>
                    <a:pt x="316" y="388"/>
                  </a:lnTo>
                  <a:lnTo>
                    <a:pt x="316" y="388"/>
                  </a:lnTo>
                  <a:lnTo>
                    <a:pt x="316" y="388"/>
                  </a:lnTo>
                  <a:lnTo>
                    <a:pt x="316" y="388"/>
                  </a:lnTo>
                  <a:lnTo>
                    <a:pt x="316" y="388"/>
                  </a:lnTo>
                  <a:lnTo>
                    <a:pt x="316" y="388"/>
                  </a:lnTo>
                  <a:lnTo>
                    <a:pt x="316" y="388"/>
                  </a:lnTo>
                  <a:close/>
                  <a:moveTo>
                    <a:pt x="316" y="386"/>
                  </a:moveTo>
                  <a:lnTo>
                    <a:pt x="316" y="386"/>
                  </a:lnTo>
                  <a:lnTo>
                    <a:pt x="316" y="386"/>
                  </a:lnTo>
                  <a:lnTo>
                    <a:pt x="316" y="386"/>
                  </a:lnTo>
                  <a:lnTo>
                    <a:pt x="316" y="386"/>
                  </a:lnTo>
                  <a:lnTo>
                    <a:pt x="316" y="386"/>
                  </a:lnTo>
                  <a:close/>
                  <a:moveTo>
                    <a:pt x="316" y="358"/>
                  </a:moveTo>
                  <a:lnTo>
                    <a:pt x="316" y="358"/>
                  </a:lnTo>
                  <a:lnTo>
                    <a:pt x="316" y="360"/>
                  </a:lnTo>
                  <a:lnTo>
                    <a:pt x="316" y="360"/>
                  </a:lnTo>
                  <a:lnTo>
                    <a:pt x="316" y="358"/>
                  </a:lnTo>
                  <a:lnTo>
                    <a:pt x="316" y="358"/>
                  </a:lnTo>
                  <a:close/>
                  <a:moveTo>
                    <a:pt x="316" y="352"/>
                  </a:moveTo>
                  <a:lnTo>
                    <a:pt x="316" y="352"/>
                  </a:lnTo>
                  <a:lnTo>
                    <a:pt x="316" y="352"/>
                  </a:lnTo>
                  <a:lnTo>
                    <a:pt x="316" y="352"/>
                  </a:lnTo>
                  <a:lnTo>
                    <a:pt x="316" y="352"/>
                  </a:lnTo>
                  <a:lnTo>
                    <a:pt x="316" y="352"/>
                  </a:lnTo>
                  <a:close/>
                  <a:moveTo>
                    <a:pt x="316" y="340"/>
                  </a:moveTo>
                  <a:lnTo>
                    <a:pt x="316" y="340"/>
                  </a:lnTo>
                  <a:lnTo>
                    <a:pt x="316" y="340"/>
                  </a:lnTo>
                  <a:lnTo>
                    <a:pt x="316" y="340"/>
                  </a:lnTo>
                  <a:lnTo>
                    <a:pt x="316" y="340"/>
                  </a:lnTo>
                  <a:lnTo>
                    <a:pt x="316" y="340"/>
                  </a:lnTo>
                  <a:close/>
                  <a:moveTo>
                    <a:pt x="362" y="350"/>
                  </a:moveTo>
                  <a:lnTo>
                    <a:pt x="362" y="350"/>
                  </a:lnTo>
                  <a:lnTo>
                    <a:pt x="362" y="350"/>
                  </a:lnTo>
                  <a:lnTo>
                    <a:pt x="362" y="350"/>
                  </a:lnTo>
                  <a:lnTo>
                    <a:pt x="362" y="350"/>
                  </a:lnTo>
                  <a:lnTo>
                    <a:pt x="362" y="350"/>
                  </a:lnTo>
                  <a:lnTo>
                    <a:pt x="362" y="350"/>
                  </a:lnTo>
                  <a:close/>
                  <a:moveTo>
                    <a:pt x="128" y="76"/>
                  </a:moveTo>
                  <a:lnTo>
                    <a:pt x="128" y="76"/>
                  </a:lnTo>
                  <a:lnTo>
                    <a:pt x="128" y="76"/>
                  </a:lnTo>
                  <a:lnTo>
                    <a:pt x="128" y="76"/>
                  </a:lnTo>
                  <a:lnTo>
                    <a:pt x="128" y="76"/>
                  </a:lnTo>
                  <a:lnTo>
                    <a:pt x="128" y="76"/>
                  </a:lnTo>
                  <a:lnTo>
                    <a:pt x="128" y="76"/>
                  </a:lnTo>
                  <a:lnTo>
                    <a:pt x="128" y="76"/>
                  </a:lnTo>
                  <a:close/>
                  <a:moveTo>
                    <a:pt x="362" y="158"/>
                  </a:moveTo>
                  <a:lnTo>
                    <a:pt x="362" y="160"/>
                  </a:lnTo>
                  <a:lnTo>
                    <a:pt x="362" y="160"/>
                  </a:lnTo>
                  <a:lnTo>
                    <a:pt x="362" y="158"/>
                  </a:lnTo>
                  <a:lnTo>
                    <a:pt x="362" y="158"/>
                  </a:lnTo>
                  <a:close/>
                  <a:moveTo>
                    <a:pt x="812" y="414"/>
                  </a:moveTo>
                  <a:lnTo>
                    <a:pt x="812" y="414"/>
                  </a:lnTo>
                  <a:lnTo>
                    <a:pt x="812" y="414"/>
                  </a:lnTo>
                  <a:lnTo>
                    <a:pt x="796" y="414"/>
                  </a:lnTo>
                  <a:lnTo>
                    <a:pt x="796" y="414"/>
                  </a:lnTo>
                  <a:lnTo>
                    <a:pt x="796" y="414"/>
                  </a:lnTo>
                  <a:lnTo>
                    <a:pt x="796" y="414"/>
                  </a:lnTo>
                  <a:lnTo>
                    <a:pt x="790" y="414"/>
                  </a:lnTo>
                  <a:lnTo>
                    <a:pt x="782" y="416"/>
                  </a:lnTo>
                  <a:lnTo>
                    <a:pt x="782" y="416"/>
                  </a:lnTo>
                  <a:lnTo>
                    <a:pt x="796" y="414"/>
                  </a:lnTo>
                  <a:lnTo>
                    <a:pt x="812" y="414"/>
                  </a:lnTo>
                  <a:lnTo>
                    <a:pt x="812" y="414"/>
                  </a:lnTo>
                  <a:close/>
                  <a:moveTo>
                    <a:pt x="684" y="426"/>
                  </a:moveTo>
                  <a:lnTo>
                    <a:pt x="682" y="426"/>
                  </a:lnTo>
                  <a:lnTo>
                    <a:pt x="682" y="426"/>
                  </a:lnTo>
                  <a:lnTo>
                    <a:pt x="682" y="424"/>
                  </a:lnTo>
                  <a:lnTo>
                    <a:pt x="682" y="424"/>
                  </a:lnTo>
                  <a:lnTo>
                    <a:pt x="684" y="426"/>
                  </a:lnTo>
                  <a:lnTo>
                    <a:pt x="684" y="426"/>
                  </a:lnTo>
                  <a:close/>
                  <a:moveTo>
                    <a:pt x="460" y="356"/>
                  </a:moveTo>
                  <a:lnTo>
                    <a:pt x="460" y="356"/>
                  </a:lnTo>
                  <a:lnTo>
                    <a:pt x="462" y="346"/>
                  </a:lnTo>
                  <a:lnTo>
                    <a:pt x="462" y="346"/>
                  </a:lnTo>
                  <a:lnTo>
                    <a:pt x="462" y="352"/>
                  </a:lnTo>
                  <a:lnTo>
                    <a:pt x="460" y="356"/>
                  </a:lnTo>
                  <a:lnTo>
                    <a:pt x="460" y="356"/>
                  </a:lnTo>
                  <a:close/>
                  <a:moveTo>
                    <a:pt x="466" y="288"/>
                  </a:moveTo>
                  <a:lnTo>
                    <a:pt x="466" y="288"/>
                  </a:lnTo>
                  <a:lnTo>
                    <a:pt x="466" y="288"/>
                  </a:lnTo>
                  <a:lnTo>
                    <a:pt x="466" y="288"/>
                  </a:lnTo>
                  <a:lnTo>
                    <a:pt x="466" y="288"/>
                  </a:lnTo>
                  <a:lnTo>
                    <a:pt x="466" y="288"/>
                  </a:lnTo>
                  <a:lnTo>
                    <a:pt x="466" y="288"/>
                  </a:lnTo>
                  <a:lnTo>
                    <a:pt x="466" y="288"/>
                  </a:lnTo>
                  <a:close/>
                  <a:moveTo>
                    <a:pt x="466" y="286"/>
                  </a:moveTo>
                  <a:lnTo>
                    <a:pt x="466" y="286"/>
                  </a:lnTo>
                  <a:lnTo>
                    <a:pt x="466" y="286"/>
                  </a:lnTo>
                  <a:lnTo>
                    <a:pt x="466" y="286"/>
                  </a:lnTo>
                  <a:lnTo>
                    <a:pt x="466" y="284"/>
                  </a:lnTo>
                  <a:lnTo>
                    <a:pt x="466" y="284"/>
                  </a:lnTo>
                  <a:lnTo>
                    <a:pt x="468" y="284"/>
                  </a:lnTo>
                  <a:lnTo>
                    <a:pt x="468" y="284"/>
                  </a:lnTo>
                  <a:lnTo>
                    <a:pt x="468" y="284"/>
                  </a:lnTo>
                  <a:lnTo>
                    <a:pt x="468" y="284"/>
                  </a:lnTo>
                  <a:lnTo>
                    <a:pt x="466" y="286"/>
                  </a:lnTo>
                  <a:lnTo>
                    <a:pt x="466" y="286"/>
                  </a:lnTo>
                  <a:close/>
                  <a:moveTo>
                    <a:pt x="468" y="284"/>
                  </a:moveTo>
                  <a:lnTo>
                    <a:pt x="466" y="284"/>
                  </a:lnTo>
                  <a:lnTo>
                    <a:pt x="466" y="284"/>
                  </a:lnTo>
                  <a:lnTo>
                    <a:pt x="466" y="284"/>
                  </a:lnTo>
                  <a:lnTo>
                    <a:pt x="466" y="284"/>
                  </a:lnTo>
                  <a:lnTo>
                    <a:pt x="466" y="284"/>
                  </a:lnTo>
                  <a:lnTo>
                    <a:pt x="466" y="284"/>
                  </a:lnTo>
                  <a:lnTo>
                    <a:pt x="466" y="284"/>
                  </a:lnTo>
                  <a:lnTo>
                    <a:pt x="466" y="284"/>
                  </a:lnTo>
                  <a:lnTo>
                    <a:pt x="466" y="284"/>
                  </a:lnTo>
                  <a:lnTo>
                    <a:pt x="466" y="284"/>
                  </a:lnTo>
                  <a:lnTo>
                    <a:pt x="466" y="284"/>
                  </a:lnTo>
                  <a:lnTo>
                    <a:pt x="466" y="284"/>
                  </a:lnTo>
                  <a:lnTo>
                    <a:pt x="466" y="284"/>
                  </a:lnTo>
                  <a:lnTo>
                    <a:pt x="466" y="284"/>
                  </a:lnTo>
                  <a:lnTo>
                    <a:pt x="466" y="284"/>
                  </a:lnTo>
                  <a:lnTo>
                    <a:pt x="466" y="284"/>
                  </a:lnTo>
                  <a:lnTo>
                    <a:pt x="466" y="284"/>
                  </a:lnTo>
                  <a:lnTo>
                    <a:pt x="466" y="284"/>
                  </a:lnTo>
                  <a:lnTo>
                    <a:pt x="466" y="284"/>
                  </a:lnTo>
                  <a:lnTo>
                    <a:pt x="466" y="284"/>
                  </a:lnTo>
                  <a:lnTo>
                    <a:pt x="466" y="284"/>
                  </a:lnTo>
                  <a:lnTo>
                    <a:pt x="466" y="284"/>
                  </a:lnTo>
                  <a:lnTo>
                    <a:pt x="466" y="284"/>
                  </a:lnTo>
                  <a:lnTo>
                    <a:pt x="466" y="284"/>
                  </a:lnTo>
                  <a:lnTo>
                    <a:pt x="466" y="284"/>
                  </a:lnTo>
                  <a:lnTo>
                    <a:pt x="466" y="284"/>
                  </a:lnTo>
                  <a:lnTo>
                    <a:pt x="466" y="284"/>
                  </a:lnTo>
                  <a:lnTo>
                    <a:pt x="468" y="282"/>
                  </a:lnTo>
                  <a:lnTo>
                    <a:pt x="468" y="282"/>
                  </a:lnTo>
                  <a:lnTo>
                    <a:pt x="468" y="284"/>
                  </a:lnTo>
                  <a:lnTo>
                    <a:pt x="468" y="284"/>
                  </a:lnTo>
                  <a:lnTo>
                    <a:pt x="468" y="284"/>
                  </a:lnTo>
                  <a:lnTo>
                    <a:pt x="468" y="284"/>
                  </a:lnTo>
                  <a:close/>
                  <a:moveTo>
                    <a:pt x="470" y="284"/>
                  </a:moveTo>
                  <a:lnTo>
                    <a:pt x="470" y="284"/>
                  </a:lnTo>
                  <a:lnTo>
                    <a:pt x="468" y="284"/>
                  </a:lnTo>
                  <a:lnTo>
                    <a:pt x="468" y="284"/>
                  </a:lnTo>
                  <a:lnTo>
                    <a:pt x="470" y="284"/>
                  </a:lnTo>
                  <a:lnTo>
                    <a:pt x="470" y="284"/>
                  </a:lnTo>
                  <a:lnTo>
                    <a:pt x="470" y="284"/>
                  </a:lnTo>
                  <a:lnTo>
                    <a:pt x="470" y="284"/>
                  </a:lnTo>
                  <a:lnTo>
                    <a:pt x="470" y="284"/>
                  </a:lnTo>
                  <a:lnTo>
                    <a:pt x="470" y="284"/>
                  </a:lnTo>
                  <a:close/>
                  <a:moveTo>
                    <a:pt x="470" y="284"/>
                  </a:moveTo>
                  <a:lnTo>
                    <a:pt x="470" y="284"/>
                  </a:lnTo>
                  <a:lnTo>
                    <a:pt x="470" y="282"/>
                  </a:lnTo>
                  <a:lnTo>
                    <a:pt x="470" y="282"/>
                  </a:lnTo>
                  <a:lnTo>
                    <a:pt x="472" y="284"/>
                  </a:lnTo>
                  <a:lnTo>
                    <a:pt x="472" y="284"/>
                  </a:lnTo>
                  <a:lnTo>
                    <a:pt x="472" y="284"/>
                  </a:lnTo>
                  <a:lnTo>
                    <a:pt x="472" y="284"/>
                  </a:lnTo>
                  <a:lnTo>
                    <a:pt x="474" y="286"/>
                  </a:lnTo>
                  <a:lnTo>
                    <a:pt x="474" y="286"/>
                  </a:lnTo>
                  <a:lnTo>
                    <a:pt x="472" y="286"/>
                  </a:lnTo>
                  <a:lnTo>
                    <a:pt x="472" y="286"/>
                  </a:lnTo>
                  <a:lnTo>
                    <a:pt x="470" y="284"/>
                  </a:lnTo>
                  <a:lnTo>
                    <a:pt x="470" y="284"/>
                  </a:lnTo>
                  <a:close/>
                  <a:moveTo>
                    <a:pt x="474" y="286"/>
                  </a:moveTo>
                  <a:lnTo>
                    <a:pt x="474" y="286"/>
                  </a:lnTo>
                  <a:lnTo>
                    <a:pt x="474" y="286"/>
                  </a:lnTo>
                  <a:lnTo>
                    <a:pt x="474" y="286"/>
                  </a:lnTo>
                  <a:lnTo>
                    <a:pt x="474" y="286"/>
                  </a:lnTo>
                  <a:lnTo>
                    <a:pt x="474" y="286"/>
                  </a:lnTo>
                  <a:lnTo>
                    <a:pt x="474" y="286"/>
                  </a:lnTo>
                  <a:lnTo>
                    <a:pt x="474" y="286"/>
                  </a:lnTo>
                  <a:lnTo>
                    <a:pt x="474" y="286"/>
                  </a:lnTo>
                  <a:lnTo>
                    <a:pt x="474" y="286"/>
                  </a:lnTo>
                  <a:lnTo>
                    <a:pt x="474" y="286"/>
                  </a:lnTo>
                  <a:lnTo>
                    <a:pt x="474" y="286"/>
                  </a:lnTo>
                  <a:close/>
                  <a:moveTo>
                    <a:pt x="568" y="284"/>
                  </a:moveTo>
                  <a:lnTo>
                    <a:pt x="568" y="284"/>
                  </a:lnTo>
                  <a:lnTo>
                    <a:pt x="570" y="282"/>
                  </a:lnTo>
                  <a:lnTo>
                    <a:pt x="570" y="282"/>
                  </a:lnTo>
                  <a:lnTo>
                    <a:pt x="570" y="282"/>
                  </a:lnTo>
                  <a:lnTo>
                    <a:pt x="568" y="284"/>
                  </a:lnTo>
                  <a:lnTo>
                    <a:pt x="568" y="284"/>
                  </a:lnTo>
                  <a:close/>
                  <a:moveTo>
                    <a:pt x="464" y="212"/>
                  </a:moveTo>
                  <a:lnTo>
                    <a:pt x="464" y="212"/>
                  </a:lnTo>
                  <a:lnTo>
                    <a:pt x="464" y="212"/>
                  </a:lnTo>
                  <a:lnTo>
                    <a:pt x="464" y="212"/>
                  </a:lnTo>
                  <a:lnTo>
                    <a:pt x="464" y="212"/>
                  </a:lnTo>
                  <a:lnTo>
                    <a:pt x="464" y="212"/>
                  </a:lnTo>
                  <a:lnTo>
                    <a:pt x="466" y="214"/>
                  </a:lnTo>
                  <a:lnTo>
                    <a:pt x="464" y="212"/>
                  </a:lnTo>
                  <a:lnTo>
                    <a:pt x="464" y="212"/>
                  </a:lnTo>
                  <a:lnTo>
                    <a:pt x="464" y="212"/>
                  </a:lnTo>
                  <a:lnTo>
                    <a:pt x="464" y="212"/>
                  </a:lnTo>
                  <a:lnTo>
                    <a:pt x="462" y="212"/>
                  </a:lnTo>
                  <a:lnTo>
                    <a:pt x="462" y="212"/>
                  </a:lnTo>
                  <a:lnTo>
                    <a:pt x="460" y="210"/>
                  </a:lnTo>
                  <a:lnTo>
                    <a:pt x="462" y="210"/>
                  </a:lnTo>
                  <a:lnTo>
                    <a:pt x="462" y="210"/>
                  </a:lnTo>
                  <a:lnTo>
                    <a:pt x="464" y="212"/>
                  </a:lnTo>
                  <a:lnTo>
                    <a:pt x="462" y="210"/>
                  </a:lnTo>
                  <a:lnTo>
                    <a:pt x="462" y="210"/>
                  </a:lnTo>
                  <a:lnTo>
                    <a:pt x="462" y="210"/>
                  </a:lnTo>
                  <a:lnTo>
                    <a:pt x="462" y="210"/>
                  </a:lnTo>
                  <a:lnTo>
                    <a:pt x="462" y="210"/>
                  </a:lnTo>
                  <a:lnTo>
                    <a:pt x="464" y="212"/>
                  </a:lnTo>
                  <a:lnTo>
                    <a:pt x="464" y="212"/>
                  </a:lnTo>
                  <a:lnTo>
                    <a:pt x="464" y="212"/>
                  </a:lnTo>
                  <a:close/>
                  <a:moveTo>
                    <a:pt x="462" y="210"/>
                  </a:moveTo>
                  <a:lnTo>
                    <a:pt x="462" y="210"/>
                  </a:lnTo>
                  <a:lnTo>
                    <a:pt x="456" y="208"/>
                  </a:lnTo>
                  <a:lnTo>
                    <a:pt x="456" y="208"/>
                  </a:lnTo>
                  <a:lnTo>
                    <a:pt x="456" y="208"/>
                  </a:lnTo>
                  <a:lnTo>
                    <a:pt x="462" y="210"/>
                  </a:lnTo>
                  <a:lnTo>
                    <a:pt x="462" y="210"/>
                  </a:lnTo>
                  <a:lnTo>
                    <a:pt x="462" y="210"/>
                  </a:lnTo>
                  <a:lnTo>
                    <a:pt x="462" y="210"/>
                  </a:lnTo>
                  <a:close/>
                  <a:moveTo>
                    <a:pt x="456" y="202"/>
                  </a:moveTo>
                  <a:lnTo>
                    <a:pt x="456" y="202"/>
                  </a:lnTo>
                  <a:lnTo>
                    <a:pt x="454" y="202"/>
                  </a:lnTo>
                  <a:lnTo>
                    <a:pt x="454" y="202"/>
                  </a:lnTo>
                  <a:lnTo>
                    <a:pt x="452" y="198"/>
                  </a:lnTo>
                  <a:lnTo>
                    <a:pt x="452" y="198"/>
                  </a:lnTo>
                  <a:lnTo>
                    <a:pt x="452" y="198"/>
                  </a:lnTo>
                  <a:lnTo>
                    <a:pt x="452" y="198"/>
                  </a:lnTo>
                  <a:lnTo>
                    <a:pt x="452" y="198"/>
                  </a:lnTo>
                  <a:lnTo>
                    <a:pt x="452" y="198"/>
                  </a:lnTo>
                  <a:lnTo>
                    <a:pt x="456" y="202"/>
                  </a:lnTo>
                  <a:lnTo>
                    <a:pt x="456" y="202"/>
                  </a:lnTo>
                  <a:close/>
                  <a:moveTo>
                    <a:pt x="452" y="196"/>
                  </a:moveTo>
                  <a:lnTo>
                    <a:pt x="452" y="196"/>
                  </a:lnTo>
                  <a:lnTo>
                    <a:pt x="452" y="196"/>
                  </a:lnTo>
                  <a:lnTo>
                    <a:pt x="452" y="196"/>
                  </a:lnTo>
                  <a:lnTo>
                    <a:pt x="452" y="196"/>
                  </a:lnTo>
                  <a:lnTo>
                    <a:pt x="452" y="196"/>
                  </a:lnTo>
                  <a:close/>
                  <a:moveTo>
                    <a:pt x="544" y="160"/>
                  </a:moveTo>
                  <a:lnTo>
                    <a:pt x="544" y="160"/>
                  </a:lnTo>
                  <a:lnTo>
                    <a:pt x="544" y="160"/>
                  </a:lnTo>
                  <a:lnTo>
                    <a:pt x="544" y="160"/>
                  </a:lnTo>
                  <a:lnTo>
                    <a:pt x="544" y="160"/>
                  </a:lnTo>
                  <a:lnTo>
                    <a:pt x="542" y="158"/>
                  </a:lnTo>
                  <a:lnTo>
                    <a:pt x="542" y="158"/>
                  </a:lnTo>
                  <a:lnTo>
                    <a:pt x="542" y="158"/>
                  </a:lnTo>
                  <a:lnTo>
                    <a:pt x="542" y="158"/>
                  </a:lnTo>
                  <a:lnTo>
                    <a:pt x="542" y="158"/>
                  </a:lnTo>
                  <a:lnTo>
                    <a:pt x="542" y="158"/>
                  </a:lnTo>
                  <a:lnTo>
                    <a:pt x="540" y="158"/>
                  </a:lnTo>
                  <a:lnTo>
                    <a:pt x="540" y="158"/>
                  </a:lnTo>
                  <a:lnTo>
                    <a:pt x="542" y="158"/>
                  </a:lnTo>
                  <a:lnTo>
                    <a:pt x="542" y="158"/>
                  </a:lnTo>
                  <a:lnTo>
                    <a:pt x="542" y="158"/>
                  </a:lnTo>
                  <a:lnTo>
                    <a:pt x="542" y="158"/>
                  </a:lnTo>
                  <a:lnTo>
                    <a:pt x="548" y="160"/>
                  </a:lnTo>
                  <a:lnTo>
                    <a:pt x="548" y="160"/>
                  </a:lnTo>
                  <a:lnTo>
                    <a:pt x="550" y="162"/>
                  </a:lnTo>
                  <a:lnTo>
                    <a:pt x="544" y="160"/>
                  </a:lnTo>
                  <a:lnTo>
                    <a:pt x="544" y="160"/>
                  </a:lnTo>
                  <a:close/>
                  <a:moveTo>
                    <a:pt x="574" y="170"/>
                  </a:moveTo>
                  <a:lnTo>
                    <a:pt x="574" y="170"/>
                  </a:lnTo>
                  <a:lnTo>
                    <a:pt x="574" y="170"/>
                  </a:lnTo>
                  <a:lnTo>
                    <a:pt x="574" y="170"/>
                  </a:lnTo>
                  <a:close/>
                  <a:moveTo>
                    <a:pt x="598" y="180"/>
                  </a:moveTo>
                  <a:lnTo>
                    <a:pt x="596" y="182"/>
                  </a:lnTo>
                  <a:lnTo>
                    <a:pt x="596" y="182"/>
                  </a:lnTo>
                  <a:lnTo>
                    <a:pt x="588" y="178"/>
                  </a:lnTo>
                  <a:lnTo>
                    <a:pt x="588" y="178"/>
                  </a:lnTo>
                  <a:lnTo>
                    <a:pt x="590" y="178"/>
                  </a:lnTo>
                  <a:lnTo>
                    <a:pt x="590" y="178"/>
                  </a:lnTo>
                  <a:lnTo>
                    <a:pt x="590" y="178"/>
                  </a:lnTo>
                  <a:lnTo>
                    <a:pt x="598" y="180"/>
                  </a:lnTo>
                  <a:lnTo>
                    <a:pt x="598" y="180"/>
                  </a:lnTo>
                  <a:lnTo>
                    <a:pt x="598" y="180"/>
                  </a:lnTo>
                  <a:lnTo>
                    <a:pt x="600" y="180"/>
                  </a:lnTo>
                  <a:lnTo>
                    <a:pt x="600" y="180"/>
                  </a:lnTo>
                  <a:lnTo>
                    <a:pt x="598" y="180"/>
                  </a:lnTo>
                  <a:lnTo>
                    <a:pt x="598" y="180"/>
                  </a:lnTo>
                  <a:close/>
                  <a:moveTo>
                    <a:pt x="104" y="30"/>
                  </a:moveTo>
                  <a:lnTo>
                    <a:pt x="104" y="30"/>
                  </a:lnTo>
                  <a:lnTo>
                    <a:pt x="104" y="30"/>
                  </a:lnTo>
                  <a:lnTo>
                    <a:pt x="104" y="30"/>
                  </a:lnTo>
                  <a:lnTo>
                    <a:pt x="104" y="30"/>
                  </a:lnTo>
                  <a:lnTo>
                    <a:pt x="104" y="30"/>
                  </a:lnTo>
                  <a:close/>
                  <a:moveTo>
                    <a:pt x="104" y="32"/>
                  </a:moveTo>
                  <a:lnTo>
                    <a:pt x="104" y="32"/>
                  </a:lnTo>
                  <a:lnTo>
                    <a:pt x="104" y="32"/>
                  </a:lnTo>
                  <a:lnTo>
                    <a:pt x="104" y="32"/>
                  </a:lnTo>
                  <a:lnTo>
                    <a:pt x="104" y="32"/>
                  </a:lnTo>
                  <a:lnTo>
                    <a:pt x="104" y="32"/>
                  </a:lnTo>
                  <a:lnTo>
                    <a:pt x="104" y="32"/>
                  </a:lnTo>
                  <a:lnTo>
                    <a:pt x="104" y="32"/>
                  </a:lnTo>
                  <a:close/>
                  <a:moveTo>
                    <a:pt x="108" y="60"/>
                  </a:moveTo>
                  <a:lnTo>
                    <a:pt x="108" y="60"/>
                  </a:lnTo>
                  <a:lnTo>
                    <a:pt x="108" y="60"/>
                  </a:lnTo>
                  <a:lnTo>
                    <a:pt x="108" y="60"/>
                  </a:lnTo>
                  <a:lnTo>
                    <a:pt x="108" y="60"/>
                  </a:lnTo>
                  <a:lnTo>
                    <a:pt x="108" y="60"/>
                  </a:lnTo>
                  <a:lnTo>
                    <a:pt x="108" y="60"/>
                  </a:lnTo>
                  <a:lnTo>
                    <a:pt x="108" y="60"/>
                  </a:lnTo>
                  <a:close/>
                  <a:moveTo>
                    <a:pt x="196" y="204"/>
                  </a:moveTo>
                  <a:lnTo>
                    <a:pt x="196" y="204"/>
                  </a:lnTo>
                  <a:lnTo>
                    <a:pt x="196" y="204"/>
                  </a:lnTo>
                  <a:lnTo>
                    <a:pt x="194" y="204"/>
                  </a:lnTo>
                  <a:lnTo>
                    <a:pt x="196" y="204"/>
                  </a:lnTo>
                  <a:lnTo>
                    <a:pt x="196" y="204"/>
                  </a:lnTo>
                  <a:close/>
                  <a:moveTo>
                    <a:pt x="200" y="206"/>
                  </a:moveTo>
                  <a:lnTo>
                    <a:pt x="200" y="206"/>
                  </a:lnTo>
                  <a:lnTo>
                    <a:pt x="200" y="206"/>
                  </a:lnTo>
                  <a:lnTo>
                    <a:pt x="200" y="206"/>
                  </a:lnTo>
                  <a:lnTo>
                    <a:pt x="200" y="206"/>
                  </a:lnTo>
                  <a:close/>
                  <a:moveTo>
                    <a:pt x="202" y="210"/>
                  </a:moveTo>
                  <a:lnTo>
                    <a:pt x="202" y="210"/>
                  </a:lnTo>
                  <a:lnTo>
                    <a:pt x="200" y="206"/>
                  </a:lnTo>
                  <a:lnTo>
                    <a:pt x="200" y="206"/>
                  </a:lnTo>
                  <a:lnTo>
                    <a:pt x="202" y="208"/>
                  </a:lnTo>
                  <a:lnTo>
                    <a:pt x="202" y="208"/>
                  </a:lnTo>
                  <a:lnTo>
                    <a:pt x="202" y="208"/>
                  </a:lnTo>
                  <a:lnTo>
                    <a:pt x="202" y="208"/>
                  </a:lnTo>
                  <a:lnTo>
                    <a:pt x="202" y="208"/>
                  </a:lnTo>
                  <a:lnTo>
                    <a:pt x="202" y="208"/>
                  </a:lnTo>
                  <a:lnTo>
                    <a:pt x="202" y="208"/>
                  </a:lnTo>
                  <a:lnTo>
                    <a:pt x="202" y="208"/>
                  </a:lnTo>
                  <a:lnTo>
                    <a:pt x="202" y="210"/>
                  </a:lnTo>
                  <a:lnTo>
                    <a:pt x="202" y="210"/>
                  </a:lnTo>
                  <a:close/>
                  <a:moveTo>
                    <a:pt x="204" y="212"/>
                  </a:moveTo>
                  <a:lnTo>
                    <a:pt x="204" y="212"/>
                  </a:lnTo>
                  <a:lnTo>
                    <a:pt x="204" y="212"/>
                  </a:lnTo>
                  <a:lnTo>
                    <a:pt x="204" y="210"/>
                  </a:lnTo>
                  <a:lnTo>
                    <a:pt x="204" y="212"/>
                  </a:lnTo>
                  <a:lnTo>
                    <a:pt x="204" y="212"/>
                  </a:lnTo>
                  <a:close/>
                  <a:moveTo>
                    <a:pt x="206" y="212"/>
                  </a:moveTo>
                  <a:lnTo>
                    <a:pt x="206" y="212"/>
                  </a:lnTo>
                  <a:lnTo>
                    <a:pt x="206" y="210"/>
                  </a:lnTo>
                  <a:lnTo>
                    <a:pt x="206" y="210"/>
                  </a:lnTo>
                  <a:lnTo>
                    <a:pt x="206" y="210"/>
                  </a:lnTo>
                  <a:lnTo>
                    <a:pt x="206" y="210"/>
                  </a:lnTo>
                  <a:lnTo>
                    <a:pt x="206" y="210"/>
                  </a:lnTo>
                  <a:lnTo>
                    <a:pt x="206" y="212"/>
                  </a:lnTo>
                  <a:close/>
                  <a:moveTo>
                    <a:pt x="358" y="218"/>
                  </a:moveTo>
                  <a:lnTo>
                    <a:pt x="358" y="218"/>
                  </a:lnTo>
                  <a:lnTo>
                    <a:pt x="358" y="218"/>
                  </a:lnTo>
                  <a:lnTo>
                    <a:pt x="358" y="218"/>
                  </a:lnTo>
                  <a:lnTo>
                    <a:pt x="356" y="220"/>
                  </a:lnTo>
                  <a:lnTo>
                    <a:pt x="358" y="218"/>
                  </a:lnTo>
                  <a:close/>
                  <a:moveTo>
                    <a:pt x="252" y="248"/>
                  </a:moveTo>
                  <a:lnTo>
                    <a:pt x="252" y="248"/>
                  </a:lnTo>
                  <a:lnTo>
                    <a:pt x="252" y="248"/>
                  </a:lnTo>
                  <a:lnTo>
                    <a:pt x="252" y="248"/>
                  </a:lnTo>
                  <a:lnTo>
                    <a:pt x="252" y="248"/>
                  </a:lnTo>
                  <a:lnTo>
                    <a:pt x="252" y="248"/>
                  </a:lnTo>
                  <a:lnTo>
                    <a:pt x="252" y="248"/>
                  </a:lnTo>
                  <a:lnTo>
                    <a:pt x="252" y="248"/>
                  </a:lnTo>
                  <a:close/>
                  <a:moveTo>
                    <a:pt x="26" y="466"/>
                  </a:moveTo>
                  <a:lnTo>
                    <a:pt x="26" y="466"/>
                  </a:lnTo>
                  <a:lnTo>
                    <a:pt x="26" y="466"/>
                  </a:lnTo>
                  <a:lnTo>
                    <a:pt x="26" y="466"/>
                  </a:lnTo>
                  <a:lnTo>
                    <a:pt x="26" y="4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1" name="Freeform 469"/>
            <p:cNvSpPr>
              <a:spLocks/>
            </p:cNvSpPr>
            <p:nvPr/>
          </p:nvSpPr>
          <p:spPr bwMode="auto">
            <a:xfrm>
              <a:off x="-349" y="3822"/>
              <a:ext cx="4" cy="2"/>
            </a:xfrm>
            <a:custGeom>
              <a:avLst/>
              <a:gdLst>
                <a:gd name="T0" fmla="*/ 0 w 4"/>
                <a:gd name="T1" fmla="*/ 2 h 2"/>
                <a:gd name="T2" fmla="*/ 0 w 4"/>
                <a:gd name="T3" fmla="*/ 2 h 2"/>
                <a:gd name="T4" fmla="*/ 4 w 4"/>
                <a:gd name="T5" fmla="*/ 0 h 2"/>
                <a:gd name="T6" fmla="*/ 0 w 4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2">
                  <a:moveTo>
                    <a:pt x="0" y="2"/>
                  </a:moveTo>
                  <a:lnTo>
                    <a:pt x="0" y="2"/>
                  </a:lnTo>
                  <a:lnTo>
                    <a:pt x="4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8" name="Freeform 470"/>
            <p:cNvSpPr>
              <a:spLocks/>
            </p:cNvSpPr>
            <p:nvPr/>
          </p:nvSpPr>
          <p:spPr bwMode="auto">
            <a:xfrm>
              <a:off x="-477" y="3826"/>
              <a:ext cx="8" cy="4"/>
            </a:xfrm>
            <a:custGeom>
              <a:avLst/>
              <a:gdLst>
                <a:gd name="T0" fmla="*/ 8 w 8"/>
                <a:gd name="T1" fmla="*/ 0 h 4"/>
                <a:gd name="T2" fmla="*/ 8 w 8"/>
                <a:gd name="T3" fmla="*/ 0 h 4"/>
                <a:gd name="T4" fmla="*/ 4 w 8"/>
                <a:gd name="T5" fmla="*/ 0 h 4"/>
                <a:gd name="T6" fmla="*/ 2 w 8"/>
                <a:gd name="T7" fmla="*/ 2 h 4"/>
                <a:gd name="T8" fmla="*/ 0 w 8"/>
                <a:gd name="T9" fmla="*/ 4 h 4"/>
                <a:gd name="T10" fmla="*/ 0 w 8"/>
                <a:gd name="T11" fmla="*/ 4 h 4"/>
                <a:gd name="T12" fmla="*/ 6 w 8"/>
                <a:gd name="T13" fmla="*/ 2 h 4"/>
                <a:gd name="T14" fmla="*/ 6 w 8"/>
                <a:gd name="T15" fmla="*/ 2 h 4"/>
                <a:gd name="T16" fmla="*/ 8 w 8"/>
                <a:gd name="T17" fmla="*/ 0 h 4"/>
                <a:gd name="T18" fmla="*/ 8 w 8"/>
                <a:gd name="T1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4">
                  <a:moveTo>
                    <a:pt x="8" y="0"/>
                  </a:moveTo>
                  <a:lnTo>
                    <a:pt x="8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6" y="2"/>
                  </a:lnTo>
                  <a:lnTo>
                    <a:pt x="6" y="2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9" name="Freeform 471"/>
            <p:cNvSpPr>
              <a:spLocks/>
            </p:cNvSpPr>
            <p:nvPr/>
          </p:nvSpPr>
          <p:spPr bwMode="auto">
            <a:xfrm>
              <a:off x="-721" y="3710"/>
              <a:ext cx="2" cy="4"/>
            </a:xfrm>
            <a:custGeom>
              <a:avLst/>
              <a:gdLst>
                <a:gd name="T0" fmla="*/ 0 w 2"/>
                <a:gd name="T1" fmla="*/ 4 h 4"/>
                <a:gd name="T2" fmla="*/ 2 w 2"/>
                <a:gd name="T3" fmla="*/ 2 h 4"/>
                <a:gd name="T4" fmla="*/ 2 w 2"/>
                <a:gd name="T5" fmla="*/ 2 h 4"/>
                <a:gd name="T6" fmla="*/ 2 w 2"/>
                <a:gd name="T7" fmla="*/ 2 h 4"/>
                <a:gd name="T8" fmla="*/ 2 w 2"/>
                <a:gd name="T9" fmla="*/ 2 h 4"/>
                <a:gd name="T10" fmla="*/ 2 w 2"/>
                <a:gd name="T11" fmla="*/ 0 h 4"/>
                <a:gd name="T12" fmla="*/ 0 w 2"/>
                <a:gd name="T13" fmla="*/ 4 h 4"/>
                <a:gd name="T14" fmla="*/ 0 w 2"/>
                <a:gd name="T1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4">
                  <a:moveTo>
                    <a:pt x="0" y="4"/>
                  </a:move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0" name="Freeform 472"/>
            <p:cNvSpPr>
              <a:spLocks/>
            </p:cNvSpPr>
            <p:nvPr/>
          </p:nvSpPr>
          <p:spPr bwMode="auto">
            <a:xfrm>
              <a:off x="-687" y="3808"/>
              <a:ext cx="10" cy="2"/>
            </a:xfrm>
            <a:custGeom>
              <a:avLst/>
              <a:gdLst>
                <a:gd name="T0" fmla="*/ 10 w 10"/>
                <a:gd name="T1" fmla="*/ 0 h 2"/>
                <a:gd name="T2" fmla="*/ 10 w 10"/>
                <a:gd name="T3" fmla="*/ 0 h 2"/>
                <a:gd name="T4" fmla="*/ 0 w 10"/>
                <a:gd name="T5" fmla="*/ 2 h 2"/>
                <a:gd name="T6" fmla="*/ 0 w 10"/>
                <a:gd name="T7" fmla="*/ 2 h 2"/>
                <a:gd name="T8" fmla="*/ 10 w 10"/>
                <a:gd name="T9" fmla="*/ 0 h 2"/>
                <a:gd name="T10" fmla="*/ 10 w 10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2">
                  <a:moveTo>
                    <a:pt x="10" y="0"/>
                  </a:moveTo>
                  <a:lnTo>
                    <a:pt x="1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1" name="Freeform 473"/>
            <p:cNvSpPr>
              <a:spLocks/>
            </p:cNvSpPr>
            <p:nvPr/>
          </p:nvSpPr>
          <p:spPr bwMode="auto">
            <a:xfrm>
              <a:off x="-645" y="3568"/>
              <a:ext cx="2" cy="2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0 w 2"/>
                <a:gd name="T5" fmla="*/ 0 h 2"/>
                <a:gd name="T6" fmla="*/ 0 w 2"/>
                <a:gd name="T7" fmla="*/ 0 h 2"/>
                <a:gd name="T8" fmla="*/ 0 w 2"/>
                <a:gd name="T9" fmla="*/ 0 h 2"/>
                <a:gd name="T10" fmla="*/ 0 w 2"/>
                <a:gd name="T11" fmla="*/ 0 h 2"/>
                <a:gd name="T12" fmla="*/ 0 w 2"/>
                <a:gd name="T13" fmla="*/ 0 h 2"/>
                <a:gd name="T14" fmla="*/ 2 w 2"/>
                <a:gd name="T15" fmla="*/ 2 h 2"/>
                <a:gd name="T16" fmla="*/ 2 w 2"/>
                <a:gd name="T17" fmla="*/ 2 h 2"/>
                <a:gd name="T18" fmla="*/ 0 w 2"/>
                <a:gd name="T19" fmla="*/ 0 h 2"/>
                <a:gd name="T20" fmla="*/ 0 w 2"/>
                <a:gd name="T2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2" name="Freeform 474"/>
            <p:cNvSpPr>
              <a:spLocks/>
            </p:cNvSpPr>
            <p:nvPr/>
          </p:nvSpPr>
          <p:spPr bwMode="auto">
            <a:xfrm>
              <a:off x="-655" y="3696"/>
              <a:ext cx="16" cy="6"/>
            </a:xfrm>
            <a:custGeom>
              <a:avLst/>
              <a:gdLst>
                <a:gd name="T0" fmla="*/ 2 w 16"/>
                <a:gd name="T1" fmla="*/ 2 h 6"/>
                <a:gd name="T2" fmla="*/ 2 w 16"/>
                <a:gd name="T3" fmla="*/ 2 h 6"/>
                <a:gd name="T4" fmla="*/ 0 w 16"/>
                <a:gd name="T5" fmla="*/ 2 h 6"/>
                <a:gd name="T6" fmla="*/ 0 w 16"/>
                <a:gd name="T7" fmla="*/ 2 h 6"/>
                <a:gd name="T8" fmla="*/ 4 w 16"/>
                <a:gd name="T9" fmla="*/ 6 h 6"/>
                <a:gd name="T10" fmla="*/ 8 w 16"/>
                <a:gd name="T11" fmla="*/ 6 h 6"/>
                <a:gd name="T12" fmla="*/ 8 w 16"/>
                <a:gd name="T13" fmla="*/ 6 h 6"/>
                <a:gd name="T14" fmla="*/ 14 w 16"/>
                <a:gd name="T15" fmla="*/ 2 h 6"/>
                <a:gd name="T16" fmla="*/ 14 w 16"/>
                <a:gd name="T17" fmla="*/ 2 h 6"/>
                <a:gd name="T18" fmla="*/ 14 w 16"/>
                <a:gd name="T19" fmla="*/ 2 h 6"/>
                <a:gd name="T20" fmla="*/ 14 w 16"/>
                <a:gd name="T21" fmla="*/ 2 h 6"/>
                <a:gd name="T22" fmla="*/ 14 w 16"/>
                <a:gd name="T23" fmla="*/ 2 h 6"/>
                <a:gd name="T24" fmla="*/ 14 w 16"/>
                <a:gd name="T25" fmla="*/ 2 h 6"/>
                <a:gd name="T26" fmla="*/ 16 w 16"/>
                <a:gd name="T27" fmla="*/ 0 h 6"/>
                <a:gd name="T28" fmla="*/ 16 w 16"/>
                <a:gd name="T29" fmla="*/ 0 h 6"/>
                <a:gd name="T30" fmla="*/ 14 w 16"/>
                <a:gd name="T31" fmla="*/ 0 h 6"/>
                <a:gd name="T32" fmla="*/ 14 w 16"/>
                <a:gd name="T33" fmla="*/ 0 h 6"/>
                <a:gd name="T34" fmla="*/ 14 w 16"/>
                <a:gd name="T35" fmla="*/ 2 h 6"/>
                <a:gd name="T36" fmla="*/ 14 w 16"/>
                <a:gd name="T37" fmla="*/ 2 h 6"/>
                <a:gd name="T38" fmla="*/ 10 w 16"/>
                <a:gd name="T39" fmla="*/ 2 h 6"/>
                <a:gd name="T40" fmla="*/ 10 w 16"/>
                <a:gd name="T41" fmla="*/ 2 h 6"/>
                <a:gd name="T42" fmla="*/ 6 w 16"/>
                <a:gd name="T43" fmla="*/ 2 h 6"/>
                <a:gd name="T44" fmla="*/ 2 w 16"/>
                <a:gd name="T45" fmla="*/ 2 h 6"/>
                <a:gd name="T46" fmla="*/ 2 w 16"/>
                <a:gd name="T47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6" h="6">
                  <a:moveTo>
                    <a:pt x="2" y="2"/>
                  </a:move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4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6" y="2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3" name="Freeform 475"/>
            <p:cNvSpPr>
              <a:spLocks/>
            </p:cNvSpPr>
            <p:nvPr/>
          </p:nvSpPr>
          <p:spPr bwMode="auto">
            <a:xfrm>
              <a:off x="-601" y="3684"/>
              <a:ext cx="2" cy="2"/>
            </a:xfrm>
            <a:custGeom>
              <a:avLst/>
              <a:gdLst>
                <a:gd name="T0" fmla="*/ 0 w 2"/>
                <a:gd name="T1" fmla="*/ 2 h 2"/>
                <a:gd name="T2" fmla="*/ 0 w 2"/>
                <a:gd name="T3" fmla="*/ 2 h 2"/>
                <a:gd name="T4" fmla="*/ 0 w 2"/>
                <a:gd name="T5" fmla="*/ 2 h 2"/>
                <a:gd name="T6" fmla="*/ 0 w 2"/>
                <a:gd name="T7" fmla="*/ 2 h 2"/>
                <a:gd name="T8" fmla="*/ 2 w 2"/>
                <a:gd name="T9" fmla="*/ 2 h 2"/>
                <a:gd name="T10" fmla="*/ 2 w 2"/>
                <a:gd name="T11" fmla="*/ 2 h 2"/>
                <a:gd name="T12" fmla="*/ 2 w 2"/>
                <a:gd name="T13" fmla="*/ 0 h 2"/>
                <a:gd name="T14" fmla="*/ 2 w 2"/>
                <a:gd name="T15" fmla="*/ 0 h 2"/>
                <a:gd name="T16" fmla="*/ 0 w 2"/>
                <a:gd name="T17" fmla="*/ 2 h 2"/>
                <a:gd name="T18" fmla="*/ 0 w 2"/>
                <a:gd name="T19" fmla="*/ 2 h 2"/>
                <a:gd name="T20" fmla="*/ 0 w 2"/>
                <a:gd name="T21" fmla="*/ 2 h 2"/>
                <a:gd name="T22" fmla="*/ 0 w 2"/>
                <a:gd name="T2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4" name="Freeform 476"/>
            <p:cNvSpPr>
              <a:spLocks/>
            </p:cNvSpPr>
            <p:nvPr/>
          </p:nvSpPr>
          <p:spPr bwMode="auto">
            <a:xfrm>
              <a:off x="-719" y="3688"/>
              <a:ext cx="2" cy="0"/>
            </a:xfrm>
            <a:custGeom>
              <a:avLst/>
              <a:gdLst>
                <a:gd name="T0" fmla="*/ 2 w 2"/>
                <a:gd name="T1" fmla="*/ 2 w 2"/>
                <a:gd name="T2" fmla="*/ 2 w 2"/>
                <a:gd name="T3" fmla="*/ 2 w 2"/>
                <a:gd name="T4" fmla="*/ 2 w 2"/>
                <a:gd name="T5" fmla="*/ 2 w 2"/>
                <a:gd name="T6" fmla="*/ 0 w 2"/>
                <a:gd name="T7" fmla="*/ 0 w 2"/>
                <a:gd name="T8" fmla="*/ 0 w 2"/>
                <a:gd name="T9" fmla="*/ 0 w 2"/>
                <a:gd name="T10" fmla="*/ 2 w 2"/>
                <a:gd name="T11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5" name="Freeform 477"/>
            <p:cNvSpPr>
              <a:spLocks/>
            </p:cNvSpPr>
            <p:nvPr/>
          </p:nvSpPr>
          <p:spPr bwMode="auto">
            <a:xfrm>
              <a:off x="-589" y="359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6" name="Freeform 478"/>
            <p:cNvSpPr>
              <a:spLocks/>
            </p:cNvSpPr>
            <p:nvPr/>
          </p:nvSpPr>
          <p:spPr bwMode="auto">
            <a:xfrm>
              <a:off x="-721" y="3690"/>
              <a:ext cx="2" cy="2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2 w 2"/>
                <a:gd name="T5" fmla="*/ 0 h 2"/>
                <a:gd name="T6" fmla="*/ 2 w 2"/>
                <a:gd name="T7" fmla="*/ 0 h 2"/>
                <a:gd name="T8" fmla="*/ 2 w 2"/>
                <a:gd name="T9" fmla="*/ 0 h 2"/>
                <a:gd name="T10" fmla="*/ 2 w 2"/>
                <a:gd name="T11" fmla="*/ 0 h 2"/>
                <a:gd name="T12" fmla="*/ 2 w 2"/>
                <a:gd name="T13" fmla="*/ 0 h 2"/>
                <a:gd name="T14" fmla="*/ 2 w 2"/>
                <a:gd name="T15" fmla="*/ 0 h 2"/>
                <a:gd name="T16" fmla="*/ 2 w 2"/>
                <a:gd name="T17" fmla="*/ 0 h 2"/>
                <a:gd name="T18" fmla="*/ 2 w 2"/>
                <a:gd name="T19" fmla="*/ 0 h 2"/>
                <a:gd name="T20" fmla="*/ 2 w 2"/>
                <a:gd name="T21" fmla="*/ 0 h 2"/>
                <a:gd name="T22" fmla="*/ 2 w 2"/>
                <a:gd name="T23" fmla="*/ 0 h 2"/>
                <a:gd name="T24" fmla="*/ 0 w 2"/>
                <a:gd name="T25" fmla="*/ 0 h 2"/>
                <a:gd name="T26" fmla="*/ 0 w 2"/>
                <a:gd name="T27" fmla="*/ 0 h 2"/>
                <a:gd name="T28" fmla="*/ 0 w 2"/>
                <a:gd name="T29" fmla="*/ 0 h 2"/>
                <a:gd name="T30" fmla="*/ 0 w 2"/>
                <a:gd name="T31" fmla="*/ 0 h 2"/>
                <a:gd name="T32" fmla="*/ 0 w 2"/>
                <a:gd name="T33" fmla="*/ 2 h 2"/>
                <a:gd name="T34" fmla="*/ 0 w 2"/>
                <a:gd name="T35" fmla="*/ 2 h 2"/>
                <a:gd name="T36" fmla="*/ 0 w 2"/>
                <a:gd name="T37" fmla="*/ 2 h 2"/>
                <a:gd name="T38" fmla="*/ 0 w 2"/>
                <a:gd name="T39" fmla="*/ 2 h 2"/>
                <a:gd name="T40" fmla="*/ 0 w 2"/>
                <a:gd name="T41" fmla="*/ 2 h 2"/>
                <a:gd name="T42" fmla="*/ 0 w 2"/>
                <a:gd name="T43" fmla="*/ 2 h 2"/>
                <a:gd name="T44" fmla="*/ 0 w 2"/>
                <a:gd name="T45" fmla="*/ 2 h 2"/>
                <a:gd name="T46" fmla="*/ 0 w 2"/>
                <a:gd name="T47" fmla="*/ 2 h 2"/>
                <a:gd name="T48" fmla="*/ 2 w 2"/>
                <a:gd name="T49" fmla="*/ 0 h 2"/>
                <a:gd name="T50" fmla="*/ 2 w 2"/>
                <a:gd name="T51" fmla="*/ 0 h 2"/>
                <a:gd name="T52" fmla="*/ 2 w 2"/>
                <a:gd name="T53" fmla="*/ 0 h 2"/>
                <a:gd name="T54" fmla="*/ 2 w 2"/>
                <a:gd name="T5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7" name="Freeform 479"/>
            <p:cNvSpPr>
              <a:spLocks/>
            </p:cNvSpPr>
            <p:nvPr/>
          </p:nvSpPr>
          <p:spPr bwMode="auto">
            <a:xfrm>
              <a:off x="-719" y="369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8" name="Freeform 480"/>
            <p:cNvSpPr>
              <a:spLocks/>
            </p:cNvSpPr>
            <p:nvPr/>
          </p:nvSpPr>
          <p:spPr bwMode="auto">
            <a:xfrm>
              <a:off x="-1067" y="3482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9" name="Freeform 481"/>
            <p:cNvSpPr>
              <a:spLocks/>
            </p:cNvSpPr>
            <p:nvPr/>
          </p:nvSpPr>
          <p:spPr bwMode="auto">
            <a:xfrm>
              <a:off x="-719" y="3690"/>
              <a:ext cx="0" cy="2"/>
            </a:xfrm>
            <a:custGeom>
              <a:avLst/>
              <a:gdLst>
                <a:gd name="T0" fmla="*/ 2 h 2"/>
                <a:gd name="T1" fmla="*/ 2 h 2"/>
                <a:gd name="T2" fmla="*/ 2 h 2"/>
                <a:gd name="T3" fmla="*/ 2 h 2"/>
                <a:gd name="T4" fmla="*/ 0 h 2"/>
                <a:gd name="T5" fmla="*/ 0 h 2"/>
                <a:gd name="T6" fmla="*/ 2 h 2"/>
                <a:gd name="T7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0" name="Freeform 482"/>
            <p:cNvSpPr>
              <a:spLocks/>
            </p:cNvSpPr>
            <p:nvPr/>
          </p:nvSpPr>
          <p:spPr bwMode="auto">
            <a:xfrm>
              <a:off x="-601" y="368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1" name="Freeform 483"/>
            <p:cNvSpPr>
              <a:spLocks/>
            </p:cNvSpPr>
            <p:nvPr/>
          </p:nvSpPr>
          <p:spPr bwMode="auto">
            <a:xfrm>
              <a:off x="-613" y="3692"/>
              <a:ext cx="8" cy="4"/>
            </a:xfrm>
            <a:custGeom>
              <a:avLst/>
              <a:gdLst>
                <a:gd name="T0" fmla="*/ 6 w 8"/>
                <a:gd name="T1" fmla="*/ 0 h 4"/>
                <a:gd name="T2" fmla="*/ 6 w 8"/>
                <a:gd name="T3" fmla="*/ 0 h 4"/>
                <a:gd name="T4" fmla="*/ 4 w 8"/>
                <a:gd name="T5" fmla="*/ 2 h 4"/>
                <a:gd name="T6" fmla="*/ 4 w 8"/>
                <a:gd name="T7" fmla="*/ 2 h 4"/>
                <a:gd name="T8" fmla="*/ 4 w 8"/>
                <a:gd name="T9" fmla="*/ 2 h 4"/>
                <a:gd name="T10" fmla="*/ 4 w 8"/>
                <a:gd name="T11" fmla="*/ 2 h 4"/>
                <a:gd name="T12" fmla="*/ 4 w 8"/>
                <a:gd name="T13" fmla="*/ 2 h 4"/>
                <a:gd name="T14" fmla="*/ 4 w 8"/>
                <a:gd name="T15" fmla="*/ 2 h 4"/>
                <a:gd name="T16" fmla="*/ 2 w 8"/>
                <a:gd name="T17" fmla="*/ 2 h 4"/>
                <a:gd name="T18" fmla="*/ 4 w 8"/>
                <a:gd name="T19" fmla="*/ 2 h 4"/>
                <a:gd name="T20" fmla="*/ 4 w 8"/>
                <a:gd name="T21" fmla="*/ 2 h 4"/>
                <a:gd name="T22" fmla="*/ 4 w 8"/>
                <a:gd name="T23" fmla="*/ 2 h 4"/>
                <a:gd name="T24" fmla="*/ 4 w 8"/>
                <a:gd name="T25" fmla="*/ 2 h 4"/>
                <a:gd name="T26" fmla="*/ 0 w 8"/>
                <a:gd name="T27" fmla="*/ 4 h 4"/>
                <a:gd name="T28" fmla="*/ 0 w 8"/>
                <a:gd name="T29" fmla="*/ 4 h 4"/>
                <a:gd name="T30" fmla="*/ 4 w 8"/>
                <a:gd name="T31" fmla="*/ 2 h 4"/>
                <a:gd name="T32" fmla="*/ 6 w 8"/>
                <a:gd name="T33" fmla="*/ 0 h 4"/>
                <a:gd name="T34" fmla="*/ 8 w 8"/>
                <a:gd name="T35" fmla="*/ 0 h 4"/>
                <a:gd name="T36" fmla="*/ 8 w 8"/>
                <a:gd name="T37" fmla="*/ 0 h 4"/>
                <a:gd name="T38" fmla="*/ 6 w 8"/>
                <a:gd name="T39" fmla="*/ 0 h 4"/>
                <a:gd name="T40" fmla="*/ 6 w 8"/>
                <a:gd name="T41" fmla="*/ 0 h 4"/>
                <a:gd name="T42" fmla="*/ 4 w 8"/>
                <a:gd name="T43" fmla="*/ 2 h 4"/>
                <a:gd name="T44" fmla="*/ 4 w 8"/>
                <a:gd name="T45" fmla="*/ 2 h 4"/>
                <a:gd name="T46" fmla="*/ 6 w 8"/>
                <a:gd name="T47" fmla="*/ 0 h 4"/>
                <a:gd name="T48" fmla="*/ 6 w 8"/>
                <a:gd name="T4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" h="4">
                  <a:moveTo>
                    <a:pt x="6" y="0"/>
                  </a:moveTo>
                  <a:lnTo>
                    <a:pt x="6" y="0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2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4" y="2"/>
                  </a:lnTo>
                  <a:lnTo>
                    <a:pt x="4" y="2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2" name="Freeform 484"/>
            <p:cNvSpPr>
              <a:spLocks/>
            </p:cNvSpPr>
            <p:nvPr/>
          </p:nvSpPr>
          <p:spPr bwMode="auto">
            <a:xfrm>
              <a:off x="-607" y="3686"/>
              <a:ext cx="6" cy="6"/>
            </a:xfrm>
            <a:custGeom>
              <a:avLst/>
              <a:gdLst>
                <a:gd name="T0" fmla="*/ 0 w 6"/>
                <a:gd name="T1" fmla="*/ 6 h 6"/>
                <a:gd name="T2" fmla="*/ 0 w 6"/>
                <a:gd name="T3" fmla="*/ 6 h 6"/>
                <a:gd name="T4" fmla="*/ 6 w 6"/>
                <a:gd name="T5" fmla="*/ 0 h 6"/>
                <a:gd name="T6" fmla="*/ 6 w 6"/>
                <a:gd name="T7" fmla="*/ 0 h 6"/>
                <a:gd name="T8" fmla="*/ 0 w 6"/>
                <a:gd name="T9" fmla="*/ 6 h 6"/>
                <a:gd name="T10" fmla="*/ 0 w 6"/>
                <a:gd name="T11" fmla="*/ 6 h 6"/>
                <a:gd name="T12" fmla="*/ 0 w 6"/>
                <a:gd name="T13" fmla="*/ 6 h 6"/>
                <a:gd name="T14" fmla="*/ 0 w 6"/>
                <a:gd name="T1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6">
                  <a:moveTo>
                    <a:pt x="0" y="6"/>
                  </a:moveTo>
                  <a:lnTo>
                    <a:pt x="0" y="6"/>
                  </a:lnTo>
                  <a:lnTo>
                    <a:pt x="6" y="0"/>
                  </a:lnTo>
                  <a:lnTo>
                    <a:pt x="6" y="0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3" name="Freeform 485"/>
            <p:cNvSpPr>
              <a:spLocks/>
            </p:cNvSpPr>
            <p:nvPr/>
          </p:nvSpPr>
          <p:spPr bwMode="auto">
            <a:xfrm>
              <a:off x="-601" y="368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4" name="Freeform 486"/>
            <p:cNvSpPr>
              <a:spLocks/>
            </p:cNvSpPr>
            <p:nvPr/>
          </p:nvSpPr>
          <p:spPr bwMode="auto">
            <a:xfrm>
              <a:off x="-601" y="368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5" name="Freeform 487"/>
            <p:cNvSpPr>
              <a:spLocks/>
            </p:cNvSpPr>
            <p:nvPr/>
          </p:nvSpPr>
          <p:spPr bwMode="auto">
            <a:xfrm>
              <a:off x="-723" y="3710"/>
              <a:ext cx="6" cy="46"/>
            </a:xfrm>
            <a:custGeom>
              <a:avLst/>
              <a:gdLst>
                <a:gd name="T0" fmla="*/ 4 w 6"/>
                <a:gd name="T1" fmla="*/ 2 h 46"/>
                <a:gd name="T2" fmla="*/ 4 w 6"/>
                <a:gd name="T3" fmla="*/ 2 h 46"/>
                <a:gd name="T4" fmla="*/ 4 w 6"/>
                <a:gd name="T5" fmla="*/ 16 h 46"/>
                <a:gd name="T6" fmla="*/ 4 w 6"/>
                <a:gd name="T7" fmla="*/ 20 h 46"/>
                <a:gd name="T8" fmla="*/ 4 w 6"/>
                <a:gd name="T9" fmla="*/ 22 h 46"/>
                <a:gd name="T10" fmla="*/ 4 w 6"/>
                <a:gd name="T11" fmla="*/ 22 h 46"/>
                <a:gd name="T12" fmla="*/ 4 w 6"/>
                <a:gd name="T13" fmla="*/ 22 h 46"/>
                <a:gd name="T14" fmla="*/ 2 w 6"/>
                <a:gd name="T15" fmla="*/ 28 h 46"/>
                <a:gd name="T16" fmla="*/ 2 w 6"/>
                <a:gd name="T17" fmla="*/ 28 h 46"/>
                <a:gd name="T18" fmla="*/ 2 w 6"/>
                <a:gd name="T19" fmla="*/ 28 h 46"/>
                <a:gd name="T20" fmla="*/ 2 w 6"/>
                <a:gd name="T21" fmla="*/ 28 h 46"/>
                <a:gd name="T22" fmla="*/ 2 w 6"/>
                <a:gd name="T23" fmla="*/ 28 h 46"/>
                <a:gd name="T24" fmla="*/ 2 w 6"/>
                <a:gd name="T25" fmla="*/ 32 h 46"/>
                <a:gd name="T26" fmla="*/ 2 w 6"/>
                <a:gd name="T27" fmla="*/ 32 h 46"/>
                <a:gd name="T28" fmla="*/ 0 w 6"/>
                <a:gd name="T29" fmla="*/ 42 h 46"/>
                <a:gd name="T30" fmla="*/ 0 w 6"/>
                <a:gd name="T31" fmla="*/ 42 h 46"/>
                <a:gd name="T32" fmla="*/ 2 w 6"/>
                <a:gd name="T33" fmla="*/ 46 h 46"/>
                <a:gd name="T34" fmla="*/ 2 w 6"/>
                <a:gd name="T35" fmla="*/ 42 h 46"/>
                <a:gd name="T36" fmla="*/ 2 w 6"/>
                <a:gd name="T37" fmla="*/ 34 h 46"/>
                <a:gd name="T38" fmla="*/ 2 w 6"/>
                <a:gd name="T39" fmla="*/ 30 h 46"/>
                <a:gd name="T40" fmla="*/ 2 w 6"/>
                <a:gd name="T41" fmla="*/ 30 h 46"/>
                <a:gd name="T42" fmla="*/ 6 w 6"/>
                <a:gd name="T43" fmla="*/ 24 h 46"/>
                <a:gd name="T44" fmla="*/ 6 w 6"/>
                <a:gd name="T45" fmla="*/ 16 h 46"/>
                <a:gd name="T46" fmla="*/ 4 w 6"/>
                <a:gd name="T47" fmla="*/ 0 h 46"/>
                <a:gd name="T48" fmla="*/ 4 w 6"/>
                <a:gd name="T49" fmla="*/ 0 h 46"/>
                <a:gd name="T50" fmla="*/ 4 w 6"/>
                <a:gd name="T51" fmla="*/ 2 h 46"/>
                <a:gd name="T52" fmla="*/ 4 w 6"/>
                <a:gd name="T53" fmla="*/ 2 h 46"/>
                <a:gd name="T54" fmla="*/ 4 w 6"/>
                <a:gd name="T55" fmla="*/ 2 h 46"/>
                <a:gd name="T56" fmla="*/ 4 w 6"/>
                <a:gd name="T57" fmla="*/ 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" h="46">
                  <a:moveTo>
                    <a:pt x="4" y="2"/>
                  </a:moveTo>
                  <a:lnTo>
                    <a:pt x="4" y="2"/>
                  </a:lnTo>
                  <a:lnTo>
                    <a:pt x="4" y="16"/>
                  </a:lnTo>
                  <a:lnTo>
                    <a:pt x="4" y="20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32"/>
                  </a:lnTo>
                  <a:lnTo>
                    <a:pt x="2" y="32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2" y="46"/>
                  </a:lnTo>
                  <a:lnTo>
                    <a:pt x="2" y="42"/>
                  </a:lnTo>
                  <a:lnTo>
                    <a:pt x="2" y="34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6" y="24"/>
                  </a:lnTo>
                  <a:lnTo>
                    <a:pt x="6" y="16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6" name="Freeform 488"/>
            <p:cNvSpPr>
              <a:spLocks/>
            </p:cNvSpPr>
            <p:nvPr/>
          </p:nvSpPr>
          <p:spPr bwMode="auto">
            <a:xfrm>
              <a:off x="-723" y="3622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7" name="Freeform 489"/>
            <p:cNvSpPr>
              <a:spLocks/>
            </p:cNvSpPr>
            <p:nvPr/>
          </p:nvSpPr>
          <p:spPr bwMode="auto">
            <a:xfrm>
              <a:off x="-719" y="3688"/>
              <a:ext cx="2" cy="0"/>
            </a:xfrm>
            <a:custGeom>
              <a:avLst/>
              <a:gdLst>
                <a:gd name="T0" fmla="*/ 0 w 2"/>
                <a:gd name="T1" fmla="*/ 0 w 2"/>
                <a:gd name="T2" fmla="*/ 0 w 2"/>
                <a:gd name="T3" fmla="*/ 0 w 2"/>
                <a:gd name="T4" fmla="*/ 2 w 2"/>
                <a:gd name="T5" fmla="*/ 2 w 2"/>
                <a:gd name="T6" fmla="*/ 0 w 2"/>
                <a:gd name="T7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8" name="Freeform 490"/>
            <p:cNvSpPr>
              <a:spLocks/>
            </p:cNvSpPr>
            <p:nvPr/>
          </p:nvSpPr>
          <p:spPr bwMode="auto">
            <a:xfrm>
              <a:off x="-1059" y="3426"/>
              <a:ext cx="4" cy="0"/>
            </a:xfrm>
            <a:custGeom>
              <a:avLst/>
              <a:gdLst>
                <a:gd name="T0" fmla="*/ 0 w 4"/>
                <a:gd name="T1" fmla="*/ 0 w 4"/>
                <a:gd name="T2" fmla="*/ 2 w 4"/>
                <a:gd name="T3" fmla="*/ 2 w 4"/>
                <a:gd name="T4" fmla="*/ 4 w 4"/>
                <a:gd name="T5" fmla="*/ 0 w 4"/>
                <a:gd name="T6" fmla="*/ 0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9" name="Freeform 491"/>
            <p:cNvSpPr>
              <a:spLocks/>
            </p:cNvSpPr>
            <p:nvPr/>
          </p:nvSpPr>
          <p:spPr bwMode="auto">
            <a:xfrm>
              <a:off x="-1069" y="3482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0" name="Rectangle 492"/>
            <p:cNvSpPr>
              <a:spLocks noChangeArrowheads="1"/>
            </p:cNvSpPr>
            <p:nvPr/>
          </p:nvSpPr>
          <p:spPr bwMode="auto">
            <a:xfrm>
              <a:off x="-859" y="3588"/>
              <a:ext cx="1" cy="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2" name="Freeform 493"/>
            <p:cNvSpPr>
              <a:spLocks/>
            </p:cNvSpPr>
            <p:nvPr/>
          </p:nvSpPr>
          <p:spPr bwMode="auto">
            <a:xfrm>
              <a:off x="-827" y="3616"/>
              <a:ext cx="0" cy="2"/>
            </a:xfrm>
            <a:custGeom>
              <a:avLst/>
              <a:gdLst>
                <a:gd name="T0" fmla="*/ 2 h 2"/>
                <a:gd name="T1" fmla="*/ 2 h 2"/>
                <a:gd name="T2" fmla="*/ 0 h 2"/>
                <a:gd name="T3" fmla="*/ 0 h 2"/>
                <a:gd name="T4" fmla="*/ 2 h 2"/>
                <a:gd name="T5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1" name="Freeform 494"/>
            <p:cNvSpPr>
              <a:spLocks/>
            </p:cNvSpPr>
            <p:nvPr/>
          </p:nvSpPr>
          <p:spPr bwMode="auto">
            <a:xfrm>
              <a:off x="-559" y="3596"/>
              <a:ext cx="0" cy="2"/>
            </a:xfrm>
            <a:custGeom>
              <a:avLst/>
              <a:gdLst>
                <a:gd name="T0" fmla="*/ 0 h 2"/>
                <a:gd name="T1" fmla="*/ 0 h 2"/>
                <a:gd name="T2" fmla="*/ 2 h 2"/>
                <a:gd name="T3" fmla="*/ 2 h 2"/>
                <a:gd name="T4" fmla="*/ 2 h 2"/>
                <a:gd name="T5" fmla="*/ 0 h 2"/>
                <a:gd name="T6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3" name="Freeform 495"/>
            <p:cNvSpPr>
              <a:spLocks/>
            </p:cNvSpPr>
            <p:nvPr/>
          </p:nvSpPr>
          <p:spPr bwMode="auto">
            <a:xfrm>
              <a:off x="-619" y="3576"/>
              <a:ext cx="4" cy="2"/>
            </a:xfrm>
            <a:custGeom>
              <a:avLst/>
              <a:gdLst>
                <a:gd name="T0" fmla="*/ 0 w 4"/>
                <a:gd name="T1" fmla="*/ 0 h 2"/>
                <a:gd name="T2" fmla="*/ 2 w 4"/>
                <a:gd name="T3" fmla="*/ 2 h 2"/>
                <a:gd name="T4" fmla="*/ 2 w 4"/>
                <a:gd name="T5" fmla="*/ 2 h 2"/>
                <a:gd name="T6" fmla="*/ 2 w 4"/>
                <a:gd name="T7" fmla="*/ 2 h 2"/>
                <a:gd name="T8" fmla="*/ 2 w 4"/>
                <a:gd name="T9" fmla="*/ 2 h 2"/>
                <a:gd name="T10" fmla="*/ 4 w 4"/>
                <a:gd name="T11" fmla="*/ 0 h 2"/>
                <a:gd name="T12" fmla="*/ 0 w 4"/>
                <a:gd name="T13" fmla="*/ 0 h 2"/>
                <a:gd name="T14" fmla="*/ 0 w 4"/>
                <a:gd name="T1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2">
                  <a:moveTo>
                    <a:pt x="0" y="0"/>
                  </a:move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0" name="Freeform 496"/>
            <p:cNvSpPr>
              <a:spLocks/>
            </p:cNvSpPr>
            <p:nvPr/>
          </p:nvSpPr>
          <p:spPr bwMode="auto">
            <a:xfrm>
              <a:off x="-615" y="3580"/>
              <a:ext cx="0" cy="2"/>
            </a:xfrm>
            <a:custGeom>
              <a:avLst/>
              <a:gdLst>
                <a:gd name="T0" fmla="*/ 0 h 2"/>
                <a:gd name="T1" fmla="*/ 0 h 2"/>
                <a:gd name="T2" fmla="*/ 2 h 2"/>
                <a:gd name="T3" fmla="*/ 2 h 2"/>
                <a:gd name="T4" fmla="*/ 0 h 2"/>
                <a:gd name="T5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1" name="Freeform 497"/>
            <p:cNvSpPr>
              <a:spLocks/>
            </p:cNvSpPr>
            <p:nvPr/>
          </p:nvSpPr>
          <p:spPr bwMode="auto">
            <a:xfrm>
              <a:off x="-963" y="3852"/>
              <a:ext cx="4" cy="2"/>
            </a:xfrm>
            <a:custGeom>
              <a:avLst/>
              <a:gdLst>
                <a:gd name="T0" fmla="*/ 4 w 4"/>
                <a:gd name="T1" fmla="*/ 0 h 2"/>
                <a:gd name="T2" fmla="*/ 4 w 4"/>
                <a:gd name="T3" fmla="*/ 0 h 2"/>
                <a:gd name="T4" fmla="*/ 0 w 4"/>
                <a:gd name="T5" fmla="*/ 2 h 2"/>
                <a:gd name="T6" fmla="*/ 0 w 4"/>
                <a:gd name="T7" fmla="*/ 2 h 2"/>
                <a:gd name="T8" fmla="*/ 4 w 4"/>
                <a:gd name="T9" fmla="*/ 0 h 2"/>
                <a:gd name="T10" fmla="*/ 4 w 4"/>
                <a:gd name="T11" fmla="*/ 0 h 2"/>
                <a:gd name="T12" fmla="*/ 4 w 4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2">
                  <a:moveTo>
                    <a:pt x="4" y="0"/>
                  </a:moveTo>
                  <a:lnTo>
                    <a:pt x="4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2" name="Freeform 498"/>
            <p:cNvSpPr>
              <a:spLocks/>
            </p:cNvSpPr>
            <p:nvPr/>
          </p:nvSpPr>
          <p:spPr bwMode="auto">
            <a:xfrm>
              <a:off x="-821" y="4030"/>
              <a:ext cx="0" cy="6"/>
            </a:xfrm>
            <a:custGeom>
              <a:avLst/>
              <a:gdLst>
                <a:gd name="T0" fmla="*/ 6 h 6"/>
                <a:gd name="T1" fmla="*/ 6 h 6"/>
                <a:gd name="T2" fmla="*/ 0 h 6"/>
                <a:gd name="T3" fmla="*/ 0 h 6"/>
                <a:gd name="T4" fmla="*/ 6 h 6"/>
                <a:gd name="T5" fmla="*/ 6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6">
                  <a:moveTo>
                    <a:pt x="0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3" name="Freeform 499"/>
            <p:cNvSpPr>
              <a:spLocks/>
            </p:cNvSpPr>
            <p:nvPr/>
          </p:nvSpPr>
          <p:spPr bwMode="auto">
            <a:xfrm>
              <a:off x="-821" y="4022"/>
              <a:ext cx="2" cy="8"/>
            </a:xfrm>
            <a:custGeom>
              <a:avLst/>
              <a:gdLst>
                <a:gd name="T0" fmla="*/ 0 w 2"/>
                <a:gd name="T1" fmla="*/ 0 h 8"/>
                <a:gd name="T2" fmla="*/ 0 w 2"/>
                <a:gd name="T3" fmla="*/ 0 h 8"/>
                <a:gd name="T4" fmla="*/ 0 w 2"/>
                <a:gd name="T5" fmla="*/ 2 h 8"/>
                <a:gd name="T6" fmla="*/ 0 w 2"/>
                <a:gd name="T7" fmla="*/ 8 h 8"/>
                <a:gd name="T8" fmla="*/ 0 w 2"/>
                <a:gd name="T9" fmla="*/ 8 h 8"/>
                <a:gd name="T10" fmla="*/ 2 w 2"/>
                <a:gd name="T11" fmla="*/ 0 h 8"/>
                <a:gd name="T12" fmla="*/ 2 w 2"/>
                <a:gd name="T13" fmla="*/ 0 h 8"/>
                <a:gd name="T14" fmla="*/ 0 w 2"/>
                <a:gd name="T15" fmla="*/ 0 h 8"/>
                <a:gd name="T16" fmla="*/ 0 w 2"/>
                <a:gd name="T1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" h="8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8"/>
                  </a:lnTo>
                  <a:lnTo>
                    <a:pt x="0" y="8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4" name="Freeform 500"/>
            <p:cNvSpPr>
              <a:spLocks/>
            </p:cNvSpPr>
            <p:nvPr/>
          </p:nvSpPr>
          <p:spPr bwMode="auto">
            <a:xfrm>
              <a:off x="-833" y="4152"/>
              <a:ext cx="2" cy="2"/>
            </a:xfrm>
            <a:custGeom>
              <a:avLst/>
              <a:gdLst>
                <a:gd name="T0" fmla="*/ 2 w 2"/>
                <a:gd name="T1" fmla="*/ 2 h 2"/>
                <a:gd name="T2" fmla="*/ 2 w 2"/>
                <a:gd name="T3" fmla="*/ 2 h 2"/>
                <a:gd name="T4" fmla="*/ 0 w 2"/>
                <a:gd name="T5" fmla="*/ 0 h 2"/>
                <a:gd name="T6" fmla="*/ 0 w 2"/>
                <a:gd name="T7" fmla="*/ 0 h 2"/>
                <a:gd name="T8" fmla="*/ 0 w 2"/>
                <a:gd name="T9" fmla="*/ 0 h 2"/>
                <a:gd name="T10" fmla="*/ 0 w 2"/>
                <a:gd name="T11" fmla="*/ 0 h 2"/>
                <a:gd name="T12" fmla="*/ 2 w 2"/>
                <a:gd name="T13" fmla="*/ 2 h 2"/>
                <a:gd name="T14" fmla="*/ 2 w 2"/>
                <a:gd name="T1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5" name="Freeform 501"/>
            <p:cNvSpPr>
              <a:spLocks/>
            </p:cNvSpPr>
            <p:nvPr/>
          </p:nvSpPr>
          <p:spPr bwMode="auto">
            <a:xfrm>
              <a:off x="-941" y="3772"/>
              <a:ext cx="0" cy="2"/>
            </a:xfrm>
            <a:custGeom>
              <a:avLst/>
              <a:gdLst>
                <a:gd name="T0" fmla="*/ 2 h 2"/>
                <a:gd name="T1" fmla="*/ 2 h 2"/>
                <a:gd name="T2" fmla="*/ 0 h 2"/>
                <a:gd name="T3" fmla="*/ 0 h 2"/>
                <a:gd name="T4" fmla="*/ 2 h 2"/>
                <a:gd name="T5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9" name="Freeform 502"/>
            <p:cNvSpPr>
              <a:spLocks/>
            </p:cNvSpPr>
            <p:nvPr/>
          </p:nvSpPr>
          <p:spPr bwMode="auto">
            <a:xfrm>
              <a:off x="-959" y="3852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0" name="Freeform 503"/>
            <p:cNvSpPr>
              <a:spLocks/>
            </p:cNvSpPr>
            <p:nvPr/>
          </p:nvSpPr>
          <p:spPr bwMode="auto">
            <a:xfrm>
              <a:off x="-665" y="356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1" name="Freeform 504"/>
            <p:cNvSpPr>
              <a:spLocks/>
            </p:cNvSpPr>
            <p:nvPr/>
          </p:nvSpPr>
          <p:spPr bwMode="auto">
            <a:xfrm>
              <a:off x="-1089" y="3880"/>
              <a:ext cx="4" cy="0"/>
            </a:xfrm>
            <a:custGeom>
              <a:avLst/>
              <a:gdLst>
                <a:gd name="T0" fmla="*/ 0 w 4"/>
                <a:gd name="T1" fmla="*/ 0 w 4"/>
                <a:gd name="T2" fmla="*/ 4 w 4"/>
                <a:gd name="T3" fmla="*/ 4 w 4"/>
                <a:gd name="T4" fmla="*/ 0 w 4"/>
                <a:gd name="T5" fmla="*/ 0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2" name="Freeform 505"/>
            <p:cNvSpPr>
              <a:spLocks/>
            </p:cNvSpPr>
            <p:nvPr/>
          </p:nvSpPr>
          <p:spPr bwMode="auto">
            <a:xfrm>
              <a:off x="-941" y="3902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3" name="Rectangle 506"/>
            <p:cNvSpPr>
              <a:spLocks noChangeArrowheads="1"/>
            </p:cNvSpPr>
            <p:nvPr/>
          </p:nvSpPr>
          <p:spPr bwMode="auto">
            <a:xfrm>
              <a:off x="-713" y="3700"/>
              <a:ext cx="1" cy="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4" name="Freeform 507"/>
            <p:cNvSpPr>
              <a:spLocks/>
            </p:cNvSpPr>
            <p:nvPr/>
          </p:nvSpPr>
          <p:spPr bwMode="auto">
            <a:xfrm>
              <a:off x="-723" y="3736"/>
              <a:ext cx="2" cy="4"/>
            </a:xfrm>
            <a:custGeom>
              <a:avLst/>
              <a:gdLst>
                <a:gd name="T0" fmla="*/ 0 w 2"/>
                <a:gd name="T1" fmla="*/ 4 h 4"/>
                <a:gd name="T2" fmla="*/ 2 w 2"/>
                <a:gd name="T3" fmla="*/ 2 h 4"/>
                <a:gd name="T4" fmla="*/ 2 w 2"/>
                <a:gd name="T5" fmla="*/ 2 h 4"/>
                <a:gd name="T6" fmla="*/ 2 w 2"/>
                <a:gd name="T7" fmla="*/ 0 h 4"/>
                <a:gd name="T8" fmla="*/ 0 w 2"/>
                <a:gd name="T9" fmla="*/ 4 h 4"/>
                <a:gd name="T10" fmla="*/ 0 w 2"/>
                <a:gd name="T1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4">
                  <a:moveTo>
                    <a:pt x="0" y="4"/>
                  </a:move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5" name="Freeform 508"/>
            <p:cNvSpPr>
              <a:spLocks/>
            </p:cNvSpPr>
            <p:nvPr/>
          </p:nvSpPr>
          <p:spPr bwMode="auto">
            <a:xfrm>
              <a:off x="-719" y="3702"/>
              <a:ext cx="2" cy="8"/>
            </a:xfrm>
            <a:custGeom>
              <a:avLst/>
              <a:gdLst>
                <a:gd name="T0" fmla="*/ 2 w 2"/>
                <a:gd name="T1" fmla="*/ 0 h 8"/>
                <a:gd name="T2" fmla="*/ 2 w 2"/>
                <a:gd name="T3" fmla="*/ 0 h 8"/>
                <a:gd name="T4" fmla="*/ 2 w 2"/>
                <a:gd name="T5" fmla="*/ 0 h 8"/>
                <a:gd name="T6" fmla="*/ 2 w 2"/>
                <a:gd name="T7" fmla="*/ 0 h 8"/>
                <a:gd name="T8" fmla="*/ 0 w 2"/>
                <a:gd name="T9" fmla="*/ 8 h 8"/>
                <a:gd name="T10" fmla="*/ 0 w 2"/>
                <a:gd name="T11" fmla="*/ 8 h 8"/>
                <a:gd name="T12" fmla="*/ 2 w 2"/>
                <a:gd name="T13" fmla="*/ 2 h 8"/>
                <a:gd name="T14" fmla="*/ 2 w 2"/>
                <a:gd name="T15" fmla="*/ 2 h 8"/>
                <a:gd name="T16" fmla="*/ 2 w 2"/>
                <a:gd name="T17" fmla="*/ 0 h 8"/>
                <a:gd name="T18" fmla="*/ 2 w 2"/>
                <a:gd name="T1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" h="8">
                  <a:moveTo>
                    <a:pt x="2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8"/>
                  </a:lnTo>
                  <a:lnTo>
                    <a:pt x="0" y="8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6" name="Rectangle 509"/>
            <p:cNvSpPr>
              <a:spLocks noChangeArrowheads="1"/>
            </p:cNvSpPr>
            <p:nvPr/>
          </p:nvSpPr>
          <p:spPr bwMode="auto">
            <a:xfrm>
              <a:off x="-721" y="3620"/>
              <a:ext cx="2" cy="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7" name="Freeform 510"/>
            <p:cNvSpPr>
              <a:spLocks/>
            </p:cNvSpPr>
            <p:nvPr/>
          </p:nvSpPr>
          <p:spPr bwMode="auto">
            <a:xfrm>
              <a:off x="-619" y="369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8" name="Freeform 511"/>
            <p:cNvSpPr>
              <a:spLocks/>
            </p:cNvSpPr>
            <p:nvPr/>
          </p:nvSpPr>
          <p:spPr bwMode="auto">
            <a:xfrm>
              <a:off x="-617" y="3630"/>
              <a:ext cx="6" cy="2"/>
            </a:xfrm>
            <a:custGeom>
              <a:avLst/>
              <a:gdLst>
                <a:gd name="T0" fmla="*/ 0 w 6"/>
                <a:gd name="T1" fmla="*/ 0 h 2"/>
                <a:gd name="T2" fmla="*/ 0 w 6"/>
                <a:gd name="T3" fmla="*/ 0 h 2"/>
                <a:gd name="T4" fmla="*/ 2 w 6"/>
                <a:gd name="T5" fmla="*/ 0 h 2"/>
                <a:gd name="T6" fmla="*/ 2 w 6"/>
                <a:gd name="T7" fmla="*/ 0 h 2"/>
                <a:gd name="T8" fmla="*/ 6 w 6"/>
                <a:gd name="T9" fmla="*/ 2 h 2"/>
                <a:gd name="T10" fmla="*/ 0 w 6"/>
                <a:gd name="T11" fmla="*/ 0 h 2"/>
                <a:gd name="T12" fmla="*/ 0 w 6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2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6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9" name="Freeform 512"/>
            <p:cNvSpPr>
              <a:spLocks/>
            </p:cNvSpPr>
            <p:nvPr/>
          </p:nvSpPr>
          <p:spPr bwMode="auto">
            <a:xfrm>
              <a:off x="-601" y="3684"/>
              <a:ext cx="2" cy="2"/>
            </a:xfrm>
            <a:custGeom>
              <a:avLst/>
              <a:gdLst>
                <a:gd name="T0" fmla="*/ 0 w 2"/>
                <a:gd name="T1" fmla="*/ 2 h 2"/>
                <a:gd name="T2" fmla="*/ 0 w 2"/>
                <a:gd name="T3" fmla="*/ 2 h 2"/>
                <a:gd name="T4" fmla="*/ 0 w 2"/>
                <a:gd name="T5" fmla="*/ 2 h 2"/>
                <a:gd name="T6" fmla="*/ 2 w 2"/>
                <a:gd name="T7" fmla="*/ 0 h 2"/>
                <a:gd name="T8" fmla="*/ 0 w 2"/>
                <a:gd name="T9" fmla="*/ 2 h 2"/>
                <a:gd name="T10" fmla="*/ 0 w 2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0" name="Freeform 513"/>
            <p:cNvSpPr>
              <a:spLocks/>
            </p:cNvSpPr>
            <p:nvPr/>
          </p:nvSpPr>
          <p:spPr bwMode="auto">
            <a:xfrm>
              <a:off x="-679" y="3810"/>
              <a:ext cx="12" cy="0"/>
            </a:xfrm>
            <a:custGeom>
              <a:avLst/>
              <a:gdLst>
                <a:gd name="T0" fmla="*/ 6 w 12"/>
                <a:gd name="T1" fmla="*/ 6 w 12"/>
                <a:gd name="T2" fmla="*/ 12 w 12"/>
                <a:gd name="T3" fmla="*/ 12 w 12"/>
                <a:gd name="T4" fmla="*/ 0 w 12"/>
                <a:gd name="T5" fmla="*/ 0 w 12"/>
                <a:gd name="T6" fmla="*/ 6 w 12"/>
                <a:gd name="T7" fmla="*/ 6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</a:cxnLst>
              <a:rect l="0" t="0" r="r" b="b"/>
              <a:pathLst>
                <a:path w="12">
                  <a:moveTo>
                    <a:pt x="6" y="0"/>
                  </a:moveTo>
                  <a:lnTo>
                    <a:pt x="6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1" name="Freeform 514"/>
            <p:cNvSpPr>
              <a:spLocks/>
            </p:cNvSpPr>
            <p:nvPr/>
          </p:nvSpPr>
          <p:spPr bwMode="auto">
            <a:xfrm>
              <a:off x="-723" y="3802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2" name="Freeform 515"/>
            <p:cNvSpPr>
              <a:spLocks/>
            </p:cNvSpPr>
            <p:nvPr/>
          </p:nvSpPr>
          <p:spPr bwMode="auto">
            <a:xfrm>
              <a:off x="-727" y="3778"/>
              <a:ext cx="4" cy="24"/>
            </a:xfrm>
            <a:custGeom>
              <a:avLst/>
              <a:gdLst>
                <a:gd name="T0" fmla="*/ 4 w 4"/>
                <a:gd name="T1" fmla="*/ 24 h 24"/>
                <a:gd name="T2" fmla="*/ 4 w 4"/>
                <a:gd name="T3" fmla="*/ 24 h 24"/>
                <a:gd name="T4" fmla="*/ 2 w 4"/>
                <a:gd name="T5" fmla="*/ 18 h 24"/>
                <a:gd name="T6" fmla="*/ 2 w 4"/>
                <a:gd name="T7" fmla="*/ 10 h 24"/>
                <a:gd name="T8" fmla="*/ 0 w 4"/>
                <a:gd name="T9" fmla="*/ 0 h 24"/>
                <a:gd name="T10" fmla="*/ 0 w 4"/>
                <a:gd name="T11" fmla="*/ 0 h 24"/>
                <a:gd name="T12" fmla="*/ 2 w 4"/>
                <a:gd name="T13" fmla="*/ 14 h 24"/>
                <a:gd name="T14" fmla="*/ 2 w 4"/>
                <a:gd name="T15" fmla="*/ 20 h 24"/>
                <a:gd name="T16" fmla="*/ 4 w 4"/>
                <a:gd name="T17" fmla="*/ 24 h 24"/>
                <a:gd name="T18" fmla="*/ 4 w 4"/>
                <a:gd name="T1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24">
                  <a:moveTo>
                    <a:pt x="4" y="24"/>
                  </a:moveTo>
                  <a:lnTo>
                    <a:pt x="4" y="24"/>
                  </a:lnTo>
                  <a:lnTo>
                    <a:pt x="2" y="18"/>
                  </a:lnTo>
                  <a:lnTo>
                    <a:pt x="2" y="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14"/>
                  </a:lnTo>
                  <a:lnTo>
                    <a:pt x="2" y="20"/>
                  </a:lnTo>
                  <a:lnTo>
                    <a:pt x="4" y="24"/>
                  </a:lnTo>
                  <a:lnTo>
                    <a:pt x="4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3" name="Rectangle 516"/>
            <p:cNvSpPr>
              <a:spLocks noChangeArrowheads="1"/>
            </p:cNvSpPr>
            <p:nvPr/>
          </p:nvSpPr>
          <p:spPr bwMode="auto">
            <a:xfrm>
              <a:off x="-615" y="3628"/>
              <a:ext cx="2" cy="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4" name="Freeform 517"/>
            <p:cNvSpPr>
              <a:spLocks/>
            </p:cNvSpPr>
            <p:nvPr/>
          </p:nvSpPr>
          <p:spPr bwMode="auto">
            <a:xfrm>
              <a:off x="-603" y="3634"/>
              <a:ext cx="6" cy="2"/>
            </a:xfrm>
            <a:custGeom>
              <a:avLst/>
              <a:gdLst>
                <a:gd name="T0" fmla="*/ 0 w 6"/>
                <a:gd name="T1" fmla="*/ 0 h 2"/>
                <a:gd name="T2" fmla="*/ 0 w 6"/>
                <a:gd name="T3" fmla="*/ 0 h 2"/>
                <a:gd name="T4" fmla="*/ 6 w 6"/>
                <a:gd name="T5" fmla="*/ 2 h 2"/>
                <a:gd name="T6" fmla="*/ 6 w 6"/>
                <a:gd name="T7" fmla="*/ 2 h 2"/>
                <a:gd name="T8" fmla="*/ 0 w 6"/>
                <a:gd name="T9" fmla="*/ 0 h 2"/>
                <a:gd name="T10" fmla="*/ 0 w 6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2">
                  <a:moveTo>
                    <a:pt x="0" y="0"/>
                  </a:moveTo>
                  <a:lnTo>
                    <a:pt x="0" y="0"/>
                  </a:lnTo>
                  <a:lnTo>
                    <a:pt x="6" y="2"/>
                  </a:lnTo>
                  <a:lnTo>
                    <a:pt x="6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5" name="Freeform 518"/>
            <p:cNvSpPr>
              <a:spLocks/>
            </p:cNvSpPr>
            <p:nvPr/>
          </p:nvSpPr>
          <p:spPr bwMode="auto">
            <a:xfrm>
              <a:off x="-613" y="3628"/>
              <a:ext cx="22" cy="10"/>
            </a:xfrm>
            <a:custGeom>
              <a:avLst/>
              <a:gdLst>
                <a:gd name="T0" fmla="*/ 22 w 22"/>
                <a:gd name="T1" fmla="*/ 10 h 10"/>
                <a:gd name="T2" fmla="*/ 22 w 22"/>
                <a:gd name="T3" fmla="*/ 10 h 10"/>
                <a:gd name="T4" fmla="*/ 20 w 22"/>
                <a:gd name="T5" fmla="*/ 10 h 10"/>
                <a:gd name="T6" fmla="*/ 20 w 22"/>
                <a:gd name="T7" fmla="*/ 8 h 10"/>
                <a:gd name="T8" fmla="*/ 20 w 22"/>
                <a:gd name="T9" fmla="*/ 8 h 10"/>
                <a:gd name="T10" fmla="*/ 14 w 22"/>
                <a:gd name="T11" fmla="*/ 6 h 10"/>
                <a:gd name="T12" fmla="*/ 12 w 22"/>
                <a:gd name="T13" fmla="*/ 4 h 10"/>
                <a:gd name="T14" fmla="*/ 12 w 22"/>
                <a:gd name="T15" fmla="*/ 4 h 10"/>
                <a:gd name="T16" fmla="*/ 2 w 22"/>
                <a:gd name="T17" fmla="*/ 0 h 10"/>
                <a:gd name="T18" fmla="*/ 0 w 22"/>
                <a:gd name="T19" fmla="*/ 0 h 10"/>
                <a:gd name="T20" fmla="*/ 2 w 22"/>
                <a:gd name="T21" fmla="*/ 0 h 10"/>
                <a:gd name="T22" fmla="*/ 2 w 22"/>
                <a:gd name="T23" fmla="*/ 0 h 10"/>
                <a:gd name="T24" fmla="*/ 12 w 22"/>
                <a:gd name="T25" fmla="*/ 4 h 10"/>
                <a:gd name="T26" fmla="*/ 12 w 22"/>
                <a:gd name="T27" fmla="*/ 4 h 10"/>
                <a:gd name="T28" fmla="*/ 14 w 22"/>
                <a:gd name="T29" fmla="*/ 6 h 10"/>
                <a:gd name="T30" fmla="*/ 14 w 22"/>
                <a:gd name="T31" fmla="*/ 6 h 10"/>
                <a:gd name="T32" fmla="*/ 12 w 22"/>
                <a:gd name="T33" fmla="*/ 6 h 10"/>
                <a:gd name="T34" fmla="*/ 12 w 22"/>
                <a:gd name="T35" fmla="*/ 6 h 10"/>
                <a:gd name="T36" fmla="*/ 12 w 22"/>
                <a:gd name="T37" fmla="*/ 6 h 10"/>
                <a:gd name="T38" fmla="*/ 10 w 22"/>
                <a:gd name="T39" fmla="*/ 6 h 10"/>
                <a:gd name="T40" fmla="*/ 10 w 22"/>
                <a:gd name="T41" fmla="*/ 6 h 10"/>
                <a:gd name="T42" fmla="*/ 10 w 22"/>
                <a:gd name="T43" fmla="*/ 6 h 10"/>
                <a:gd name="T44" fmla="*/ 12 w 22"/>
                <a:gd name="T45" fmla="*/ 6 h 10"/>
                <a:gd name="T46" fmla="*/ 12 w 22"/>
                <a:gd name="T47" fmla="*/ 6 h 10"/>
                <a:gd name="T48" fmla="*/ 14 w 22"/>
                <a:gd name="T49" fmla="*/ 6 h 10"/>
                <a:gd name="T50" fmla="*/ 14 w 22"/>
                <a:gd name="T51" fmla="*/ 6 h 10"/>
                <a:gd name="T52" fmla="*/ 16 w 22"/>
                <a:gd name="T53" fmla="*/ 8 h 10"/>
                <a:gd name="T54" fmla="*/ 16 w 22"/>
                <a:gd name="T55" fmla="*/ 8 h 10"/>
                <a:gd name="T56" fmla="*/ 16 w 22"/>
                <a:gd name="T57" fmla="*/ 8 h 10"/>
                <a:gd name="T58" fmla="*/ 16 w 22"/>
                <a:gd name="T59" fmla="*/ 8 h 10"/>
                <a:gd name="T60" fmla="*/ 16 w 22"/>
                <a:gd name="T61" fmla="*/ 8 h 10"/>
                <a:gd name="T62" fmla="*/ 16 w 22"/>
                <a:gd name="T63" fmla="*/ 8 h 10"/>
                <a:gd name="T64" fmla="*/ 22 w 22"/>
                <a:gd name="T65" fmla="*/ 10 h 10"/>
                <a:gd name="T66" fmla="*/ 20 w 22"/>
                <a:gd name="T67" fmla="*/ 10 h 10"/>
                <a:gd name="T68" fmla="*/ 22 w 22"/>
                <a:gd name="T69" fmla="*/ 10 h 10"/>
                <a:gd name="T70" fmla="*/ 22 w 22"/>
                <a:gd name="T7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2" h="10">
                  <a:moveTo>
                    <a:pt x="22" y="10"/>
                  </a:moveTo>
                  <a:lnTo>
                    <a:pt x="22" y="10"/>
                  </a:lnTo>
                  <a:lnTo>
                    <a:pt x="20" y="10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14" y="6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22" y="10"/>
                  </a:lnTo>
                  <a:lnTo>
                    <a:pt x="20" y="10"/>
                  </a:lnTo>
                  <a:lnTo>
                    <a:pt x="22" y="10"/>
                  </a:lnTo>
                  <a:lnTo>
                    <a:pt x="22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6" name="Freeform 519"/>
            <p:cNvSpPr>
              <a:spLocks/>
            </p:cNvSpPr>
            <p:nvPr/>
          </p:nvSpPr>
          <p:spPr bwMode="auto">
            <a:xfrm>
              <a:off x="-687" y="3620"/>
              <a:ext cx="10" cy="0"/>
            </a:xfrm>
            <a:custGeom>
              <a:avLst/>
              <a:gdLst>
                <a:gd name="T0" fmla="*/ 2 w 10"/>
                <a:gd name="T1" fmla="*/ 2 w 10"/>
                <a:gd name="T2" fmla="*/ 10 w 10"/>
                <a:gd name="T3" fmla="*/ 8 w 10"/>
                <a:gd name="T4" fmla="*/ 8 w 10"/>
                <a:gd name="T5" fmla="*/ 2 w 10"/>
                <a:gd name="T6" fmla="*/ 0 w 10"/>
                <a:gd name="T7" fmla="*/ 2 w 10"/>
                <a:gd name="T8" fmla="*/ 2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</a:cxnLst>
              <a:rect l="0" t="0" r="r" b="b"/>
              <a:pathLst>
                <a:path w="10">
                  <a:moveTo>
                    <a:pt x="2" y="0"/>
                  </a:moveTo>
                  <a:lnTo>
                    <a:pt x="2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7" name="Freeform 520"/>
            <p:cNvSpPr>
              <a:spLocks/>
            </p:cNvSpPr>
            <p:nvPr/>
          </p:nvSpPr>
          <p:spPr bwMode="auto">
            <a:xfrm>
              <a:off x="-1073" y="3684"/>
              <a:ext cx="8" cy="6"/>
            </a:xfrm>
            <a:custGeom>
              <a:avLst/>
              <a:gdLst>
                <a:gd name="T0" fmla="*/ 0 w 8"/>
                <a:gd name="T1" fmla="*/ 6 h 6"/>
                <a:gd name="T2" fmla="*/ 8 w 8"/>
                <a:gd name="T3" fmla="*/ 0 h 6"/>
                <a:gd name="T4" fmla="*/ 0 w 8"/>
                <a:gd name="T5" fmla="*/ 4 h 6"/>
                <a:gd name="T6" fmla="*/ 0 w 8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6">
                  <a:moveTo>
                    <a:pt x="0" y="6"/>
                  </a:moveTo>
                  <a:lnTo>
                    <a:pt x="8" y="0"/>
                  </a:lnTo>
                  <a:lnTo>
                    <a:pt x="0" y="4"/>
                  </a:ln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8" name="Freeform 521"/>
            <p:cNvSpPr>
              <a:spLocks/>
            </p:cNvSpPr>
            <p:nvPr/>
          </p:nvSpPr>
          <p:spPr bwMode="auto">
            <a:xfrm>
              <a:off x="-943" y="3822"/>
              <a:ext cx="2" cy="8"/>
            </a:xfrm>
            <a:custGeom>
              <a:avLst/>
              <a:gdLst>
                <a:gd name="T0" fmla="*/ 2 w 2"/>
                <a:gd name="T1" fmla="*/ 0 h 8"/>
                <a:gd name="T2" fmla="*/ 2 w 2"/>
                <a:gd name="T3" fmla="*/ 0 h 8"/>
                <a:gd name="T4" fmla="*/ 0 w 2"/>
                <a:gd name="T5" fmla="*/ 4 h 8"/>
                <a:gd name="T6" fmla="*/ 0 w 2"/>
                <a:gd name="T7" fmla="*/ 8 h 8"/>
                <a:gd name="T8" fmla="*/ 0 w 2"/>
                <a:gd name="T9" fmla="*/ 8 h 8"/>
                <a:gd name="T10" fmla="*/ 0 w 2"/>
                <a:gd name="T11" fmla="*/ 6 h 8"/>
                <a:gd name="T12" fmla="*/ 2 w 2"/>
                <a:gd name="T13" fmla="*/ 0 h 8"/>
                <a:gd name="T14" fmla="*/ 2 w 2"/>
                <a:gd name="T1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8">
                  <a:moveTo>
                    <a:pt x="2" y="0"/>
                  </a:moveTo>
                  <a:lnTo>
                    <a:pt x="2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6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9" name="Freeform 522"/>
            <p:cNvSpPr>
              <a:spLocks/>
            </p:cNvSpPr>
            <p:nvPr/>
          </p:nvSpPr>
          <p:spPr bwMode="auto">
            <a:xfrm>
              <a:off x="-1179" y="3946"/>
              <a:ext cx="2" cy="2"/>
            </a:xfrm>
            <a:custGeom>
              <a:avLst/>
              <a:gdLst>
                <a:gd name="T0" fmla="*/ 0 w 2"/>
                <a:gd name="T1" fmla="*/ 2 h 2"/>
                <a:gd name="T2" fmla="*/ 2 w 2"/>
                <a:gd name="T3" fmla="*/ 0 h 2"/>
                <a:gd name="T4" fmla="*/ 0 w 2"/>
                <a:gd name="T5" fmla="*/ 0 h 2"/>
                <a:gd name="T6" fmla="*/ 0 w 2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0" name="Freeform 523"/>
            <p:cNvSpPr>
              <a:spLocks/>
            </p:cNvSpPr>
            <p:nvPr/>
          </p:nvSpPr>
          <p:spPr bwMode="auto">
            <a:xfrm>
              <a:off x="-847" y="3730"/>
              <a:ext cx="0" cy="2"/>
            </a:xfrm>
            <a:custGeom>
              <a:avLst/>
              <a:gdLst>
                <a:gd name="T0" fmla="*/ 2 h 2"/>
                <a:gd name="T1" fmla="*/ 2 h 2"/>
                <a:gd name="T2" fmla="*/ 0 h 2"/>
                <a:gd name="T3" fmla="*/ 0 h 2"/>
                <a:gd name="T4" fmla="*/ 2 h 2"/>
                <a:gd name="T5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1" name="Freeform 524"/>
            <p:cNvSpPr>
              <a:spLocks/>
            </p:cNvSpPr>
            <p:nvPr/>
          </p:nvSpPr>
          <p:spPr bwMode="auto">
            <a:xfrm>
              <a:off x="-847" y="373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2" name="Freeform 525"/>
            <p:cNvSpPr>
              <a:spLocks/>
            </p:cNvSpPr>
            <p:nvPr/>
          </p:nvSpPr>
          <p:spPr bwMode="auto">
            <a:xfrm>
              <a:off x="-829" y="376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3" name="Rectangle 526"/>
            <p:cNvSpPr>
              <a:spLocks noChangeArrowheads="1"/>
            </p:cNvSpPr>
            <p:nvPr/>
          </p:nvSpPr>
          <p:spPr bwMode="auto">
            <a:xfrm>
              <a:off x="-843" y="3784"/>
              <a:ext cx="1" cy="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4" name="Freeform 527"/>
            <p:cNvSpPr>
              <a:spLocks/>
            </p:cNvSpPr>
            <p:nvPr/>
          </p:nvSpPr>
          <p:spPr bwMode="auto">
            <a:xfrm>
              <a:off x="-865" y="37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5" name="Freeform 528"/>
            <p:cNvSpPr>
              <a:spLocks/>
            </p:cNvSpPr>
            <p:nvPr/>
          </p:nvSpPr>
          <p:spPr bwMode="auto">
            <a:xfrm>
              <a:off x="-837" y="3772"/>
              <a:ext cx="4" cy="4"/>
            </a:xfrm>
            <a:custGeom>
              <a:avLst/>
              <a:gdLst>
                <a:gd name="T0" fmla="*/ 2 w 4"/>
                <a:gd name="T1" fmla="*/ 2 h 4"/>
                <a:gd name="T2" fmla="*/ 2 w 4"/>
                <a:gd name="T3" fmla="*/ 2 h 4"/>
                <a:gd name="T4" fmla="*/ 2 w 4"/>
                <a:gd name="T5" fmla="*/ 2 h 4"/>
                <a:gd name="T6" fmla="*/ 2 w 4"/>
                <a:gd name="T7" fmla="*/ 2 h 4"/>
                <a:gd name="T8" fmla="*/ 2 w 4"/>
                <a:gd name="T9" fmla="*/ 4 h 4"/>
                <a:gd name="T10" fmla="*/ 2 w 4"/>
                <a:gd name="T11" fmla="*/ 4 h 4"/>
                <a:gd name="T12" fmla="*/ 2 w 4"/>
                <a:gd name="T13" fmla="*/ 2 h 4"/>
                <a:gd name="T14" fmla="*/ 2 w 4"/>
                <a:gd name="T15" fmla="*/ 2 h 4"/>
                <a:gd name="T16" fmla="*/ 2 w 4"/>
                <a:gd name="T17" fmla="*/ 2 h 4"/>
                <a:gd name="T18" fmla="*/ 2 w 4"/>
                <a:gd name="T19" fmla="*/ 2 h 4"/>
                <a:gd name="T20" fmla="*/ 4 w 4"/>
                <a:gd name="T21" fmla="*/ 2 h 4"/>
                <a:gd name="T22" fmla="*/ 4 w 4"/>
                <a:gd name="T23" fmla="*/ 2 h 4"/>
                <a:gd name="T24" fmla="*/ 2 w 4"/>
                <a:gd name="T25" fmla="*/ 2 h 4"/>
                <a:gd name="T26" fmla="*/ 2 w 4"/>
                <a:gd name="T27" fmla="*/ 2 h 4"/>
                <a:gd name="T28" fmla="*/ 2 w 4"/>
                <a:gd name="T29" fmla="*/ 0 h 4"/>
                <a:gd name="T30" fmla="*/ 0 w 4"/>
                <a:gd name="T31" fmla="*/ 0 h 4"/>
                <a:gd name="T32" fmla="*/ 0 w 4"/>
                <a:gd name="T33" fmla="*/ 0 h 4"/>
                <a:gd name="T34" fmla="*/ 0 w 4"/>
                <a:gd name="T35" fmla="*/ 2 h 4"/>
                <a:gd name="T36" fmla="*/ 0 w 4"/>
                <a:gd name="T37" fmla="*/ 2 h 4"/>
                <a:gd name="T38" fmla="*/ 0 w 4"/>
                <a:gd name="T39" fmla="*/ 2 h 4"/>
                <a:gd name="T40" fmla="*/ 0 w 4"/>
                <a:gd name="T41" fmla="*/ 2 h 4"/>
                <a:gd name="T42" fmla="*/ 0 w 4"/>
                <a:gd name="T43" fmla="*/ 2 h 4"/>
                <a:gd name="T44" fmla="*/ 2 w 4"/>
                <a:gd name="T45" fmla="*/ 4 h 4"/>
                <a:gd name="T46" fmla="*/ 2 w 4"/>
                <a:gd name="T47" fmla="*/ 4 h 4"/>
                <a:gd name="T48" fmla="*/ 2 w 4"/>
                <a:gd name="T49" fmla="*/ 4 h 4"/>
                <a:gd name="T50" fmla="*/ 2 w 4"/>
                <a:gd name="T51" fmla="*/ 4 h 4"/>
                <a:gd name="T52" fmla="*/ 2 w 4"/>
                <a:gd name="T53" fmla="*/ 4 h 4"/>
                <a:gd name="T54" fmla="*/ 2 w 4"/>
                <a:gd name="T55" fmla="*/ 4 h 4"/>
                <a:gd name="T56" fmla="*/ 2 w 4"/>
                <a:gd name="T57" fmla="*/ 4 h 4"/>
                <a:gd name="T58" fmla="*/ 2 w 4"/>
                <a:gd name="T59" fmla="*/ 4 h 4"/>
                <a:gd name="T60" fmla="*/ 2 w 4"/>
                <a:gd name="T61" fmla="*/ 2 h 4"/>
                <a:gd name="T62" fmla="*/ 2 w 4"/>
                <a:gd name="T6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" h="4">
                  <a:moveTo>
                    <a:pt x="2" y="2"/>
                  </a:move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6" name="Freeform 529"/>
            <p:cNvSpPr>
              <a:spLocks/>
            </p:cNvSpPr>
            <p:nvPr/>
          </p:nvSpPr>
          <p:spPr bwMode="auto">
            <a:xfrm>
              <a:off x="-833" y="3768"/>
              <a:ext cx="4" cy="2"/>
            </a:xfrm>
            <a:custGeom>
              <a:avLst/>
              <a:gdLst>
                <a:gd name="T0" fmla="*/ 0 w 4"/>
                <a:gd name="T1" fmla="*/ 0 h 2"/>
                <a:gd name="T2" fmla="*/ 0 w 4"/>
                <a:gd name="T3" fmla="*/ 0 h 2"/>
                <a:gd name="T4" fmla="*/ 0 w 4"/>
                <a:gd name="T5" fmla="*/ 2 h 2"/>
                <a:gd name="T6" fmla="*/ 0 w 4"/>
                <a:gd name="T7" fmla="*/ 2 h 2"/>
                <a:gd name="T8" fmla="*/ 0 w 4"/>
                <a:gd name="T9" fmla="*/ 2 h 2"/>
                <a:gd name="T10" fmla="*/ 0 w 4"/>
                <a:gd name="T11" fmla="*/ 2 h 2"/>
                <a:gd name="T12" fmla="*/ 0 w 4"/>
                <a:gd name="T13" fmla="*/ 2 h 2"/>
                <a:gd name="T14" fmla="*/ 0 w 4"/>
                <a:gd name="T15" fmla="*/ 2 h 2"/>
                <a:gd name="T16" fmla="*/ 0 w 4"/>
                <a:gd name="T17" fmla="*/ 2 h 2"/>
                <a:gd name="T18" fmla="*/ 0 w 4"/>
                <a:gd name="T19" fmla="*/ 2 h 2"/>
                <a:gd name="T20" fmla="*/ 0 w 4"/>
                <a:gd name="T21" fmla="*/ 2 h 2"/>
                <a:gd name="T22" fmla="*/ 0 w 4"/>
                <a:gd name="T23" fmla="*/ 2 h 2"/>
                <a:gd name="T24" fmla="*/ 2 w 4"/>
                <a:gd name="T25" fmla="*/ 0 h 2"/>
                <a:gd name="T26" fmla="*/ 2 w 4"/>
                <a:gd name="T27" fmla="*/ 0 h 2"/>
                <a:gd name="T28" fmla="*/ 2 w 4"/>
                <a:gd name="T29" fmla="*/ 2 h 2"/>
                <a:gd name="T30" fmla="*/ 2 w 4"/>
                <a:gd name="T31" fmla="*/ 2 h 2"/>
                <a:gd name="T32" fmla="*/ 4 w 4"/>
                <a:gd name="T33" fmla="*/ 0 h 2"/>
                <a:gd name="T34" fmla="*/ 4 w 4"/>
                <a:gd name="T35" fmla="*/ 0 h 2"/>
                <a:gd name="T36" fmla="*/ 0 w 4"/>
                <a:gd name="T37" fmla="*/ 0 h 2"/>
                <a:gd name="T38" fmla="*/ 0 w 4"/>
                <a:gd name="T3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" h="2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7" name="Freeform 530"/>
            <p:cNvSpPr>
              <a:spLocks/>
            </p:cNvSpPr>
            <p:nvPr/>
          </p:nvSpPr>
          <p:spPr bwMode="auto">
            <a:xfrm>
              <a:off x="-843" y="378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8" name="Freeform 531"/>
            <p:cNvSpPr>
              <a:spLocks/>
            </p:cNvSpPr>
            <p:nvPr/>
          </p:nvSpPr>
          <p:spPr bwMode="auto">
            <a:xfrm>
              <a:off x="-835" y="3774"/>
              <a:ext cx="2" cy="0"/>
            </a:xfrm>
            <a:custGeom>
              <a:avLst/>
              <a:gdLst>
                <a:gd name="T0" fmla="*/ 0 w 2"/>
                <a:gd name="T1" fmla="*/ 0 w 2"/>
                <a:gd name="T2" fmla="*/ 2 w 2"/>
                <a:gd name="T3" fmla="*/ 2 w 2"/>
                <a:gd name="T4" fmla="*/ 2 w 2"/>
                <a:gd name="T5" fmla="*/ 2 w 2"/>
                <a:gd name="T6" fmla="*/ 2 w 2"/>
                <a:gd name="T7" fmla="*/ 2 w 2"/>
                <a:gd name="T8" fmla="*/ 2 w 2"/>
                <a:gd name="T9" fmla="*/ 0 w 2"/>
                <a:gd name="T10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9" name="Rectangle 532"/>
            <p:cNvSpPr>
              <a:spLocks noChangeArrowheads="1"/>
            </p:cNvSpPr>
            <p:nvPr/>
          </p:nvSpPr>
          <p:spPr bwMode="auto">
            <a:xfrm>
              <a:off x="-841" y="3784"/>
              <a:ext cx="1" cy="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0" name="Freeform 533"/>
            <p:cNvSpPr>
              <a:spLocks/>
            </p:cNvSpPr>
            <p:nvPr/>
          </p:nvSpPr>
          <p:spPr bwMode="auto">
            <a:xfrm>
              <a:off x="-835" y="3764"/>
              <a:ext cx="2" cy="6"/>
            </a:xfrm>
            <a:custGeom>
              <a:avLst/>
              <a:gdLst>
                <a:gd name="T0" fmla="*/ 2 w 2"/>
                <a:gd name="T1" fmla="*/ 6 h 6"/>
                <a:gd name="T2" fmla="*/ 2 w 2"/>
                <a:gd name="T3" fmla="*/ 6 h 6"/>
                <a:gd name="T4" fmla="*/ 2 w 2"/>
                <a:gd name="T5" fmla="*/ 4 h 6"/>
                <a:gd name="T6" fmla="*/ 2 w 2"/>
                <a:gd name="T7" fmla="*/ 4 h 6"/>
                <a:gd name="T8" fmla="*/ 2 w 2"/>
                <a:gd name="T9" fmla="*/ 4 h 6"/>
                <a:gd name="T10" fmla="*/ 2 w 2"/>
                <a:gd name="T11" fmla="*/ 4 h 6"/>
                <a:gd name="T12" fmla="*/ 2 w 2"/>
                <a:gd name="T13" fmla="*/ 4 h 6"/>
                <a:gd name="T14" fmla="*/ 2 w 2"/>
                <a:gd name="T15" fmla="*/ 4 h 6"/>
                <a:gd name="T16" fmla="*/ 2 w 2"/>
                <a:gd name="T17" fmla="*/ 0 h 6"/>
                <a:gd name="T18" fmla="*/ 0 w 2"/>
                <a:gd name="T19" fmla="*/ 6 h 6"/>
                <a:gd name="T20" fmla="*/ 0 w 2"/>
                <a:gd name="T21" fmla="*/ 6 h 6"/>
                <a:gd name="T22" fmla="*/ 2 w 2"/>
                <a:gd name="T23" fmla="*/ 6 h 6"/>
                <a:gd name="T24" fmla="*/ 2 w 2"/>
                <a:gd name="T25" fmla="*/ 6 h 6"/>
                <a:gd name="T26" fmla="*/ 2 w 2"/>
                <a:gd name="T27" fmla="*/ 6 h 6"/>
                <a:gd name="T28" fmla="*/ 2 w 2"/>
                <a:gd name="T29" fmla="*/ 6 h 6"/>
                <a:gd name="T30" fmla="*/ 2 w 2"/>
                <a:gd name="T31" fmla="*/ 6 h 6"/>
                <a:gd name="T32" fmla="*/ 2 w 2"/>
                <a:gd name="T3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" h="6">
                  <a:moveTo>
                    <a:pt x="2" y="6"/>
                  </a:moveTo>
                  <a:lnTo>
                    <a:pt x="2" y="6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0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1" name="Freeform 534"/>
            <p:cNvSpPr>
              <a:spLocks/>
            </p:cNvSpPr>
            <p:nvPr/>
          </p:nvSpPr>
          <p:spPr bwMode="auto">
            <a:xfrm>
              <a:off x="-833" y="377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2" name="Rectangle 535"/>
            <p:cNvSpPr>
              <a:spLocks noChangeArrowheads="1"/>
            </p:cNvSpPr>
            <p:nvPr/>
          </p:nvSpPr>
          <p:spPr bwMode="auto">
            <a:xfrm>
              <a:off x="-845" y="3790"/>
              <a:ext cx="1" cy="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3" name="Freeform 536"/>
            <p:cNvSpPr>
              <a:spLocks/>
            </p:cNvSpPr>
            <p:nvPr/>
          </p:nvSpPr>
          <p:spPr bwMode="auto">
            <a:xfrm>
              <a:off x="-869" y="377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4" name="Freeform 537"/>
            <p:cNvSpPr>
              <a:spLocks/>
            </p:cNvSpPr>
            <p:nvPr/>
          </p:nvSpPr>
          <p:spPr bwMode="auto">
            <a:xfrm>
              <a:off x="-845" y="379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5" name="Freeform 538"/>
            <p:cNvSpPr>
              <a:spLocks/>
            </p:cNvSpPr>
            <p:nvPr/>
          </p:nvSpPr>
          <p:spPr bwMode="auto">
            <a:xfrm>
              <a:off x="-843" y="379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7" name="Freeform 539"/>
            <p:cNvSpPr>
              <a:spLocks/>
            </p:cNvSpPr>
            <p:nvPr/>
          </p:nvSpPr>
          <p:spPr bwMode="auto">
            <a:xfrm>
              <a:off x="-837" y="3780"/>
              <a:ext cx="2" cy="2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2 w 2"/>
                <a:gd name="T5" fmla="*/ 0 h 2"/>
                <a:gd name="T6" fmla="*/ 2 w 2"/>
                <a:gd name="T7" fmla="*/ 0 h 2"/>
                <a:gd name="T8" fmla="*/ 0 w 2"/>
                <a:gd name="T9" fmla="*/ 2 h 2"/>
                <a:gd name="T10" fmla="*/ 0 w 2"/>
                <a:gd name="T11" fmla="*/ 2 h 2"/>
                <a:gd name="T12" fmla="*/ 0 w 2"/>
                <a:gd name="T13" fmla="*/ 2 h 2"/>
                <a:gd name="T14" fmla="*/ 0 w 2"/>
                <a:gd name="T15" fmla="*/ 2 h 2"/>
                <a:gd name="T16" fmla="*/ 2 w 2"/>
                <a:gd name="T17" fmla="*/ 0 h 2"/>
                <a:gd name="T18" fmla="*/ 2 w 2"/>
                <a:gd name="T1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8" name="Freeform 540"/>
            <p:cNvSpPr>
              <a:spLocks/>
            </p:cNvSpPr>
            <p:nvPr/>
          </p:nvSpPr>
          <p:spPr bwMode="auto">
            <a:xfrm>
              <a:off x="-835" y="3776"/>
              <a:ext cx="2" cy="0"/>
            </a:xfrm>
            <a:custGeom>
              <a:avLst/>
              <a:gdLst>
                <a:gd name="T0" fmla="*/ 0 w 2"/>
                <a:gd name="T1" fmla="*/ 0 w 2"/>
                <a:gd name="T2" fmla="*/ 0 w 2"/>
                <a:gd name="T3" fmla="*/ 0 w 2"/>
                <a:gd name="T4" fmla="*/ 2 w 2"/>
                <a:gd name="T5" fmla="*/ 2 w 2"/>
                <a:gd name="T6" fmla="*/ 0 w 2"/>
                <a:gd name="T7" fmla="*/ 0 w 2"/>
                <a:gd name="T8" fmla="*/ 0 w 2"/>
                <a:gd name="T9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88" name="Freeform 541"/>
            <p:cNvSpPr>
              <a:spLocks/>
            </p:cNvSpPr>
            <p:nvPr/>
          </p:nvSpPr>
          <p:spPr bwMode="auto">
            <a:xfrm>
              <a:off x="-871" y="375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89" name="Freeform 542"/>
            <p:cNvSpPr>
              <a:spLocks/>
            </p:cNvSpPr>
            <p:nvPr/>
          </p:nvSpPr>
          <p:spPr bwMode="auto">
            <a:xfrm>
              <a:off x="-871" y="375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90" name="Freeform 543"/>
            <p:cNvSpPr>
              <a:spLocks/>
            </p:cNvSpPr>
            <p:nvPr/>
          </p:nvSpPr>
          <p:spPr bwMode="auto">
            <a:xfrm>
              <a:off x="-867" y="375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91" name="Freeform 544"/>
            <p:cNvSpPr>
              <a:spLocks/>
            </p:cNvSpPr>
            <p:nvPr/>
          </p:nvSpPr>
          <p:spPr bwMode="auto">
            <a:xfrm>
              <a:off x="-845" y="3790"/>
              <a:ext cx="2" cy="0"/>
            </a:xfrm>
            <a:custGeom>
              <a:avLst/>
              <a:gdLst>
                <a:gd name="T0" fmla="*/ 0 w 2"/>
                <a:gd name="T1" fmla="*/ 0 w 2"/>
                <a:gd name="T2" fmla="*/ 2 w 2"/>
                <a:gd name="T3" fmla="*/ 2 w 2"/>
                <a:gd name="T4" fmla="*/ 0 w 2"/>
                <a:gd name="T5" fmla="*/ 0 w 2"/>
                <a:gd name="T6" fmla="*/ 0 w 2"/>
                <a:gd name="T7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92" name="Freeform 545"/>
            <p:cNvSpPr>
              <a:spLocks/>
            </p:cNvSpPr>
            <p:nvPr/>
          </p:nvSpPr>
          <p:spPr bwMode="auto">
            <a:xfrm>
              <a:off x="-845" y="3788"/>
              <a:ext cx="2" cy="2"/>
            </a:xfrm>
            <a:custGeom>
              <a:avLst/>
              <a:gdLst>
                <a:gd name="T0" fmla="*/ 0 w 2"/>
                <a:gd name="T1" fmla="*/ 2 h 2"/>
                <a:gd name="T2" fmla="*/ 0 w 2"/>
                <a:gd name="T3" fmla="*/ 2 h 2"/>
                <a:gd name="T4" fmla="*/ 0 w 2"/>
                <a:gd name="T5" fmla="*/ 2 h 2"/>
                <a:gd name="T6" fmla="*/ 0 w 2"/>
                <a:gd name="T7" fmla="*/ 2 h 2"/>
                <a:gd name="T8" fmla="*/ 2 w 2"/>
                <a:gd name="T9" fmla="*/ 2 h 2"/>
                <a:gd name="T10" fmla="*/ 2 w 2"/>
                <a:gd name="T11" fmla="*/ 2 h 2"/>
                <a:gd name="T12" fmla="*/ 0 w 2"/>
                <a:gd name="T13" fmla="*/ 2 h 2"/>
                <a:gd name="T14" fmla="*/ 0 w 2"/>
                <a:gd name="T15" fmla="*/ 2 h 2"/>
                <a:gd name="T16" fmla="*/ 0 w 2"/>
                <a:gd name="T17" fmla="*/ 2 h 2"/>
                <a:gd name="T18" fmla="*/ 0 w 2"/>
                <a:gd name="T19" fmla="*/ 2 h 2"/>
                <a:gd name="T20" fmla="*/ 0 w 2"/>
                <a:gd name="T21" fmla="*/ 2 h 2"/>
                <a:gd name="T22" fmla="*/ 0 w 2"/>
                <a:gd name="T23" fmla="*/ 2 h 2"/>
                <a:gd name="T24" fmla="*/ 0 w 2"/>
                <a:gd name="T25" fmla="*/ 0 h 2"/>
                <a:gd name="T26" fmla="*/ 0 w 2"/>
                <a:gd name="T27" fmla="*/ 0 h 2"/>
                <a:gd name="T28" fmla="*/ 0 w 2"/>
                <a:gd name="T29" fmla="*/ 2 h 2"/>
                <a:gd name="T30" fmla="*/ 0 w 2"/>
                <a:gd name="T31" fmla="*/ 2 h 2"/>
                <a:gd name="T32" fmla="*/ 0 w 2"/>
                <a:gd name="T33" fmla="*/ 2 h 2"/>
                <a:gd name="T34" fmla="*/ 0 w 2"/>
                <a:gd name="T35" fmla="*/ 2 h 2"/>
                <a:gd name="T36" fmla="*/ 0 w 2"/>
                <a:gd name="T37" fmla="*/ 2 h 2"/>
                <a:gd name="T38" fmla="*/ 0 w 2"/>
                <a:gd name="T39" fmla="*/ 2 h 2"/>
                <a:gd name="T40" fmla="*/ 0 w 2"/>
                <a:gd name="T41" fmla="*/ 2 h 2"/>
                <a:gd name="T42" fmla="*/ 0 w 2"/>
                <a:gd name="T4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93" name="Freeform 546"/>
            <p:cNvSpPr>
              <a:spLocks/>
            </p:cNvSpPr>
            <p:nvPr/>
          </p:nvSpPr>
          <p:spPr bwMode="auto">
            <a:xfrm>
              <a:off x="-831" y="376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94" name="Freeform 547"/>
            <p:cNvSpPr>
              <a:spLocks/>
            </p:cNvSpPr>
            <p:nvPr/>
          </p:nvSpPr>
          <p:spPr bwMode="auto">
            <a:xfrm>
              <a:off x="-833" y="3766"/>
              <a:ext cx="2" cy="2"/>
            </a:xfrm>
            <a:custGeom>
              <a:avLst/>
              <a:gdLst>
                <a:gd name="T0" fmla="*/ 2 w 2"/>
                <a:gd name="T1" fmla="*/ 2 h 2"/>
                <a:gd name="T2" fmla="*/ 0 w 2"/>
                <a:gd name="T3" fmla="*/ 0 h 2"/>
                <a:gd name="T4" fmla="*/ 0 w 2"/>
                <a:gd name="T5" fmla="*/ 0 h 2"/>
                <a:gd name="T6" fmla="*/ 2 w 2"/>
                <a:gd name="T7" fmla="*/ 2 h 2"/>
                <a:gd name="T8" fmla="*/ 2 w 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95" name="Freeform 548"/>
            <p:cNvSpPr>
              <a:spLocks/>
            </p:cNvSpPr>
            <p:nvPr/>
          </p:nvSpPr>
          <p:spPr bwMode="auto">
            <a:xfrm>
              <a:off x="-839" y="378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96" name="Rectangle 549"/>
            <p:cNvSpPr>
              <a:spLocks noChangeArrowheads="1"/>
            </p:cNvSpPr>
            <p:nvPr/>
          </p:nvSpPr>
          <p:spPr bwMode="auto">
            <a:xfrm>
              <a:off x="-839" y="3780"/>
              <a:ext cx="1" cy="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97" name="Freeform 550"/>
            <p:cNvSpPr>
              <a:spLocks/>
            </p:cNvSpPr>
            <p:nvPr/>
          </p:nvSpPr>
          <p:spPr bwMode="auto">
            <a:xfrm>
              <a:off x="-839" y="378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98" name="Freeform 551"/>
            <p:cNvSpPr>
              <a:spLocks/>
            </p:cNvSpPr>
            <p:nvPr/>
          </p:nvSpPr>
          <p:spPr bwMode="auto">
            <a:xfrm>
              <a:off x="-869" y="3788"/>
              <a:ext cx="0" cy="2"/>
            </a:xfrm>
            <a:custGeom>
              <a:avLst/>
              <a:gdLst>
                <a:gd name="T0" fmla="*/ 2 h 2"/>
                <a:gd name="T1" fmla="*/ 2 h 2"/>
                <a:gd name="T2" fmla="*/ 0 h 2"/>
                <a:gd name="T3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99" name="Freeform 552"/>
            <p:cNvSpPr>
              <a:spLocks/>
            </p:cNvSpPr>
            <p:nvPr/>
          </p:nvSpPr>
          <p:spPr bwMode="auto">
            <a:xfrm>
              <a:off x="-867" y="375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530474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23565_poster_kinga_shinnen.potx" id="{42369254-827C-48A8-9C48-17ADE36BFA07}" vid="{CEA00873-804F-4028-862F-9FBA4BE3E74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414</TotalTime>
  <Words>95</Words>
  <Application>Microsoft Office PowerPoint</Application>
  <PresentationFormat>ユーザー設定</PresentationFormat>
  <Paragraphs>24</Paragraphs>
  <Slides>8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8</vt:i4>
      </vt:variant>
    </vt:vector>
  </HeadingPairs>
  <TitlesOfParts>
    <vt:vector size="9" baseType="lpstr"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iha</dc:creator>
  <cp:lastModifiedBy>仲宗根</cp:lastModifiedBy>
  <cp:revision>4</cp:revision>
  <dcterms:created xsi:type="dcterms:W3CDTF">2014-11-27T01:22:57Z</dcterms:created>
  <dcterms:modified xsi:type="dcterms:W3CDTF">2018-01-04T00:23:42Z</dcterms:modified>
</cp:coreProperties>
</file>